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2" r:id="rId5"/>
    <p:sldId id="258" r:id="rId6"/>
    <p:sldId id="259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0E5C-AFCA-CB44-A587-6C7EAEB9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DF9BC-62B6-77C4-2618-E5769195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6C37-A405-06CC-8667-42C49177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B822-87D4-9C0E-7742-977EC7B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8771-D781-2DCE-BAC4-EAE9241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78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4669-9B6B-808C-CD7B-7C0ED092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1403-3853-E39C-E0BB-E6119621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F61F-BA8D-038D-F7BB-7D714063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2BA0-99EF-03DC-53D0-90C36873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9CEE-72DF-5199-4435-CB479A62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9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08C50-FAF0-72E4-CFF9-36D05BF8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4911F-E1F4-49F8-1D5B-6B8071C5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A246-26E3-2866-82C0-A57A2DB0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CA1F6-3912-B39D-C383-72272DA1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51C9-2309-23F6-F451-044511CB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3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64C-B182-3284-B066-492FAD6E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FCE8-BD10-81BA-6115-1D4AF304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5022-F34B-9BB3-635A-0A315210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2F24-84ED-3104-9F34-CE9952C2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60A1E-F61A-4B22-BF19-0E85689B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5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987A-87CD-8266-79B6-3898696B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1206-0BBC-8C46-BEC2-E6DB28A0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5714-729D-787E-E21B-88EAFBF8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C95A-2BCA-D369-2652-957B0483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CEED-497D-56BA-253F-929559AE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2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DD24-6C4F-45E9-7F58-BB49EB01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1378E-F460-1912-996B-7CF2B7A8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446D-0408-78EB-FFC8-CA23FF8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93F2-083E-5A7E-AFD7-7899F0A4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9BA2C-66F0-34D4-D7B7-EC2C0765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38425-BAA1-D986-482C-2FA20FAA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9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4DFB-51DA-387D-7B42-D76D3236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C1DF3-A8A4-688D-F73A-1F683DF3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41BFE-3614-D0AF-87BC-572F547D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F463E-1141-E60B-9891-D0DFBAEA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A372-BA37-B95C-3991-098A58B2D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8938F-5134-26A9-DA49-FD19732E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C7E95-A442-978E-7566-164713A4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09D4C-F3E5-9A9C-75E2-5E4633C7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4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523A-3351-68A4-0A18-62911BB5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7402A-3844-AF55-ED9F-1433E5B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1D43-C62B-D223-B38F-62B46C9B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BC073-B0E8-5764-D478-FB370E99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7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B784B-BDFE-C851-C97E-42EC57C5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516FE-D87B-6CDC-F984-C9BB6CF5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10A9D-5477-85DE-1682-F3BAB76F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70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BACD-5BE4-903E-BA75-B91F43E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A279-8D8E-5D65-89BB-1D30A5D0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0B592-A543-3A01-F40D-5F99A49A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40993-67C4-219E-1D75-435CA142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773E1-A38D-EF80-97E4-B11F8080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59F18-113C-868A-D43B-3154673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F553-DA94-76C4-D1F7-B9C3852E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055B5-4EB3-19E7-FC1E-E7223BF01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BD29-6662-AAE1-E431-758BBBAF0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1F31-186F-2E62-CD84-81CEB2C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2767-38E9-7F07-38D3-74478A6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C08D9-EF1A-3815-2E93-5AA9A42A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9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1E751-70F7-AE70-9F4A-7DB76145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7C20-31DA-28C3-6E4F-A98CD780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81D6-4D74-8634-5A9A-91E747D7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DD6A-2FBE-4693-80B5-48C7058A211B}" type="datetimeFigureOut">
              <a:rPr lang="en-AU" smtClean="0"/>
              <a:t>23/08/2023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1439-1018-7295-909D-FD1F1DE8C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B198-07AE-2713-726F-20A4C7AB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7D108-C036-47E1-984C-7913369B28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9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B9354-7E2D-A743-3DD6-1939985C5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AU" sz="5400">
                <a:solidFill>
                  <a:schemeClr val="bg1"/>
                </a:solidFill>
              </a:rPr>
              <a:t>Procedural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9E0A0-4514-8EB3-C223-755429CE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endParaRPr lang="en-AU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77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9C31-7D6E-EAEA-8A47-017097F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D2D2-D64B-A196-CC9F-F9A30642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71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106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0560-3EAA-0868-8635-8ECC638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AU">
                <a:solidFill>
                  <a:schemeClr val="bg1"/>
                </a:solidFill>
              </a:rPr>
              <a:t>What is Procedural Generation</a:t>
            </a:r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27F7-F964-03FA-C1BB-61B75979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Used for:</a:t>
            </a:r>
          </a:p>
          <a:p>
            <a:r>
              <a:rPr lang="en-AU" dirty="0">
                <a:solidFill>
                  <a:schemeClr val="bg1"/>
                </a:solidFill>
              </a:rPr>
              <a:t>Level &amp; Terrain Generation</a:t>
            </a:r>
          </a:p>
          <a:p>
            <a:r>
              <a:rPr lang="en-AU" dirty="0">
                <a:solidFill>
                  <a:schemeClr val="bg1"/>
                </a:solidFill>
              </a:rPr>
              <a:t>Character Dialogue &amp; Animation</a:t>
            </a:r>
          </a:p>
          <a:p>
            <a:r>
              <a:rPr lang="en-AU" dirty="0">
                <a:solidFill>
                  <a:schemeClr val="bg1"/>
                </a:solidFill>
              </a:rPr>
              <a:t>Object Instantiation  </a:t>
            </a:r>
          </a:p>
          <a:p>
            <a:r>
              <a:rPr lang="en-AU" dirty="0">
                <a:solidFill>
                  <a:schemeClr val="bg1"/>
                </a:solidFill>
              </a:rPr>
              <a:t>Loot Systems</a:t>
            </a:r>
          </a:p>
          <a:p>
            <a:r>
              <a:rPr lang="en-AU" dirty="0">
                <a:solidFill>
                  <a:schemeClr val="bg1"/>
                </a:solidFill>
              </a:rPr>
              <a:t>Many More!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1030" name="Picture 6" descr="Businesswoman Controlling A Robot At Office Desk With Remote Control.  Artificial Intelligence Technology Business Concept. Royalty Free SVG,  Cliparts, Vectors, And Stock Illustration. Image 149537284.">
            <a:extLst>
              <a:ext uri="{FF2B5EF4-FFF2-40B4-BE49-F238E27FC236}">
                <a16:creationId xmlns:a16="http://schemas.microsoft.com/office/drawing/2014/main" id="{52FB6A1B-3AB7-30DB-A757-7FAE32A7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615" y1="31755" x2="52385" y2="31986"/>
                        <a14:foregroundMark x1="50538" y1="25635" x2="50231" y2="26674"/>
                        <a14:foregroundMark x1="51077" y1="27945" x2="50308" y2="29099"/>
                        <a14:foregroundMark x1="52615" y1="26674" x2="53231" y2="27598"/>
                        <a14:foregroundMark x1="52615" y1="27945" x2="53308" y2="28060"/>
                        <a14:foregroundMark x1="48615" y1="31062" x2="48615" y2="31062"/>
                        <a14:foregroundMark x1="26308" y1="27598" x2="22538" y2="37182"/>
                        <a14:foregroundMark x1="33615" y1="54965" x2="25846" y2="55196"/>
                        <a14:foregroundMark x1="20231" y1="51155" x2="22615" y2="60162"/>
                        <a14:foregroundMark x1="21615" y1="68822" x2="22077" y2="70439"/>
                        <a14:foregroundMark x1="35000" y1="36836" x2="35000" y2="36836"/>
                        <a14:foregroundMark x1="38385" y1="38453" x2="38385" y2="38453"/>
                        <a14:foregroundMark x1="39077" y1="42263" x2="39077" y2="42263"/>
                        <a14:foregroundMark x1="37769" y1="39607" x2="37769" y2="39607"/>
                        <a14:backgroundMark x1="25769" y1="81640" x2="25000" y2="826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87" y="3148802"/>
            <a:ext cx="6600748" cy="439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61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106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20560-3EAA-0868-8635-8ECC638A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How It Started</a:t>
            </a:r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27F7-F964-03FA-C1BB-61B75979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Used for:</a:t>
            </a:r>
          </a:p>
          <a:p>
            <a:r>
              <a:rPr lang="en-AU" dirty="0">
                <a:solidFill>
                  <a:schemeClr val="bg1"/>
                </a:solidFill>
              </a:rPr>
              <a:t>Level &amp; Terrain Generation</a:t>
            </a:r>
          </a:p>
          <a:p>
            <a:r>
              <a:rPr lang="en-AU" dirty="0">
                <a:solidFill>
                  <a:schemeClr val="bg1"/>
                </a:solidFill>
              </a:rPr>
              <a:t>Character Dialogue &amp; Animation</a:t>
            </a:r>
          </a:p>
          <a:p>
            <a:r>
              <a:rPr lang="en-AU" dirty="0">
                <a:solidFill>
                  <a:schemeClr val="bg1"/>
                </a:solidFill>
              </a:rPr>
              <a:t>Object Instantiation  </a:t>
            </a:r>
          </a:p>
          <a:p>
            <a:r>
              <a:rPr lang="en-AU" dirty="0">
                <a:solidFill>
                  <a:schemeClr val="bg1"/>
                </a:solidFill>
              </a:rPr>
              <a:t>Loot Systems</a:t>
            </a:r>
          </a:p>
          <a:p>
            <a:r>
              <a:rPr lang="en-AU" dirty="0">
                <a:solidFill>
                  <a:schemeClr val="bg1"/>
                </a:solidFill>
              </a:rPr>
              <a:t>Many More!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pic>
        <p:nvPicPr>
          <p:cNvPr id="3" name="Picture 2" descr="Gaming History: Where does the term 'Roguelike' come from?">
            <a:extLst>
              <a:ext uri="{FF2B5EF4-FFF2-40B4-BE49-F238E27FC236}">
                <a16:creationId xmlns:a16="http://schemas.microsoft.com/office/drawing/2014/main" id="{7BE1CF05-C2A2-AEEC-91E0-5DC6C617E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4"/>
          <a:stretch/>
        </p:blipFill>
        <p:spPr bwMode="auto">
          <a:xfrm>
            <a:off x="7106112" y="3967328"/>
            <a:ext cx="4662633" cy="259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2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A524-DB20-03C8-B621-F68B88D7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1D0E-7967-B8D8-9B66-3D13342E1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 descr="Gaming History: Where does the term 'Roguelike' come from?">
            <a:extLst>
              <a:ext uri="{FF2B5EF4-FFF2-40B4-BE49-F238E27FC236}">
                <a16:creationId xmlns:a16="http://schemas.microsoft.com/office/drawing/2014/main" id="{A424EF91-E584-351C-E511-992BDD737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0"/>
            <a:ext cx="11215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7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3B9C-9FEA-EA03-BEF3-9A48B5B1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Relevancy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6348-1854-5493-6BC0-372A8295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59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418-5211-534E-3CCB-CCC6D198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CC081-6D7D-61F8-F746-6226374A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649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38A6-10BA-B5BA-A0B8-A354C2EF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Level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9921-A1D4-58BA-05A0-B350B5BC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0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F56-11CF-D748-8226-54A9B0AC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What's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42FE-1530-90C0-406A-B75BC443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730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2EB1-6B01-62D9-880D-C9839C7C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5739-EEBD-20D1-339A-218587C3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3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60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Procedural Generation</vt:lpstr>
      <vt:lpstr>What is Procedural Generation</vt:lpstr>
      <vt:lpstr>How It Started</vt:lpstr>
      <vt:lpstr>How it started</vt:lpstr>
      <vt:lpstr> Relevancy</vt:lpstr>
      <vt:lpstr>How its used</vt:lpstr>
      <vt:lpstr>Level Generation</vt:lpstr>
      <vt:lpstr>What's Missing</vt:lpstr>
      <vt:lpstr>Learning Goals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Generation</dc:title>
  <dc:creator>Edgar Murga Garcia De Leon</dc:creator>
  <cp:lastModifiedBy>Edgar Murga Garcia De Leon</cp:lastModifiedBy>
  <cp:revision>1</cp:revision>
  <dcterms:created xsi:type="dcterms:W3CDTF">2023-08-23T08:13:15Z</dcterms:created>
  <dcterms:modified xsi:type="dcterms:W3CDTF">2023-08-23T13:14:22Z</dcterms:modified>
</cp:coreProperties>
</file>