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ccounts.google.com/Logout?service=wise&amp;continue=https://docs.goog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15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Serious Firewood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9105300" y="1591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Sign 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Component Implementation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Finding the necessary materials gathered in the forest (IE. logs)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give the player the freedom to find objects and possibly find them within the time limit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Scene transition from MainScene to BuildingScene where the materials are dragged and clipped to mimic the firewood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demonstrate building skills to the player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Fire Building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The player takes the pieces of tinder they found to build the fire.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tinder is </a:t>
            </a:r>
            <a:r>
              <a:rPr lang="en"/>
              <a:t>dragged</a:t>
            </a:r>
            <a:r>
              <a:rPr lang="en"/>
              <a:t> around using the mouse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Tinder becomes locked in place once it is in the proper location.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749" y="2665398"/>
            <a:ext cx="5369175" cy="21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Time constraints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Working at home causes communication issues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time leading up to development has been busy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Remaining Features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Time limit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Weather implementation (IE. rain/storm)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Collections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Point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