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3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5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5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ED8A01-9FE1-4171-9F4D-62DBFDC8F8DA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FF85E5-D569-4D58-A39F-28A14E2B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688" y="798488"/>
            <a:ext cx="8825658" cy="9015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Voyage of The Outlaws!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429" y="4751614"/>
            <a:ext cx="4447355" cy="46432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Incline studios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Jason\Documents\Year_2\COMP397 - 001 - Web Game Programming\_Assignments\Incline_Studios_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2356146"/>
            <a:ext cx="4447355" cy="2035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888025" y="4736589"/>
            <a:ext cx="4447355" cy="464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Krazykatz.inc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C:\Users\Faim\Desktop\Rockman.exe\(Centennial) Semester 3.2 - (Fall - 2015)\gameCompanyLogo.f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58" y="2356146"/>
            <a:ext cx="4700789" cy="19325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414817" y="5648843"/>
            <a:ext cx="5001400" cy="464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By Jason Pearson &amp; </a:t>
            </a:r>
            <a:r>
              <a:rPr lang="en-US" sz="2000" dirty="0" err="1" smtClean="0">
                <a:solidFill>
                  <a:schemeClr val="tx1"/>
                </a:solidFill>
              </a:rPr>
              <a:t>Khandker</a:t>
            </a:r>
            <a:r>
              <a:rPr lang="en-US" sz="2000" dirty="0" smtClean="0">
                <a:solidFill>
                  <a:schemeClr val="tx1"/>
                </a:solidFill>
              </a:rPr>
              <a:t> Hussain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5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385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Overview:</a:t>
            </a:r>
            <a:br>
              <a:rPr lang="en-US" b="1" dirty="0" smtClean="0"/>
            </a:br>
            <a:r>
              <a:rPr lang="en-US" b="1" dirty="0" smtClean="0"/>
              <a:t>“Voyage of the Outlaws!”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276" y="2091556"/>
            <a:ext cx="6134612" cy="2931206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the game:</a:t>
            </a:r>
          </a:p>
          <a:p>
            <a:pPr lvl="1"/>
            <a:r>
              <a:rPr lang="en-US" dirty="0" smtClean="0"/>
              <a:t>Collect 10 fusion cores to advance</a:t>
            </a:r>
          </a:p>
          <a:p>
            <a:pPr lvl="1"/>
            <a:r>
              <a:rPr lang="en-US" dirty="0" smtClean="0"/>
              <a:t>Collect as many loose element to score points</a:t>
            </a:r>
          </a:p>
          <a:p>
            <a:pPr lvl="1"/>
            <a:r>
              <a:rPr lang="en-US" dirty="0" smtClean="0"/>
              <a:t>Importantly to survive waves of enemies</a:t>
            </a:r>
          </a:p>
          <a:p>
            <a:r>
              <a:rPr lang="en-US" dirty="0" smtClean="0"/>
              <a:t>This is an arcade style game </a:t>
            </a:r>
          </a:p>
          <a:p>
            <a:r>
              <a:rPr lang="en-US" dirty="0" smtClean="0"/>
              <a:t>This game’s style derived from our 3</a:t>
            </a:r>
            <a:r>
              <a:rPr lang="en-US" baseline="30000" dirty="0" smtClean="0"/>
              <a:t>rd</a:t>
            </a:r>
            <a:r>
              <a:rPr lang="en-US" dirty="0" smtClean="0"/>
              <a:t>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3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385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Planning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276" y="2091556"/>
            <a:ext cx="6134612" cy="2931206"/>
          </a:xfrm>
        </p:spPr>
        <p:txBody>
          <a:bodyPr>
            <a:normAutofit/>
          </a:bodyPr>
          <a:lstStyle/>
          <a:p>
            <a:r>
              <a:rPr lang="en-US" dirty="0" smtClean="0"/>
              <a:t>INSERT WIREFRAMES?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385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Instruction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276" y="1751528"/>
            <a:ext cx="6134612" cy="11591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Instruction screen snapshot from level01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2910629"/>
            <a:ext cx="3678059" cy="27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8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385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Level01 – Desert </a:t>
            </a:r>
            <a:r>
              <a:rPr lang="en-US" b="1" dirty="0"/>
              <a:t>Planet of </a:t>
            </a:r>
            <a:r>
              <a:rPr lang="en-US" b="1" dirty="0" err="1"/>
              <a:t>K’troth</a:t>
            </a:r>
            <a:r>
              <a:rPr lang="en-US" b="1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03" y="185324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385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Level02 </a:t>
            </a:r>
            <a:r>
              <a:rPr lang="en-US" b="1" dirty="0"/>
              <a:t>– Forest Eco-Sphere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276" y="2091556"/>
            <a:ext cx="6134612" cy="293120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3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385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Level03 </a:t>
            </a:r>
            <a:r>
              <a:rPr lang="en-US" b="1" dirty="0"/>
              <a:t>–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276" y="2091556"/>
            <a:ext cx="6134612" cy="293120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6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385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Lessons learned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276" y="2091556"/>
            <a:ext cx="6134612" cy="2931206"/>
          </a:xfrm>
        </p:spPr>
        <p:txBody>
          <a:bodyPr>
            <a:normAutofit/>
          </a:bodyPr>
          <a:lstStyle/>
          <a:p>
            <a:r>
              <a:rPr lang="en-US" dirty="0" smtClean="0"/>
              <a:t>We’re a couple of fucktards</a:t>
            </a:r>
          </a:p>
          <a:p>
            <a:r>
              <a:rPr lang="en-US" dirty="0" smtClean="0"/>
              <a:t>Better time management skills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0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385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Future possibilities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276" y="2091556"/>
            <a:ext cx="6134612" cy="2931206"/>
          </a:xfrm>
        </p:spPr>
        <p:txBody>
          <a:bodyPr>
            <a:normAutofit/>
          </a:bodyPr>
          <a:lstStyle/>
          <a:p>
            <a:r>
              <a:rPr lang="en-US" dirty="0" smtClean="0"/>
              <a:t>Create leaderboards and final </a:t>
            </a:r>
            <a:r>
              <a:rPr lang="en-US" dirty="0" err="1" smtClean="0"/>
              <a:t>highscore</a:t>
            </a:r>
            <a:r>
              <a:rPr lang="en-US" dirty="0" smtClean="0"/>
              <a:t> for each level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55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117</TotalTime>
  <Words>103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Mesh</vt:lpstr>
      <vt:lpstr>Voyage of The Outlaws!</vt:lpstr>
      <vt:lpstr>Overview: “Voyage of the Outlaws!”</vt:lpstr>
      <vt:lpstr>Planning stage</vt:lpstr>
      <vt:lpstr>Instruction information</vt:lpstr>
      <vt:lpstr>Level01 – Desert Planet of K’troth </vt:lpstr>
      <vt:lpstr>Level02 – Forest Eco-Sphere </vt:lpstr>
      <vt:lpstr>Level03 – Space </vt:lpstr>
      <vt:lpstr>Lessons learned</vt:lpstr>
      <vt:lpstr>Future possibilities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Faim Hussain</dc:creator>
  <cp:lastModifiedBy>Faim Hussain</cp:lastModifiedBy>
  <cp:revision>86</cp:revision>
  <dcterms:created xsi:type="dcterms:W3CDTF">2015-12-18T19:41:30Z</dcterms:created>
  <dcterms:modified xsi:type="dcterms:W3CDTF">2015-12-18T21:38:36Z</dcterms:modified>
</cp:coreProperties>
</file>