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3.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85" r:id="rId1"/>
    <p:sldMasterId id="2147483840" r:id="rId2"/>
    <p:sldMasterId id="2147483672" r:id="rId3"/>
    <p:sldMasterId id="2147483897" r:id="rId4"/>
  </p:sldMasterIdLst>
  <p:notesMasterIdLst>
    <p:notesMasterId r:id="rId7"/>
  </p:notesMasterIdLst>
  <p:handoutMasterIdLst>
    <p:handoutMasterId r:id="rId8"/>
  </p:handoutMasterIdLst>
  <p:sldIdLst>
    <p:sldId id="332" r:id="rId5"/>
    <p:sldId id="33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9E6C5"/>
    <a:srgbClr val="FFFFFF"/>
    <a:srgbClr val="2A4679"/>
    <a:srgbClr val="245002"/>
    <a:srgbClr val="F7FAFF"/>
    <a:srgbClr val="F6F8F0"/>
    <a:srgbClr val="00FA00"/>
    <a:srgbClr val="4C5F52"/>
    <a:srgbClr val="5D7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89E00-123B-9546-9080-7944D1677999}" v="286" dt="2023-05-30T17:29:09.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8"/>
    <p:restoredTop sz="96327"/>
  </p:normalViewPr>
  <p:slideViewPr>
    <p:cSldViewPr snapToGrid="0">
      <p:cViewPr varScale="1">
        <p:scale>
          <a:sx n="128" d="100"/>
          <a:sy n="128" d="100"/>
        </p:scale>
        <p:origin x="440" y="176"/>
      </p:cViewPr>
      <p:guideLst>
        <p:guide orient="horz" pos="2160"/>
        <p:guide pos="3840"/>
      </p:guideLst>
    </p:cSldViewPr>
  </p:slideViewPr>
  <p:outlineViewPr>
    <p:cViewPr>
      <p:scale>
        <a:sx n="33" d="100"/>
        <a:sy n="33" d="100"/>
      </p:scale>
      <p:origin x="0" y="-7032"/>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77591B-7EB8-18CA-4270-C48844E82A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2339FE1-DF6F-9268-6CD0-05343BE01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B2A5B-004F-3B4E-9CB5-1D0ECB089ADB}" type="datetimeFigureOut">
              <a:rPr lang="en-GB" smtClean="0"/>
              <a:t>23/10/2023</a:t>
            </a:fld>
            <a:endParaRPr lang="en-GB"/>
          </a:p>
        </p:txBody>
      </p:sp>
      <p:sp>
        <p:nvSpPr>
          <p:cNvPr id="4" name="Footer Placeholder 3">
            <a:extLst>
              <a:ext uri="{FF2B5EF4-FFF2-40B4-BE49-F238E27FC236}">
                <a16:creationId xmlns:a16="http://schemas.microsoft.com/office/drawing/2014/main" id="{0052426A-5DD6-40FB-4BF6-A9874DA351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HKU</a:t>
            </a:r>
          </a:p>
        </p:txBody>
      </p:sp>
      <p:sp>
        <p:nvSpPr>
          <p:cNvPr id="5" name="Slide Number Placeholder 4">
            <a:extLst>
              <a:ext uri="{FF2B5EF4-FFF2-40B4-BE49-F238E27FC236}">
                <a16:creationId xmlns:a16="http://schemas.microsoft.com/office/drawing/2014/main" id="{FDA4FD82-0F77-EAD8-F851-96DC1BD9E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6DA861-D145-5549-8839-F653A31EE39D}" type="slidenum">
              <a:rPr lang="en-GB" smtClean="0"/>
              <a:t>‹#›</a:t>
            </a:fld>
            <a:endParaRPr lang="en-GB"/>
          </a:p>
        </p:txBody>
      </p:sp>
    </p:spTree>
    <p:extLst>
      <p:ext uri="{BB962C8B-B14F-4D97-AF65-F5344CB8AC3E}">
        <p14:creationId xmlns:p14="http://schemas.microsoft.com/office/powerpoint/2010/main" val="30362071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8EF5A-1082-0F40-B34E-20E1354E97BC}" type="datetimeFigureOut">
              <a:rPr lang="en-GB" smtClean="0"/>
              <a:t>23/10/2023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HKU</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56240-86E1-BA4D-9FF0-E0E5E888FF6A}" type="slidenum">
              <a:rPr lang="en-GB" smtClean="0"/>
              <a:t>‹#›</a:t>
            </a:fld>
            <a:endParaRPr lang="en-GB"/>
          </a:p>
        </p:txBody>
      </p:sp>
    </p:spTree>
    <p:extLst>
      <p:ext uri="{BB962C8B-B14F-4D97-AF65-F5344CB8AC3E}">
        <p14:creationId xmlns:p14="http://schemas.microsoft.com/office/powerpoint/2010/main" val="539708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EE1340-2C9A-70E0-7D2F-FB8F3FFF27ED}"/>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9" name="Subtitle 2">
            <a:extLst>
              <a:ext uri="{FF2B5EF4-FFF2-40B4-BE49-F238E27FC236}">
                <a16:creationId xmlns:a16="http://schemas.microsoft.com/office/drawing/2014/main" id="{07D852A4-6124-9F9A-1CFF-9243C184AC5B}"/>
              </a:ext>
            </a:extLst>
          </p:cNvPr>
          <p:cNvSpPr>
            <a:spLocks noGrp="1"/>
          </p:cNvSpPr>
          <p:nvPr>
            <p:ph type="subTitle" idx="1"/>
          </p:nvPr>
        </p:nvSpPr>
        <p:spPr>
          <a:xfrm>
            <a:off x="680318" y="527250"/>
            <a:ext cx="814413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內容版面配置區 10">
            <a:extLst>
              <a:ext uri="{FF2B5EF4-FFF2-40B4-BE49-F238E27FC236}">
                <a16:creationId xmlns:a16="http://schemas.microsoft.com/office/drawing/2014/main" id="{D7B5C211-6637-411E-8BCA-2B702C2F78B1}"/>
              </a:ext>
            </a:extLst>
          </p:cNvPr>
          <p:cNvSpPr>
            <a:spLocks noGrp="1"/>
          </p:cNvSpPr>
          <p:nvPr>
            <p:ph sz="quarter" idx="21"/>
          </p:nvPr>
        </p:nvSpPr>
        <p:spPr>
          <a:xfrm>
            <a:off x="680320" y="4899335"/>
            <a:ext cx="6870660" cy="1100932"/>
          </a:xfrm>
        </p:spPr>
        <p:txBody>
          <a:bodyPr/>
          <a:lstStyle/>
          <a:p>
            <a:pPr lvl="0"/>
            <a:r>
              <a:rPr lang="en-GB"/>
              <a:t>Click to edit Master text styles</a:t>
            </a:r>
          </a:p>
          <a:p>
            <a:pPr lvl="1"/>
            <a:r>
              <a:rPr lang="en-GB"/>
              <a:t>Second level</a:t>
            </a:r>
            <a:endParaRPr kumimoji="1" lang="zh-HK" altLang="en-US"/>
          </a:p>
        </p:txBody>
      </p:sp>
      <p:sp>
        <p:nvSpPr>
          <p:cNvPr id="11" name="內容版面配置區 17">
            <a:extLst>
              <a:ext uri="{FF2B5EF4-FFF2-40B4-BE49-F238E27FC236}">
                <a16:creationId xmlns:a16="http://schemas.microsoft.com/office/drawing/2014/main" id="{9E85398F-2897-F6BC-C8DC-DC35AD6D59DB}"/>
              </a:ext>
            </a:extLst>
          </p:cNvPr>
          <p:cNvSpPr>
            <a:spLocks noGrp="1"/>
          </p:cNvSpPr>
          <p:nvPr>
            <p:ph sz="quarter" idx="13"/>
          </p:nvPr>
        </p:nvSpPr>
        <p:spPr>
          <a:xfrm>
            <a:off x="680317" y="3815284"/>
            <a:ext cx="6870660" cy="980365"/>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18" name="內容版面配置區 10">
            <a:extLst>
              <a:ext uri="{FF2B5EF4-FFF2-40B4-BE49-F238E27FC236}">
                <a16:creationId xmlns:a16="http://schemas.microsoft.com/office/drawing/2014/main" id="{7B537ED5-65BC-C683-8914-900521D85DC6}"/>
              </a:ext>
            </a:extLst>
          </p:cNvPr>
          <p:cNvSpPr>
            <a:spLocks noGrp="1"/>
          </p:cNvSpPr>
          <p:nvPr>
            <p:ph sz="quarter" idx="15" hasCustomPrompt="1"/>
          </p:nvPr>
        </p:nvSpPr>
        <p:spPr>
          <a:xfrm>
            <a:off x="7773900" y="3815284"/>
            <a:ext cx="2808287" cy="2201863"/>
          </a:xfrm>
        </p:spPr>
        <p:txBody>
          <a:bodyPr/>
          <a:lstStyle>
            <a:lvl1pPr marL="0" indent="0">
              <a:buNone/>
              <a:defRPr/>
            </a:lvl1pPr>
          </a:lstStyle>
          <a:p>
            <a:pPr lvl="0"/>
            <a:r>
              <a:rPr kumimoji="1" lang="en-US" altLang="zh-HK"/>
              <a:t>Click to insert speaker image</a:t>
            </a:r>
            <a:endParaRPr kumimoji="1" lang="zh-HK" altLang="en-US"/>
          </a:p>
        </p:txBody>
      </p:sp>
      <p:sp>
        <p:nvSpPr>
          <p:cNvPr id="14" name="頁尾版面配置區 13">
            <a:extLst>
              <a:ext uri="{FF2B5EF4-FFF2-40B4-BE49-F238E27FC236}">
                <a16:creationId xmlns:a16="http://schemas.microsoft.com/office/drawing/2014/main" id="{23A31AC7-14DF-29F7-05D6-9387AF837025}"/>
              </a:ext>
            </a:extLst>
          </p:cNvPr>
          <p:cNvSpPr>
            <a:spLocks noGrp="1"/>
          </p:cNvSpPr>
          <p:nvPr>
            <p:ph type="ftr" sz="quarter" idx="17"/>
          </p:nvPr>
        </p:nvSpPr>
        <p:spPr/>
        <p:txBody>
          <a:bodyPr/>
          <a:lstStyle/>
          <a:p>
            <a:r>
              <a:rPr lang="en-US"/>
              <a:t>Edit footer and page number options in “Header &amp; Footer”</a:t>
            </a:r>
          </a:p>
        </p:txBody>
      </p:sp>
      <p:sp>
        <p:nvSpPr>
          <p:cNvPr id="13" name="日期版面配置區 12">
            <a:extLst>
              <a:ext uri="{FF2B5EF4-FFF2-40B4-BE49-F238E27FC236}">
                <a16:creationId xmlns:a16="http://schemas.microsoft.com/office/drawing/2014/main" id="{8F6E6B74-68AB-F87C-594B-0B51A8E2E598}"/>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5" name="投影片編號版面配置區 14">
            <a:extLst>
              <a:ext uri="{FF2B5EF4-FFF2-40B4-BE49-F238E27FC236}">
                <a16:creationId xmlns:a16="http://schemas.microsoft.com/office/drawing/2014/main" id="{B568F1D6-87C3-237C-8677-EC510F15A527}"/>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9780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10434636" cy="214048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20" y="4158519"/>
            <a:ext cx="4820828" cy="1403060"/>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877" y="4100055"/>
            <a:ext cx="5422798" cy="1461524"/>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10" name="文字版面配置區 18">
            <a:extLst>
              <a:ext uri="{FF2B5EF4-FFF2-40B4-BE49-F238E27FC236}">
                <a16:creationId xmlns:a16="http://schemas.microsoft.com/office/drawing/2014/main" id="{47D376A4-2CBB-2E97-154D-1EB2D5F0DBAC}"/>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91285FBE-C3AF-0988-B906-E1248318BA3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8CEB50C9-6375-F2BE-F1EC-F27CD3AD1369}"/>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430BA38-B353-7680-86A7-79075F44CE6E}"/>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24795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Hidden title-4 boxes layout C">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34126"/>
            <a:ext cx="4761527" cy="426643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5593532" y="242790"/>
            <a:ext cx="4939413" cy="137009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3532" y="1742580"/>
            <a:ext cx="4939413" cy="1243508"/>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3532" y="3083036"/>
            <a:ext cx="4939412" cy="1417528"/>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0AD8BAB1-9964-BB1D-EC17-56E492C747FD}"/>
              </a:ext>
            </a:extLst>
          </p:cNvPr>
          <p:cNvSpPr>
            <a:spLocks noGrp="1"/>
          </p:cNvSpPr>
          <p:nvPr>
            <p:ph type="body" sz="quarter" idx="38"/>
          </p:nvPr>
        </p:nvSpPr>
        <p:spPr>
          <a:xfrm>
            <a:off x="681038" y="482388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1A28BBF5-7505-1227-03FE-2C4D4E758FA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9507205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Hidden title-4 boxes layout 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1"/>
            <a:ext cx="4782865" cy="138139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680321" y="1733388"/>
            <a:ext cx="4761527" cy="1381398"/>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690990" y="3288933"/>
            <a:ext cx="4761527" cy="151126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42790"/>
            <a:ext cx="4939412" cy="45574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7640F2EE-9014-17F9-753E-F9FDE67FD381}"/>
              </a:ext>
            </a:extLst>
          </p:cNvPr>
          <p:cNvSpPr>
            <a:spLocks noGrp="1"/>
          </p:cNvSpPr>
          <p:nvPr>
            <p:ph type="body" sz="quarter" idx="38"/>
          </p:nvPr>
        </p:nvSpPr>
        <p:spPr>
          <a:xfrm>
            <a:off x="680321" y="498798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13306B2F-3C7C-61A5-E121-B3C8E4BC3DE0}"/>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262069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Hidden title-4 boxes layout 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9852623" cy="181461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294631"/>
            <a:ext cx="2905140" cy="25073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294631"/>
            <a:ext cx="3209940" cy="251055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297832"/>
            <a:ext cx="3209940" cy="2504149"/>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A34D4468-711D-4C24-99D1-1C9AB8D55104}"/>
              </a:ext>
            </a:extLst>
          </p:cNvPr>
          <p:cNvSpPr>
            <a:spLocks noGrp="1"/>
          </p:cNvSpPr>
          <p:nvPr>
            <p:ph type="body" sz="quarter" idx="38"/>
          </p:nvPr>
        </p:nvSpPr>
        <p:spPr>
          <a:xfrm>
            <a:off x="681038" y="498728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8ECF7788-2C69-B574-F817-121CA57528EE}"/>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17262085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idden title-4 boxes layout F">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116465"/>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211916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5"/>
            <a:ext cx="3209940" cy="211376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1" y="2496112"/>
            <a:ext cx="9852623"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992531E9-FA2D-E51F-C1F0-C3AF37DE93A8}"/>
              </a:ext>
            </a:extLst>
          </p:cNvPr>
          <p:cNvSpPr>
            <a:spLocks noGrp="1"/>
          </p:cNvSpPr>
          <p:nvPr>
            <p:ph type="body" sz="quarter" idx="38"/>
          </p:nvPr>
        </p:nvSpPr>
        <p:spPr>
          <a:xfrm>
            <a:off x="681038" y="500740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F70A732F-FF10-E9F7-7EC7-31DAD89105C4}"/>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90307523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Hidden title-4 boxes layout 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4352161"/>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435216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2101411"/>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721" y="2469549"/>
            <a:ext cx="3209940" cy="21167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BF689360-2FF3-8B91-896F-DB39998ADC25}"/>
              </a:ext>
            </a:extLst>
          </p:cNvPr>
          <p:cNvSpPr>
            <a:spLocks noGrp="1"/>
          </p:cNvSpPr>
          <p:nvPr>
            <p:ph type="body" sz="quarter" idx="38"/>
          </p:nvPr>
        </p:nvSpPr>
        <p:spPr>
          <a:xfrm>
            <a:off x="680321" y="490129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F056E7E3-7184-917F-02BD-988605DAFE99}"/>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2528191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Hidden title-4 boxes layout H">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1"/>
            <a:ext cx="2905140" cy="19915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680321" y="2373710"/>
            <a:ext cx="2905140"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3776133" y="243674"/>
            <a:ext cx="3386667" cy="4450681"/>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34125"/>
            <a:ext cx="3209940" cy="446223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C6A5523E-065E-5D4C-0C2A-F316D0C2B32E}"/>
              </a:ext>
            </a:extLst>
          </p:cNvPr>
          <p:cNvSpPr>
            <a:spLocks noGrp="1"/>
          </p:cNvSpPr>
          <p:nvPr>
            <p:ph type="body" sz="quarter" idx="38"/>
          </p:nvPr>
        </p:nvSpPr>
        <p:spPr>
          <a:xfrm>
            <a:off x="680321" y="496652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53390B36-BE92-2508-4774-5240DAC6D289}"/>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21841288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Hidden title-5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7C996E58-9B13-0A98-0989-FF9EE36314DF}"/>
              </a:ext>
            </a:extLst>
          </p:cNvPr>
          <p:cNvSpPr>
            <a:spLocks noGrp="1"/>
          </p:cNvSpPr>
          <p:nvPr>
            <p:ph sz="half" idx="1"/>
          </p:nvPr>
        </p:nvSpPr>
        <p:spPr>
          <a:xfrm>
            <a:off x="721110" y="234126"/>
            <a:ext cx="3084575" cy="200901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1" name="Content Placeholder 2">
            <a:extLst>
              <a:ext uri="{FF2B5EF4-FFF2-40B4-BE49-F238E27FC236}">
                <a16:creationId xmlns:a16="http://schemas.microsoft.com/office/drawing/2014/main" id="{604AD3D3-6235-1FBF-A7A9-59A79103AF62}"/>
              </a:ext>
            </a:extLst>
          </p:cNvPr>
          <p:cNvSpPr>
            <a:spLocks noGrp="1"/>
          </p:cNvSpPr>
          <p:nvPr>
            <p:ph sz="half" idx="14"/>
          </p:nvPr>
        </p:nvSpPr>
        <p:spPr>
          <a:xfrm>
            <a:off x="721110" y="2332368"/>
            <a:ext cx="3084575" cy="24618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2" name="Content Placeholder 3">
            <a:extLst>
              <a:ext uri="{FF2B5EF4-FFF2-40B4-BE49-F238E27FC236}">
                <a16:creationId xmlns:a16="http://schemas.microsoft.com/office/drawing/2014/main" id="{46C2E938-D556-03DE-F8B9-A691AD78E627}"/>
              </a:ext>
            </a:extLst>
          </p:cNvPr>
          <p:cNvSpPr>
            <a:spLocks noGrp="1"/>
          </p:cNvSpPr>
          <p:nvPr>
            <p:ph sz="half" idx="15"/>
          </p:nvPr>
        </p:nvSpPr>
        <p:spPr>
          <a:xfrm>
            <a:off x="4002096" y="234126"/>
            <a:ext cx="3310317" cy="45379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3">
            <a:extLst>
              <a:ext uri="{FF2B5EF4-FFF2-40B4-BE49-F238E27FC236}">
                <a16:creationId xmlns:a16="http://schemas.microsoft.com/office/drawing/2014/main" id="{2F51CA28-BB6B-C04E-2E6A-6A039F45AED0}"/>
              </a:ext>
            </a:extLst>
          </p:cNvPr>
          <p:cNvSpPr>
            <a:spLocks noGrp="1"/>
          </p:cNvSpPr>
          <p:nvPr>
            <p:ph sz="half" idx="16"/>
          </p:nvPr>
        </p:nvSpPr>
        <p:spPr>
          <a:xfrm>
            <a:off x="7529903" y="234127"/>
            <a:ext cx="3084575" cy="2009012"/>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F2EC8A22-D649-581C-F02A-7F91EAA52CD8}"/>
              </a:ext>
            </a:extLst>
          </p:cNvPr>
          <p:cNvSpPr>
            <a:spLocks noGrp="1"/>
          </p:cNvSpPr>
          <p:nvPr>
            <p:ph sz="half" idx="17"/>
          </p:nvPr>
        </p:nvSpPr>
        <p:spPr>
          <a:xfrm>
            <a:off x="7550981" y="2344106"/>
            <a:ext cx="3063497" cy="2450081"/>
          </a:xfrm>
        </p:spPr>
        <p:txBody>
          <a:bodyPr/>
          <a:lstStyle/>
          <a:p>
            <a:pPr lvl="0"/>
            <a:r>
              <a:rPr lang="en-GB"/>
              <a:t>Click to edit Master text styles</a:t>
            </a:r>
          </a:p>
          <a:p>
            <a:pPr lvl="1"/>
            <a:r>
              <a:rPr lang="en-GB"/>
              <a:t>Second level</a:t>
            </a:r>
          </a:p>
          <a:p>
            <a:pPr lvl="2"/>
            <a:r>
              <a:rPr lang="en-GB"/>
              <a:t>Third level</a:t>
            </a:r>
            <a:endParaRPr lang="en-US"/>
          </a:p>
        </p:txBody>
      </p:sp>
      <p:sp>
        <p:nvSpPr>
          <p:cNvPr id="6" name="文字版面配置區 18">
            <a:extLst>
              <a:ext uri="{FF2B5EF4-FFF2-40B4-BE49-F238E27FC236}">
                <a16:creationId xmlns:a16="http://schemas.microsoft.com/office/drawing/2014/main" id="{20FE5D07-31B7-8AEE-AA90-6CB5732D211D}"/>
              </a:ext>
            </a:extLst>
          </p:cNvPr>
          <p:cNvSpPr>
            <a:spLocks noGrp="1"/>
          </p:cNvSpPr>
          <p:nvPr>
            <p:ph type="body" sz="quarter" idx="38"/>
          </p:nvPr>
        </p:nvSpPr>
        <p:spPr>
          <a:xfrm>
            <a:off x="680321" y="499139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7" name="文字版面配置區 16">
            <a:extLst>
              <a:ext uri="{FF2B5EF4-FFF2-40B4-BE49-F238E27FC236}">
                <a16:creationId xmlns:a16="http://schemas.microsoft.com/office/drawing/2014/main" id="{12A0D088-6D5D-6763-0718-07F9B584B58B}"/>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4365662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Hidden title-6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F8847287-663F-442F-CC01-422F33446FA7}"/>
              </a:ext>
            </a:extLst>
          </p:cNvPr>
          <p:cNvSpPr>
            <a:spLocks noGrp="1"/>
          </p:cNvSpPr>
          <p:nvPr>
            <p:ph sz="half" idx="1"/>
          </p:nvPr>
        </p:nvSpPr>
        <p:spPr>
          <a:xfrm>
            <a:off x="668679" y="234125"/>
            <a:ext cx="3084575" cy="186613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2">
            <a:extLst>
              <a:ext uri="{FF2B5EF4-FFF2-40B4-BE49-F238E27FC236}">
                <a16:creationId xmlns:a16="http://schemas.microsoft.com/office/drawing/2014/main" id="{496EC0A3-A2B3-BB96-0D5C-25198B1DA56D}"/>
              </a:ext>
            </a:extLst>
          </p:cNvPr>
          <p:cNvSpPr>
            <a:spLocks noGrp="1"/>
          </p:cNvSpPr>
          <p:nvPr>
            <p:ph sz="half" idx="14"/>
          </p:nvPr>
        </p:nvSpPr>
        <p:spPr>
          <a:xfrm>
            <a:off x="680321" y="2270327"/>
            <a:ext cx="3072933" cy="23173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3BC0E47F-3B9E-884E-2C83-164EA18B5B7F}"/>
              </a:ext>
            </a:extLst>
          </p:cNvPr>
          <p:cNvSpPr>
            <a:spLocks noGrp="1"/>
          </p:cNvSpPr>
          <p:nvPr>
            <p:ph sz="half" idx="2"/>
          </p:nvPr>
        </p:nvSpPr>
        <p:spPr>
          <a:xfrm>
            <a:off x="4018643" y="234125"/>
            <a:ext cx="3084575" cy="1866138"/>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81062374-AB51-04C7-C6A2-C84843E54538}"/>
              </a:ext>
            </a:extLst>
          </p:cNvPr>
          <p:cNvSpPr>
            <a:spLocks noGrp="1"/>
          </p:cNvSpPr>
          <p:nvPr>
            <p:ph sz="half" idx="16"/>
          </p:nvPr>
        </p:nvSpPr>
        <p:spPr>
          <a:xfrm>
            <a:off x="4030285" y="227032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6F6347D0-7A77-BC3F-36EE-04AA981CB0ED}"/>
              </a:ext>
            </a:extLst>
          </p:cNvPr>
          <p:cNvSpPr>
            <a:spLocks noGrp="1"/>
          </p:cNvSpPr>
          <p:nvPr>
            <p:ph sz="half" idx="15"/>
          </p:nvPr>
        </p:nvSpPr>
        <p:spPr>
          <a:xfrm>
            <a:off x="7368607" y="234125"/>
            <a:ext cx="3084575" cy="1866138"/>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1A6B7AF0-7D60-1D9B-E227-46CF7D2A9619}"/>
              </a:ext>
            </a:extLst>
          </p:cNvPr>
          <p:cNvSpPr>
            <a:spLocks noGrp="1"/>
          </p:cNvSpPr>
          <p:nvPr>
            <p:ph sz="half" idx="17"/>
          </p:nvPr>
        </p:nvSpPr>
        <p:spPr>
          <a:xfrm>
            <a:off x="7380248" y="227032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EBA322FA-C5C4-F7FA-78C8-190890B3586C}"/>
              </a:ext>
            </a:extLst>
          </p:cNvPr>
          <p:cNvSpPr>
            <a:spLocks noGrp="1"/>
          </p:cNvSpPr>
          <p:nvPr>
            <p:ph type="body" sz="quarter" idx="38"/>
          </p:nvPr>
        </p:nvSpPr>
        <p:spPr>
          <a:xfrm>
            <a:off x="668679" y="486648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99791825-3949-2A9A-3AC7-1208662FAAA0}"/>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0065679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Hidden titl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2D72E6E-AA2A-B212-DAFC-B97A2C123E6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1" y="226266"/>
            <a:ext cx="3084575" cy="136048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80321" y="1617890"/>
            <a:ext cx="308617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010329" y="231618"/>
            <a:ext cx="3084575" cy="1360483"/>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94022" y="1619833"/>
            <a:ext cx="3112107"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7355366" y="220201"/>
            <a:ext cx="3084575" cy="1369925"/>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7368606" y="1617889"/>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80321" y="2550326"/>
            <a:ext cx="3061291" cy="1636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55958" y="4216539"/>
            <a:ext cx="3072933"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018643" y="2525808"/>
            <a:ext cx="3101621" cy="1661308"/>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018644" y="4216539"/>
            <a:ext cx="3112106"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7355365" y="2525808"/>
            <a:ext cx="3084575" cy="1656438"/>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355364" y="4204926"/>
            <a:ext cx="3084575" cy="57191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4C0402E0-9636-7219-64F4-4C039C4F8520}"/>
              </a:ext>
            </a:extLst>
          </p:cNvPr>
          <p:cNvSpPr>
            <a:spLocks noGrp="1"/>
          </p:cNvSpPr>
          <p:nvPr>
            <p:ph type="body" sz="quarter" idx="38"/>
          </p:nvPr>
        </p:nvSpPr>
        <p:spPr>
          <a:xfrm>
            <a:off x="681038" y="4959198"/>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CD6C8514-D0A7-AD72-5F80-AA99023C9744}"/>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A2E44216-0234-7F99-203B-0E4DDDFF482C}"/>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E25FF89A-7FD8-D3BE-94D5-1C6345D42A12}"/>
              </a:ext>
            </a:extLst>
          </p:cNvPr>
          <p:cNvSpPr>
            <a:spLocks noGrp="1"/>
          </p:cNvSpPr>
          <p:nvPr>
            <p:ph type="sldNum" sz="quarter" idx="26"/>
          </p:nvPr>
        </p:nvSpPr>
        <p:spPr/>
        <p:txBody>
          <a:bodyPr/>
          <a:lstStyle/>
          <a:p>
            <a:fld id="{D57F1E4F-1CFF-5643-939E-217C01CDF565}" type="slidenum">
              <a:rPr lang="en-US" smtClean="0"/>
              <a:pPr/>
              <a:t>‹#›</a:t>
            </a:fld>
            <a:endParaRPr lang="en-US"/>
          </a:p>
        </p:txBody>
      </p:sp>
      <p:sp>
        <p:nvSpPr>
          <p:cNvPr id="12" name="文字版面配置區 16">
            <a:extLst>
              <a:ext uri="{FF2B5EF4-FFF2-40B4-BE49-F238E27FC236}">
                <a16:creationId xmlns:a16="http://schemas.microsoft.com/office/drawing/2014/main" id="{AA160F8A-E0B8-72FB-2CA0-9A4F3E59497F}"/>
              </a:ext>
            </a:extLst>
          </p:cNvPr>
          <p:cNvSpPr>
            <a:spLocks noGrp="1"/>
          </p:cNvSpPr>
          <p:nvPr>
            <p:ph type="body" sz="quarter" idx="39"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8563738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idden titl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D84693-B444-B4CC-01A6-73DC89C2F7C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3820135" y="1016479"/>
            <a:ext cx="456186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p:nvPr>
        </p:nvSpPr>
        <p:spPr>
          <a:xfrm>
            <a:off x="3810000" y="1969498"/>
            <a:ext cx="4572000" cy="2555875"/>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087686" y="228835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83699" y="197475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087686" y="320365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83699" y="299500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087686" y="419786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83699" y="401525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72019" y="21863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71203" y="197006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71693" y="31985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71203" y="299031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17060" y="429903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71203" y="401056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22CF5198-34EA-8828-ADB6-0BFF5A4854C4}"/>
              </a:ext>
            </a:extLst>
          </p:cNvPr>
          <p:cNvSpPr>
            <a:spLocks noGrp="1"/>
          </p:cNvSpPr>
          <p:nvPr>
            <p:ph type="body" sz="quarter" idx="38"/>
          </p:nvPr>
        </p:nvSpPr>
        <p:spPr>
          <a:xfrm>
            <a:off x="680321" y="492960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6F580958-DC8E-2796-654F-79E6D3FF9E58}"/>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C1EA2E71-FEB7-C693-0A73-2D19CBB80AA5}"/>
              </a:ext>
            </a:extLst>
          </p:cNvPr>
          <p:cNvSpPr>
            <a:spLocks noGrp="1"/>
          </p:cNvSpPr>
          <p:nvPr>
            <p:ph type="ftr" sz="quarter" idx="36"/>
          </p:nvPr>
        </p:nvSpPr>
        <p:spPr/>
        <p:txBody>
          <a:bodyPr/>
          <a:lstStyle/>
          <a:p>
            <a:r>
              <a:rPr lang="en-US"/>
              <a:t>Edit footer and page number options in “Header &amp; Footer”</a:t>
            </a:r>
          </a:p>
        </p:txBody>
      </p:sp>
      <p:sp>
        <p:nvSpPr>
          <p:cNvPr id="23" name="Slide Number Placeholder 22">
            <a:extLst>
              <a:ext uri="{FF2B5EF4-FFF2-40B4-BE49-F238E27FC236}">
                <a16:creationId xmlns:a16="http://schemas.microsoft.com/office/drawing/2014/main" id="{05DA1BCE-0A7A-32D2-397C-6F69E561EDE6}"/>
              </a:ext>
            </a:extLst>
          </p:cNvPr>
          <p:cNvSpPr>
            <a:spLocks noGrp="1"/>
          </p:cNvSpPr>
          <p:nvPr>
            <p:ph type="sldNum" sz="quarter" idx="37"/>
          </p:nvPr>
        </p:nvSpPr>
        <p:spPr/>
        <p:txBody>
          <a:bodyPr/>
          <a:lstStyle/>
          <a:p>
            <a:fld id="{D57F1E4F-1CFF-5643-939E-217C01CDF565}" type="slidenum">
              <a:rPr lang="en-US" smtClean="0"/>
              <a:pPr/>
              <a:t>‹#›</a:t>
            </a:fld>
            <a:endParaRPr lang="en-US"/>
          </a:p>
        </p:txBody>
      </p:sp>
      <p:sp>
        <p:nvSpPr>
          <p:cNvPr id="12" name="文字版面配置區 16">
            <a:extLst>
              <a:ext uri="{FF2B5EF4-FFF2-40B4-BE49-F238E27FC236}">
                <a16:creationId xmlns:a16="http://schemas.microsoft.com/office/drawing/2014/main" id="{8F9064D3-86D0-7B7B-0520-2967D675982B}"/>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59541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379373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214048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877" y="4100055"/>
            <a:ext cx="5422798" cy="1461524"/>
          </a:xfrm>
        </p:spPr>
        <p:txBody>
          <a:bodyPr/>
          <a:lstStyle/>
          <a:p>
            <a:pPr lvl="0"/>
            <a:r>
              <a:rPr lang="en-GB"/>
              <a:t>Click to edit Master text styles</a:t>
            </a:r>
          </a:p>
          <a:p>
            <a:pPr lvl="1"/>
            <a:r>
              <a:rPr lang="en-GB"/>
              <a:t>Second level</a:t>
            </a:r>
          </a:p>
          <a:p>
            <a:pPr lvl="2"/>
            <a:r>
              <a:rPr lang="en-GB"/>
              <a:t>Third level</a:t>
            </a:r>
            <a:endParaRPr lang="en-US"/>
          </a:p>
        </p:txBody>
      </p:sp>
      <p:sp>
        <p:nvSpPr>
          <p:cNvPr id="12" name="文字版面配置區 18">
            <a:extLst>
              <a:ext uri="{FF2B5EF4-FFF2-40B4-BE49-F238E27FC236}">
                <a16:creationId xmlns:a16="http://schemas.microsoft.com/office/drawing/2014/main" id="{A504F173-99A9-C99B-C11A-DB2F7182918E}"/>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CF3F1A76-E270-B8F1-669E-43AD7FB18BA4}"/>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49E957B6-21AF-6172-7339-CB02922F3E4D}"/>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2089616A-82C3-0E7B-E58F-F9CE6D737368}"/>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613237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Hidden titl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58A3-94D4-C0D5-4098-524CD2297F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5" y="3404979"/>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40" y="681002"/>
            <a:ext cx="2294166"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1733061" y="82351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dirty="0"/>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2726762" y="681607"/>
            <a:ext cx="2617787"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1832735" y="183579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2726762" y="1701857"/>
            <a:ext cx="2617787"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1878102" y="279336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2726762" y="2722107"/>
            <a:ext cx="2617787"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5544494" y="3406743"/>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5544588" y="665325"/>
            <a:ext cx="2294166"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7125684" y="895951"/>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003596" y="683371"/>
            <a:ext cx="2617787"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7225358" y="190822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dirty="0"/>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003596" y="1703621"/>
            <a:ext cx="2617787"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7270725" y="2822931"/>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dirty="0"/>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003596" y="2723871"/>
            <a:ext cx="2617787" cy="645813"/>
          </a:xfrm>
        </p:spPr>
        <p:txBody>
          <a:bodyPr/>
          <a:lstStyle>
            <a:lvl1pPr marL="0" indent="0">
              <a:buNone/>
              <a:defRPr sz="2400"/>
            </a:lvl1pPr>
          </a:lstStyle>
          <a:p>
            <a:pPr lvl="0"/>
            <a:r>
              <a:rPr lang="en-GB"/>
              <a:t>Click to edit label</a:t>
            </a:r>
            <a:endParaRPr lang="en-US"/>
          </a:p>
        </p:txBody>
      </p:sp>
      <p:sp>
        <p:nvSpPr>
          <p:cNvPr id="4" name="文字版面配置區 3">
            <a:extLst>
              <a:ext uri="{FF2B5EF4-FFF2-40B4-BE49-F238E27FC236}">
                <a16:creationId xmlns:a16="http://schemas.microsoft.com/office/drawing/2014/main" id="{FCBE5246-3412-E7E8-095A-E0AEA74DDD52}"/>
              </a:ext>
            </a:extLst>
          </p:cNvPr>
          <p:cNvSpPr>
            <a:spLocks noGrp="1"/>
          </p:cNvSpPr>
          <p:nvPr>
            <p:ph type="body" sz="quarter" idx="40"/>
          </p:nvPr>
        </p:nvSpPr>
        <p:spPr>
          <a:xfrm>
            <a:off x="353386" y="4306882"/>
            <a:ext cx="5048348" cy="5603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5" name="文字版面配置區 4">
            <a:extLst>
              <a:ext uri="{FF2B5EF4-FFF2-40B4-BE49-F238E27FC236}">
                <a16:creationId xmlns:a16="http://schemas.microsoft.com/office/drawing/2014/main" id="{1D658448-AFFB-02CD-5E22-A0DE2A433481}"/>
              </a:ext>
            </a:extLst>
          </p:cNvPr>
          <p:cNvSpPr>
            <a:spLocks noGrp="1"/>
          </p:cNvSpPr>
          <p:nvPr>
            <p:ph type="body" sz="quarter" idx="41"/>
          </p:nvPr>
        </p:nvSpPr>
        <p:spPr>
          <a:xfrm>
            <a:off x="5545261" y="4303905"/>
            <a:ext cx="4903787" cy="5095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3" name="Date Placeholder 2">
            <a:extLst>
              <a:ext uri="{FF2B5EF4-FFF2-40B4-BE49-F238E27FC236}">
                <a16:creationId xmlns:a16="http://schemas.microsoft.com/office/drawing/2014/main" id="{85E43B53-1850-B656-A9ED-ED439B327B39}"/>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792E81E5-810B-617C-572E-C33FE5E73044}"/>
              </a:ext>
            </a:extLst>
          </p:cNvPr>
          <p:cNvSpPr>
            <a:spLocks noGrp="1"/>
          </p:cNvSpPr>
          <p:nvPr>
            <p:ph type="ftr" sz="quarter" idx="43"/>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7704C257-A1F6-2208-6283-A6C4E52E891C}"/>
              </a:ext>
            </a:extLst>
          </p:cNvPr>
          <p:cNvSpPr>
            <a:spLocks noGrp="1"/>
          </p:cNvSpPr>
          <p:nvPr>
            <p:ph type="sldNum" sz="quarter" idx="44"/>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98374398-9619-85B6-672B-9E3D9DDA6200}"/>
              </a:ext>
            </a:extLst>
          </p:cNvPr>
          <p:cNvSpPr>
            <a:spLocks noGrp="1"/>
          </p:cNvSpPr>
          <p:nvPr>
            <p:ph type="body" sz="quarter" idx="4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766547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Quotes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5" name="內容版面配置區 18">
            <a:extLst>
              <a:ext uri="{FF2B5EF4-FFF2-40B4-BE49-F238E27FC236}">
                <a16:creationId xmlns:a16="http://schemas.microsoft.com/office/drawing/2014/main" id="{F228A0AF-62FB-00B2-3785-D64EE152EEAF}"/>
              </a:ext>
            </a:extLst>
          </p:cNvPr>
          <p:cNvSpPr>
            <a:spLocks noGrp="1"/>
          </p:cNvSpPr>
          <p:nvPr>
            <p:ph sz="quarter" idx="17"/>
          </p:nvPr>
        </p:nvSpPr>
        <p:spPr>
          <a:xfrm>
            <a:off x="1401763" y="195260"/>
            <a:ext cx="8156575" cy="256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A1967147-1D7F-6D22-B70C-65390030ECF3}"/>
              </a:ext>
            </a:extLst>
          </p:cNvPr>
          <p:cNvSpPr>
            <a:spLocks noGrp="1"/>
          </p:cNvSpPr>
          <p:nvPr>
            <p:ph type="body" sz="half" idx="13"/>
          </p:nvPr>
        </p:nvSpPr>
        <p:spPr>
          <a:xfrm>
            <a:off x="1402288" y="3110451"/>
            <a:ext cx="8156579" cy="548968"/>
          </a:xfrm>
        </p:spPr>
        <p:txBody>
          <a:bodyPr anchor="t">
            <a:no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Text Placeholder 3">
            <a:extLst>
              <a:ext uri="{FF2B5EF4-FFF2-40B4-BE49-F238E27FC236}">
                <a16:creationId xmlns:a16="http://schemas.microsoft.com/office/drawing/2014/main" id="{495CFF3F-D5E3-14ED-F5DC-8C31BE176FAE}"/>
              </a:ext>
            </a:extLst>
          </p:cNvPr>
          <p:cNvSpPr>
            <a:spLocks noGrp="1"/>
          </p:cNvSpPr>
          <p:nvPr>
            <p:ph type="body" sz="half" idx="2"/>
          </p:nvPr>
        </p:nvSpPr>
        <p:spPr>
          <a:xfrm>
            <a:off x="680322" y="4168687"/>
            <a:ext cx="9613859" cy="1090789"/>
          </a:xfrm>
        </p:spPr>
        <p:txBody>
          <a:bodyPr anchor="ctr">
            <a:no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B247168B-F4A3-1236-10D9-119BD7BEAD45}"/>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6294028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otes3">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BCB308A-EFBA-D5B2-2B0C-87563C60993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grpSp>
        <p:nvGrpSpPr>
          <p:cNvPr id="35" name="群組 34">
            <a:extLst>
              <a:ext uri="{FF2B5EF4-FFF2-40B4-BE49-F238E27FC236}">
                <a16:creationId xmlns:a16="http://schemas.microsoft.com/office/drawing/2014/main" id="{C2EF1A7D-0C5D-0495-7D6B-7176922A3613}"/>
              </a:ext>
              <a:ext uri="{C183D7F6-B498-43B3-948B-1728B52AA6E4}">
                <adec:decorative xmlns:adec="http://schemas.microsoft.com/office/drawing/2017/decorative" val="1"/>
              </a:ext>
            </a:extLst>
          </p:cNvPr>
          <p:cNvGrpSpPr/>
          <p:nvPr userDrawn="1"/>
        </p:nvGrpSpPr>
        <p:grpSpPr>
          <a:xfrm>
            <a:off x="944362" y="1108651"/>
            <a:ext cx="9207840" cy="2313419"/>
            <a:chOff x="944362" y="1108651"/>
            <a:chExt cx="9207840" cy="2313419"/>
          </a:xfrm>
        </p:grpSpPr>
        <p:pic>
          <p:nvPicPr>
            <p:cNvPr id="6" name="圖片 32">
              <a:extLst>
                <a:ext uri="{FF2B5EF4-FFF2-40B4-BE49-F238E27FC236}">
                  <a16:creationId xmlns:a16="http://schemas.microsoft.com/office/drawing/2014/main" id="{8F0FAF7F-CF66-03E1-9F93-B7EE61619734}"/>
                </a:ext>
              </a:extLst>
            </p:cNvPr>
            <p:cNvPicPr>
              <a:picLocks noChangeAspect="1"/>
            </p:cNvPicPr>
            <p:nvPr userDrawn="1"/>
          </p:nvPicPr>
          <p:blipFill>
            <a:blip r:embed="rId2">
              <a:duotone>
                <a:prstClr val="black"/>
                <a:schemeClr val="accent3">
                  <a:tint val="45000"/>
                  <a:satMod val="400000"/>
                </a:schemeClr>
              </a:duotone>
            </a:blip>
            <a:srcRect/>
            <a:stretch/>
          </p:blipFill>
          <p:spPr>
            <a:xfrm>
              <a:off x="944362" y="1108651"/>
              <a:ext cx="1168932" cy="1168932"/>
            </a:xfrm>
            <a:prstGeom prst="rect">
              <a:avLst/>
            </a:prstGeom>
          </p:spPr>
        </p:pic>
        <p:pic>
          <p:nvPicPr>
            <p:cNvPr id="7" name="圖片 33">
              <a:extLst>
                <a:ext uri="{FF2B5EF4-FFF2-40B4-BE49-F238E27FC236}">
                  <a16:creationId xmlns:a16="http://schemas.microsoft.com/office/drawing/2014/main" id="{F5F3AB1C-A4E0-5881-DDA3-E61EB9759F42}"/>
                </a:ext>
              </a:extLst>
            </p:cNvPr>
            <p:cNvPicPr>
              <a:picLocks noChangeAspect="1"/>
            </p:cNvPicPr>
            <p:nvPr userDrawn="1"/>
          </p:nvPicPr>
          <p:blipFill>
            <a:blip r:embed="rId3">
              <a:duotone>
                <a:prstClr val="black"/>
                <a:schemeClr val="accent3">
                  <a:tint val="45000"/>
                  <a:satMod val="400000"/>
                </a:schemeClr>
              </a:duotone>
            </a:blip>
            <a:srcRect/>
            <a:stretch/>
          </p:blipFill>
          <p:spPr>
            <a:xfrm>
              <a:off x="8982202" y="2252070"/>
              <a:ext cx="1170000" cy="1170000"/>
            </a:xfrm>
            <a:prstGeom prst="rect">
              <a:avLst/>
            </a:prstGeom>
          </p:spPr>
        </p:pic>
      </p:grpSp>
      <p:sp>
        <p:nvSpPr>
          <p:cNvPr id="10" name="內容版面配置區 12">
            <a:extLst>
              <a:ext uri="{FF2B5EF4-FFF2-40B4-BE49-F238E27FC236}">
                <a16:creationId xmlns:a16="http://schemas.microsoft.com/office/drawing/2014/main" id="{85A39B1C-DEE3-AC62-4662-210153EDCCA2}"/>
              </a:ext>
            </a:extLst>
          </p:cNvPr>
          <p:cNvSpPr>
            <a:spLocks noGrp="1"/>
          </p:cNvSpPr>
          <p:nvPr>
            <p:ph sz="quarter" idx="13"/>
          </p:nvPr>
        </p:nvSpPr>
        <p:spPr>
          <a:xfrm>
            <a:off x="2528282" y="651784"/>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內容版面配置區 12">
            <a:extLst>
              <a:ext uri="{FF2B5EF4-FFF2-40B4-BE49-F238E27FC236}">
                <a16:creationId xmlns:a16="http://schemas.microsoft.com/office/drawing/2014/main" id="{99ABF2AF-E88D-306B-3E54-0FD514A8F2FC}"/>
              </a:ext>
            </a:extLst>
          </p:cNvPr>
          <p:cNvSpPr>
            <a:spLocks noGrp="1"/>
          </p:cNvSpPr>
          <p:nvPr>
            <p:ph sz="quarter" idx="14" hasCustomPrompt="1"/>
          </p:nvPr>
        </p:nvSpPr>
        <p:spPr>
          <a:xfrm>
            <a:off x="2519083" y="2059167"/>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內容版面配置區 12">
            <a:extLst>
              <a:ext uri="{FF2B5EF4-FFF2-40B4-BE49-F238E27FC236}">
                <a16:creationId xmlns:a16="http://schemas.microsoft.com/office/drawing/2014/main" id="{A6F0F946-8904-17C2-2981-7840A2FFD0A3}"/>
              </a:ext>
            </a:extLst>
          </p:cNvPr>
          <p:cNvSpPr>
            <a:spLocks noGrp="1"/>
          </p:cNvSpPr>
          <p:nvPr>
            <p:ph sz="quarter" idx="15"/>
          </p:nvPr>
        </p:nvSpPr>
        <p:spPr>
          <a:xfrm>
            <a:off x="2528282" y="3320116"/>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日期版面配置區 3">
            <a:extLst>
              <a:ext uri="{FF2B5EF4-FFF2-40B4-BE49-F238E27FC236}">
                <a16:creationId xmlns:a16="http://schemas.microsoft.com/office/drawing/2014/main" id="{58D83072-25A9-E5FF-B7C5-9455ADA123BE}"/>
              </a:ext>
            </a:extLst>
          </p:cNvPr>
          <p:cNvSpPr>
            <a:spLocks noGrp="1"/>
          </p:cNvSpPr>
          <p:nvPr>
            <p:ph type="dt" sz="half" idx="11"/>
          </p:nvPr>
        </p:nvSpPr>
        <p:spPr/>
        <p:txBody>
          <a:bodyPr/>
          <a:lstStyle/>
          <a:p>
            <a:fld id="{82366278-3313-8549-87DE-ECC5920BEA47}" type="datetime1">
              <a:rPr lang="en-HK" smtClean="0"/>
              <a:pPr/>
              <a:t>23/10/2023</a:t>
            </a:fld>
            <a:endParaRPr lang="en-US"/>
          </a:p>
        </p:txBody>
      </p:sp>
      <p:sp>
        <p:nvSpPr>
          <p:cNvPr id="5" name="頁尾版面配置區 4">
            <a:extLst>
              <a:ext uri="{FF2B5EF4-FFF2-40B4-BE49-F238E27FC236}">
                <a16:creationId xmlns:a16="http://schemas.microsoft.com/office/drawing/2014/main" id="{0DD30D04-F643-3942-C193-1B9C264109FC}"/>
              </a:ext>
            </a:extLst>
          </p:cNvPr>
          <p:cNvSpPr>
            <a:spLocks noGrp="1"/>
          </p:cNvSpPr>
          <p:nvPr>
            <p:ph type="ftr" sz="quarter" idx="12"/>
          </p:nvPr>
        </p:nvSpPr>
        <p:spPr/>
        <p:txBody>
          <a:bodyPr/>
          <a:lstStyle/>
          <a:p>
            <a:r>
              <a:rPr lang="en-US"/>
              <a:t>Edit footer and page number options in “Header &amp; Footer”</a:t>
            </a:r>
          </a:p>
        </p:txBody>
      </p:sp>
      <p:sp>
        <p:nvSpPr>
          <p:cNvPr id="3" name="投影片編號版面配置區 2">
            <a:extLst>
              <a:ext uri="{FF2B5EF4-FFF2-40B4-BE49-F238E27FC236}">
                <a16:creationId xmlns:a16="http://schemas.microsoft.com/office/drawing/2014/main" id="{B903A813-AD31-BD6A-FFED-48A0F5496450}"/>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14" name="文字版面配置區 16">
            <a:extLst>
              <a:ext uri="{FF2B5EF4-FFF2-40B4-BE49-F238E27FC236}">
                <a16:creationId xmlns:a16="http://schemas.microsoft.com/office/drawing/2014/main" id="{0FFC2178-A66D-77A4-F366-87FE496110B3}"/>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6652069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EE1340-2C9A-70E0-7D2F-FB8F3FFF27ED}"/>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9" name="Subtitle 2">
            <a:extLst>
              <a:ext uri="{FF2B5EF4-FFF2-40B4-BE49-F238E27FC236}">
                <a16:creationId xmlns:a16="http://schemas.microsoft.com/office/drawing/2014/main" id="{07D852A4-6124-9F9A-1CFF-9243C184AC5B}"/>
              </a:ext>
            </a:extLst>
          </p:cNvPr>
          <p:cNvSpPr>
            <a:spLocks noGrp="1"/>
          </p:cNvSpPr>
          <p:nvPr>
            <p:ph type="subTitle" idx="1"/>
          </p:nvPr>
        </p:nvSpPr>
        <p:spPr>
          <a:xfrm>
            <a:off x="680318" y="527250"/>
            <a:ext cx="814413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內容版面配置區 10">
            <a:extLst>
              <a:ext uri="{FF2B5EF4-FFF2-40B4-BE49-F238E27FC236}">
                <a16:creationId xmlns:a16="http://schemas.microsoft.com/office/drawing/2014/main" id="{D7B5C211-6637-411E-8BCA-2B702C2F78B1}"/>
              </a:ext>
            </a:extLst>
          </p:cNvPr>
          <p:cNvSpPr>
            <a:spLocks noGrp="1"/>
          </p:cNvSpPr>
          <p:nvPr>
            <p:ph sz="quarter" idx="21"/>
          </p:nvPr>
        </p:nvSpPr>
        <p:spPr>
          <a:xfrm>
            <a:off x="680320" y="4899335"/>
            <a:ext cx="6870660" cy="1100932"/>
          </a:xfrm>
        </p:spPr>
        <p:txBody>
          <a:bodyPr/>
          <a:lstStyle/>
          <a:p>
            <a:pPr lvl="0"/>
            <a:r>
              <a:rPr lang="en-GB"/>
              <a:t>Click to edit Master text styles</a:t>
            </a:r>
          </a:p>
          <a:p>
            <a:pPr lvl="1"/>
            <a:r>
              <a:rPr lang="en-GB"/>
              <a:t>Second level</a:t>
            </a:r>
            <a:endParaRPr kumimoji="1" lang="zh-HK" altLang="en-US"/>
          </a:p>
        </p:txBody>
      </p:sp>
      <p:sp>
        <p:nvSpPr>
          <p:cNvPr id="11" name="內容版面配置區 17">
            <a:extLst>
              <a:ext uri="{FF2B5EF4-FFF2-40B4-BE49-F238E27FC236}">
                <a16:creationId xmlns:a16="http://schemas.microsoft.com/office/drawing/2014/main" id="{9E85398F-2897-F6BC-C8DC-DC35AD6D59DB}"/>
              </a:ext>
            </a:extLst>
          </p:cNvPr>
          <p:cNvSpPr>
            <a:spLocks noGrp="1"/>
          </p:cNvSpPr>
          <p:nvPr>
            <p:ph sz="quarter" idx="13"/>
          </p:nvPr>
        </p:nvSpPr>
        <p:spPr>
          <a:xfrm>
            <a:off x="680317" y="3815284"/>
            <a:ext cx="6870660" cy="980365"/>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18" name="內容版面配置區 10">
            <a:extLst>
              <a:ext uri="{FF2B5EF4-FFF2-40B4-BE49-F238E27FC236}">
                <a16:creationId xmlns:a16="http://schemas.microsoft.com/office/drawing/2014/main" id="{7B537ED5-65BC-C683-8914-900521D85DC6}"/>
              </a:ext>
            </a:extLst>
          </p:cNvPr>
          <p:cNvSpPr>
            <a:spLocks noGrp="1"/>
          </p:cNvSpPr>
          <p:nvPr>
            <p:ph sz="quarter" idx="15" hasCustomPrompt="1"/>
          </p:nvPr>
        </p:nvSpPr>
        <p:spPr>
          <a:xfrm>
            <a:off x="7773900" y="3815284"/>
            <a:ext cx="2808287" cy="2201863"/>
          </a:xfrm>
        </p:spPr>
        <p:txBody>
          <a:bodyPr/>
          <a:lstStyle>
            <a:lvl1pPr marL="0" indent="0">
              <a:buNone/>
              <a:defRPr/>
            </a:lvl1pPr>
          </a:lstStyle>
          <a:p>
            <a:pPr lvl="0"/>
            <a:r>
              <a:rPr kumimoji="1" lang="en-US" altLang="zh-HK"/>
              <a:t>Click to insert speaker image</a:t>
            </a:r>
            <a:endParaRPr kumimoji="1" lang="zh-HK" altLang="en-US"/>
          </a:p>
        </p:txBody>
      </p:sp>
      <p:sp>
        <p:nvSpPr>
          <p:cNvPr id="14" name="頁尾版面配置區 13">
            <a:extLst>
              <a:ext uri="{FF2B5EF4-FFF2-40B4-BE49-F238E27FC236}">
                <a16:creationId xmlns:a16="http://schemas.microsoft.com/office/drawing/2014/main" id="{23A31AC7-14DF-29F7-05D6-9387AF837025}"/>
              </a:ext>
            </a:extLst>
          </p:cNvPr>
          <p:cNvSpPr>
            <a:spLocks noGrp="1"/>
          </p:cNvSpPr>
          <p:nvPr>
            <p:ph type="ftr" sz="quarter" idx="17"/>
          </p:nvPr>
        </p:nvSpPr>
        <p:spPr/>
        <p:txBody>
          <a:bodyPr/>
          <a:lstStyle/>
          <a:p>
            <a:r>
              <a:rPr lang="en-US"/>
              <a:t>Edit footer and page number options in “Header &amp; Footer”</a:t>
            </a:r>
          </a:p>
        </p:txBody>
      </p:sp>
      <p:sp>
        <p:nvSpPr>
          <p:cNvPr id="13" name="日期版面配置區 12">
            <a:extLst>
              <a:ext uri="{FF2B5EF4-FFF2-40B4-BE49-F238E27FC236}">
                <a16:creationId xmlns:a16="http://schemas.microsoft.com/office/drawing/2014/main" id="{8F6E6B74-68AB-F87C-594B-0B51A8E2E598}"/>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5" name="投影片編號版面配置區 14">
            <a:extLst>
              <a:ext uri="{FF2B5EF4-FFF2-40B4-BE49-F238E27FC236}">
                <a16:creationId xmlns:a16="http://schemas.microsoft.com/office/drawing/2014/main" id="{B568F1D6-87C3-237C-8677-EC510F15A527}"/>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639168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lay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C587-C788-2B1D-D5BE-38A39FFC5525}"/>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4" name="Subtitle 2">
            <a:extLst>
              <a:ext uri="{FF2B5EF4-FFF2-40B4-BE49-F238E27FC236}">
                <a16:creationId xmlns:a16="http://schemas.microsoft.com/office/drawing/2014/main" id="{CAE389A9-BF46-44A9-246B-97B139226377}"/>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5" name="內容版面配置區 17">
            <a:extLst>
              <a:ext uri="{FF2B5EF4-FFF2-40B4-BE49-F238E27FC236}">
                <a16:creationId xmlns:a16="http://schemas.microsoft.com/office/drawing/2014/main" id="{36346CED-AA1C-855D-2397-29723770964C}"/>
              </a:ext>
            </a:extLst>
          </p:cNvPr>
          <p:cNvSpPr>
            <a:spLocks noGrp="1"/>
          </p:cNvSpPr>
          <p:nvPr>
            <p:ph sz="quarter" idx="13"/>
          </p:nvPr>
        </p:nvSpPr>
        <p:spPr>
          <a:xfrm>
            <a:off x="680317" y="3815284"/>
            <a:ext cx="5415677" cy="980365"/>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3" name="內容版面配置區 10">
            <a:extLst>
              <a:ext uri="{FF2B5EF4-FFF2-40B4-BE49-F238E27FC236}">
                <a16:creationId xmlns:a16="http://schemas.microsoft.com/office/drawing/2014/main" id="{BED38425-EBAB-D16D-60F0-A3AE0BC7F6DD}"/>
              </a:ext>
            </a:extLst>
          </p:cNvPr>
          <p:cNvSpPr>
            <a:spLocks noGrp="1"/>
          </p:cNvSpPr>
          <p:nvPr>
            <p:ph sz="quarter" idx="17"/>
          </p:nvPr>
        </p:nvSpPr>
        <p:spPr>
          <a:xfrm>
            <a:off x="680320" y="4899335"/>
            <a:ext cx="5415677" cy="1100932"/>
          </a:xfrm>
        </p:spPr>
        <p:txBody>
          <a:bodyPr/>
          <a:lstStyle/>
          <a:p>
            <a:pPr lvl="0"/>
            <a:r>
              <a:rPr lang="en-GB"/>
              <a:t>Click to edit Master text styles</a:t>
            </a:r>
          </a:p>
          <a:p>
            <a:pPr lvl="1"/>
            <a:r>
              <a:rPr lang="en-GB"/>
              <a:t>Second level</a:t>
            </a:r>
            <a:endParaRPr kumimoji="1" lang="zh-HK" altLang="en-US"/>
          </a:p>
        </p:txBody>
      </p:sp>
      <p:sp>
        <p:nvSpPr>
          <p:cNvPr id="11" name="內容版面配置區 10">
            <a:extLst>
              <a:ext uri="{FF2B5EF4-FFF2-40B4-BE49-F238E27FC236}">
                <a16:creationId xmlns:a16="http://schemas.microsoft.com/office/drawing/2014/main" id="{01BE434F-16DE-E8C5-7305-C932AA9E5E20}"/>
              </a:ext>
            </a:extLst>
          </p:cNvPr>
          <p:cNvSpPr>
            <a:spLocks noGrp="1"/>
          </p:cNvSpPr>
          <p:nvPr>
            <p:ph sz="quarter" idx="15" hasCustomPrompt="1"/>
          </p:nvPr>
        </p:nvSpPr>
        <p:spPr>
          <a:xfrm>
            <a:off x="6432550" y="3798403"/>
            <a:ext cx="2514600" cy="2201863"/>
          </a:xfrm>
        </p:spPr>
        <p:txBody>
          <a:bodyPr/>
          <a:lstStyle>
            <a:lvl1pPr marL="0" indent="0">
              <a:buNone/>
              <a:defRPr/>
            </a:lvl1pPr>
          </a:lstStyle>
          <a:p>
            <a:pPr lvl="0"/>
            <a:r>
              <a:rPr kumimoji="1" lang="en-US" altLang="zh-HK"/>
              <a:t>Click to insert speaker image</a:t>
            </a:r>
            <a:endParaRPr kumimoji="1" lang="zh-HK" altLang="en-US"/>
          </a:p>
        </p:txBody>
      </p:sp>
      <p:sp>
        <p:nvSpPr>
          <p:cNvPr id="17" name="內容版面配置區 16">
            <a:extLst>
              <a:ext uri="{FF2B5EF4-FFF2-40B4-BE49-F238E27FC236}">
                <a16:creationId xmlns:a16="http://schemas.microsoft.com/office/drawing/2014/main" id="{C677F6B8-404F-0E06-9537-4C6BE678E907}"/>
              </a:ext>
            </a:extLst>
          </p:cNvPr>
          <p:cNvSpPr>
            <a:spLocks noGrp="1"/>
          </p:cNvSpPr>
          <p:nvPr>
            <p:ph sz="quarter" idx="16" hasCustomPrompt="1"/>
          </p:nvPr>
        </p:nvSpPr>
        <p:spPr>
          <a:xfrm>
            <a:off x="9207500" y="3798403"/>
            <a:ext cx="2303462" cy="2201863"/>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US" altLang="zh-HK"/>
              <a:t>Click to insert speaker image</a:t>
            </a:r>
            <a:endParaRPr kumimoji="1" lang="zh-HK" altLang="en-US"/>
          </a:p>
          <a:p>
            <a:pPr lvl="0"/>
            <a:endParaRPr kumimoji="1" lang="zh-HK" altLang="en-US"/>
          </a:p>
        </p:txBody>
      </p:sp>
      <p:sp>
        <p:nvSpPr>
          <p:cNvPr id="16" name="投影片編號版面配置區 15">
            <a:extLst>
              <a:ext uri="{FF2B5EF4-FFF2-40B4-BE49-F238E27FC236}">
                <a16:creationId xmlns:a16="http://schemas.microsoft.com/office/drawing/2014/main" id="{7A757E27-11F4-B54E-9A66-F533F1AB631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E9F284EE-3755-B00D-5D10-5238D4EA8A52}"/>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AB3EF6C1-0F2E-E3B7-1BFF-BAB05630989A}"/>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21645155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with 1-3 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76ED080-B699-4499-8E3D-250580FCB739}"/>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2" name="Subtitle 2">
            <a:extLst>
              <a:ext uri="{FF2B5EF4-FFF2-40B4-BE49-F238E27FC236}">
                <a16:creationId xmlns:a16="http://schemas.microsoft.com/office/drawing/2014/main" id="{7D981A0D-9E9C-B054-CCF8-7C080D0A5E0E}"/>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文字版面配置區 9">
            <a:extLst>
              <a:ext uri="{FF2B5EF4-FFF2-40B4-BE49-F238E27FC236}">
                <a16:creationId xmlns:a16="http://schemas.microsoft.com/office/drawing/2014/main" id="{7B88CD93-922F-1840-80E4-C5BB6457C5F1}"/>
              </a:ext>
            </a:extLst>
          </p:cNvPr>
          <p:cNvSpPr>
            <a:spLocks noGrp="1"/>
          </p:cNvSpPr>
          <p:nvPr>
            <p:ph type="body" sz="quarter" idx="14"/>
          </p:nvPr>
        </p:nvSpPr>
        <p:spPr>
          <a:xfrm>
            <a:off x="681038" y="3627860"/>
            <a:ext cx="2780619" cy="2480823"/>
          </a:xfrm>
        </p:spPr>
        <p:txBody>
          <a:bodyPr/>
          <a:lstStyle>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內容版面配置區 10">
            <a:extLst>
              <a:ext uri="{FF2B5EF4-FFF2-40B4-BE49-F238E27FC236}">
                <a16:creationId xmlns:a16="http://schemas.microsoft.com/office/drawing/2014/main" id="{355A3771-191A-39ED-9990-4BB14F46C9C2}"/>
              </a:ext>
            </a:extLst>
          </p:cNvPr>
          <p:cNvSpPr>
            <a:spLocks noGrp="1"/>
          </p:cNvSpPr>
          <p:nvPr>
            <p:ph sz="quarter" idx="22" hasCustomPrompt="1"/>
          </p:nvPr>
        </p:nvSpPr>
        <p:spPr>
          <a:xfrm>
            <a:off x="3713838"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24" name="文字版面配置區 9">
            <a:extLst>
              <a:ext uri="{FF2B5EF4-FFF2-40B4-BE49-F238E27FC236}">
                <a16:creationId xmlns:a16="http://schemas.microsoft.com/office/drawing/2014/main" id="{114306FB-C343-4DFB-3312-AACD4A3269BB}"/>
              </a:ext>
            </a:extLst>
          </p:cNvPr>
          <p:cNvSpPr>
            <a:spLocks noGrp="1"/>
          </p:cNvSpPr>
          <p:nvPr>
            <p:ph type="body" sz="quarter" idx="17"/>
          </p:nvPr>
        </p:nvSpPr>
        <p:spPr>
          <a:xfrm>
            <a:off x="3713839"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9" name="內容版面配置區 10">
            <a:extLst>
              <a:ext uri="{FF2B5EF4-FFF2-40B4-BE49-F238E27FC236}">
                <a16:creationId xmlns:a16="http://schemas.microsoft.com/office/drawing/2014/main" id="{E93D3BCC-9F5B-D6FE-A894-806463CE8CCC}"/>
              </a:ext>
            </a:extLst>
          </p:cNvPr>
          <p:cNvSpPr>
            <a:spLocks noGrp="1"/>
          </p:cNvSpPr>
          <p:nvPr>
            <p:ph sz="quarter" idx="23" hasCustomPrompt="1"/>
          </p:nvPr>
        </p:nvSpPr>
        <p:spPr>
          <a:xfrm>
            <a:off x="6529607"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6" name="文字版面配置區 9">
            <a:extLst>
              <a:ext uri="{FF2B5EF4-FFF2-40B4-BE49-F238E27FC236}">
                <a16:creationId xmlns:a16="http://schemas.microsoft.com/office/drawing/2014/main" id="{D1D7FCAA-ED80-6C12-0522-0B2D89090D5A}"/>
              </a:ext>
            </a:extLst>
          </p:cNvPr>
          <p:cNvSpPr>
            <a:spLocks noGrp="1"/>
          </p:cNvSpPr>
          <p:nvPr>
            <p:ph type="body" sz="quarter" idx="20"/>
          </p:nvPr>
        </p:nvSpPr>
        <p:spPr>
          <a:xfrm>
            <a:off x="6529606"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10" name="內容版面配置區 10">
            <a:extLst>
              <a:ext uri="{FF2B5EF4-FFF2-40B4-BE49-F238E27FC236}">
                <a16:creationId xmlns:a16="http://schemas.microsoft.com/office/drawing/2014/main" id="{B19E8B9E-FBF3-0A83-C012-47308DA3742F}"/>
              </a:ext>
            </a:extLst>
          </p:cNvPr>
          <p:cNvSpPr>
            <a:spLocks noGrp="1"/>
          </p:cNvSpPr>
          <p:nvPr>
            <p:ph sz="quarter" idx="24" hasCustomPrompt="1"/>
          </p:nvPr>
        </p:nvSpPr>
        <p:spPr>
          <a:xfrm>
            <a:off x="9296388"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7" name="文字版面配置區 9">
            <a:extLst>
              <a:ext uri="{FF2B5EF4-FFF2-40B4-BE49-F238E27FC236}">
                <a16:creationId xmlns:a16="http://schemas.microsoft.com/office/drawing/2014/main" id="{04927CA7-7C02-DE54-F88E-58E61D50F482}"/>
              </a:ext>
            </a:extLst>
          </p:cNvPr>
          <p:cNvSpPr>
            <a:spLocks noGrp="1"/>
          </p:cNvSpPr>
          <p:nvPr>
            <p:ph type="body" sz="quarter" idx="21"/>
          </p:nvPr>
        </p:nvSpPr>
        <p:spPr>
          <a:xfrm>
            <a:off x="9296388"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3" name="投影片編號版面配置區 2">
            <a:extLst>
              <a:ext uri="{FF2B5EF4-FFF2-40B4-BE49-F238E27FC236}">
                <a16:creationId xmlns:a16="http://schemas.microsoft.com/office/drawing/2014/main" id="{EE7EC7EA-9042-EDCC-FCC8-2BA8EC579B05}"/>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C0CA6645-C98E-D251-4015-4B17E9712A69}"/>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3838BE0-842C-0312-9551-85A45B095B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6447668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 content bo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C5999D-7623-CF5A-7175-88CE401E2ECA}"/>
              </a:ext>
            </a:extLst>
          </p:cNvPr>
          <p:cNvSpPr>
            <a:spLocks noGrp="1"/>
          </p:cNvSpPr>
          <p:nvPr>
            <p:ph type="title"/>
          </p:nvPr>
        </p:nvSpPr>
        <p:spPr>
          <a:xfrm>
            <a:off x="-25399" y="228599"/>
            <a:ext cx="10566400" cy="1320960"/>
          </a:xfrm>
          <a:solidFill>
            <a:srgbClr val="245002"/>
          </a:solidFill>
          <a:ln w="28575">
            <a:solidFill>
              <a:srgbClr val="E9E6C5"/>
            </a:solidFill>
          </a:ln>
        </p:spPr>
        <p:txBody>
          <a:bodyPr/>
          <a:lstStyle>
            <a:lvl1pPr>
              <a:defRPr>
                <a:solidFill>
                  <a:schemeClr val="bg1"/>
                </a:solidFill>
              </a:defRPr>
            </a:lvl1pPr>
          </a:lstStyle>
          <a:p>
            <a:r>
              <a:rPr lang="en-GB"/>
              <a:t>Click to edit Master title style</a:t>
            </a:r>
            <a:endParaRPr lang="en-US"/>
          </a:p>
        </p:txBody>
      </p:sp>
      <p:sp>
        <p:nvSpPr>
          <p:cNvPr id="10" name="Content Placeholder 2">
            <a:extLst>
              <a:ext uri="{FF2B5EF4-FFF2-40B4-BE49-F238E27FC236}">
                <a16:creationId xmlns:a16="http://schemas.microsoft.com/office/drawing/2014/main" id="{75791AE1-A21A-3BAD-80F5-B5CA7C8BF6F2}"/>
              </a:ext>
            </a:extLst>
          </p:cNvPr>
          <p:cNvSpPr>
            <a:spLocks noGrp="1"/>
          </p:cNvSpPr>
          <p:nvPr>
            <p:ph idx="1"/>
          </p:nvPr>
        </p:nvSpPr>
        <p:spPr>
          <a:xfrm>
            <a:off x="680322" y="1749539"/>
            <a:ext cx="10435232" cy="3980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文字版面配置區 18">
            <a:extLst>
              <a:ext uri="{FF2B5EF4-FFF2-40B4-BE49-F238E27FC236}">
                <a16:creationId xmlns:a16="http://schemas.microsoft.com/office/drawing/2014/main" id="{30E382B3-B941-C48D-E1A5-D883E1B687C0}"/>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2" name="Date Placeholder 1">
            <a:extLst>
              <a:ext uri="{FF2B5EF4-FFF2-40B4-BE49-F238E27FC236}">
                <a16:creationId xmlns:a16="http://schemas.microsoft.com/office/drawing/2014/main" id="{3ABA653D-8E77-BA0A-1040-A8DE28B6ECA5}"/>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8C693E38-9CC7-991A-B298-0C9AE3D6C883}"/>
              </a:ext>
            </a:extLst>
          </p:cNvPr>
          <p:cNvSpPr>
            <a:spLocks noGrp="1"/>
          </p:cNvSpPr>
          <p:nvPr>
            <p:ph type="ftr" sz="quarter" idx="15"/>
          </p:nvPr>
        </p:nvSpPr>
        <p:spPr/>
        <p:txBody>
          <a:bodyPr/>
          <a:lstStyle/>
          <a:p>
            <a:r>
              <a:rPr lang="en-US"/>
              <a:t>Edit footer and page number options in “Header &amp; Footer”</a:t>
            </a:r>
          </a:p>
        </p:txBody>
      </p:sp>
      <p:sp>
        <p:nvSpPr>
          <p:cNvPr id="4" name="Slide Number Placeholder 3">
            <a:extLst>
              <a:ext uri="{FF2B5EF4-FFF2-40B4-BE49-F238E27FC236}">
                <a16:creationId xmlns:a16="http://schemas.microsoft.com/office/drawing/2014/main" id="{C9FD2A6A-843F-347F-73FD-287AA0DE5E8B}"/>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696532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 boxes layou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116-9C45-919D-6C00-79A9C268A282}"/>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2">
            <a:extLst>
              <a:ext uri="{FF2B5EF4-FFF2-40B4-BE49-F238E27FC236}">
                <a16:creationId xmlns:a16="http://schemas.microsoft.com/office/drawing/2014/main" id="{156963F6-57F1-ED9E-1ECB-11D07708D0BE}"/>
              </a:ext>
            </a:extLst>
          </p:cNvPr>
          <p:cNvSpPr>
            <a:spLocks noGrp="1"/>
          </p:cNvSpPr>
          <p:nvPr>
            <p:ph sz="half" idx="1"/>
          </p:nvPr>
        </p:nvSpPr>
        <p:spPr>
          <a:xfrm>
            <a:off x="680319" y="1767841"/>
            <a:ext cx="10435233" cy="189717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0F271A1C-ED86-9EC7-B01A-F612DCDDA71A}"/>
              </a:ext>
            </a:extLst>
          </p:cNvPr>
          <p:cNvSpPr>
            <a:spLocks noGrp="1"/>
          </p:cNvSpPr>
          <p:nvPr>
            <p:ph sz="half" idx="2"/>
          </p:nvPr>
        </p:nvSpPr>
        <p:spPr>
          <a:xfrm>
            <a:off x="680318" y="3833416"/>
            <a:ext cx="10435232" cy="1897172"/>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C128C34C-3031-1EFA-B50D-2CBDABE44765}"/>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5A9AA792-57E2-A680-B701-75FC2A4C99B9}"/>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83433AF9-A073-B194-2859-96A9466C3E89}"/>
              </a:ext>
            </a:extLst>
          </p:cNvPr>
          <p:cNvSpPr>
            <a:spLocks noGrp="1"/>
          </p:cNvSpPr>
          <p:nvPr>
            <p:ph type="ftr" sz="quarter" idx="15"/>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A61C2EFA-C25C-4ECF-90B6-8ABC116B2BA7}"/>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0470441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 boxes layout B">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A187A-FD07-1A44-5AAC-6396092D4924}"/>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5095640" cy="391668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096000" y="1767841"/>
            <a:ext cx="4930115" cy="3916680"/>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8FFA891-58B9-340F-CD39-D78E85A334F7}"/>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6" name="Date Placeholder 5">
            <a:extLst>
              <a:ext uri="{FF2B5EF4-FFF2-40B4-BE49-F238E27FC236}">
                <a16:creationId xmlns:a16="http://schemas.microsoft.com/office/drawing/2014/main" id="{EB11EB6F-616D-2CE8-7F0C-EAC051BFF108}"/>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06E1802-D16B-70E9-5E52-A02F900B12C2}"/>
              </a:ext>
            </a:extLst>
          </p:cNvPr>
          <p:cNvSpPr>
            <a:spLocks noGrp="1"/>
          </p:cNvSpPr>
          <p:nvPr>
            <p:ph type="ftr" sz="quarter" idx="15"/>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D03E31E2-04B8-84B9-8AFA-85AABB7D3777}"/>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138985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AD87DB-1B3F-7306-8D33-F555ECCAFCF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1767841"/>
            <a:ext cx="10435233" cy="125674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3120669"/>
            <a:ext cx="10435232" cy="1256743"/>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914" y="4467336"/>
            <a:ext cx="10434637" cy="1133475"/>
          </a:xfrm>
        </p:spPr>
        <p:txBody>
          <a:bodyPr/>
          <a:lstStyle/>
          <a:p>
            <a:pPr lvl="0"/>
            <a:r>
              <a:rPr lang="en-GB"/>
              <a:t>Click to edit Master text styles</a:t>
            </a:r>
          </a:p>
          <a:p>
            <a:pPr lvl="1"/>
            <a:r>
              <a:rPr lang="en-GB"/>
              <a:t>Second level</a:t>
            </a:r>
          </a:p>
          <a:p>
            <a:pPr lvl="2"/>
            <a:r>
              <a:rPr lang="en-GB"/>
              <a:t>Third level</a:t>
            </a:r>
            <a:endParaRPr kumimoji="1" lang="zh-HK" altLang="en-US"/>
          </a:p>
        </p:txBody>
      </p:sp>
      <p:sp>
        <p:nvSpPr>
          <p:cNvPr id="10" name="文字版面配置區 18">
            <a:extLst>
              <a:ext uri="{FF2B5EF4-FFF2-40B4-BE49-F238E27FC236}">
                <a16:creationId xmlns:a16="http://schemas.microsoft.com/office/drawing/2014/main" id="{031D7477-21EF-F7E6-95F8-4C21A4AAC8AF}"/>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2F078C32-8A83-9A53-497D-2EB376337AE9}"/>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F52008A9-39FC-7ADE-F6F5-DE5E45A9B9B0}"/>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94BAE15C-9369-FA97-4529-BE68ED8786E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8870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214048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20" y="4100055"/>
            <a:ext cx="4820828" cy="1461524"/>
          </a:xfrm>
        </p:spPr>
        <p:txBody>
          <a:body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3793738"/>
          </a:xfrm>
        </p:spPr>
        <p:txBody>
          <a:bodyPr/>
          <a:lstStyle/>
          <a:p>
            <a:pPr lvl="0"/>
            <a:r>
              <a:rPr lang="en-GB"/>
              <a:t>Click to edit Master text styles</a:t>
            </a:r>
          </a:p>
          <a:p>
            <a:pPr lvl="1"/>
            <a:r>
              <a:rPr lang="en-GB"/>
              <a:t>Second level</a:t>
            </a:r>
          </a:p>
          <a:p>
            <a:pPr lvl="2"/>
            <a:r>
              <a:rPr lang="en-GB"/>
              <a:t>Third level</a:t>
            </a:r>
            <a:endParaRPr lang="en-US"/>
          </a:p>
        </p:txBody>
      </p:sp>
      <p:sp>
        <p:nvSpPr>
          <p:cNvPr id="7" name="Date Placeholder 6">
            <a:extLst>
              <a:ext uri="{FF2B5EF4-FFF2-40B4-BE49-F238E27FC236}">
                <a16:creationId xmlns:a16="http://schemas.microsoft.com/office/drawing/2014/main" id="{42DBCD5A-9C3B-70EB-ECEF-AB2AABD46D77}"/>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65548E8-BE54-853D-19E1-8CB0DB08D6F5}"/>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77CEF6A-BFFD-99C5-5311-56F63B556FC1}"/>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7BDB1363-4E69-CD71-0F57-130DC36C7CCF}"/>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31675496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 boxes layou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2994-27DB-0D29-2C1C-43E05B0A445C}"/>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989472" cy="36728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3862941" y="1813560"/>
            <a:ext cx="335472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7438948" y="1813560"/>
            <a:ext cx="335472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843191E2-082D-3694-AA1F-4FB520C1F2B7}"/>
              </a:ext>
            </a:extLst>
          </p:cNvPr>
          <p:cNvSpPr>
            <a:spLocks noGrp="1"/>
          </p:cNvSpPr>
          <p:nvPr>
            <p:ph type="body" sz="quarter" idx="1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15DFDE06-48BA-D45D-D3C9-3EAB1FEF97D6}"/>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A9D642E-99D8-2445-D668-C734988DA011}"/>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0DCA0DB-0C3A-3ACB-F22C-F68E4CCA5CA0}"/>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7946902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3E6972-484D-4693-DEFF-DBA45EECEC5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214048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7" y="1767842"/>
            <a:ext cx="5422672" cy="214048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1038" y="4100055"/>
            <a:ext cx="10434637" cy="1461524"/>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10" name="文字版面配置區 18">
            <a:extLst>
              <a:ext uri="{FF2B5EF4-FFF2-40B4-BE49-F238E27FC236}">
                <a16:creationId xmlns:a16="http://schemas.microsoft.com/office/drawing/2014/main" id="{0268EF38-FE2D-23E1-767D-0EAD1B6168B3}"/>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1E34F97-210C-05B6-3890-2C3A9BE286F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3E99F07-58AC-100A-9081-20461A0C0A3E}"/>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C8C91E1-06D3-C498-28C9-2C0A412BB81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9215622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10434636" cy="214048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20" y="4158519"/>
            <a:ext cx="4820828" cy="1403060"/>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877" y="4100055"/>
            <a:ext cx="5422798" cy="1461524"/>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10" name="文字版面配置區 18">
            <a:extLst>
              <a:ext uri="{FF2B5EF4-FFF2-40B4-BE49-F238E27FC236}">
                <a16:creationId xmlns:a16="http://schemas.microsoft.com/office/drawing/2014/main" id="{47D376A4-2CBB-2E97-154D-1EB2D5F0DBAC}"/>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91285FBE-C3AF-0988-B906-E1248318BA3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8CEB50C9-6375-F2BE-F1EC-F27CD3AD1369}"/>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430BA38-B353-7680-86A7-79075F44CE6E}"/>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029285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379373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214048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877" y="4100055"/>
            <a:ext cx="5422798" cy="1461524"/>
          </a:xfrm>
        </p:spPr>
        <p:txBody>
          <a:bodyPr/>
          <a:lstStyle/>
          <a:p>
            <a:pPr lvl="0"/>
            <a:r>
              <a:rPr lang="en-GB"/>
              <a:t>Click to edit Master text styles</a:t>
            </a:r>
          </a:p>
          <a:p>
            <a:pPr lvl="1"/>
            <a:r>
              <a:rPr lang="en-GB"/>
              <a:t>Second level</a:t>
            </a:r>
          </a:p>
          <a:p>
            <a:pPr lvl="2"/>
            <a:r>
              <a:rPr lang="en-GB"/>
              <a:t>Third level</a:t>
            </a:r>
            <a:endParaRPr lang="en-US"/>
          </a:p>
        </p:txBody>
      </p:sp>
      <p:sp>
        <p:nvSpPr>
          <p:cNvPr id="12" name="文字版面配置區 18">
            <a:extLst>
              <a:ext uri="{FF2B5EF4-FFF2-40B4-BE49-F238E27FC236}">
                <a16:creationId xmlns:a16="http://schemas.microsoft.com/office/drawing/2014/main" id="{A504F173-99A9-C99B-C11A-DB2F7182918E}"/>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CF3F1A76-E270-B8F1-669E-43AD7FB18BA4}"/>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49E957B6-21AF-6172-7339-CB02922F3E4D}"/>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2089616A-82C3-0E7B-E58F-F9CE6D737368}"/>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5522627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214048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20" y="4100055"/>
            <a:ext cx="4820828" cy="1461524"/>
          </a:xfrm>
        </p:spPr>
        <p:txBody>
          <a:body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3793738"/>
          </a:xfrm>
        </p:spPr>
        <p:txBody>
          <a:bodyPr/>
          <a:lstStyle/>
          <a:p>
            <a:pPr lvl="0"/>
            <a:r>
              <a:rPr lang="en-GB"/>
              <a:t>Click to edit Master text styles</a:t>
            </a:r>
          </a:p>
          <a:p>
            <a:pPr lvl="1"/>
            <a:r>
              <a:rPr lang="en-GB"/>
              <a:t>Second level</a:t>
            </a:r>
          </a:p>
          <a:p>
            <a:pPr lvl="2"/>
            <a:r>
              <a:rPr lang="en-GB"/>
              <a:t>Third level</a:t>
            </a:r>
            <a:endParaRPr lang="en-US"/>
          </a:p>
        </p:txBody>
      </p:sp>
      <p:sp>
        <p:nvSpPr>
          <p:cNvPr id="7" name="Date Placeholder 6">
            <a:extLst>
              <a:ext uri="{FF2B5EF4-FFF2-40B4-BE49-F238E27FC236}">
                <a16:creationId xmlns:a16="http://schemas.microsoft.com/office/drawing/2014/main" id="{42DBCD5A-9C3B-70EB-ECEF-AB2AABD46D77}"/>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65548E8-BE54-853D-19E1-8CB0DB08D6F5}"/>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77CEF6A-BFFD-99C5-5311-56F63B556FC1}"/>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7BDB1363-4E69-CD71-0F57-130DC36C7CCF}"/>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15665577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171622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639529" y="3664424"/>
            <a:ext cx="4761527" cy="194100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1722683"/>
            <a:ext cx="5257801" cy="1706318"/>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9" y="3633944"/>
            <a:ext cx="5257800" cy="1968287"/>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D76C214-2373-C441-EA2C-01D5D9017954}"/>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60841D3-D6FE-9996-0A88-FBB44686C5AE}"/>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2C35DE2F-87DA-6A0A-91CA-30DB0633C3C0}"/>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B8D9249-3F1C-1FD8-B39B-8AB7BF47564E}"/>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2238354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 boxes layout B">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58746" y="1803064"/>
            <a:ext cx="252688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3307013" y="1803895"/>
            <a:ext cx="2521924" cy="36728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950321" y="1803064"/>
            <a:ext cx="252688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593629" y="1803064"/>
            <a:ext cx="2521924"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2E099AA-DC6A-F3C4-20F0-24F5ECF565B1}"/>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8D617817-2A61-D303-DD09-498385CAFDE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828C2B98-7B3F-97ED-C515-EE9F7CB4431E}"/>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2F30E08D-DE28-6E1A-DCF5-0FDAFE9E2751}"/>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219417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3891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5553456" y="1742175"/>
            <a:ext cx="5257801"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3141603"/>
            <a:ext cx="5257801"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9" y="4468225"/>
            <a:ext cx="5257800"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B224A75-238C-B411-52E3-F31ADE2EDFE4}"/>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B6405C4-5676-EA0A-29A5-488437C5E05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603F42DD-65C8-B963-2EAC-116BFC989E22}"/>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066A75F-52C1-1C48-143E-2DC48CA14F6C}"/>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650260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4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702058" y="1742175"/>
            <a:ext cx="4919808"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702059" y="3141603"/>
            <a:ext cx="4919808"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680721" y="4468225"/>
            <a:ext cx="4919807"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5842000" y="1710596"/>
            <a:ext cx="4919807" cy="3891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文字版面配置區 18">
            <a:extLst>
              <a:ext uri="{FF2B5EF4-FFF2-40B4-BE49-F238E27FC236}">
                <a16:creationId xmlns:a16="http://schemas.microsoft.com/office/drawing/2014/main" id="{467E7D82-9AAA-E88F-4A1D-305B9768DF40}"/>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F2B44D4E-A21D-B303-1E24-FDA59D8384E1}"/>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E0B6EBC8-F8D3-1D29-0E74-5564D98F3E1E}"/>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DEBDD49A-4ABD-2DDF-DF10-F87F5040B5C6}"/>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193492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4 boxes layout 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10153650" cy="161249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80321" y="3608614"/>
            <a:ext cx="4821319"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3608614"/>
            <a:ext cx="2526883"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9294" y="3590407"/>
            <a:ext cx="2284171" cy="1826857"/>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CCCBDA64-91F2-18AD-5564-1875DEF1AFF2}"/>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ABEAD3F5-291E-0E01-BA21-8BFE763E3F94}"/>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D0F19A10-E149-6D42-D8CF-9650ED7178F8}"/>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7E29D5D8-95AD-6DBF-7E80-C58C3EB38A59}"/>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1652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171622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639529" y="3664424"/>
            <a:ext cx="4761527" cy="194100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1722683"/>
            <a:ext cx="5257801" cy="1706318"/>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9" y="3633944"/>
            <a:ext cx="5257800" cy="1968287"/>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D76C214-2373-C441-EA2C-01D5D9017954}"/>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60841D3-D6FE-9996-0A88-FBB44686C5AE}"/>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2C35DE2F-87DA-6A0A-91CA-30DB0633C3C0}"/>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B8D9249-3F1C-1FD8-B39B-8AB7BF47564E}"/>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308382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4 boxes layout F">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768608"/>
            <a:ext cx="4862109" cy="165744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80321" y="3608614"/>
            <a:ext cx="10113092"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769554"/>
            <a:ext cx="2526883" cy="1657444"/>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4335" y="1769554"/>
            <a:ext cx="2359078" cy="1612491"/>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1F6120A6-7546-4C57-F0D7-4D8F394E272C}"/>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4C7A4E8-8B7C-1461-0494-267A82721AF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CAFB8C21-B9E4-826E-378C-405023D2B40A}"/>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C8CD6CC1-60AA-D962-83B7-33BC8DF047B1}"/>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1414900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 boxes layout 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179869" cy="36037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2974757" y="1813560"/>
            <a:ext cx="2526883" cy="360373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1"/>
            <a:ext cx="5018920" cy="170667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5704545" y="3771899"/>
            <a:ext cx="5018920" cy="1645395"/>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53C7978-0FAA-2B82-C7BE-1612DB25F0F5}"/>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F8FE4147-3FAA-889A-A9CE-D168E70ECC3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7CF85280-F14A-D8D6-E679-4B7EEBCE5B89}"/>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0F79E734-8ED4-AFB7-92D8-C05796249A05}"/>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4135495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 boxes layout H">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4862109" cy="170667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39531" y="3698291"/>
            <a:ext cx="4862109" cy="171900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0"/>
            <a:ext cx="2312783" cy="3603733"/>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213271" y="1801227"/>
            <a:ext cx="2510194" cy="3616068"/>
          </a:xfrm>
        </p:spPr>
        <p:txBody>
          <a:bodyPr/>
          <a:lstStyle/>
          <a:p>
            <a:pPr lvl="0"/>
            <a:r>
              <a:rPr lang="en-GB"/>
              <a:t>Click to edit Master text styles</a:t>
            </a:r>
          </a:p>
          <a:p>
            <a:pPr lvl="1"/>
            <a:r>
              <a:rPr lang="en-GB"/>
              <a:t>Second level</a:t>
            </a:r>
          </a:p>
          <a:p>
            <a:pPr lvl="2"/>
            <a:r>
              <a:rPr lang="en-GB"/>
              <a:t>Third level</a:t>
            </a:r>
            <a:endParaRPr lang="en-US"/>
          </a:p>
        </p:txBody>
      </p:sp>
      <p:sp>
        <p:nvSpPr>
          <p:cNvPr id="7" name="文字版面配置區 18">
            <a:extLst>
              <a:ext uri="{FF2B5EF4-FFF2-40B4-BE49-F238E27FC236}">
                <a16:creationId xmlns:a16="http://schemas.microsoft.com/office/drawing/2014/main" id="{E662ED16-5F1C-7A3E-9CC7-82F67524501B}"/>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5" name="Date Placeholder 14">
            <a:extLst>
              <a:ext uri="{FF2B5EF4-FFF2-40B4-BE49-F238E27FC236}">
                <a16:creationId xmlns:a16="http://schemas.microsoft.com/office/drawing/2014/main" id="{C6DAF25F-20E9-47A8-0D47-14CCBDCFE773}"/>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6" name="Footer Placeholder 15">
            <a:extLst>
              <a:ext uri="{FF2B5EF4-FFF2-40B4-BE49-F238E27FC236}">
                <a16:creationId xmlns:a16="http://schemas.microsoft.com/office/drawing/2014/main" id="{A3F4076D-8FA9-CA74-7C12-5E190389C61B}"/>
              </a:ext>
            </a:extLst>
          </p:cNvPr>
          <p:cNvSpPr>
            <a:spLocks noGrp="1"/>
          </p:cNvSpPr>
          <p:nvPr>
            <p:ph type="ftr" sz="quarter" idx="17"/>
          </p:nvPr>
        </p:nvSpPr>
        <p:spPr/>
        <p:txBody>
          <a:bodyPr/>
          <a:lstStyle/>
          <a:p>
            <a:r>
              <a:rPr lang="en-US"/>
              <a:t>Edit footer and page number options in “Header &amp; Footer”</a:t>
            </a:r>
          </a:p>
        </p:txBody>
      </p:sp>
      <p:sp>
        <p:nvSpPr>
          <p:cNvPr id="17" name="Slide Number Placeholder 16">
            <a:extLst>
              <a:ext uri="{FF2B5EF4-FFF2-40B4-BE49-F238E27FC236}">
                <a16:creationId xmlns:a16="http://schemas.microsoft.com/office/drawing/2014/main" id="{963DD7D3-FBE1-7A3F-B3C2-BE8EC92EB870}"/>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8258797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197C-A375-2A3B-707B-16AF5077B2A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752250"/>
            <a:ext cx="3125364"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47160" y="1820960"/>
            <a:ext cx="3886200" cy="3722211"/>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752253"/>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8" name="文字版面配置區 18">
            <a:extLst>
              <a:ext uri="{FF2B5EF4-FFF2-40B4-BE49-F238E27FC236}">
                <a16:creationId xmlns:a16="http://schemas.microsoft.com/office/drawing/2014/main" id="{F0CA682F-88E2-CCC3-216C-3E71ECE98B14}"/>
              </a:ext>
            </a:extLst>
          </p:cNvPr>
          <p:cNvSpPr>
            <a:spLocks noGrp="1"/>
          </p:cNvSpPr>
          <p:nvPr>
            <p:ph type="body" sz="quarter" idx="21"/>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C5B9EE11-9DA4-0CC6-1DC7-B7D39AA07BAA}"/>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B1912629-6BEC-9069-2033-4247BEBA0673}"/>
              </a:ext>
            </a:extLst>
          </p:cNvPr>
          <p:cNvSpPr>
            <a:spLocks noGrp="1"/>
          </p:cNvSpPr>
          <p:nvPr>
            <p:ph type="ftr" sz="quarter" idx="19"/>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C96B9A08-B4E6-AED6-622A-B42FC0AEDE3C}"/>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046864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6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2AEF-6BA5-205E-99F4-3DA139D59B7A}"/>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752250"/>
            <a:ext cx="3125364"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820961"/>
            <a:ext cx="3294887" cy="174250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28160" y="3752253"/>
            <a:ext cx="3279647" cy="1790918"/>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752253"/>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CD06155-7452-650A-72A0-C15CC8B46C76}"/>
              </a:ext>
            </a:extLst>
          </p:cNvPr>
          <p:cNvSpPr>
            <a:spLocks noGrp="1"/>
          </p:cNvSpPr>
          <p:nvPr>
            <p:ph type="body" sz="quarter" idx="21"/>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02CAAAAA-4C4A-6312-3E76-05194D47E534}"/>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CDC1F3F2-F7D1-7227-C00B-E3E0AF368F10}"/>
              </a:ext>
            </a:extLst>
          </p:cNvPr>
          <p:cNvSpPr>
            <a:spLocks noGrp="1"/>
          </p:cNvSpPr>
          <p:nvPr>
            <p:ph type="ftr" sz="quarter" idx="19"/>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1EDFF7D4-0286-561A-E925-131F139A2D3B}"/>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2154315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9CF7463-D867-EA6D-7C6F-7C520DE0E79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747221"/>
            <a:ext cx="3084575" cy="1284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59925" y="3118203"/>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747221"/>
            <a:ext cx="3294887" cy="137098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43400" y="3180052"/>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747221"/>
            <a:ext cx="3084575" cy="143283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15738" y="3175117"/>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53200" y="3886498"/>
            <a:ext cx="3084575" cy="96925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32805" y="4947772"/>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316280" y="3857002"/>
            <a:ext cx="3294887" cy="1034280"/>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316280" y="5009621"/>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8003858" y="3857002"/>
            <a:ext cx="3084575" cy="1080939"/>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988618" y="5004686"/>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31F067AB-B429-1761-BEFB-F91A12358349}"/>
              </a:ext>
            </a:extLst>
          </p:cNvPr>
          <p:cNvSpPr>
            <a:spLocks noGrp="1"/>
          </p:cNvSpPr>
          <p:nvPr>
            <p:ph type="body" sz="quarter" idx="27"/>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D7730576-9378-5DD4-4CE5-5B214DA44A5D}"/>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DB7BD201-1043-195D-A8BB-544BBB754135}"/>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8FF96B8B-536B-E745-2096-F2EDC45A86CD}"/>
              </a:ext>
            </a:extLst>
          </p:cNvPr>
          <p:cNvSpPr>
            <a:spLocks noGrp="1"/>
          </p:cNvSpPr>
          <p:nvPr>
            <p:ph type="sldNum" sz="quarter" idx="2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03389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20D44C-7775-10C4-3D67-3C6A82F87FA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dirty="0"/>
              <a:t>Click to edit Master title style</a:t>
            </a:r>
            <a:endParaRPr lang="en-US" dirty="0"/>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4102963" y="4650584"/>
            <a:ext cx="409692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hasCustomPrompt="1"/>
          </p:nvPr>
        </p:nvSpPr>
        <p:spPr>
          <a:xfrm>
            <a:off x="3822567" y="1892628"/>
            <a:ext cx="4572000" cy="2555875"/>
          </a:xfrm>
        </p:spPr>
        <p:txBody>
          <a:bodyPr/>
          <a:lstStyle>
            <a:lvl1pPr marL="0" indent="0">
              <a:buFontTx/>
              <a:buNone/>
              <a:defRPr/>
            </a:lvl1p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100253" y="221148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96266" y="189788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100253" y="312678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96266" y="291813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100253" y="412099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96266" y="393838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84586" y="210943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83770" y="189319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84260" y="312171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83770" y="291344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29627" y="422216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83770" y="393369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08405A11-96E3-A4AF-2138-E35997259C3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0D1624CD-5311-6DE7-7378-555DB02E1D91}"/>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D045E677-50AE-8218-32D1-8B3252A64814}"/>
              </a:ext>
            </a:extLst>
          </p:cNvPr>
          <p:cNvSpPr>
            <a:spLocks noGrp="1"/>
          </p:cNvSpPr>
          <p:nvPr>
            <p:ph type="ftr" sz="quarter" idx="36"/>
          </p:nvPr>
        </p:nvSpPr>
        <p:spPr/>
        <p:txBody>
          <a:bodyPr/>
          <a:lstStyle/>
          <a:p>
            <a:r>
              <a:rPr lang="en-US"/>
              <a:t>Edit footer and page number options in “Header &amp; Footer”</a:t>
            </a:r>
          </a:p>
        </p:txBody>
      </p:sp>
      <p:sp>
        <p:nvSpPr>
          <p:cNvPr id="22" name="Slide Number Placeholder 21">
            <a:extLst>
              <a:ext uri="{FF2B5EF4-FFF2-40B4-BE49-F238E27FC236}">
                <a16:creationId xmlns:a16="http://schemas.microsoft.com/office/drawing/2014/main" id="{50C1F4E8-9607-86BD-B97B-61B893E00293}"/>
              </a:ext>
            </a:extLst>
          </p:cNvPr>
          <p:cNvSpPr>
            <a:spLocks noGrp="1"/>
          </p:cNvSpPr>
          <p:nvPr>
            <p:ph type="sldNum" sz="quarter" idx="3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9549361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30DC-F949-FC85-CFEC-101F1D4E8778}"/>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6" y="4592860"/>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40" y="1868883"/>
            <a:ext cx="268763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75966" y="2011400"/>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69666" y="1869488"/>
            <a:ext cx="3020821"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40" y="3023675"/>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6" y="2889738"/>
            <a:ext cx="3020821"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21007" y="412412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9666" y="3909988"/>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11122" y="4610301"/>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11215" y="1868883"/>
            <a:ext cx="261778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49490" y="20995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27402" y="1886929"/>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49164" y="31117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27402" y="2907179"/>
            <a:ext cx="3020821"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194531" y="421223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27402" y="3927429"/>
            <a:ext cx="3020821" cy="645813"/>
          </a:xfrm>
        </p:spPr>
        <p:txBody>
          <a:bodyPr/>
          <a:lstStyle>
            <a:lvl1pPr marL="0" indent="0">
              <a:buNone/>
              <a:defRPr sz="2400"/>
            </a:lvl1pPr>
          </a:lstStyle>
          <a:p>
            <a:pPr lvl="0"/>
            <a:r>
              <a:rPr lang="en-GB"/>
              <a:t>Click to edit label</a:t>
            </a:r>
            <a:endParaRPr lang="en-US"/>
          </a:p>
        </p:txBody>
      </p:sp>
      <p:sp>
        <p:nvSpPr>
          <p:cNvPr id="38" name="文字版面配置區 37">
            <a:extLst>
              <a:ext uri="{FF2B5EF4-FFF2-40B4-BE49-F238E27FC236}">
                <a16:creationId xmlns:a16="http://schemas.microsoft.com/office/drawing/2014/main" id="{287D355A-9428-5751-2F3E-451D0C8560F6}"/>
              </a:ext>
            </a:extLst>
          </p:cNvPr>
          <p:cNvSpPr>
            <a:spLocks noGrp="1"/>
          </p:cNvSpPr>
          <p:nvPr>
            <p:ph type="body" sz="quarter" idx="40"/>
          </p:nvPr>
        </p:nvSpPr>
        <p:spPr>
          <a:xfrm>
            <a:off x="353386" y="5552330"/>
            <a:ext cx="5410166" cy="53022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4" name="文字版面配置區 3">
            <a:extLst>
              <a:ext uri="{FF2B5EF4-FFF2-40B4-BE49-F238E27FC236}">
                <a16:creationId xmlns:a16="http://schemas.microsoft.com/office/drawing/2014/main" id="{9F3335D1-4990-9788-81F9-FF86F59A1063}"/>
              </a:ext>
            </a:extLst>
          </p:cNvPr>
          <p:cNvSpPr>
            <a:spLocks noGrp="1"/>
          </p:cNvSpPr>
          <p:nvPr>
            <p:ph type="body" sz="quarter" idx="41"/>
          </p:nvPr>
        </p:nvSpPr>
        <p:spPr>
          <a:xfrm>
            <a:off x="6211888" y="5559425"/>
            <a:ext cx="4903787" cy="52387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3" name="Date Placeholder 2">
            <a:extLst>
              <a:ext uri="{FF2B5EF4-FFF2-40B4-BE49-F238E27FC236}">
                <a16:creationId xmlns:a16="http://schemas.microsoft.com/office/drawing/2014/main" id="{3FA19DC7-AA99-91D9-3D12-BB72D1F4B174}"/>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C6A6F312-0DFA-6585-0FA3-790C7E79B402}"/>
              </a:ext>
            </a:extLst>
          </p:cNvPr>
          <p:cNvSpPr>
            <a:spLocks noGrp="1"/>
          </p:cNvSpPr>
          <p:nvPr>
            <p:ph type="ftr" sz="quarter" idx="43"/>
          </p:nvPr>
        </p:nvSpPr>
        <p:spPr/>
        <p:txBody>
          <a:bodyPr/>
          <a:lstStyle/>
          <a:p>
            <a:r>
              <a:rPr lang="en-US"/>
              <a:t>Edit footer and page number options in “Header &amp; Footer”</a:t>
            </a:r>
          </a:p>
        </p:txBody>
      </p:sp>
      <p:sp>
        <p:nvSpPr>
          <p:cNvPr id="6" name="Slide Number Placeholder 5">
            <a:extLst>
              <a:ext uri="{FF2B5EF4-FFF2-40B4-BE49-F238E27FC236}">
                <a16:creationId xmlns:a16="http://schemas.microsoft.com/office/drawing/2014/main" id="{478D1F82-D0DE-6869-2FC1-B8D38A05DAE7}"/>
              </a:ext>
            </a:extLst>
          </p:cNvPr>
          <p:cNvSpPr>
            <a:spLocks noGrp="1"/>
          </p:cNvSpPr>
          <p:nvPr>
            <p:ph type="sldNum" sz="quarter" idx="44"/>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690411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0AB6EF-E9FC-9C01-FB77-9F5AA4BFA063}"/>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9" y="368300"/>
            <a:ext cx="9720262" cy="3230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0"/>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37171489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10659B-41E1-E9F6-2275-821CD8A3B84D}"/>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5700610" y="339725"/>
            <a:ext cx="4865914" cy="32591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69472" y="339725"/>
            <a:ext cx="4865914" cy="32591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4192747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boxes layout B">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58746" y="1803064"/>
            <a:ext cx="252688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3307013" y="1803895"/>
            <a:ext cx="2521924" cy="36728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950321" y="1803064"/>
            <a:ext cx="252688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593629" y="1803064"/>
            <a:ext cx="2521924"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2E099AA-DC6A-F3C4-20F0-24F5ECF565B1}"/>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8D617817-2A61-D303-DD09-498385CAFDE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828C2B98-7B3F-97ED-C515-EE9F7CB4431E}"/>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2F30E08D-DE28-6E1A-DCF5-0FDAFE9E2751}"/>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5047820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BED-E01E-A216-A0CD-852B488EAB65}"/>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8" y="368301"/>
            <a:ext cx="9720262" cy="1642090"/>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80322" y="2197510"/>
            <a:ext cx="9720908" cy="1474378"/>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61949467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4">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19C31C-3D57-DE5A-B86D-F725AF4B0582}"/>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文字版面配置區 7">
            <a:extLst>
              <a:ext uri="{FF2B5EF4-FFF2-40B4-BE49-F238E27FC236}">
                <a16:creationId xmlns:a16="http://schemas.microsoft.com/office/drawing/2014/main" id="{1632E8CD-53CE-F625-82E5-2A065C2EB043}"/>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2" name="Date Placeholder 1">
            <a:extLst>
              <a:ext uri="{FF2B5EF4-FFF2-40B4-BE49-F238E27FC236}">
                <a16:creationId xmlns:a16="http://schemas.microsoft.com/office/drawing/2014/main" id="{AD477D07-A200-65AF-9E85-DECB703AC300}"/>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4C338A52-282C-B9F9-8C03-92E3C4CB5D60}"/>
              </a:ext>
            </a:extLst>
          </p:cNvPr>
          <p:cNvSpPr>
            <a:spLocks noGrp="1"/>
          </p:cNvSpPr>
          <p:nvPr>
            <p:ph type="ftr" sz="quarter" idx="15"/>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6518B542-85B1-28E0-C796-4F0342119665}"/>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01800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839CB0-9651-FF75-5B18-CCD63F06DA7A}"/>
              </a:ext>
            </a:extLst>
          </p:cNvPr>
          <p:cNvSpPr>
            <a:spLocks noGrp="1"/>
          </p:cNvSpPr>
          <p:nvPr>
            <p:ph type="title"/>
          </p:nvPr>
        </p:nvSpPr>
        <p:spPr>
          <a:xfrm>
            <a:off x="680320" y="515797"/>
            <a:ext cx="4074559" cy="546167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3" name="內容版面配置區 12">
            <a:extLst>
              <a:ext uri="{FF2B5EF4-FFF2-40B4-BE49-F238E27FC236}">
                <a16:creationId xmlns:a16="http://schemas.microsoft.com/office/drawing/2014/main" id="{B3C86DE8-A59E-A2A3-698A-A5474A0067E0}"/>
              </a:ext>
            </a:extLst>
          </p:cNvPr>
          <p:cNvSpPr>
            <a:spLocks noGrp="1"/>
          </p:cNvSpPr>
          <p:nvPr>
            <p:ph sz="quarter" idx="13"/>
          </p:nvPr>
        </p:nvSpPr>
        <p:spPr>
          <a:xfrm>
            <a:off x="5235575" y="987425"/>
            <a:ext cx="5298087" cy="4381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9" name="投影片編號版面配置區 8">
            <a:extLst>
              <a:ext uri="{FF2B5EF4-FFF2-40B4-BE49-F238E27FC236}">
                <a16:creationId xmlns:a16="http://schemas.microsoft.com/office/drawing/2014/main" id="{5B61F5E9-FFCC-CE15-4429-2E438EFF3E7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130A49A1-2482-2071-BB4A-25233B003D95}"/>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839CDFC1-5A12-7EAF-B976-D37AE6D65E53}"/>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30922249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8878CA-055C-EB06-36DA-9E34FFEFCF7A}"/>
              </a:ext>
            </a:extLst>
          </p:cNvPr>
          <p:cNvSpPr>
            <a:spLocks noGrp="1"/>
          </p:cNvSpPr>
          <p:nvPr>
            <p:ph type="title"/>
          </p:nvPr>
        </p:nvSpPr>
        <p:spPr>
          <a:xfrm>
            <a:off x="680320" y="515797"/>
            <a:ext cx="4074559" cy="546167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7" name="內容版面配置區 12">
            <a:extLst>
              <a:ext uri="{FF2B5EF4-FFF2-40B4-BE49-F238E27FC236}">
                <a16:creationId xmlns:a16="http://schemas.microsoft.com/office/drawing/2014/main" id="{68E9513D-B2BD-7CBA-7F39-1A209F339097}"/>
              </a:ext>
            </a:extLst>
          </p:cNvPr>
          <p:cNvSpPr>
            <a:spLocks noGrp="1"/>
          </p:cNvSpPr>
          <p:nvPr>
            <p:ph sz="quarter" idx="13"/>
          </p:nvPr>
        </p:nvSpPr>
        <p:spPr>
          <a:xfrm>
            <a:off x="5235575" y="895645"/>
            <a:ext cx="5202237" cy="21392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內容版面配置區 2">
            <a:extLst>
              <a:ext uri="{FF2B5EF4-FFF2-40B4-BE49-F238E27FC236}">
                <a16:creationId xmlns:a16="http://schemas.microsoft.com/office/drawing/2014/main" id="{481193D1-1A2F-30FF-3AA0-069F66F0514C}"/>
              </a:ext>
            </a:extLst>
          </p:cNvPr>
          <p:cNvSpPr>
            <a:spLocks noGrp="1"/>
          </p:cNvSpPr>
          <p:nvPr>
            <p:ph sz="quarter" idx="14"/>
          </p:nvPr>
        </p:nvSpPr>
        <p:spPr>
          <a:xfrm>
            <a:off x="5265738" y="3296265"/>
            <a:ext cx="5146832" cy="21304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97819479"/>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s1">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58CC504-9DFA-BF4E-0747-F8F53F6CDC9F}"/>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dirty="0"/>
              <a:t>Click to edit Master title style</a:t>
            </a:r>
            <a:endParaRPr lang="en-US" dirty="0"/>
          </a:p>
        </p:txBody>
      </p:sp>
      <p:grpSp>
        <p:nvGrpSpPr>
          <p:cNvPr id="22" name="群組 21">
            <a:extLst>
              <a:ext uri="{FF2B5EF4-FFF2-40B4-BE49-F238E27FC236}">
                <a16:creationId xmlns:a16="http://schemas.microsoft.com/office/drawing/2014/main" id="{454F1DFC-B960-4FCC-DB93-C975F9166050}"/>
              </a:ext>
              <a:ext uri="{C183D7F6-B498-43B3-948B-1728B52AA6E4}">
                <adec:decorative xmlns:adec="http://schemas.microsoft.com/office/drawing/2017/decorative" val="1"/>
              </a:ext>
            </a:extLst>
          </p:cNvPr>
          <p:cNvGrpSpPr/>
          <p:nvPr userDrawn="1"/>
        </p:nvGrpSpPr>
        <p:grpSpPr>
          <a:xfrm>
            <a:off x="1289655" y="1667804"/>
            <a:ext cx="9053491" cy="2827813"/>
            <a:chOff x="1289655" y="1667804"/>
            <a:chExt cx="9053491" cy="2827813"/>
          </a:xfrm>
        </p:grpSpPr>
        <p:pic>
          <p:nvPicPr>
            <p:cNvPr id="6" name="圖片 32">
              <a:extLst>
                <a:ext uri="{FF2B5EF4-FFF2-40B4-BE49-F238E27FC236}">
                  <a16:creationId xmlns:a16="http://schemas.microsoft.com/office/drawing/2014/main" id="{968FFE62-7168-7151-927F-7F1610C7581F}"/>
                </a:ext>
              </a:extLst>
            </p:cNvPr>
            <p:cNvPicPr>
              <a:picLocks noChangeAspect="1"/>
            </p:cNvPicPr>
            <p:nvPr userDrawn="1"/>
          </p:nvPicPr>
          <p:blipFill>
            <a:blip r:embed="rId2">
              <a:duotone>
                <a:schemeClr val="accent6">
                  <a:shade val="45000"/>
                  <a:satMod val="135000"/>
                </a:schemeClr>
                <a:prstClr val="white"/>
              </a:duotone>
            </a:blip>
            <a:srcRect/>
            <a:stretch/>
          </p:blipFill>
          <p:spPr>
            <a:xfrm>
              <a:off x="1289655" y="1667804"/>
              <a:ext cx="1168932" cy="1168932"/>
            </a:xfrm>
            <a:prstGeom prst="rect">
              <a:avLst/>
            </a:prstGeom>
          </p:spPr>
        </p:pic>
        <p:pic>
          <p:nvPicPr>
            <p:cNvPr id="7" name="圖片 33">
              <a:extLst>
                <a:ext uri="{FF2B5EF4-FFF2-40B4-BE49-F238E27FC236}">
                  <a16:creationId xmlns:a16="http://schemas.microsoft.com/office/drawing/2014/main" id="{4C200C59-1640-6FC5-D325-AC00CCDB6680}"/>
                </a:ext>
              </a:extLst>
            </p:cNvPr>
            <p:cNvPicPr>
              <a:picLocks noChangeAspect="1"/>
            </p:cNvPicPr>
            <p:nvPr userDrawn="1"/>
          </p:nvPicPr>
          <p:blipFill>
            <a:blip r:embed="rId3">
              <a:duotone>
                <a:schemeClr val="accent6">
                  <a:shade val="45000"/>
                  <a:satMod val="135000"/>
                </a:schemeClr>
                <a:prstClr val="white"/>
              </a:duotone>
            </a:blip>
            <a:srcRect/>
            <a:stretch/>
          </p:blipFill>
          <p:spPr>
            <a:xfrm>
              <a:off x="9173146" y="3325617"/>
              <a:ext cx="1170000" cy="1170000"/>
            </a:xfrm>
            <a:prstGeom prst="rect">
              <a:avLst/>
            </a:prstGeom>
          </p:spPr>
        </p:pic>
      </p:grpSp>
      <p:sp>
        <p:nvSpPr>
          <p:cNvPr id="8" name="內容版面配置區 12">
            <a:extLst>
              <a:ext uri="{FF2B5EF4-FFF2-40B4-BE49-F238E27FC236}">
                <a16:creationId xmlns:a16="http://schemas.microsoft.com/office/drawing/2014/main" id="{B7A9010A-5A7F-8348-5EA5-AC4DFB32FFB1}"/>
              </a:ext>
            </a:extLst>
          </p:cNvPr>
          <p:cNvSpPr>
            <a:spLocks noGrp="1"/>
          </p:cNvSpPr>
          <p:nvPr>
            <p:ph sz="quarter" idx="13"/>
          </p:nvPr>
        </p:nvSpPr>
        <p:spPr>
          <a:xfrm>
            <a:off x="2873575" y="1210937"/>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內容版面配置區 12">
            <a:extLst>
              <a:ext uri="{FF2B5EF4-FFF2-40B4-BE49-F238E27FC236}">
                <a16:creationId xmlns:a16="http://schemas.microsoft.com/office/drawing/2014/main" id="{E8D273CA-8338-5354-5AC2-2F815C1FCC97}"/>
              </a:ext>
            </a:extLst>
          </p:cNvPr>
          <p:cNvSpPr>
            <a:spLocks noGrp="1"/>
          </p:cNvSpPr>
          <p:nvPr>
            <p:ph sz="quarter" idx="14" hasCustomPrompt="1"/>
          </p:nvPr>
        </p:nvSpPr>
        <p:spPr>
          <a:xfrm>
            <a:off x="2864376" y="2618320"/>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內容版面配置區 12">
            <a:extLst>
              <a:ext uri="{FF2B5EF4-FFF2-40B4-BE49-F238E27FC236}">
                <a16:creationId xmlns:a16="http://schemas.microsoft.com/office/drawing/2014/main" id="{2A3C2CB6-9D9A-E077-3C4B-B6745DE80502}"/>
              </a:ext>
            </a:extLst>
          </p:cNvPr>
          <p:cNvSpPr>
            <a:spLocks noGrp="1"/>
          </p:cNvSpPr>
          <p:nvPr>
            <p:ph sz="quarter" idx="18"/>
          </p:nvPr>
        </p:nvSpPr>
        <p:spPr>
          <a:xfrm>
            <a:off x="2873575" y="3879269"/>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65529290"/>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Hidden title-1 content box">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910178-A67A-775F-06F8-EC61045DB5A1}"/>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9" name="Content Placeholder 2">
            <a:extLst>
              <a:ext uri="{FF2B5EF4-FFF2-40B4-BE49-F238E27FC236}">
                <a16:creationId xmlns:a16="http://schemas.microsoft.com/office/drawing/2014/main" id="{1C001520-574C-2F35-793A-7681DFC17EC3}"/>
              </a:ext>
            </a:extLst>
          </p:cNvPr>
          <p:cNvSpPr>
            <a:spLocks noGrp="1"/>
          </p:cNvSpPr>
          <p:nvPr>
            <p:ph idx="1"/>
          </p:nvPr>
        </p:nvSpPr>
        <p:spPr>
          <a:xfrm>
            <a:off x="680321" y="270387"/>
            <a:ext cx="9853342" cy="5182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文字版面配置區 17">
            <a:extLst>
              <a:ext uri="{FF2B5EF4-FFF2-40B4-BE49-F238E27FC236}">
                <a16:creationId xmlns:a16="http://schemas.microsoft.com/office/drawing/2014/main" id="{BAFC71FB-F9ED-1788-67C7-55DE7004CCF1}"/>
              </a:ext>
            </a:extLst>
          </p:cNvPr>
          <p:cNvSpPr>
            <a:spLocks noGrp="1"/>
          </p:cNvSpPr>
          <p:nvPr>
            <p:ph type="body" sz="quarter" idx="13"/>
          </p:nvPr>
        </p:nvSpPr>
        <p:spPr>
          <a:xfrm>
            <a:off x="681039" y="5692775"/>
            <a:ext cx="9986962" cy="487363"/>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投影片編號版面配置區 13">
            <a:extLst>
              <a:ext uri="{FF2B5EF4-FFF2-40B4-BE49-F238E27FC236}">
                <a16:creationId xmlns:a16="http://schemas.microsoft.com/office/drawing/2014/main" id="{03C576F2-6B4A-B1C6-A916-A12996351277}"/>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D57F124E-05FD-E3D2-581A-C77DE0BB6C31}"/>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3" name="頁尾版面配置區 12">
            <a:extLst>
              <a:ext uri="{FF2B5EF4-FFF2-40B4-BE49-F238E27FC236}">
                <a16:creationId xmlns:a16="http://schemas.microsoft.com/office/drawing/2014/main" id="{2307B3A7-2BD4-AF92-9F47-0662BB9680C1}"/>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67088613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Hidden title-2 boxes layout A">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B340B1-B723-2BF0-CE92-8DE46B476BE9}"/>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2" name="Content Placeholder 2">
            <a:extLst>
              <a:ext uri="{FF2B5EF4-FFF2-40B4-BE49-F238E27FC236}">
                <a16:creationId xmlns:a16="http://schemas.microsoft.com/office/drawing/2014/main" id="{00F70B3C-39F3-1855-DC3A-8E2124AA8043}"/>
              </a:ext>
            </a:extLst>
          </p:cNvPr>
          <p:cNvSpPr>
            <a:spLocks noGrp="1"/>
          </p:cNvSpPr>
          <p:nvPr>
            <p:ph sz="half" idx="1"/>
          </p:nvPr>
        </p:nvSpPr>
        <p:spPr>
          <a:xfrm>
            <a:off x="680321" y="325098"/>
            <a:ext cx="9853342" cy="241921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3">
            <a:extLst>
              <a:ext uri="{FF2B5EF4-FFF2-40B4-BE49-F238E27FC236}">
                <a16:creationId xmlns:a16="http://schemas.microsoft.com/office/drawing/2014/main" id="{4C39B418-B2AF-D7F0-86B7-D23B32797CD3}"/>
              </a:ext>
            </a:extLst>
          </p:cNvPr>
          <p:cNvSpPr>
            <a:spLocks noGrp="1"/>
          </p:cNvSpPr>
          <p:nvPr>
            <p:ph sz="half" idx="2"/>
          </p:nvPr>
        </p:nvSpPr>
        <p:spPr>
          <a:xfrm>
            <a:off x="680321" y="3075364"/>
            <a:ext cx="9853341" cy="24192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C3DCB9A0-F0DB-EF38-CD7B-17D3880A4F75}"/>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投影片編號版面配置區 8">
            <a:extLst>
              <a:ext uri="{FF2B5EF4-FFF2-40B4-BE49-F238E27FC236}">
                <a16:creationId xmlns:a16="http://schemas.microsoft.com/office/drawing/2014/main" id="{B114B677-D4C4-20FB-6F51-AFC9E71BE36E}"/>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98E92896-1CCA-9E8C-FB14-6015D7707F94}"/>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BCAD857E-F021-3917-91AA-1E071CEF0DBE}"/>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20604841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Hidden title-2 boxes layout B">
    <p:spTree>
      <p:nvGrpSpPr>
        <p:cNvPr id="1" name=""/>
        <p:cNvGrpSpPr/>
        <p:nvPr/>
      </p:nvGrpSpPr>
      <p:grpSpPr>
        <a:xfrm>
          <a:off x="0" y="0"/>
          <a:ext cx="0" cy="0"/>
          <a:chOff x="0" y="0"/>
          <a:chExt cx="0" cy="0"/>
        </a:xfrm>
      </p:grpSpPr>
      <p:sp>
        <p:nvSpPr>
          <p:cNvPr id="2" name="Title 1"/>
          <p:cNvSpPr>
            <a:spLocks noGrp="1"/>
          </p:cNvSpPr>
          <p:nvPr>
            <p:ph type="title"/>
          </p:nvPr>
        </p:nvSpPr>
        <p:spPr>
          <a:xfrm>
            <a:off x="680320" y="-1271989"/>
            <a:ext cx="9852625" cy="1080938"/>
          </a:xfrm>
        </p:spPr>
        <p:txBody>
          <a:bodyPr/>
          <a:lstStyle>
            <a:lvl1pPr>
              <a:defRPr>
                <a:solidFill>
                  <a:srgbClr val="FFFFFF"/>
                </a:solidFill>
              </a:defRPr>
            </a:lvl1pPr>
          </a:lstStyle>
          <a:p>
            <a:r>
              <a:rPr lang="en-GB"/>
              <a:t>Click to edit Master title style</a:t>
            </a:r>
            <a:endParaRPr lang="en-US"/>
          </a:p>
        </p:txBody>
      </p:sp>
      <p:sp>
        <p:nvSpPr>
          <p:cNvPr id="3" name="Content Placeholder 2"/>
          <p:cNvSpPr>
            <a:spLocks noGrp="1"/>
          </p:cNvSpPr>
          <p:nvPr>
            <p:ph sz="half" idx="1"/>
          </p:nvPr>
        </p:nvSpPr>
        <p:spPr>
          <a:xfrm>
            <a:off x="680320" y="259080"/>
            <a:ext cx="4636748" cy="521271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588001" y="259080"/>
            <a:ext cx="4945662" cy="52127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文字版面配置區 18">
            <a:extLst>
              <a:ext uri="{FF2B5EF4-FFF2-40B4-BE49-F238E27FC236}">
                <a16:creationId xmlns:a16="http://schemas.microsoft.com/office/drawing/2014/main" id="{617F5A02-2100-BC39-5A65-01426C0F5E6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6" name="投影片編號版面配置區 15">
            <a:extLst>
              <a:ext uri="{FF2B5EF4-FFF2-40B4-BE49-F238E27FC236}">
                <a16:creationId xmlns:a16="http://schemas.microsoft.com/office/drawing/2014/main" id="{ED800506-3975-E7B6-540D-79C6E571B99A}"/>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4" name="日期版面配置區 13">
            <a:extLst>
              <a:ext uri="{FF2B5EF4-FFF2-40B4-BE49-F238E27FC236}">
                <a16:creationId xmlns:a16="http://schemas.microsoft.com/office/drawing/2014/main" id="{6F805DF8-EF57-E0B5-165B-7DAD3E1FC0E9}"/>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FAAEEB9D-607F-2CC9-2C27-95A0D9295FAE}"/>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297127426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Hidden title-3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779"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1FC49272-4E54-4CB0-4364-48E52D0A440D}"/>
              </a:ext>
            </a:extLst>
          </p:cNvPr>
          <p:cNvSpPr>
            <a:spLocks noGrp="1"/>
          </p:cNvSpPr>
          <p:nvPr>
            <p:ph sz="half" idx="1"/>
          </p:nvPr>
        </p:nvSpPr>
        <p:spPr>
          <a:xfrm>
            <a:off x="680318" y="371886"/>
            <a:ext cx="9853346" cy="160745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17F7B285-49AB-1E69-D120-88641DDA59E7}"/>
              </a:ext>
            </a:extLst>
          </p:cNvPr>
          <p:cNvSpPr>
            <a:spLocks noGrp="1"/>
          </p:cNvSpPr>
          <p:nvPr>
            <p:ph sz="half" idx="2"/>
          </p:nvPr>
        </p:nvSpPr>
        <p:spPr>
          <a:xfrm>
            <a:off x="680317" y="2241971"/>
            <a:ext cx="9853345" cy="1463759"/>
          </a:xfrm>
        </p:spPr>
        <p:txBody>
          <a:bodyPr/>
          <a:lstStyle/>
          <a:p>
            <a:pPr lvl="0"/>
            <a:r>
              <a:rPr lang="en-GB"/>
              <a:t>Click to edit Master text styles</a:t>
            </a:r>
          </a:p>
          <a:p>
            <a:pPr lvl="1"/>
            <a:r>
              <a:rPr lang="en-GB"/>
              <a:t>Second level</a:t>
            </a:r>
          </a:p>
          <a:p>
            <a:pPr lvl="2"/>
            <a:r>
              <a:rPr lang="en-GB"/>
              <a:t>Third level</a:t>
            </a:r>
            <a:endParaRPr lang="en-US"/>
          </a:p>
        </p:txBody>
      </p:sp>
      <p:sp>
        <p:nvSpPr>
          <p:cNvPr id="8" name="內容版面配置區 5">
            <a:extLst>
              <a:ext uri="{FF2B5EF4-FFF2-40B4-BE49-F238E27FC236}">
                <a16:creationId xmlns:a16="http://schemas.microsoft.com/office/drawing/2014/main" id="{CFACD3CF-24E8-7226-1793-FC3ADDE3F31E}"/>
              </a:ext>
            </a:extLst>
          </p:cNvPr>
          <p:cNvSpPr>
            <a:spLocks noGrp="1"/>
          </p:cNvSpPr>
          <p:nvPr>
            <p:ph sz="quarter" idx="14"/>
          </p:nvPr>
        </p:nvSpPr>
        <p:spPr>
          <a:xfrm>
            <a:off x="680317" y="3928880"/>
            <a:ext cx="9852783" cy="1463759"/>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2" name="文字版面配置區 18">
            <a:extLst>
              <a:ext uri="{FF2B5EF4-FFF2-40B4-BE49-F238E27FC236}">
                <a16:creationId xmlns:a16="http://schemas.microsoft.com/office/drawing/2014/main" id="{FD872F6D-78DE-830D-A8C5-E30F26441DE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99159747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Hidden title-3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623"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0C4F8BA1-FB0D-633D-F3EE-CB30070C95E0}"/>
              </a:ext>
            </a:extLst>
          </p:cNvPr>
          <p:cNvSpPr>
            <a:spLocks noGrp="1"/>
          </p:cNvSpPr>
          <p:nvPr>
            <p:ph sz="half" idx="1"/>
          </p:nvPr>
        </p:nvSpPr>
        <p:spPr>
          <a:xfrm>
            <a:off x="748867" y="234126"/>
            <a:ext cx="2961639" cy="525227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3">
            <a:extLst>
              <a:ext uri="{FF2B5EF4-FFF2-40B4-BE49-F238E27FC236}">
                <a16:creationId xmlns:a16="http://schemas.microsoft.com/office/drawing/2014/main" id="{2580AE39-AFDD-4372-542C-3C811F6E8171}"/>
              </a:ext>
            </a:extLst>
          </p:cNvPr>
          <p:cNvSpPr>
            <a:spLocks noGrp="1"/>
          </p:cNvSpPr>
          <p:nvPr>
            <p:ph sz="half" idx="2"/>
          </p:nvPr>
        </p:nvSpPr>
        <p:spPr>
          <a:xfrm>
            <a:off x="4115651" y="234126"/>
            <a:ext cx="2961639" cy="5252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3">
            <a:extLst>
              <a:ext uri="{FF2B5EF4-FFF2-40B4-BE49-F238E27FC236}">
                <a16:creationId xmlns:a16="http://schemas.microsoft.com/office/drawing/2014/main" id="{BB85489C-FD10-53DF-4E0C-8A109B9167F5}"/>
              </a:ext>
            </a:extLst>
          </p:cNvPr>
          <p:cNvSpPr>
            <a:spLocks noGrp="1"/>
          </p:cNvSpPr>
          <p:nvPr>
            <p:ph sz="half" idx="14"/>
          </p:nvPr>
        </p:nvSpPr>
        <p:spPr>
          <a:xfrm>
            <a:off x="7550981" y="215341"/>
            <a:ext cx="2961638" cy="5252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6" name="文字版面配置區 18">
            <a:extLst>
              <a:ext uri="{FF2B5EF4-FFF2-40B4-BE49-F238E27FC236}">
                <a16:creationId xmlns:a16="http://schemas.microsoft.com/office/drawing/2014/main" id="{481E14C1-69F5-30E1-A8E5-1E188FFE5D1A}"/>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193543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3891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5553456" y="1742175"/>
            <a:ext cx="5257801"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3141603"/>
            <a:ext cx="5257801"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9" y="4468225"/>
            <a:ext cx="5257800"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B224A75-238C-B411-52E3-F31ADE2EDFE4}"/>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B6405C4-5676-EA0A-29A5-488437C5E05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603F42DD-65C8-B963-2EAC-116BFC989E22}"/>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066A75F-52C1-1C48-143E-2DC48CA14F6C}"/>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577232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Hidden titl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2ABF3-8CEF-F50A-B3F5-5780524FBE6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8" y="449933"/>
            <a:ext cx="4820828" cy="249985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5" y="449935"/>
            <a:ext cx="4820828" cy="2499852"/>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19" y="3144880"/>
            <a:ext cx="9833384" cy="23415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40B11D76-E48E-28C0-3A40-72E97CB02A9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3828AFFB-38E1-C63A-4355-69F74EE0840B}"/>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394AA11D-197C-90F1-F153-40E035B7C46A}"/>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AF94A1F9-43E6-6EBB-B8A9-7F1923CAA12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5302581"/>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Hidden titl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496287"/>
            <a:ext cx="9833384" cy="240475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3144880"/>
            <a:ext cx="4820828"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3144879"/>
            <a:ext cx="4745654"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4"/>
            <a:endParaRPr kumimoji="1" lang="zh-HK" altLang="en-US"/>
          </a:p>
        </p:txBody>
      </p:sp>
      <p:sp>
        <p:nvSpPr>
          <p:cNvPr id="7" name="Date Placeholder 6">
            <a:extLst>
              <a:ext uri="{FF2B5EF4-FFF2-40B4-BE49-F238E27FC236}">
                <a16:creationId xmlns:a16="http://schemas.microsoft.com/office/drawing/2014/main" id="{75E12F89-A771-68A3-AE55-C2434157A95D}"/>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E213B87-DCB9-6D73-CFD8-F3C5AAD8365C}"/>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0B78FB1B-0C0B-9071-5BD0-F3D756153B7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B3B9B59E-0B37-EF9A-9531-9FD03BADB21C}"/>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4827120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Hidden titl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469071"/>
            <a:ext cx="4820828" cy="50173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5768049" y="465702"/>
            <a:ext cx="4745654" cy="25497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3144878"/>
            <a:ext cx="4745654" cy="23415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0E232852-361C-087F-7B3B-4D3B0E9C0066}"/>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687F1ACF-892B-DF90-E278-EFD7F4CFC1D0}"/>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9E181870-8C03-FC9A-AAC7-724078F0CD26}"/>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1151B546-7954-7F7D-97B2-4FE88BBCC847}"/>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351628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Hidden titl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79602" y="496287"/>
            <a:ext cx="4820828" cy="226165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3025859"/>
            <a:ext cx="4820828" cy="1874483"/>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469071"/>
            <a:ext cx="4745654" cy="44312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文字版面配置區 18">
            <a:extLst>
              <a:ext uri="{FF2B5EF4-FFF2-40B4-BE49-F238E27FC236}">
                <a16:creationId xmlns:a16="http://schemas.microsoft.com/office/drawing/2014/main" id="{33306F54-4133-7318-5C1A-CF01A3DDAE4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7B3056F2-8429-16F4-3EDD-9875AFCDCC12}"/>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5411A07-2369-3BA3-1B96-5BF62C0D581F}"/>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376F334-7715-2EF8-B89F-7D544B7FB428}"/>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205000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Hidden title-4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01660" y="184338"/>
            <a:ext cx="4761527" cy="247423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759580"/>
            <a:ext cx="4761527" cy="247423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4249" y="184338"/>
            <a:ext cx="4939413" cy="2474232"/>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756380"/>
            <a:ext cx="4939412" cy="2474232"/>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D068DF14-2631-0525-9818-DD2ED870324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2977668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Hidden title-4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ACAD2C0C-9B52-B803-EEEF-0DB1C0252107}"/>
              </a:ext>
            </a:extLst>
          </p:cNvPr>
          <p:cNvSpPr>
            <a:spLocks noGrp="1"/>
          </p:cNvSpPr>
          <p:nvPr>
            <p:ph sz="half" idx="1"/>
          </p:nvPr>
        </p:nvSpPr>
        <p:spPr>
          <a:xfrm>
            <a:off x="639531" y="158765"/>
            <a:ext cx="2179869" cy="5327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656E401-AD90-4A29-DD90-007026AF5E6A}"/>
              </a:ext>
            </a:extLst>
          </p:cNvPr>
          <p:cNvSpPr>
            <a:spLocks noGrp="1"/>
          </p:cNvSpPr>
          <p:nvPr>
            <p:ph sz="half" idx="2"/>
          </p:nvPr>
        </p:nvSpPr>
        <p:spPr>
          <a:xfrm>
            <a:off x="3063246" y="158765"/>
            <a:ext cx="2179870" cy="5327635"/>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0FD15ADC-6ACA-51E7-B6F6-3620AFA534B5}"/>
              </a:ext>
            </a:extLst>
          </p:cNvPr>
          <p:cNvSpPr>
            <a:spLocks noGrp="1"/>
          </p:cNvSpPr>
          <p:nvPr>
            <p:ph sz="half" idx="14"/>
          </p:nvPr>
        </p:nvSpPr>
        <p:spPr>
          <a:xfrm>
            <a:off x="5486962" y="158765"/>
            <a:ext cx="2526883" cy="5327635"/>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C0899373-16A6-DB53-036F-0C2A89121F4C}"/>
              </a:ext>
            </a:extLst>
          </p:cNvPr>
          <p:cNvSpPr>
            <a:spLocks noGrp="1"/>
          </p:cNvSpPr>
          <p:nvPr>
            <p:ph sz="half" idx="15"/>
          </p:nvPr>
        </p:nvSpPr>
        <p:spPr>
          <a:xfrm>
            <a:off x="8257691" y="145208"/>
            <a:ext cx="2275971" cy="532777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C5C31A8D-CE3C-E490-533B-6CEA1827DE7A}"/>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29479834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Hidden title-4 boxes layout C">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34126"/>
            <a:ext cx="4761527" cy="499968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5593532" y="242790"/>
            <a:ext cx="4939413" cy="161987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3532" y="2112515"/>
            <a:ext cx="4939413" cy="1430706"/>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3722548"/>
            <a:ext cx="4939412" cy="1508063"/>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0AD8BAB1-9964-BB1D-EC17-56E492C747F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3226511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Hidden title-4 boxes layout 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4782865" cy="161987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0" y="2112515"/>
            <a:ext cx="4761527" cy="1430706"/>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3722548"/>
            <a:ext cx="4761527" cy="151126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42790"/>
            <a:ext cx="4939412" cy="49878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7640F2EE-9014-17F9-753E-F9FDE67FD381}"/>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354490034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Hidden title-4 boxes layout 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9852623" cy="230114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723261"/>
            <a:ext cx="2905140" cy="25073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723261"/>
            <a:ext cx="3209940" cy="251055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726462"/>
            <a:ext cx="3209940" cy="2504149"/>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A34D4468-711D-4C24-99D1-1C9AB8D5510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13905405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Hidden title-4 boxes layout F">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4720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247520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246889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1" y="2984109"/>
            <a:ext cx="9852623"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992531E9-FA2D-E51F-C1F0-C3AF37DE93A8}"/>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54125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702058" y="1742175"/>
            <a:ext cx="4919808"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702059" y="3141603"/>
            <a:ext cx="4919808"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680721" y="4468225"/>
            <a:ext cx="4919807" cy="1134006"/>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5842000" y="1710596"/>
            <a:ext cx="4919807" cy="3891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文字版面配置區 18">
            <a:extLst>
              <a:ext uri="{FF2B5EF4-FFF2-40B4-BE49-F238E27FC236}">
                <a16:creationId xmlns:a16="http://schemas.microsoft.com/office/drawing/2014/main" id="{467E7D82-9AAA-E88F-4A1D-305B9768DF40}"/>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F2B44D4E-A21D-B303-1E24-FDA59D8384E1}"/>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E0B6EBC8-F8D3-1D29-0E74-5564D98F3E1E}"/>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DEBDD49A-4ABD-2DDF-DF10-F87F5040B5C6}"/>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89324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Hidden title-4 boxes layout 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4913212"/>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491321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246889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827867"/>
            <a:ext cx="3209940"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BF689360-2FF3-8B91-896F-DB39998ADC25}"/>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09391828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Hidden title-4 boxes layout H">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475269"/>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2" y="2824693"/>
            <a:ext cx="2905140"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3776133" y="243674"/>
            <a:ext cx="3386667" cy="490366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34125"/>
            <a:ext cx="3209940" cy="491638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C6A5523E-065E-5D4C-0C2A-F316D0C2B32E}"/>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57618481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Hidden title-5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7C996E58-9B13-0A98-0989-FF9EE36314DF}"/>
              </a:ext>
            </a:extLst>
          </p:cNvPr>
          <p:cNvSpPr>
            <a:spLocks noGrp="1"/>
          </p:cNvSpPr>
          <p:nvPr>
            <p:ph sz="half" idx="1"/>
          </p:nvPr>
        </p:nvSpPr>
        <p:spPr>
          <a:xfrm>
            <a:off x="721110" y="234125"/>
            <a:ext cx="3084575" cy="245008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1" name="Content Placeholder 2">
            <a:extLst>
              <a:ext uri="{FF2B5EF4-FFF2-40B4-BE49-F238E27FC236}">
                <a16:creationId xmlns:a16="http://schemas.microsoft.com/office/drawing/2014/main" id="{604AD3D3-6235-1FBF-A7A9-59A79103AF62}"/>
              </a:ext>
            </a:extLst>
          </p:cNvPr>
          <p:cNvSpPr>
            <a:spLocks noGrp="1"/>
          </p:cNvSpPr>
          <p:nvPr>
            <p:ph sz="half" idx="14"/>
          </p:nvPr>
        </p:nvSpPr>
        <p:spPr>
          <a:xfrm>
            <a:off x="721109" y="2875808"/>
            <a:ext cx="3084575" cy="24618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2" name="Content Placeholder 3">
            <a:extLst>
              <a:ext uri="{FF2B5EF4-FFF2-40B4-BE49-F238E27FC236}">
                <a16:creationId xmlns:a16="http://schemas.microsoft.com/office/drawing/2014/main" id="{46C2E938-D556-03DE-F8B9-A691AD78E627}"/>
              </a:ext>
            </a:extLst>
          </p:cNvPr>
          <p:cNvSpPr>
            <a:spLocks noGrp="1"/>
          </p:cNvSpPr>
          <p:nvPr>
            <p:ph sz="half" idx="15"/>
          </p:nvPr>
        </p:nvSpPr>
        <p:spPr>
          <a:xfrm>
            <a:off x="4002096" y="234125"/>
            <a:ext cx="3310317" cy="51076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3">
            <a:extLst>
              <a:ext uri="{FF2B5EF4-FFF2-40B4-BE49-F238E27FC236}">
                <a16:creationId xmlns:a16="http://schemas.microsoft.com/office/drawing/2014/main" id="{2F51CA28-BB6B-C04E-2E6A-6A039F45AED0}"/>
              </a:ext>
            </a:extLst>
          </p:cNvPr>
          <p:cNvSpPr>
            <a:spLocks noGrp="1"/>
          </p:cNvSpPr>
          <p:nvPr>
            <p:ph sz="half" idx="16"/>
          </p:nvPr>
        </p:nvSpPr>
        <p:spPr>
          <a:xfrm>
            <a:off x="7529903" y="234126"/>
            <a:ext cx="3084575" cy="245008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F2EC8A22-D649-581C-F02A-7F91EAA52CD8}"/>
              </a:ext>
            </a:extLst>
          </p:cNvPr>
          <p:cNvSpPr>
            <a:spLocks noGrp="1"/>
          </p:cNvSpPr>
          <p:nvPr>
            <p:ph sz="half" idx="17"/>
          </p:nvPr>
        </p:nvSpPr>
        <p:spPr>
          <a:xfrm>
            <a:off x="7550981" y="2887546"/>
            <a:ext cx="3063497" cy="2450081"/>
          </a:xfrm>
        </p:spPr>
        <p:txBody>
          <a:bodyPr/>
          <a:lstStyle/>
          <a:p>
            <a:pPr lvl="0"/>
            <a:r>
              <a:rPr lang="en-GB"/>
              <a:t>Click to edit Master text styles</a:t>
            </a:r>
          </a:p>
          <a:p>
            <a:pPr lvl="1"/>
            <a:r>
              <a:rPr lang="en-GB"/>
              <a:t>Second level</a:t>
            </a:r>
          </a:p>
          <a:p>
            <a:pPr lvl="2"/>
            <a:r>
              <a:rPr lang="en-GB"/>
              <a:t>Third level</a:t>
            </a:r>
            <a:endParaRPr lang="en-US"/>
          </a:p>
        </p:txBody>
      </p:sp>
      <p:sp>
        <p:nvSpPr>
          <p:cNvPr id="6" name="文字版面配置區 18">
            <a:extLst>
              <a:ext uri="{FF2B5EF4-FFF2-40B4-BE49-F238E27FC236}">
                <a16:creationId xmlns:a16="http://schemas.microsoft.com/office/drawing/2014/main" id="{20FE5D07-31B7-8AEE-AA90-6CB5732D211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384797319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Hidden title-6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F8847287-663F-442F-CC01-422F33446FA7}"/>
              </a:ext>
            </a:extLst>
          </p:cNvPr>
          <p:cNvSpPr>
            <a:spLocks noGrp="1"/>
          </p:cNvSpPr>
          <p:nvPr>
            <p:ph sz="half" idx="1"/>
          </p:nvPr>
        </p:nvSpPr>
        <p:spPr>
          <a:xfrm>
            <a:off x="668679" y="234125"/>
            <a:ext cx="3084575" cy="23173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2">
            <a:extLst>
              <a:ext uri="{FF2B5EF4-FFF2-40B4-BE49-F238E27FC236}">
                <a16:creationId xmlns:a16="http://schemas.microsoft.com/office/drawing/2014/main" id="{496EC0A3-A2B3-BB96-0D5C-25198B1DA56D}"/>
              </a:ext>
            </a:extLst>
          </p:cNvPr>
          <p:cNvSpPr>
            <a:spLocks noGrp="1"/>
          </p:cNvSpPr>
          <p:nvPr>
            <p:ph sz="half" idx="14"/>
          </p:nvPr>
        </p:nvSpPr>
        <p:spPr>
          <a:xfrm>
            <a:off x="668679" y="2868717"/>
            <a:ext cx="3072933" cy="23173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3BC0E47F-3B9E-884E-2C83-164EA18B5B7F}"/>
              </a:ext>
            </a:extLst>
          </p:cNvPr>
          <p:cNvSpPr>
            <a:spLocks noGrp="1"/>
          </p:cNvSpPr>
          <p:nvPr>
            <p:ph sz="half" idx="2"/>
          </p:nvPr>
        </p:nvSpPr>
        <p:spPr>
          <a:xfrm>
            <a:off x="4018643" y="234125"/>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81062374-AB51-04C7-C6A2-C84843E54538}"/>
              </a:ext>
            </a:extLst>
          </p:cNvPr>
          <p:cNvSpPr>
            <a:spLocks noGrp="1"/>
          </p:cNvSpPr>
          <p:nvPr>
            <p:ph sz="half" idx="16"/>
          </p:nvPr>
        </p:nvSpPr>
        <p:spPr>
          <a:xfrm>
            <a:off x="4018643" y="286871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6F6347D0-7A77-BC3F-36EE-04AA981CB0ED}"/>
              </a:ext>
            </a:extLst>
          </p:cNvPr>
          <p:cNvSpPr>
            <a:spLocks noGrp="1"/>
          </p:cNvSpPr>
          <p:nvPr>
            <p:ph sz="half" idx="15"/>
          </p:nvPr>
        </p:nvSpPr>
        <p:spPr>
          <a:xfrm>
            <a:off x="7368607" y="234125"/>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1A6B7AF0-7D60-1D9B-E227-46CF7D2A9619}"/>
              </a:ext>
            </a:extLst>
          </p:cNvPr>
          <p:cNvSpPr>
            <a:spLocks noGrp="1"/>
          </p:cNvSpPr>
          <p:nvPr>
            <p:ph sz="half" idx="17"/>
          </p:nvPr>
        </p:nvSpPr>
        <p:spPr>
          <a:xfrm>
            <a:off x="7368606" y="286871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EBA322FA-C5C4-F7FA-78C8-190890B3586C}"/>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427404865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Hidden titl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2D72E6E-AA2A-B212-DAFC-B97A2C123E6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1" y="226266"/>
            <a:ext cx="3084575" cy="164502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80321" y="2003660"/>
            <a:ext cx="308617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010329" y="231618"/>
            <a:ext cx="3084575" cy="164502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94022" y="2005603"/>
            <a:ext cx="3112107"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7355366" y="220201"/>
            <a:ext cx="3084575" cy="165643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7368606" y="2003659"/>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80321" y="2893235"/>
            <a:ext cx="3061291" cy="1636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55958" y="4659455"/>
            <a:ext cx="3072933"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018643" y="2868717"/>
            <a:ext cx="3101621" cy="1661308"/>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018644" y="4659455"/>
            <a:ext cx="3112106"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7355365" y="2868717"/>
            <a:ext cx="3084575" cy="1656438"/>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355364" y="4647842"/>
            <a:ext cx="3084575" cy="57191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4C0402E0-9636-7219-64F4-4C039C4F852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CD6C8514-D0A7-AD72-5F80-AA99023C9744}"/>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A2E44216-0234-7F99-203B-0E4DDDFF482C}"/>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E25FF89A-7FD8-D3BE-94D5-1C6345D42A12}"/>
              </a:ext>
            </a:extLst>
          </p:cNvPr>
          <p:cNvSpPr>
            <a:spLocks noGrp="1"/>
          </p:cNvSpPr>
          <p:nvPr>
            <p:ph type="sldNum" sz="quarter" idx="2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010671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Hidden titl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D84693-B444-B4CC-01A6-73DC89C2F7C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3820135" y="1016479"/>
            <a:ext cx="456186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p:nvPr>
        </p:nvSpPr>
        <p:spPr>
          <a:xfrm>
            <a:off x="3810000" y="1969498"/>
            <a:ext cx="4572000" cy="2555875"/>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087686" y="228835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83699" y="197475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087686" y="320365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83699" y="299500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087686" y="419786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83699" y="401525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72019" y="21863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71203" y="197006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71693" y="31985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71203" y="299031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17060" y="429903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71203" y="401056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22CF5198-34EA-8828-ADB6-0BFF5A4854C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6F580958-DC8E-2796-654F-79E6D3FF9E58}"/>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C1EA2E71-FEB7-C693-0A73-2D19CBB80AA5}"/>
              </a:ext>
            </a:extLst>
          </p:cNvPr>
          <p:cNvSpPr>
            <a:spLocks noGrp="1"/>
          </p:cNvSpPr>
          <p:nvPr>
            <p:ph type="ftr" sz="quarter" idx="36"/>
          </p:nvPr>
        </p:nvSpPr>
        <p:spPr/>
        <p:txBody>
          <a:bodyPr/>
          <a:lstStyle/>
          <a:p>
            <a:r>
              <a:rPr lang="en-US"/>
              <a:t>Edit footer and page number options in “Header &amp; Footer”</a:t>
            </a:r>
          </a:p>
        </p:txBody>
      </p:sp>
      <p:sp>
        <p:nvSpPr>
          <p:cNvPr id="23" name="Slide Number Placeholder 22">
            <a:extLst>
              <a:ext uri="{FF2B5EF4-FFF2-40B4-BE49-F238E27FC236}">
                <a16:creationId xmlns:a16="http://schemas.microsoft.com/office/drawing/2014/main" id="{05DA1BCE-0A7A-32D2-397C-6F69E561EDE6}"/>
              </a:ext>
            </a:extLst>
          </p:cNvPr>
          <p:cNvSpPr>
            <a:spLocks noGrp="1"/>
          </p:cNvSpPr>
          <p:nvPr>
            <p:ph type="sldNum" sz="quarter" idx="3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545416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Hidden titl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58A3-94D4-C0D5-4098-524CD2297F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5" y="4333672"/>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39" y="1609695"/>
            <a:ext cx="268763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75965" y="175221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69665" y="1610300"/>
            <a:ext cx="3020821"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39" y="2764487"/>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5" y="2630550"/>
            <a:ext cx="3020821"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21006" y="386493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9665" y="3650800"/>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11121" y="4351113"/>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11214" y="1609695"/>
            <a:ext cx="261778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49489" y="1840321"/>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27401" y="1627741"/>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49163" y="285259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27401" y="2647991"/>
            <a:ext cx="3020821"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194530" y="3953045"/>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27401" y="3668241"/>
            <a:ext cx="3020821" cy="645813"/>
          </a:xfrm>
        </p:spPr>
        <p:txBody>
          <a:bodyPr/>
          <a:lstStyle>
            <a:lvl1pPr marL="0" indent="0">
              <a:buNone/>
              <a:defRPr sz="2400"/>
            </a:lvl1pPr>
          </a:lstStyle>
          <a:p>
            <a:pPr lvl="0"/>
            <a:r>
              <a:rPr lang="en-GB"/>
              <a:t>Click to edit label</a:t>
            </a:r>
            <a:endParaRPr lang="en-US"/>
          </a:p>
        </p:txBody>
      </p:sp>
      <p:sp>
        <p:nvSpPr>
          <p:cNvPr id="4" name="文字版面配置區 3">
            <a:extLst>
              <a:ext uri="{FF2B5EF4-FFF2-40B4-BE49-F238E27FC236}">
                <a16:creationId xmlns:a16="http://schemas.microsoft.com/office/drawing/2014/main" id="{FCBE5246-3412-E7E8-095A-E0AEA74DDD52}"/>
              </a:ext>
            </a:extLst>
          </p:cNvPr>
          <p:cNvSpPr>
            <a:spLocks noGrp="1"/>
          </p:cNvSpPr>
          <p:nvPr>
            <p:ph type="body" sz="quarter" idx="40"/>
          </p:nvPr>
        </p:nvSpPr>
        <p:spPr>
          <a:xfrm>
            <a:off x="353386" y="5235575"/>
            <a:ext cx="5048348" cy="5603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5" name="文字版面配置區 4">
            <a:extLst>
              <a:ext uri="{FF2B5EF4-FFF2-40B4-BE49-F238E27FC236}">
                <a16:creationId xmlns:a16="http://schemas.microsoft.com/office/drawing/2014/main" id="{1D658448-AFFB-02CD-5E22-A0DE2A433481}"/>
              </a:ext>
            </a:extLst>
          </p:cNvPr>
          <p:cNvSpPr>
            <a:spLocks noGrp="1"/>
          </p:cNvSpPr>
          <p:nvPr>
            <p:ph type="body" sz="quarter" idx="41"/>
          </p:nvPr>
        </p:nvSpPr>
        <p:spPr>
          <a:xfrm>
            <a:off x="6211888" y="5248275"/>
            <a:ext cx="4903787" cy="5095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3" name="Date Placeholder 2">
            <a:extLst>
              <a:ext uri="{FF2B5EF4-FFF2-40B4-BE49-F238E27FC236}">
                <a16:creationId xmlns:a16="http://schemas.microsoft.com/office/drawing/2014/main" id="{85E43B53-1850-B656-A9ED-ED439B327B39}"/>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792E81E5-810B-617C-572E-C33FE5E73044}"/>
              </a:ext>
            </a:extLst>
          </p:cNvPr>
          <p:cNvSpPr>
            <a:spLocks noGrp="1"/>
          </p:cNvSpPr>
          <p:nvPr>
            <p:ph type="ftr" sz="quarter" idx="43"/>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7704C257-A1F6-2208-6283-A6C4E52E891C}"/>
              </a:ext>
            </a:extLst>
          </p:cNvPr>
          <p:cNvSpPr>
            <a:spLocks noGrp="1"/>
          </p:cNvSpPr>
          <p:nvPr>
            <p:ph type="sldNum" sz="quarter" idx="44"/>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030479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Quotes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5" name="內容版面配置區 18">
            <a:extLst>
              <a:ext uri="{FF2B5EF4-FFF2-40B4-BE49-F238E27FC236}">
                <a16:creationId xmlns:a16="http://schemas.microsoft.com/office/drawing/2014/main" id="{F228A0AF-62FB-00B2-3785-D64EE152EEAF}"/>
              </a:ext>
            </a:extLst>
          </p:cNvPr>
          <p:cNvSpPr>
            <a:spLocks noGrp="1"/>
          </p:cNvSpPr>
          <p:nvPr>
            <p:ph sz="quarter" idx="17"/>
          </p:nvPr>
        </p:nvSpPr>
        <p:spPr>
          <a:xfrm>
            <a:off x="1401763" y="738188"/>
            <a:ext cx="8156575" cy="256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A1967147-1D7F-6D22-B70C-65390030ECF3}"/>
              </a:ext>
            </a:extLst>
          </p:cNvPr>
          <p:cNvSpPr>
            <a:spLocks noGrp="1"/>
          </p:cNvSpPr>
          <p:nvPr>
            <p:ph type="body" sz="half" idx="13"/>
          </p:nvPr>
        </p:nvSpPr>
        <p:spPr>
          <a:xfrm>
            <a:off x="1402288" y="3653379"/>
            <a:ext cx="8156579" cy="548968"/>
          </a:xfrm>
        </p:spPr>
        <p:txBody>
          <a:bodyPr anchor="t">
            <a:no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Text Placeholder 3">
            <a:extLst>
              <a:ext uri="{FF2B5EF4-FFF2-40B4-BE49-F238E27FC236}">
                <a16:creationId xmlns:a16="http://schemas.microsoft.com/office/drawing/2014/main" id="{495CFF3F-D5E3-14ED-F5DC-8C31BE176FAE}"/>
              </a:ext>
            </a:extLst>
          </p:cNvPr>
          <p:cNvSpPr>
            <a:spLocks noGrp="1"/>
          </p:cNvSpPr>
          <p:nvPr>
            <p:ph type="body" sz="half" idx="2"/>
          </p:nvPr>
        </p:nvSpPr>
        <p:spPr>
          <a:xfrm>
            <a:off x="680322" y="4711615"/>
            <a:ext cx="9613859" cy="1090789"/>
          </a:xfrm>
        </p:spPr>
        <p:txBody>
          <a:bodyPr anchor="ctr">
            <a:no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1879903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Quotes3">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grpSp>
        <p:nvGrpSpPr>
          <p:cNvPr id="22" name="群組 21">
            <a:extLst>
              <a:ext uri="{FF2B5EF4-FFF2-40B4-BE49-F238E27FC236}">
                <a16:creationId xmlns:a16="http://schemas.microsoft.com/office/drawing/2014/main" id="{E1E23F59-A6A1-6940-3371-CB9178F82A8C}"/>
              </a:ext>
            </a:extLst>
          </p:cNvPr>
          <p:cNvGrpSpPr/>
          <p:nvPr userDrawn="1"/>
        </p:nvGrpSpPr>
        <p:grpSpPr>
          <a:xfrm>
            <a:off x="1218217" y="1114976"/>
            <a:ext cx="9064965" cy="2899024"/>
            <a:chOff x="1218217" y="1114976"/>
            <a:chExt cx="9064965" cy="2899024"/>
          </a:xfrm>
        </p:grpSpPr>
        <p:pic>
          <p:nvPicPr>
            <p:cNvPr id="8" name="圖片 32">
              <a:extLst>
                <a:ext uri="{FF2B5EF4-FFF2-40B4-BE49-F238E27FC236}">
                  <a16:creationId xmlns:a16="http://schemas.microsoft.com/office/drawing/2014/main" id="{497C95B5-FE46-07D6-D6D7-440360E9C3E0}"/>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blip>
            <a:srcRect/>
            <a:stretch/>
          </p:blipFill>
          <p:spPr>
            <a:xfrm>
              <a:off x="1218217" y="1114976"/>
              <a:ext cx="1168932" cy="1168932"/>
            </a:xfrm>
            <a:prstGeom prst="rect">
              <a:avLst/>
            </a:prstGeom>
          </p:spPr>
        </p:pic>
        <p:pic>
          <p:nvPicPr>
            <p:cNvPr id="9" name="圖片 33">
              <a:extLst>
                <a:ext uri="{FF2B5EF4-FFF2-40B4-BE49-F238E27FC236}">
                  <a16:creationId xmlns:a16="http://schemas.microsoft.com/office/drawing/2014/main" id="{53AB9907-5BC3-F661-7E13-6D44EC6B5AC6}"/>
                </a:ext>
                <a:ext uri="{C183D7F6-B498-43B3-948B-1728B52AA6E4}">
                  <adec:decorative xmlns:adec="http://schemas.microsoft.com/office/drawing/2017/decorative" val="1"/>
                </a:ext>
              </a:extLst>
            </p:cNvPr>
            <p:cNvPicPr>
              <a:picLocks noChangeAspect="1"/>
            </p:cNvPicPr>
            <p:nvPr userDrawn="1"/>
          </p:nvPicPr>
          <p:blipFill>
            <a:blip r:embed="rId3">
              <a:duotone>
                <a:schemeClr val="accent6">
                  <a:shade val="45000"/>
                  <a:satMod val="135000"/>
                </a:schemeClr>
                <a:prstClr val="white"/>
              </a:duotone>
            </a:blip>
            <a:srcRect/>
            <a:stretch/>
          </p:blipFill>
          <p:spPr>
            <a:xfrm>
              <a:off x="9113182" y="2844000"/>
              <a:ext cx="1170000" cy="1170000"/>
            </a:xfrm>
            <a:prstGeom prst="rect">
              <a:avLst/>
            </a:prstGeom>
          </p:spPr>
        </p:pic>
      </p:grpSp>
      <p:sp>
        <p:nvSpPr>
          <p:cNvPr id="10" name="內容版面配置區 12">
            <a:extLst>
              <a:ext uri="{FF2B5EF4-FFF2-40B4-BE49-F238E27FC236}">
                <a16:creationId xmlns:a16="http://schemas.microsoft.com/office/drawing/2014/main" id="{89EB81C6-9D74-5909-C2F1-A5B61689E409}"/>
              </a:ext>
            </a:extLst>
          </p:cNvPr>
          <p:cNvSpPr>
            <a:spLocks noGrp="1"/>
          </p:cNvSpPr>
          <p:nvPr>
            <p:ph sz="quarter" idx="13"/>
          </p:nvPr>
        </p:nvSpPr>
        <p:spPr>
          <a:xfrm>
            <a:off x="2802137" y="658109"/>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內容版面配置區 12">
            <a:extLst>
              <a:ext uri="{FF2B5EF4-FFF2-40B4-BE49-F238E27FC236}">
                <a16:creationId xmlns:a16="http://schemas.microsoft.com/office/drawing/2014/main" id="{43FE64FD-7C2D-6A60-5967-E3545E9708A4}"/>
              </a:ext>
            </a:extLst>
          </p:cNvPr>
          <p:cNvSpPr>
            <a:spLocks noGrp="1"/>
          </p:cNvSpPr>
          <p:nvPr>
            <p:ph sz="quarter" idx="14" hasCustomPrompt="1"/>
          </p:nvPr>
        </p:nvSpPr>
        <p:spPr>
          <a:xfrm>
            <a:off x="2792938" y="2065492"/>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內容版面配置區 12">
            <a:extLst>
              <a:ext uri="{FF2B5EF4-FFF2-40B4-BE49-F238E27FC236}">
                <a16:creationId xmlns:a16="http://schemas.microsoft.com/office/drawing/2014/main" id="{0F39BD13-EFA1-D920-2E70-6C5D24311F5D}"/>
              </a:ext>
            </a:extLst>
          </p:cNvPr>
          <p:cNvSpPr>
            <a:spLocks noGrp="1"/>
          </p:cNvSpPr>
          <p:nvPr>
            <p:ph sz="quarter" idx="15"/>
          </p:nvPr>
        </p:nvSpPr>
        <p:spPr>
          <a:xfrm>
            <a:off x="2802137" y="3326441"/>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5399705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EE1340-2C9A-70E0-7D2F-FB8F3FFF27ED}"/>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9" name="Subtitle 2">
            <a:extLst>
              <a:ext uri="{FF2B5EF4-FFF2-40B4-BE49-F238E27FC236}">
                <a16:creationId xmlns:a16="http://schemas.microsoft.com/office/drawing/2014/main" id="{07D852A4-6124-9F9A-1CFF-9243C184AC5B}"/>
              </a:ext>
            </a:extLst>
          </p:cNvPr>
          <p:cNvSpPr>
            <a:spLocks noGrp="1"/>
          </p:cNvSpPr>
          <p:nvPr>
            <p:ph type="subTitle" idx="1"/>
          </p:nvPr>
        </p:nvSpPr>
        <p:spPr>
          <a:xfrm>
            <a:off x="680318" y="527250"/>
            <a:ext cx="814413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內容版面配置區 10">
            <a:extLst>
              <a:ext uri="{FF2B5EF4-FFF2-40B4-BE49-F238E27FC236}">
                <a16:creationId xmlns:a16="http://schemas.microsoft.com/office/drawing/2014/main" id="{D7B5C211-6637-411E-8BCA-2B702C2F78B1}"/>
              </a:ext>
            </a:extLst>
          </p:cNvPr>
          <p:cNvSpPr>
            <a:spLocks noGrp="1"/>
          </p:cNvSpPr>
          <p:nvPr>
            <p:ph sz="quarter" idx="21"/>
          </p:nvPr>
        </p:nvSpPr>
        <p:spPr>
          <a:xfrm>
            <a:off x="680318" y="4497626"/>
            <a:ext cx="6870660" cy="819751"/>
          </a:xfrm>
        </p:spPr>
        <p:txBody>
          <a:bodyPr/>
          <a:lstStyle/>
          <a:p>
            <a:pPr lvl="0"/>
            <a:r>
              <a:rPr lang="en-GB"/>
              <a:t>Click to edit Master text styles</a:t>
            </a:r>
          </a:p>
          <a:p>
            <a:pPr lvl="1"/>
            <a:r>
              <a:rPr lang="en-GB"/>
              <a:t>Second level</a:t>
            </a:r>
            <a:endParaRPr kumimoji="1" lang="zh-HK" altLang="en-US"/>
          </a:p>
        </p:txBody>
      </p:sp>
      <p:sp>
        <p:nvSpPr>
          <p:cNvPr id="11" name="內容版面配置區 17">
            <a:extLst>
              <a:ext uri="{FF2B5EF4-FFF2-40B4-BE49-F238E27FC236}">
                <a16:creationId xmlns:a16="http://schemas.microsoft.com/office/drawing/2014/main" id="{9E85398F-2897-F6BC-C8DC-DC35AD6D59DB}"/>
              </a:ext>
            </a:extLst>
          </p:cNvPr>
          <p:cNvSpPr>
            <a:spLocks noGrp="1"/>
          </p:cNvSpPr>
          <p:nvPr>
            <p:ph sz="quarter" idx="13"/>
          </p:nvPr>
        </p:nvSpPr>
        <p:spPr>
          <a:xfrm>
            <a:off x="680318" y="3509357"/>
            <a:ext cx="6870660" cy="819751"/>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18" name="內容版面配置區 10">
            <a:extLst>
              <a:ext uri="{FF2B5EF4-FFF2-40B4-BE49-F238E27FC236}">
                <a16:creationId xmlns:a16="http://schemas.microsoft.com/office/drawing/2014/main" id="{7B537ED5-65BC-C683-8914-900521D85DC6}"/>
              </a:ext>
            </a:extLst>
          </p:cNvPr>
          <p:cNvSpPr>
            <a:spLocks noGrp="1"/>
          </p:cNvSpPr>
          <p:nvPr>
            <p:ph sz="quarter" idx="15" hasCustomPrompt="1"/>
          </p:nvPr>
        </p:nvSpPr>
        <p:spPr>
          <a:xfrm>
            <a:off x="7762670" y="3509357"/>
            <a:ext cx="2808287" cy="1808019"/>
          </a:xfrm>
        </p:spPr>
        <p:txBody>
          <a:bodyPr/>
          <a:lstStyle>
            <a:lvl1pPr marL="0" indent="0">
              <a:buNone/>
              <a:defRPr/>
            </a:lvl1pPr>
          </a:lstStyle>
          <a:p>
            <a:pPr lvl="0"/>
            <a:r>
              <a:rPr kumimoji="1" lang="en-US" altLang="zh-HK"/>
              <a:t>Click to insert speaker image</a:t>
            </a:r>
            <a:endParaRPr kumimoji="1" lang="zh-HK" altLang="en-US"/>
          </a:p>
        </p:txBody>
      </p:sp>
      <p:sp>
        <p:nvSpPr>
          <p:cNvPr id="14" name="頁尾版面配置區 13">
            <a:extLst>
              <a:ext uri="{FF2B5EF4-FFF2-40B4-BE49-F238E27FC236}">
                <a16:creationId xmlns:a16="http://schemas.microsoft.com/office/drawing/2014/main" id="{23A31AC7-14DF-29F7-05D6-9387AF837025}"/>
              </a:ext>
            </a:extLst>
          </p:cNvPr>
          <p:cNvSpPr>
            <a:spLocks noGrp="1"/>
          </p:cNvSpPr>
          <p:nvPr>
            <p:ph type="ftr" sz="quarter" idx="17"/>
          </p:nvPr>
        </p:nvSpPr>
        <p:spPr/>
        <p:txBody>
          <a:bodyPr/>
          <a:lstStyle/>
          <a:p>
            <a:r>
              <a:rPr lang="en-US"/>
              <a:t>Edit footer and page number options in “Header &amp; Footer”</a:t>
            </a:r>
          </a:p>
        </p:txBody>
      </p:sp>
      <p:sp>
        <p:nvSpPr>
          <p:cNvPr id="13" name="日期版面配置區 12">
            <a:extLst>
              <a:ext uri="{FF2B5EF4-FFF2-40B4-BE49-F238E27FC236}">
                <a16:creationId xmlns:a16="http://schemas.microsoft.com/office/drawing/2014/main" id="{8F6E6B74-68AB-F87C-594B-0B51A8E2E598}"/>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5" name="投影片編號版面配置區 14">
            <a:extLst>
              <a:ext uri="{FF2B5EF4-FFF2-40B4-BE49-F238E27FC236}">
                <a16:creationId xmlns:a16="http://schemas.microsoft.com/office/drawing/2014/main" id="{B568F1D6-87C3-237C-8677-EC510F15A527}"/>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4F39F74C-9452-E908-213D-B2D30DC939AA}"/>
              </a:ext>
            </a:extLst>
          </p:cNvPr>
          <p:cNvSpPr>
            <a:spLocks noGrp="1"/>
          </p:cNvSpPr>
          <p:nvPr>
            <p:ph type="body" sz="quarter" idx="22" hasCustomPrompt="1"/>
          </p:nvPr>
        </p:nvSpPr>
        <p:spPr>
          <a:xfrm>
            <a:off x="252036" y="6213511"/>
            <a:ext cx="11882812" cy="522439"/>
          </a:xfrm>
        </p:spPr>
        <p:txBody>
          <a:bodyPr/>
          <a:lstStyle>
            <a:lvl1pPr marL="0" indent="0">
              <a:buNone/>
              <a:defRPr>
                <a:solidFill>
                  <a:schemeClr val="tx2"/>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7622851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oxes layout 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10153650" cy="161249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80321" y="3608614"/>
            <a:ext cx="4821319"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3608614"/>
            <a:ext cx="2526883"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9294" y="3590407"/>
            <a:ext cx="2284171" cy="1826857"/>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CCCBDA64-91F2-18AD-5564-1875DEF1AFF2}"/>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ABEAD3F5-291E-0E01-BA21-8BFE763E3F94}"/>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D0F19A10-E149-6D42-D8CF-9650ED7178F8}"/>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7E29D5D8-95AD-6DBF-7E80-C58C3EB38A59}"/>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5283513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lay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C587-C788-2B1D-D5BE-38A39FFC5525}"/>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4" name="Subtitle 2">
            <a:extLst>
              <a:ext uri="{FF2B5EF4-FFF2-40B4-BE49-F238E27FC236}">
                <a16:creationId xmlns:a16="http://schemas.microsoft.com/office/drawing/2014/main" id="{CAE389A9-BF46-44A9-246B-97B139226377}"/>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5" name="內容版面配置區 17">
            <a:extLst>
              <a:ext uri="{FF2B5EF4-FFF2-40B4-BE49-F238E27FC236}">
                <a16:creationId xmlns:a16="http://schemas.microsoft.com/office/drawing/2014/main" id="{36346CED-AA1C-855D-2397-29723770964C}"/>
              </a:ext>
            </a:extLst>
          </p:cNvPr>
          <p:cNvSpPr>
            <a:spLocks noGrp="1"/>
          </p:cNvSpPr>
          <p:nvPr>
            <p:ph sz="quarter" idx="13"/>
          </p:nvPr>
        </p:nvSpPr>
        <p:spPr>
          <a:xfrm>
            <a:off x="680317" y="3515242"/>
            <a:ext cx="5415677" cy="813871"/>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dirty="0"/>
              <a:t>Click to edit Master text styles</a:t>
            </a:r>
          </a:p>
        </p:txBody>
      </p:sp>
      <p:sp>
        <p:nvSpPr>
          <p:cNvPr id="3" name="內容版面配置區 10">
            <a:extLst>
              <a:ext uri="{FF2B5EF4-FFF2-40B4-BE49-F238E27FC236}">
                <a16:creationId xmlns:a16="http://schemas.microsoft.com/office/drawing/2014/main" id="{BED38425-EBAB-D16D-60F0-A3AE0BC7F6DD}"/>
              </a:ext>
            </a:extLst>
          </p:cNvPr>
          <p:cNvSpPr>
            <a:spLocks noGrp="1"/>
          </p:cNvSpPr>
          <p:nvPr>
            <p:ph sz="quarter" idx="17"/>
          </p:nvPr>
        </p:nvSpPr>
        <p:spPr>
          <a:xfrm>
            <a:off x="680317" y="4514910"/>
            <a:ext cx="5415677" cy="813871"/>
          </a:xfrm>
        </p:spPr>
        <p:txBody>
          <a:bodyPr/>
          <a:lstStyle/>
          <a:p>
            <a:pPr lvl="0"/>
            <a:r>
              <a:rPr lang="en-GB"/>
              <a:t>Click to edit Master text styles</a:t>
            </a:r>
          </a:p>
          <a:p>
            <a:pPr lvl="1"/>
            <a:r>
              <a:rPr lang="en-GB"/>
              <a:t>Second level</a:t>
            </a:r>
            <a:endParaRPr kumimoji="1" lang="zh-HK" altLang="en-US"/>
          </a:p>
        </p:txBody>
      </p:sp>
      <p:sp>
        <p:nvSpPr>
          <p:cNvPr id="11" name="內容版面配置區 10">
            <a:extLst>
              <a:ext uri="{FF2B5EF4-FFF2-40B4-BE49-F238E27FC236}">
                <a16:creationId xmlns:a16="http://schemas.microsoft.com/office/drawing/2014/main" id="{01BE434F-16DE-E8C5-7305-C932AA9E5E20}"/>
              </a:ext>
            </a:extLst>
          </p:cNvPr>
          <p:cNvSpPr>
            <a:spLocks noGrp="1"/>
          </p:cNvSpPr>
          <p:nvPr>
            <p:ph sz="quarter" idx="15" hasCustomPrompt="1"/>
          </p:nvPr>
        </p:nvSpPr>
        <p:spPr>
          <a:xfrm>
            <a:off x="6432550" y="3498361"/>
            <a:ext cx="2514600" cy="1830877"/>
          </a:xfrm>
        </p:spPr>
        <p:txBody>
          <a:bodyPr/>
          <a:lstStyle>
            <a:lvl1pPr marL="0" indent="0">
              <a:buNone/>
              <a:defRPr/>
            </a:lvl1pPr>
          </a:lstStyle>
          <a:p>
            <a:pPr lvl="0"/>
            <a:r>
              <a:rPr kumimoji="1" lang="en-US" altLang="zh-HK"/>
              <a:t>Click to insert speaker image</a:t>
            </a:r>
            <a:endParaRPr kumimoji="1" lang="zh-HK" altLang="en-US"/>
          </a:p>
        </p:txBody>
      </p:sp>
      <p:sp>
        <p:nvSpPr>
          <p:cNvPr id="17" name="內容版面配置區 16">
            <a:extLst>
              <a:ext uri="{FF2B5EF4-FFF2-40B4-BE49-F238E27FC236}">
                <a16:creationId xmlns:a16="http://schemas.microsoft.com/office/drawing/2014/main" id="{C677F6B8-404F-0E06-9537-4C6BE678E907}"/>
              </a:ext>
            </a:extLst>
          </p:cNvPr>
          <p:cNvSpPr>
            <a:spLocks noGrp="1"/>
          </p:cNvSpPr>
          <p:nvPr>
            <p:ph sz="quarter" idx="16" hasCustomPrompt="1"/>
          </p:nvPr>
        </p:nvSpPr>
        <p:spPr>
          <a:xfrm>
            <a:off x="9207500" y="3498361"/>
            <a:ext cx="2303462" cy="1830877"/>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US" altLang="zh-HK"/>
              <a:t>Click to insert speaker image</a:t>
            </a:r>
            <a:endParaRPr kumimoji="1" lang="zh-HK" altLang="en-US"/>
          </a:p>
          <a:p>
            <a:pPr lvl="0"/>
            <a:endParaRPr kumimoji="1" lang="zh-HK" altLang="en-US"/>
          </a:p>
        </p:txBody>
      </p:sp>
      <p:sp>
        <p:nvSpPr>
          <p:cNvPr id="16" name="投影片編號版面配置區 15">
            <a:extLst>
              <a:ext uri="{FF2B5EF4-FFF2-40B4-BE49-F238E27FC236}">
                <a16:creationId xmlns:a16="http://schemas.microsoft.com/office/drawing/2014/main" id="{7A757E27-11F4-B54E-9A66-F533F1AB631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E9F284EE-3755-B00D-5D10-5238D4EA8A52}"/>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AB3EF6C1-0F2E-E3B7-1BFF-BAB05630989A}"/>
              </a:ext>
            </a:extLst>
          </p:cNvPr>
          <p:cNvSpPr>
            <a:spLocks noGrp="1"/>
          </p:cNvSpPr>
          <p:nvPr>
            <p:ph type="ftr" sz="quarter" idx="11"/>
          </p:nvPr>
        </p:nvSpPr>
        <p:spPr/>
        <p:txBody>
          <a:bodyPr/>
          <a:lstStyle/>
          <a:p>
            <a:r>
              <a:rPr lang="en-US"/>
              <a:t>Edit footer and page number options in “Header &amp; Footer”</a:t>
            </a:r>
          </a:p>
        </p:txBody>
      </p:sp>
      <p:sp>
        <p:nvSpPr>
          <p:cNvPr id="6" name="文字版面配置區 4">
            <a:extLst>
              <a:ext uri="{FF2B5EF4-FFF2-40B4-BE49-F238E27FC236}">
                <a16:creationId xmlns:a16="http://schemas.microsoft.com/office/drawing/2014/main" id="{B59836BE-8243-ABCD-AFB4-4FD75760FE93}"/>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11528894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with 1-3 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76ED080-B699-4499-8E3D-250580FCB739}"/>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2" name="Subtitle 2">
            <a:extLst>
              <a:ext uri="{FF2B5EF4-FFF2-40B4-BE49-F238E27FC236}">
                <a16:creationId xmlns:a16="http://schemas.microsoft.com/office/drawing/2014/main" id="{7D981A0D-9E9C-B054-CCF8-7C080D0A5E0E}"/>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文字版面配置區 9">
            <a:extLst>
              <a:ext uri="{FF2B5EF4-FFF2-40B4-BE49-F238E27FC236}">
                <a16:creationId xmlns:a16="http://schemas.microsoft.com/office/drawing/2014/main" id="{7B88CD93-922F-1840-80E4-C5BB6457C5F1}"/>
              </a:ext>
            </a:extLst>
          </p:cNvPr>
          <p:cNvSpPr>
            <a:spLocks noGrp="1"/>
          </p:cNvSpPr>
          <p:nvPr>
            <p:ph type="body" sz="quarter" idx="14"/>
          </p:nvPr>
        </p:nvSpPr>
        <p:spPr>
          <a:xfrm>
            <a:off x="681038" y="3627860"/>
            <a:ext cx="2780619" cy="1684247"/>
          </a:xfrm>
        </p:spPr>
        <p:txBody>
          <a:bodyPr/>
          <a:lstStyle>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8" name="內容版面配置區 10">
            <a:extLst>
              <a:ext uri="{FF2B5EF4-FFF2-40B4-BE49-F238E27FC236}">
                <a16:creationId xmlns:a16="http://schemas.microsoft.com/office/drawing/2014/main" id="{355A3771-191A-39ED-9990-4BB14F46C9C2}"/>
              </a:ext>
            </a:extLst>
          </p:cNvPr>
          <p:cNvSpPr>
            <a:spLocks noGrp="1"/>
          </p:cNvSpPr>
          <p:nvPr>
            <p:ph sz="quarter" idx="22" hasCustomPrompt="1"/>
          </p:nvPr>
        </p:nvSpPr>
        <p:spPr>
          <a:xfrm>
            <a:off x="3713838" y="3587709"/>
            <a:ext cx="2514600" cy="1112880"/>
          </a:xfrm>
        </p:spPr>
        <p:txBody>
          <a:bodyPr/>
          <a:lstStyle>
            <a:lvl1pPr marL="0" indent="0">
              <a:buNone/>
              <a:defRPr/>
            </a:lvl1pPr>
          </a:lstStyle>
          <a:p>
            <a:pPr lvl="0"/>
            <a:r>
              <a:rPr kumimoji="1" lang="en-US" altLang="zh-HK"/>
              <a:t>Click to insert speaker image</a:t>
            </a:r>
            <a:endParaRPr kumimoji="1" lang="zh-HK" altLang="en-US"/>
          </a:p>
        </p:txBody>
      </p:sp>
      <p:sp>
        <p:nvSpPr>
          <p:cNvPr id="24" name="文字版面配置區 9">
            <a:extLst>
              <a:ext uri="{FF2B5EF4-FFF2-40B4-BE49-F238E27FC236}">
                <a16:creationId xmlns:a16="http://schemas.microsoft.com/office/drawing/2014/main" id="{114306FB-C343-4DFB-3312-AACD4A3269BB}"/>
              </a:ext>
            </a:extLst>
          </p:cNvPr>
          <p:cNvSpPr>
            <a:spLocks noGrp="1"/>
          </p:cNvSpPr>
          <p:nvPr>
            <p:ph type="body" sz="quarter" idx="17"/>
          </p:nvPr>
        </p:nvSpPr>
        <p:spPr>
          <a:xfrm>
            <a:off x="3713839" y="4829175"/>
            <a:ext cx="2514601" cy="482932"/>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9" name="內容版面配置區 10">
            <a:extLst>
              <a:ext uri="{FF2B5EF4-FFF2-40B4-BE49-F238E27FC236}">
                <a16:creationId xmlns:a16="http://schemas.microsoft.com/office/drawing/2014/main" id="{E93D3BCC-9F5B-D6FE-A894-806463CE8CCC}"/>
              </a:ext>
            </a:extLst>
          </p:cNvPr>
          <p:cNvSpPr>
            <a:spLocks noGrp="1"/>
          </p:cNvSpPr>
          <p:nvPr>
            <p:ph sz="quarter" idx="23" hasCustomPrompt="1"/>
          </p:nvPr>
        </p:nvSpPr>
        <p:spPr>
          <a:xfrm>
            <a:off x="6529607" y="3587709"/>
            <a:ext cx="2514600" cy="1112880"/>
          </a:xfrm>
        </p:spPr>
        <p:txBody>
          <a:bodyPr/>
          <a:lstStyle>
            <a:lvl1pPr marL="0" indent="0">
              <a:buNone/>
              <a:defRPr/>
            </a:lvl1pPr>
          </a:lstStyle>
          <a:p>
            <a:pPr lvl="0"/>
            <a:r>
              <a:rPr kumimoji="1" lang="en-US" altLang="zh-HK"/>
              <a:t>Click to insert speaker image</a:t>
            </a:r>
            <a:endParaRPr kumimoji="1" lang="zh-HK" altLang="en-US"/>
          </a:p>
        </p:txBody>
      </p:sp>
      <p:sp>
        <p:nvSpPr>
          <p:cNvPr id="6" name="文字版面配置區 9">
            <a:extLst>
              <a:ext uri="{FF2B5EF4-FFF2-40B4-BE49-F238E27FC236}">
                <a16:creationId xmlns:a16="http://schemas.microsoft.com/office/drawing/2014/main" id="{D1D7FCAA-ED80-6C12-0522-0B2D89090D5A}"/>
              </a:ext>
            </a:extLst>
          </p:cNvPr>
          <p:cNvSpPr>
            <a:spLocks noGrp="1"/>
          </p:cNvSpPr>
          <p:nvPr>
            <p:ph type="body" sz="quarter" idx="20"/>
          </p:nvPr>
        </p:nvSpPr>
        <p:spPr>
          <a:xfrm>
            <a:off x="6529606" y="4829175"/>
            <a:ext cx="2514601" cy="482932"/>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10" name="內容版面配置區 10">
            <a:extLst>
              <a:ext uri="{FF2B5EF4-FFF2-40B4-BE49-F238E27FC236}">
                <a16:creationId xmlns:a16="http://schemas.microsoft.com/office/drawing/2014/main" id="{B19E8B9E-FBF3-0A83-C012-47308DA3742F}"/>
              </a:ext>
            </a:extLst>
          </p:cNvPr>
          <p:cNvSpPr>
            <a:spLocks noGrp="1"/>
          </p:cNvSpPr>
          <p:nvPr>
            <p:ph sz="quarter" idx="24" hasCustomPrompt="1"/>
          </p:nvPr>
        </p:nvSpPr>
        <p:spPr>
          <a:xfrm>
            <a:off x="9296388" y="3587709"/>
            <a:ext cx="2514600" cy="1112880"/>
          </a:xfrm>
        </p:spPr>
        <p:txBody>
          <a:bodyPr/>
          <a:lstStyle>
            <a:lvl1pPr marL="0" indent="0">
              <a:buNone/>
              <a:defRPr/>
            </a:lvl1pPr>
          </a:lstStyle>
          <a:p>
            <a:pPr lvl="0"/>
            <a:r>
              <a:rPr kumimoji="1" lang="en-US" altLang="zh-HK"/>
              <a:t>Click to insert speaker image</a:t>
            </a:r>
            <a:endParaRPr kumimoji="1" lang="zh-HK" altLang="en-US"/>
          </a:p>
        </p:txBody>
      </p:sp>
      <p:sp>
        <p:nvSpPr>
          <p:cNvPr id="7" name="文字版面配置區 9">
            <a:extLst>
              <a:ext uri="{FF2B5EF4-FFF2-40B4-BE49-F238E27FC236}">
                <a16:creationId xmlns:a16="http://schemas.microsoft.com/office/drawing/2014/main" id="{04927CA7-7C02-DE54-F88E-58E61D50F482}"/>
              </a:ext>
            </a:extLst>
          </p:cNvPr>
          <p:cNvSpPr>
            <a:spLocks noGrp="1"/>
          </p:cNvSpPr>
          <p:nvPr>
            <p:ph type="body" sz="quarter" idx="21"/>
          </p:nvPr>
        </p:nvSpPr>
        <p:spPr>
          <a:xfrm>
            <a:off x="9296388" y="4829175"/>
            <a:ext cx="2514601" cy="482932"/>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3" name="投影片編號版面配置區 2">
            <a:extLst>
              <a:ext uri="{FF2B5EF4-FFF2-40B4-BE49-F238E27FC236}">
                <a16:creationId xmlns:a16="http://schemas.microsoft.com/office/drawing/2014/main" id="{EE7EC7EA-9042-EDCC-FCC8-2BA8EC579B05}"/>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C0CA6645-C98E-D251-4015-4B17E9712A69}"/>
              </a:ext>
            </a:extLst>
          </p:cNvPr>
          <p:cNvSpPr>
            <a:spLocks noGrp="1"/>
          </p:cNvSpPr>
          <p:nvPr>
            <p:ph type="dt" sz="half" idx="11"/>
          </p:nvPr>
        </p:nvSpPr>
        <p:spPr/>
        <p:txBody>
          <a:bodyPr/>
          <a:lstStyle/>
          <a:p>
            <a:fld id="{82366278-3313-8549-87DE-ECC5920BEA47}" type="datetime1">
              <a:rPr lang="en-HK" smtClean="0"/>
              <a:t>23/10/2023</a:t>
            </a:fld>
            <a:endParaRPr lang="en-US" dirty="0"/>
          </a:p>
        </p:txBody>
      </p:sp>
      <p:sp>
        <p:nvSpPr>
          <p:cNvPr id="5" name="頁尾版面配置區 4">
            <a:extLst>
              <a:ext uri="{FF2B5EF4-FFF2-40B4-BE49-F238E27FC236}">
                <a16:creationId xmlns:a16="http://schemas.microsoft.com/office/drawing/2014/main" id="{43838BE0-842C-0312-9551-85A45B095B66}"/>
              </a:ext>
            </a:extLst>
          </p:cNvPr>
          <p:cNvSpPr>
            <a:spLocks noGrp="1"/>
          </p:cNvSpPr>
          <p:nvPr>
            <p:ph type="ftr" sz="quarter" idx="12"/>
          </p:nvPr>
        </p:nvSpPr>
        <p:spPr/>
        <p:txBody>
          <a:bodyPr/>
          <a:lstStyle/>
          <a:p>
            <a:r>
              <a:rPr lang="en-US"/>
              <a:t>Edit footer and page number options in “Header &amp; Footer”</a:t>
            </a:r>
          </a:p>
        </p:txBody>
      </p:sp>
      <p:sp>
        <p:nvSpPr>
          <p:cNvPr id="11" name="文字版面配置區 4">
            <a:extLst>
              <a:ext uri="{FF2B5EF4-FFF2-40B4-BE49-F238E27FC236}">
                <a16:creationId xmlns:a16="http://schemas.microsoft.com/office/drawing/2014/main" id="{0CB2418C-A588-DFCB-2588-23FA45B56B6B}"/>
              </a:ext>
            </a:extLst>
          </p:cNvPr>
          <p:cNvSpPr>
            <a:spLocks noGrp="1"/>
          </p:cNvSpPr>
          <p:nvPr>
            <p:ph type="body" sz="quarter" idx="25"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6553831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 content bo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C5999D-7623-CF5A-7175-88CE401E2ECA}"/>
              </a:ext>
            </a:extLst>
          </p:cNvPr>
          <p:cNvSpPr>
            <a:spLocks noGrp="1"/>
          </p:cNvSpPr>
          <p:nvPr>
            <p:ph type="title"/>
          </p:nvPr>
        </p:nvSpPr>
        <p:spPr>
          <a:xfrm>
            <a:off x="-25399" y="228599"/>
            <a:ext cx="10566400" cy="1320960"/>
          </a:xfrm>
          <a:solidFill>
            <a:srgbClr val="245002"/>
          </a:solidFill>
          <a:ln w="28575">
            <a:solidFill>
              <a:srgbClr val="E9E6C5"/>
            </a:solidFill>
          </a:ln>
        </p:spPr>
        <p:txBody>
          <a:bodyPr/>
          <a:lstStyle>
            <a:lvl1pPr>
              <a:defRPr>
                <a:solidFill>
                  <a:schemeClr val="bg1"/>
                </a:solidFill>
              </a:defRPr>
            </a:lvl1pPr>
          </a:lstStyle>
          <a:p>
            <a:r>
              <a:rPr lang="en-GB"/>
              <a:t>Click to edit Master title style</a:t>
            </a:r>
            <a:endParaRPr lang="en-US"/>
          </a:p>
        </p:txBody>
      </p:sp>
      <p:sp>
        <p:nvSpPr>
          <p:cNvPr id="10" name="Content Placeholder 2">
            <a:extLst>
              <a:ext uri="{FF2B5EF4-FFF2-40B4-BE49-F238E27FC236}">
                <a16:creationId xmlns:a16="http://schemas.microsoft.com/office/drawing/2014/main" id="{75791AE1-A21A-3BAD-80F5-B5CA7C8BF6F2}"/>
              </a:ext>
            </a:extLst>
          </p:cNvPr>
          <p:cNvSpPr>
            <a:spLocks noGrp="1"/>
          </p:cNvSpPr>
          <p:nvPr>
            <p:ph idx="1"/>
          </p:nvPr>
        </p:nvSpPr>
        <p:spPr>
          <a:xfrm>
            <a:off x="680321" y="1749539"/>
            <a:ext cx="10435233" cy="28340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文字版面配置區 18">
            <a:extLst>
              <a:ext uri="{FF2B5EF4-FFF2-40B4-BE49-F238E27FC236}">
                <a16:creationId xmlns:a16="http://schemas.microsoft.com/office/drawing/2014/main" id="{30E382B3-B941-C48D-E1A5-D883E1B687C0}"/>
              </a:ext>
            </a:extLst>
          </p:cNvPr>
          <p:cNvSpPr>
            <a:spLocks noGrp="1"/>
          </p:cNvSpPr>
          <p:nvPr>
            <p:ph type="body" sz="quarter" idx="13"/>
          </p:nvPr>
        </p:nvSpPr>
        <p:spPr>
          <a:xfrm>
            <a:off x="681039" y="478515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2" name="Date Placeholder 1">
            <a:extLst>
              <a:ext uri="{FF2B5EF4-FFF2-40B4-BE49-F238E27FC236}">
                <a16:creationId xmlns:a16="http://schemas.microsoft.com/office/drawing/2014/main" id="{3ABA653D-8E77-BA0A-1040-A8DE28B6ECA5}"/>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8C693E38-9CC7-991A-B298-0C9AE3D6C883}"/>
              </a:ext>
            </a:extLst>
          </p:cNvPr>
          <p:cNvSpPr>
            <a:spLocks noGrp="1"/>
          </p:cNvSpPr>
          <p:nvPr>
            <p:ph type="ftr" sz="quarter" idx="15"/>
          </p:nvPr>
        </p:nvSpPr>
        <p:spPr/>
        <p:txBody>
          <a:bodyPr/>
          <a:lstStyle/>
          <a:p>
            <a:r>
              <a:rPr lang="en-US"/>
              <a:t>Edit footer and page number options in “Header &amp; Footer”</a:t>
            </a:r>
          </a:p>
        </p:txBody>
      </p:sp>
      <p:sp>
        <p:nvSpPr>
          <p:cNvPr id="4" name="Slide Number Placeholder 3">
            <a:extLst>
              <a:ext uri="{FF2B5EF4-FFF2-40B4-BE49-F238E27FC236}">
                <a16:creationId xmlns:a16="http://schemas.microsoft.com/office/drawing/2014/main" id="{C9FD2A6A-843F-347F-73FD-287AA0DE5E8B}"/>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9621AD68-3415-3E1E-A92C-939BD6CC596B}"/>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945391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 boxes layou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116-9C45-919D-6C00-79A9C268A282}"/>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2">
            <a:extLst>
              <a:ext uri="{FF2B5EF4-FFF2-40B4-BE49-F238E27FC236}">
                <a16:creationId xmlns:a16="http://schemas.microsoft.com/office/drawing/2014/main" id="{156963F6-57F1-ED9E-1ECB-11D07708D0BE}"/>
              </a:ext>
            </a:extLst>
          </p:cNvPr>
          <p:cNvSpPr>
            <a:spLocks noGrp="1"/>
          </p:cNvSpPr>
          <p:nvPr>
            <p:ph sz="half" idx="1"/>
          </p:nvPr>
        </p:nvSpPr>
        <p:spPr>
          <a:xfrm>
            <a:off x="680319" y="1767842"/>
            <a:ext cx="10435233"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0F271A1C-ED86-9EC7-B01A-F612DCDDA71A}"/>
              </a:ext>
            </a:extLst>
          </p:cNvPr>
          <p:cNvSpPr>
            <a:spLocks noGrp="1"/>
          </p:cNvSpPr>
          <p:nvPr>
            <p:ph sz="half" idx="2"/>
          </p:nvPr>
        </p:nvSpPr>
        <p:spPr>
          <a:xfrm>
            <a:off x="679602" y="3307085"/>
            <a:ext cx="10435232"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C128C34C-3031-1EFA-B50D-2CBDABE44765}"/>
              </a:ext>
            </a:extLst>
          </p:cNvPr>
          <p:cNvSpPr>
            <a:spLocks noGrp="1"/>
          </p:cNvSpPr>
          <p:nvPr>
            <p:ph type="body" sz="quarter" idx="13"/>
          </p:nvPr>
        </p:nvSpPr>
        <p:spPr>
          <a:xfrm>
            <a:off x="680319" y="479606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5A9AA792-57E2-A680-B701-75FC2A4C99B9}"/>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83433AF9-A073-B194-2859-96A9466C3E89}"/>
              </a:ext>
            </a:extLst>
          </p:cNvPr>
          <p:cNvSpPr>
            <a:spLocks noGrp="1"/>
          </p:cNvSpPr>
          <p:nvPr>
            <p:ph type="ftr" sz="quarter" idx="15"/>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A61C2EFA-C25C-4ECF-90B6-8ABC116B2BA7}"/>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8BA7B061-94DF-8FC1-264D-7B716D9BF7FB}"/>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19915125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 boxes layout B">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A187A-FD07-1A44-5AAC-6396092D4924}"/>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5095640" cy="264699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096000" y="1767841"/>
            <a:ext cx="4930115" cy="2646997"/>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8FFA891-58B9-340F-CD39-D78E85A334F7}"/>
              </a:ext>
            </a:extLst>
          </p:cNvPr>
          <p:cNvSpPr>
            <a:spLocks noGrp="1"/>
          </p:cNvSpPr>
          <p:nvPr>
            <p:ph type="body" sz="quarter" idx="13"/>
          </p:nvPr>
        </p:nvSpPr>
        <p:spPr>
          <a:xfrm>
            <a:off x="680320" y="474269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6" name="Date Placeholder 5">
            <a:extLst>
              <a:ext uri="{FF2B5EF4-FFF2-40B4-BE49-F238E27FC236}">
                <a16:creationId xmlns:a16="http://schemas.microsoft.com/office/drawing/2014/main" id="{EB11EB6F-616D-2CE8-7F0C-EAC051BFF108}"/>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06E1802-D16B-70E9-5E52-A02F900B12C2}"/>
              </a:ext>
            </a:extLst>
          </p:cNvPr>
          <p:cNvSpPr>
            <a:spLocks noGrp="1"/>
          </p:cNvSpPr>
          <p:nvPr>
            <p:ph type="ftr" sz="quarter" idx="15"/>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D03E31E2-04B8-84B9-8AFA-85AABB7D3777}"/>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0DE5D997-DACE-81C8-695F-4DB60641D50E}"/>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3931912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AD87DB-1B3F-7306-8D33-F555ECCAFCF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1767841"/>
            <a:ext cx="10435233" cy="97440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2" y="2871674"/>
            <a:ext cx="10435232" cy="80344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79602" y="3790719"/>
            <a:ext cx="10434637" cy="865896"/>
          </a:xfrm>
        </p:spPr>
        <p:txBody>
          <a:bodyPr/>
          <a:lstStyle/>
          <a:p>
            <a:pPr lvl="0"/>
            <a:r>
              <a:rPr lang="en-GB"/>
              <a:t>Click to edit Master text styles</a:t>
            </a:r>
          </a:p>
          <a:p>
            <a:pPr lvl="1"/>
            <a:r>
              <a:rPr lang="en-GB"/>
              <a:t>Second level</a:t>
            </a:r>
          </a:p>
          <a:p>
            <a:pPr lvl="2"/>
            <a:r>
              <a:rPr lang="en-GB"/>
              <a:t>Third level</a:t>
            </a:r>
            <a:endParaRPr kumimoji="1" lang="zh-HK" altLang="en-US"/>
          </a:p>
        </p:txBody>
      </p:sp>
      <p:sp>
        <p:nvSpPr>
          <p:cNvPr id="10" name="文字版面配置區 18">
            <a:extLst>
              <a:ext uri="{FF2B5EF4-FFF2-40B4-BE49-F238E27FC236}">
                <a16:creationId xmlns:a16="http://schemas.microsoft.com/office/drawing/2014/main" id="{031D7477-21EF-F7E6-95F8-4C21A4AAC8AF}"/>
              </a:ext>
            </a:extLst>
          </p:cNvPr>
          <p:cNvSpPr>
            <a:spLocks noGrp="1"/>
          </p:cNvSpPr>
          <p:nvPr>
            <p:ph type="body" sz="quarter" idx="13"/>
          </p:nvPr>
        </p:nvSpPr>
        <p:spPr>
          <a:xfrm>
            <a:off x="680319" y="477222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2F078C32-8A83-9A53-497D-2EB376337AE9}"/>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F52008A9-39FC-7ADE-F6F5-DE5E45A9B9B0}"/>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94BAE15C-9369-FA97-4529-BE68ED8786E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26833333-2CB2-0F71-B35A-CFC9F4056088}"/>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95747322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3 boxes layou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2994-27DB-0D29-2C1C-43E05B0A445C}"/>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989472" cy="272986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3862941" y="1813560"/>
            <a:ext cx="3354723" cy="272986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7438948" y="1813560"/>
            <a:ext cx="3354723" cy="2729865"/>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843191E2-082D-3694-AA1F-4FB520C1F2B7}"/>
              </a:ext>
            </a:extLst>
          </p:cNvPr>
          <p:cNvSpPr>
            <a:spLocks noGrp="1"/>
          </p:cNvSpPr>
          <p:nvPr>
            <p:ph type="body" sz="quarter" idx="18"/>
          </p:nvPr>
        </p:nvSpPr>
        <p:spPr>
          <a:xfrm>
            <a:off x="639531" y="478029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15DFDE06-48BA-D45D-D3C9-3EAB1FEF97D6}"/>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A9D642E-99D8-2445-D668-C734988DA011}"/>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0DCA0DB-0C3A-3ACB-F22C-F68E4CCA5CA0}"/>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9D720FBD-6CB2-C69F-3BA9-0D0828A70D1E}"/>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9222544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3E6972-484D-4693-DEFF-DBA45EECEC5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145093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7" y="1767843"/>
            <a:ext cx="5422672" cy="1450938"/>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974" y="3349306"/>
            <a:ext cx="10434637" cy="1320960"/>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10" name="文字版面配置區 18">
            <a:extLst>
              <a:ext uri="{FF2B5EF4-FFF2-40B4-BE49-F238E27FC236}">
                <a16:creationId xmlns:a16="http://schemas.microsoft.com/office/drawing/2014/main" id="{0268EF38-FE2D-23E1-767D-0EAD1B6168B3}"/>
              </a:ext>
            </a:extLst>
          </p:cNvPr>
          <p:cNvSpPr>
            <a:spLocks noGrp="1"/>
          </p:cNvSpPr>
          <p:nvPr>
            <p:ph type="body" sz="quarter" idx="13"/>
          </p:nvPr>
        </p:nvSpPr>
        <p:spPr>
          <a:xfrm>
            <a:off x="681036" y="480079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1E34F97-210C-05B6-3890-2C3A9BE286F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3E99F07-58AC-100A-9081-20461A0C0A3E}"/>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C8C91E1-06D3-C498-28C9-2C0A412BB81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BA4809DF-7845-7BB1-A872-9DFE16F79932}"/>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7505814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10434636" cy="146152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3409721"/>
            <a:ext cx="4820828" cy="1119417"/>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3409721"/>
            <a:ext cx="5422798" cy="1119417"/>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10" name="文字版面配置區 18">
            <a:extLst>
              <a:ext uri="{FF2B5EF4-FFF2-40B4-BE49-F238E27FC236}">
                <a16:creationId xmlns:a16="http://schemas.microsoft.com/office/drawing/2014/main" id="{47D376A4-2CBB-2E97-154D-1EB2D5F0DBAC}"/>
              </a:ext>
            </a:extLst>
          </p:cNvPr>
          <p:cNvSpPr>
            <a:spLocks noGrp="1"/>
          </p:cNvSpPr>
          <p:nvPr>
            <p:ph type="body" sz="quarter" idx="13"/>
          </p:nvPr>
        </p:nvSpPr>
        <p:spPr>
          <a:xfrm>
            <a:off x="679601" y="475791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91285FBE-C3AF-0988-B906-E1248318BA3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8CEB50C9-6375-F2BE-F1EC-F27CD3AD1369}"/>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430BA38-B353-7680-86A7-79075F44CE6E}"/>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C76C08D3-BEC9-9BAA-472C-2229C86F7C80}"/>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3837152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264699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3217054"/>
            <a:ext cx="5422798" cy="1197784"/>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2" name="文字版面配置區 18">
            <a:extLst>
              <a:ext uri="{FF2B5EF4-FFF2-40B4-BE49-F238E27FC236}">
                <a16:creationId xmlns:a16="http://schemas.microsoft.com/office/drawing/2014/main" id="{A504F173-99A9-C99B-C11A-DB2F7182918E}"/>
              </a:ext>
            </a:extLst>
          </p:cNvPr>
          <p:cNvSpPr>
            <a:spLocks noGrp="1"/>
          </p:cNvSpPr>
          <p:nvPr>
            <p:ph type="body" sz="quarter" idx="13"/>
          </p:nvPr>
        </p:nvSpPr>
        <p:spPr>
          <a:xfrm>
            <a:off x="680320" y="4719798"/>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CF3F1A76-E270-B8F1-669E-43AD7FB18BA4}"/>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49E957B6-21AF-6172-7339-CB02922F3E4D}"/>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2089616A-82C3-0E7B-E58F-F9CE6D73736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6461456F-B4BD-93E3-2475-AA7E6DE576AA}"/>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15390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boxes layout F">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768608"/>
            <a:ext cx="4862109" cy="165744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80321" y="3608614"/>
            <a:ext cx="10113092" cy="187778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769554"/>
            <a:ext cx="2526883" cy="1657444"/>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4335" y="1769554"/>
            <a:ext cx="2359078" cy="1612491"/>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1F6120A6-7546-4C57-F0D7-4D8F394E272C}"/>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4C7A4E8-8B7C-1461-0494-267A82721AF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CAFB8C21-B9E4-826E-378C-405023D2B40A}"/>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C8CD6CC1-60AA-D962-83B7-33BC8DF047B1}"/>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8164424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1461525"/>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72268" y="3397569"/>
            <a:ext cx="4820828" cy="1320960"/>
          </a:xfrm>
        </p:spPr>
        <p:txBody>
          <a:bodyPr/>
          <a:lstStyle/>
          <a:p>
            <a:pPr lvl="0"/>
            <a:r>
              <a:rPr lang="en-GB" dirty="0"/>
              <a:t>Click to edit Master text styles</a:t>
            </a:r>
          </a:p>
          <a:p>
            <a:pPr lvl="1"/>
            <a:r>
              <a:rPr lang="en-GB" dirty="0"/>
              <a:t>Second level</a:t>
            </a:r>
          </a:p>
          <a:p>
            <a:pPr lvl="2"/>
            <a:r>
              <a:rPr lang="en-GB" dirty="0"/>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2950688"/>
          </a:xfrm>
        </p:spPr>
        <p:txBody>
          <a:bodyPr/>
          <a:lstStyle/>
          <a:p>
            <a:pPr lvl="0"/>
            <a:r>
              <a:rPr lang="en-GB"/>
              <a:t>Click to edit Master text styles</a:t>
            </a:r>
          </a:p>
          <a:p>
            <a:pPr lvl="1"/>
            <a:r>
              <a:rPr lang="en-GB"/>
              <a:t>Second level</a:t>
            </a:r>
          </a:p>
          <a:p>
            <a:pPr lvl="2"/>
            <a:r>
              <a:rPr lang="en-GB"/>
              <a:t>Third level</a:t>
            </a:r>
            <a:endParaRPr lang="en-US"/>
          </a:p>
        </p:txBody>
      </p:sp>
      <p:sp>
        <p:nvSpPr>
          <p:cNvPr id="7" name="Date Placeholder 6">
            <a:extLst>
              <a:ext uri="{FF2B5EF4-FFF2-40B4-BE49-F238E27FC236}">
                <a16:creationId xmlns:a16="http://schemas.microsoft.com/office/drawing/2014/main" id="{42DBCD5A-9C3B-70EB-ECEF-AB2AABD46D77}"/>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65548E8-BE54-853D-19E1-8CB0DB08D6F5}"/>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77CEF6A-BFFD-99C5-5311-56F63B556FC1}"/>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7BDB1363-4E69-CD71-0F57-130DC36C7CCF}"/>
              </a:ext>
            </a:extLst>
          </p:cNvPr>
          <p:cNvSpPr>
            <a:spLocks noGrp="1"/>
          </p:cNvSpPr>
          <p:nvPr>
            <p:ph type="body" sz="quarter" idx="13"/>
          </p:nvPr>
        </p:nvSpPr>
        <p:spPr>
          <a:xfrm>
            <a:off x="680441" y="483927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文字版面配置區 4">
            <a:extLst>
              <a:ext uri="{FF2B5EF4-FFF2-40B4-BE49-F238E27FC236}">
                <a16:creationId xmlns:a16="http://schemas.microsoft.com/office/drawing/2014/main" id="{A77FFF13-4AD0-260E-BEE0-FB085CC3BA88}"/>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8244755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4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7"/>
            <a:ext cx="4761527"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639529" y="3206397"/>
            <a:ext cx="4761527" cy="142275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1722683"/>
            <a:ext cx="5257801" cy="1320960"/>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53457" y="3195026"/>
            <a:ext cx="5257800" cy="1434125"/>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D76C214-2373-C441-EA2C-01D5D9017954}"/>
              </a:ext>
            </a:extLst>
          </p:cNvPr>
          <p:cNvSpPr>
            <a:spLocks noGrp="1"/>
          </p:cNvSpPr>
          <p:nvPr>
            <p:ph type="body" sz="quarter" idx="19"/>
          </p:nvPr>
        </p:nvSpPr>
        <p:spPr>
          <a:xfrm>
            <a:off x="680321" y="480399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60841D3-D6FE-9996-0A88-FBB44686C5AE}"/>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2C35DE2F-87DA-6A0A-91CA-30DB0633C3C0}"/>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B8D9249-3F1C-1FD8-B39B-8AB7BF47564E}"/>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4">
            <a:extLst>
              <a:ext uri="{FF2B5EF4-FFF2-40B4-BE49-F238E27FC236}">
                <a16:creationId xmlns:a16="http://schemas.microsoft.com/office/drawing/2014/main" id="{D89357D1-A4F3-91A6-CB32-37209845B85C}"/>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578392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 boxes layout B">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58746" y="1803064"/>
            <a:ext cx="2526883" cy="2526049"/>
          </a:xfrm>
        </p:spPr>
        <p:txBody>
          <a:bodyPr/>
          <a:lstStyle/>
          <a:p>
            <a:pPr lvl="0"/>
            <a:r>
              <a:rPr lang="en-GB"/>
              <a:t>Click to edit Master text styles</a:t>
            </a:r>
          </a:p>
          <a:p>
            <a:pPr lvl="1"/>
            <a:r>
              <a:rPr lang="en-GB"/>
              <a:t>Second level</a:t>
            </a:r>
          </a:p>
          <a:p>
            <a:pPr lvl="2"/>
            <a:r>
              <a:rPr lang="en-GB"/>
              <a:t>Third level</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3307013" y="1803895"/>
            <a:ext cx="2521924" cy="252604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950321" y="1803064"/>
            <a:ext cx="2526883" cy="252604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593629" y="1803064"/>
            <a:ext cx="2521924" cy="252604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2E099AA-DC6A-F3C4-20F0-24F5ECF565B1}"/>
              </a:ext>
            </a:extLst>
          </p:cNvPr>
          <p:cNvSpPr>
            <a:spLocks noGrp="1"/>
          </p:cNvSpPr>
          <p:nvPr>
            <p:ph type="body" sz="quarter" idx="19"/>
          </p:nvPr>
        </p:nvSpPr>
        <p:spPr>
          <a:xfrm>
            <a:off x="658746" y="465844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8D617817-2A61-D303-DD09-498385CAFDE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828C2B98-7B3F-97ED-C515-EE9F7CB4431E}"/>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2F30E08D-DE28-6E1A-DCF5-0FDAFE9E2751}"/>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BA9A76C0-A917-BBBE-D59A-5E254819BBA9}"/>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56231142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4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275762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5553456" y="1742175"/>
            <a:ext cx="5257801" cy="813847"/>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32118" y="2703211"/>
            <a:ext cx="5257801" cy="859274"/>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9" y="3709674"/>
            <a:ext cx="5257800" cy="758551"/>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FB224A75-238C-B411-52E3-F31ADE2EDFE4}"/>
              </a:ext>
            </a:extLst>
          </p:cNvPr>
          <p:cNvSpPr>
            <a:spLocks noGrp="1"/>
          </p:cNvSpPr>
          <p:nvPr>
            <p:ph type="body" sz="quarter" idx="19"/>
          </p:nvPr>
        </p:nvSpPr>
        <p:spPr>
          <a:xfrm>
            <a:off x="680321" y="474566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B6405C4-5676-EA0A-29A5-488437C5E05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603F42DD-65C8-B963-2EAC-116BFC989E22}"/>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066A75F-52C1-1C48-143E-2DC48CA14F6C}"/>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4">
            <a:extLst>
              <a:ext uri="{FF2B5EF4-FFF2-40B4-BE49-F238E27FC236}">
                <a16:creationId xmlns:a16="http://schemas.microsoft.com/office/drawing/2014/main" id="{D0C8489C-639D-B18B-C8B5-D67BB07D33B3}"/>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7315783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4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702058" y="1742175"/>
            <a:ext cx="4919808" cy="941390"/>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680720" y="2876649"/>
            <a:ext cx="4919808" cy="695226"/>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702059" y="3764959"/>
            <a:ext cx="4919807" cy="821420"/>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5842000" y="1710596"/>
            <a:ext cx="4919807" cy="2875783"/>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10" name="文字版面配置區 18">
            <a:extLst>
              <a:ext uri="{FF2B5EF4-FFF2-40B4-BE49-F238E27FC236}">
                <a16:creationId xmlns:a16="http://schemas.microsoft.com/office/drawing/2014/main" id="{467E7D82-9AAA-E88F-4A1D-305B9768DF40}"/>
              </a:ext>
            </a:extLst>
          </p:cNvPr>
          <p:cNvSpPr>
            <a:spLocks noGrp="1"/>
          </p:cNvSpPr>
          <p:nvPr>
            <p:ph type="body" sz="quarter" idx="19"/>
          </p:nvPr>
        </p:nvSpPr>
        <p:spPr>
          <a:xfrm>
            <a:off x="680321" y="480579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F2B44D4E-A21D-B303-1E24-FDA59D8384E1}"/>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E0B6EBC8-F8D3-1D29-0E74-5564D98F3E1E}"/>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DEBDD49A-4ABD-2DDF-DF10-F87F5040B5C6}"/>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4">
            <a:extLst>
              <a:ext uri="{FF2B5EF4-FFF2-40B4-BE49-F238E27FC236}">
                <a16:creationId xmlns:a16="http://schemas.microsoft.com/office/drawing/2014/main" id="{0CCD01F0-D216-A14C-BE50-5BE77A9509FE}"/>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62622997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4 boxes layout 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10153650" cy="105822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15100" y="3070588"/>
            <a:ext cx="4821319" cy="1426648"/>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639325" y="3070588"/>
            <a:ext cx="2526883" cy="1426648"/>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374073" y="3052380"/>
            <a:ext cx="2284171" cy="1446312"/>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1" name="文字版面配置區 18">
            <a:extLst>
              <a:ext uri="{FF2B5EF4-FFF2-40B4-BE49-F238E27FC236}">
                <a16:creationId xmlns:a16="http://schemas.microsoft.com/office/drawing/2014/main" id="{CCCBDA64-91F2-18AD-5564-1875DEF1AFF2}"/>
              </a:ext>
            </a:extLst>
          </p:cNvPr>
          <p:cNvSpPr>
            <a:spLocks noGrp="1"/>
          </p:cNvSpPr>
          <p:nvPr>
            <p:ph type="body" sz="quarter" idx="19"/>
          </p:nvPr>
        </p:nvSpPr>
        <p:spPr>
          <a:xfrm>
            <a:off x="639531" y="474269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ABEAD3F5-291E-0E01-BA21-8BFE763E3F94}"/>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D0F19A10-E149-6D42-D8CF-9650ED7178F8}"/>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7E29D5D8-95AD-6DBF-7E80-C58C3EB38A59}"/>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31DEA152-94BB-A72C-65CD-0C0B4FE6590D}"/>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06944358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4 boxes layout F">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768609"/>
            <a:ext cx="4862109" cy="135778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80321" y="3303960"/>
            <a:ext cx="10113092" cy="1357787"/>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769554"/>
            <a:ext cx="2526883" cy="1357787"/>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4335" y="1769554"/>
            <a:ext cx="2359078" cy="1320961"/>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1" name="文字版面配置區 18">
            <a:extLst>
              <a:ext uri="{FF2B5EF4-FFF2-40B4-BE49-F238E27FC236}">
                <a16:creationId xmlns:a16="http://schemas.microsoft.com/office/drawing/2014/main" id="{1F6120A6-7546-4C57-F0D7-4D8F394E272C}"/>
              </a:ext>
            </a:extLst>
          </p:cNvPr>
          <p:cNvSpPr>
            <a:spLocks noGrp="1"/>
          </p:cNvSpPr>
          <p:nvPr>
            <p:ph type="body" sz="quarter" idx="19"/>
          </p:nvPr>
        </p:nvSpPr>
        <p:spPr>
          <a:xfrm>
            <a:off x="639531" y="4844916"/>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4C7A4E8-8B7C-1461-0494-267A82721AF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CAFB8C21-B9E4-826E-378C-405023D2B40A}"/>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C8CD6CC1-60AA-D962-83B7-33BC8DF047B1}"/>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F9D41174-C607-3976-84AA-FA8344CC887C}"/>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7669284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 boxes layout 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2179869" cy="277272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2974757" y="1813561"/>
            <a:ext cx="2526883" cy="2772728"/>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1"/>
            <a:ext cx="5018920" cy="132096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5704546" y="3228254"/>
            <a:ext cx="5018920" cy="1358035"/>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53C7978-0FAA-2B82-C7BE-1612DB25F0F5}"/>
              </a:ext>
            </a:extLst>
          </p:cNvPr>
          <p:cNvSpPr>
            <a:spLocks noGrp="1"/>
          </p:cNvSpPr>
          <p:nvPr>
            <p:ph type="body" sz="quarter" idx="19"/>
          </p:nvPr>
        </p:nvSpPr>
        <p:spPr>
          <a:xfrm>
            <a:off x="680321" y="4787443"/>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F8FE4147-3FAA-889A-A9CE-D168E70ECC3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7CF85280-F14A-D8D6-E679-4B7EEBCE5B89}"/>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0F79E734-8ED4-AFB7-92D8-C05796249A05}"/>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94B37581-A72D-7F62-9266-4D073D89D6F2}"/>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7138488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4 boxes layout H">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4862109"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39531" y="3250907"/>
            <a:ext cx="4862109" cy="1447237"/>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0"/>
            <a:ext cx="2312783" cy="2889471"/>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213271" y="1801227"/>
            <a:ext cx="2510194" cy="2899361"/>
          </a:xfrm>
        </p:spPr>
        <p:txBody>
          <a:bodyPr/>
          <a:lstStyle/>
          <a:p>
            <a:pPr lvl="0"/>
            <a:r>
              <a:rPr lang="en-GB"/>
              <a:t>Click to edit Master text styles</a:t>
            </a:r>
          </a:p>
          <a:p>
            <a:pPr lvl="1"/>
            <a:r>
              <a:rPr lang="en-GB"/>
              <a:t>Second level</a:t>
            </a:r>
          </a:p>
          <a:p>
            <a:pPr lvl="2"/>
            <a:r>
              <a:rPr lang="en-GB"/>
              <a:t>Third level</a:t>
            </a:r>
            <a:endParaRPr lang="en-US"/>
          </a:p>
        </p:txBody>
      </p:sp>
      <p:sp>
        <p:nvSpPr>
          <p:cNvPr id="7" name="文字版面配置區 18">
            <a:extLst>
              <a:ext uri="{FF2B5EF4-FFF2-40B4-BE49-F238E27FC236}">
                <a16:creationId xmlns:a16="http://schemas.microsoft.com/office/drawing/2014/main" id="{E662ED16-5F1C-7A3E-9CC7-82F67524501B}"/>
              </a:ext>
            </a:extLst>
          </p:cNvPr>
          <p:cNvSpPr>
            <a:spLocks noGrp="1"/>
          </p:cNvSpPr>
          <p:nvPr>
            <p:ph type="body" sz="quarter" idx="19"/>
          </p:nvPr>
        </p:nvSpPr>
        <p:spPr>
          <a:xfrm>
            <a:off x="639531" y="4842418"/>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5" name="Date Placeholder 14">
            <a:extLst>
              <a:ext uri="{FF2B5EF4-FFF2-40B4-BE49-F238E27FC236}">
                <a16:creationId xmlns:a16="http://schemas.microsoft.com/office/drawing/2014/main" id="{C6DAF25F-20E9-47A8-0D47-14CCBDCFE773}"/>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6" name="Footer Placeholder 15">
            <a:extLst>
              <a:ext uri="{FF2B5EF4-FFF2-40B4-BE49-F238E27FC236}">
                <a16:creationId xmlns:a16="http://schemas.microsoft.com/office/drawing/2014/main" id="{A3F4076D-8FA9-CA74-7C12-5E190389C61B}"/>
              </a:ext>
            </a:extLst>
          </p:cNvPr>
          <p:cNvSpPr>
            <a:spLocks noGrp="1"/>
          </p:cNvSpPr>
          <p:nvPr>
            <p:ph type="ftr" sz="quarter" idx="17"/>
          </p:nvPr>
        </p:nvSpPr>
        <p:spPr/>
        <p:txBody>
          <a:bodyPr/>
          <a:lstStyle/>
          <a:p>
            <a:r>
              <a:rPr lang="en-US"/>
              <a:t>Edit footer and page number options in “Header &amp; Footer”</a:t>
            </a:r>
          </a:p>
        </p:txBody>
      </p:sp>
      <p:sp>
        <p:nvSpPr>
          <p:cNvPr id="17" name="Slide Number Placeholder 16">
            <a:extLst>
              <a:ext uri="{FF2B5EF4-FFF2-40B4-BE49-F238E27FC236}">
                <a16:creationId xmlns:a16="http://schemas.microsoft.com/office/drawing/2014/main" id="{963DD7D3-FBE1-7A3F-B3C2-BE8EC92EB870}"/>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42250C0B-5BA8-A4DA-E243-2FB39FD446D9}"/>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0052817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197C-A375-2A3B-707B-16AF5077B2A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1"/>
            <a:ext cx="3084575" cy="1284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264254"/>
            <a:ext cx="3125364" cy="1407760"/>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47160" y="1820960"/>
            <a:ext cx="3886200" cy="285105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30978" y="3324992"/>
            <a:ext cx="3084575" cy="1347021"/>
          </a:xfrm>
        </p:spPr>
        <p:txBody>
          <a:bodyPr/>
          <a:lstStyle/>
          <a:p>
            <a:pPr lvl="0"/>
            <a:r>
              <a:rPr lang="en-GB"/>
              <a:t>Click to edit Master text styles</a:t>
            </a:r>
          </a:p>
          <a:p>
            <a:pPr lvl="1"/>
            <a:r>
              <a:rPr lang="en-GB"/>
              <a:t>Second level</a:t>
            </a:r>
          </a:p>
          <a:p>
            <a:pPr lvl="2"/>
            <a:r>
              <a:rPr lang="en-GB"/>
              <a:t>Third level</a:t>
            </a:r>
            <a:endParaRPr lang="en-US"/>
          </a:p>
        </p:txBody>
      </p:sp>
      <p:sp>
        <p:nvSpPr>
          <p:cNvPr id="8" name="文字版面配置區 18">
            <a:extLst>
              <a:ext uri="{FF2B5EF4-FFF2-40B4-BE49-F238E27FC236}">
                <a16:creationId xmlns:a16="http://schemas.microsoft.com/office/drawing/2014/main" id="{F0CA682F-88E2-CCC3-216C-3E71ECE98B14}"/>
              </a:ext>
            </a:extLst>
          </p:cNvPr>
          <p:cNvSpPr>
            <a:spLocks noGrp="1"/>
          </p:cNvSpPr>
          <p:nvPr>
            <p:ph type="body" sz="quarter" idx="21"/>
          </p:nvPr>
        </p:nvSpPr>
        <p:spPr>
          <a:xfrm>
            <a:off x="681038" y="481117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C5B9EE11-9DA4-0CC6-1DC7-B7D39AA07BAA}"/>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B1912629-6BEC-9069-2033-4247BEBA0673}"/>
              </a:ext>
            </a:extLst>
          </p:cNvPr>
          <p:cNvSpPr>
            <a:spLocks noGrp="1"/>
          </p:cNvSpPr>
          <p:nvPr>
            <p:ph type="ftr" sz="quarter" idx="19"/>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C96B9A08-B4E6-AED6-622A-B42FC0AEDE3C}"/>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9" name="文字版面配置區 4">
            <a:extLst>
              <a:ext uri="{FF2B5EF4-FFF2-40B4-BE49-F238E27FC236}">
                <a16:creationId xmlns:a16="http://schemas.microsoft.com/office/drawing/2014/main" id="{4BA992BF-3E00-8B11-82C2-7BC8C111268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62721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boxes layout 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179869" cy="36037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2974757" y="1813560"/>
            <a:ext cx="2526883" cy="360373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1"/>
            <a:ext cx="5018920" cy="170667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5704545" y="3771899"/>
            <a:ext cx="5018920" cy="1645395"/>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53C7978-0FAA-2B82-C7BE-1612DB25F0F5}"/>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F8FE4147-3FAA-889A-A9CE-D168E70ECC3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7CF85280-F14A-D8D6-E679-4B7EEBCE5B89}"/>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0F79E734-8ED4-AFB7-92D8-C05796249A05}"/>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9246222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6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2AEF-6BA5-205E-99F4-3DA139D59B7A}"/>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13876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25986" y="3129545"/>
            <a:ext cx="3125364" cy="152817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820961"/>
            <a:ext cx="3294887" cy="1107977"/>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14615" y="3129547"/>
            <a:ext cx="3279647" cy="1528177"/>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138763"/>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49796" y="3129548"/>
            <a:ext cx="3084575" cy="1528178"/>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CD06155-7452-650A-72A0-C15CC8B46C76}"/>
              </a:ext>
            </a:extLst>
          </p:cNvPr>
          <p:cNvSpPr>
            <a:spLocks noGrp="1"/>
          </p:cNvSpPr>
          <p:nvPr>
            <p:ph type="body" sz="quarter" idx="21"/>
          </p:nvPr>
        </p:nvSpPr>
        <p:spPr>
          <a:xfrm>
            <a:off x="681038" y="485833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02CAAAAA-4C4A-6312-3E76-05194D47E534}"/>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CDC1F3F2-F7D1-7227-C00B-E3E0AF368F10}"/>
              </a:ext>
            </a:extLst>
          </p:cNvPr>
          <p:cNvSpPr>
            <a:spLocks noGrp="1"/>
          </p:cNvSpPr>
          <p:nvPr>
            <p:ph type="ftr" sz="quarter" idx="19"/>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1EDFF7D4-0286-561A-E925-131F139A2D3B}"/>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11" name="文字版面配置區 4">
            <a:extLst>
              <a:ext uri="{FF2B5EF4-FFF2-40B4-BE49-F238E27FC236}">
                <a16:creationId xmlns:a16="http://schemas.microsoft.com/office/drawing/2014/main" id="{EACA827A-5561-458D-8DC1-D7EBC92E746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0225134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9CF7463-D867-EA6D-7C6F-7C520DE0E79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747221"/>
            <a:ext cx="3084575" cy="78751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59925" y="2591127"/>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747221"/>
            <a:ext cx="3294887" cy="84034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43400" y="2652976"/>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747221"/>
            <a:ext cx="3084575" cy="878255"/>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15738" y="2648041"/>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93296" y="3360677"/>
            <a:ext cx="3084575" cy="78751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51623" y="4212077"/>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356376" y="3331181"/>
            <a:ext cx="3294887" cy="840345"/>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335098" y="4273926"/>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8043954" y="3331181"/>
            <a:ext cx="3084575" cy="878255"/>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8050300" y="4268992"/>
            <a:ext cx="3084575" cy="487364"/>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1" name="文字版面配置區 18">
            <a:extLst>
              <a:ext uri="{FF2B5EF4-FFF2-40B4-BE49-F238E27FC236}">
                <a16:creationId xmlns:a16="http://schemas.microsoft.com/office/drawing/2014/main" id="{31F067AB-B429-1761-BEFB-F91A12358349}"/>
              </a:ext>
            </a:extLst>
          </p:cNvPr>
          <p:cNvSpPr>
            <a:spLocks noGrp="1"/>
          </p:cNvSpPr>
          <p:nvPr>
            <p:ph type="body" sz="quarter" idx="27"/>
          </p:nvPr>
        </p:nvSpPr>
        <p:spPr>
          <a:xfrm>
            <a:off x="665798" y="4885567"/>
            <a:ext cx="10434515" cy="487997"/>
          </a:xfrm>
        </p:spPr>
        <p:txBody>
          <a:bodyPr/>
          <a:lstStyle>
            <a:lvl1pPr marL="0" indent="0">
              <a:buNone/>
              <a:defRPr/>
            </a:lvl1pPr>
          </a:lstStyle>
          <a:p>
            <a:pPr lvl="0"/>
            <a:r>
              <a:rPr kumimoji="1" lang="en-US" altLang="zh-HK" dirty="0"/>
              <a:t>Click to edit Master text styles</a:t>
            </a:r>
            <a:endParaRPr kumimoji="1" lang="zh-HK" altLang="en-US" dirty="0"/>
          </a:p>
        </p:txBody>
      </p:sp>
      <p:sp>
        <p:nvSpPr>
          <p:cNvPr id="9" name="Date Placeholder 8">
            <a:extLst>
              <a:ext uri="{FF2B5EF4-FFF2-40B4-BE49-F238E27FC236}">
                <a16:creationId xmlns:a16="http://schemas.microsoft.com/office/drawing/2014/main" id="{D7730576-9378-5DD4-4CE5-5B214DA44A5D}"/>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DB7BD201-1043-195D-A8BB-544BBB754135}"/>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8FF96B8B-536B-E745-2096-F2EDC45A86CD}"/>
              </a:ext>
            </a:extLst>
          </p:cNvPr>
          <p:cNvSpPr>
            <a:spLocks noGrp="1"/>
          </p:cNvSpPr>
          <p:nvPr>
            <p:ph type="sldNum" sz="quarter" idx="26"/>
          </p:nvPr>
        </p:nvSpPr>
        <p:spPr/>
        <p:txBody>
          <a:bodyPr/>
          <a:lstStyle/>
          <a:p>
            <a:fld id="{D57F1E4F-1CFF-5643-939E-217C01CDF565}" type="slidenum">
              <a:rPr lang="en-US" smtClean="0"/>
              <a:pPr/>
              <a:t>‹#›</a:t>
            </a:fld>
            <a:endParaRPr lang="en-US"/>
          </a:p>
        </p:txBody>
      </p:sp>
      <p:sp>
        <p:nvSpPr>
          <p:cNvPr id="12" name="文字版面配置區 4">
            <a:extLst>
              <a:ext uri="{FF2B5EF4-FFF2-40B4-BE49-F238E27FC236}">
                <a16:creationId xmlns:a16="http://schemas.microsoft.com/office/drawing/2014/main" id="{A70398F7-825A-2082-4A30-123B8729DCDC}"/>
              </a:ext>
            </a:extLst>
          </p:cNvPr>
          <p:cNvSpPr>
            <a:spLocks noGrp="1"/>
          </p:cNvSpPr>
          <p:nvPr>
            <p:ph type="body" sz="quarter" idx="28"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1788412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20D44C-7775-10C4-3D67-3C6A82F87FA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4115651" y="3821955"/>
            <a:ext cx="409692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hasCustomPrompt="1"/>
          </p:nvPr>
        </p:nvSpPr>
        <p:spPr>
          <a:xfrm>
            <a:off x="3822567" y="1892628"/>
            <a:ext cx="4572000" cy="1777251"/>
          </a:xfrm>
        </p:spPr>
        <p:txBody>
          <a:bodyPr/>
          <a:lstStyle>
            <a:lvl1pPr marL="0" indent="0">
              <a:buFontTx/>
              <a:buNone/>
              <a:defRPr/>
            </a:lvl1p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100253" y="221148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96266" y="189788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100253" y="312678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96266" y="291813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100253" y="412099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96266" y="393838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84586" y="210943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83770" y="189319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84260" y="312171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83770" y="291344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29627" y="422216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83770" y="393369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08405A11-96E3-A4AF-2138-E35997259C30}"/>
              </a:ext>
            </a:extLst>
          </p:cNvPr>
          <p:cNvSpPr>
            <a:spLocks noGrp="1"/>
          </p:cNvSpPr>
          <p:nvPr>
            <p:ph type="body" sz="quarter" idx="38"/>
          </p:nvPr>
        </p:nvSpPr>
        <p:spPr>
          <a:xfrm>
            <a:off x="680321" y="483461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0D1624CD-5311-6DE7-7378-555DB02E1D91}"/>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D045E677-50AE-8218-32D1-8B3252A64814}"/>
              </a:ext>
            </a:extLst>
          </p:cNvPr>
          <p:cNvSpPr>
            <a:spLocks noGrp="1"/>
          </p:cNvSpPr>
          <p:nvPr>
            <p:ph type="ftr" sz="quarter" idx="36"/>
          </p:nvPr>
        </p:nvSpPr>
        <p:spPr/>
        <p:txBody>
          <a:bodyPr/>
          <a:lstStyle/>
          <a:p>
            <a:r>
              <a:rPr lang="en-US"/>
              <a:t>Edit footer and page number options in “Header &amp; Footer”</a:t>
            </a:r>
          </a:p>
        </p:txBody>
      </p:sp>
      <p:sp>
        <p:nvSpPr>
          <p:cNvPr id="22" name="Slide Number Placeholder 21">
            <a:extLst>
              <a:ext uri="{FF2B5EF4-FFF2-40B4-BE49-F238E27FC236}">
                <a16:creationId xmlns:a16="http://schemas.microsoft.com/office/drawing/2014/main" id="{50C1F4E8-9607-86BD-B97B-61B893E00293}"/>
              </a:ext>
            </a:extLst>
          </p:cNvPr>
          <p:cNvSpPr>
            <a:spLocks noGrp="1"/>
          </p:cNvSpPr>
          <p:nvPr>
            <p:ph type="sldNum" sz="quarter" idx="37"/>
          </p:nvPr>
        </p:nvSpPr>
        <p:spPr/>
        <p:txBody>
          <a:bodyPr/>
          <a:lstStyle/>
          <a:p>
            <a:fld id="{D57F1E4F-1CFF-5643-939E-217C01CDF565}" type="slidenum">
              <a:rPr lang="en-US" smtClean="0"/>
              <a:pPr/>
              <a:t>‹#›</a:t>
            </a:fld>
            <a:endParaRPr lang="en-US"/>
          </a:p>
        </p:txBody>
      </p:sp>
      <p:sp>
        <p:nvSpPr>
          <p:cNvPr id="12" name="文字版面配置區 4">
            <a:extLst>
              <a:ext uri="{FF2B5EF4-FFF2-40B4-BE49-F238E27FC236}">
                <a16:creationId xmlns:a16="http://schemas.microsoft.com/office/drawing/2014/main" id="{81C04FE4-0B7C-90EC-8A52-C4A51E15A8EE}"/>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01473575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30DC-F949-FC85-CFEC-101F1D4E8778}"/>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6" y="4019261"/>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95160" y="1695306"/>
            <a:ext cx="2687637" cy="211375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119386" y="183782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113086" y="1695910"/>
            <a:ext cx="2968803"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40" y="262224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6" y="2488305"/>
            <a:ext cx="3020821"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12409" y="3425895"/>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1068" y="3211759"/>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54635" y="3991430"/>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54635" y="1695305"/>
            <a:ext cx="2617787" cy="2162267"/>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92910" y="1925931"/>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70822" y="1713351"/>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92584" y="268099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70822" y="2476389"/>
            <a:ext cx="3020821"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237951" y="350876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70822" y="3223958"/>
            <a:ext cx="3020821" cy="645813"/>
          </a:xfrm>
        </p:spPr>
        <p:txBody>
          <a:bodyPr/>
          <a:lstStyle>
            <a:lvl1pPr marL="0" indent="0">
              <a:buNone/>
              <a:defRPr sz="2400"/>
            </a:lvl1pPr>
          </a:lstStyle>
          <a:p>
            <a:pPr lvl="0"/>
            <a:r>
              <a:rPr lang="en-GB"/>
              <a:t>Click to edit label</a:t>
            </a:r>
            <a:endParaRPr lang="en-US"/>
          </a:p>
        </p:txBody>
      </p:sp>
      <p:sp>
        <p:nvSpPr>
          <p:cNvPr id="38" name="文字版面配置區 37">
            <a:extLst>
              <a:ext uri="{FF2B5EF4-FFF2-40B4-BE49-F238E27FC236}">
                <a16:creationId xmlns:a16="http://schemas.microsoft.com/office/drawing/2014/main" id="{287D355A-9428-5751-2F3E-451D0C8560F6}"/>
              </a:ext>
            </a:extLst>
          </p:cNvPr>
          <p:cNvSpPr>
            <a:spLocks noGrp="1"/>
          </p:cNvSpPr>
          <p:nvPr>
            <p:ph type="body" sz="quarter" idx="40"/>
          </p:nvPr>
        </p:nvSpPr>
        <p:spPr>
          <a:xfrm>
            <a:off x="353386" y="4840040"/>
            <a:ext cx="5410166" cy="53022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4" name="文字版面配置區 3">
            <a:extLst>
              <a:ext uri="{FF2B5EF4-FFF2-40B4-BE49-F238E27FC236}">
                <a16:creationId xmlns:a16="http://schemas.microsoft.com/office/drawing/2014/main" id="{9F3335D1-4990-9788-81F9-FF86F59A1063}"/>
              </a:ext>
            </a:extLst>
          </p:cNvPr>
          <p:cNvSpPr>
            <a:spLocks noGrp="1"/>
          </p:cNvSpPr>
          <p:nvPr>
            <p:ph type="body" sz="quarter" idx="41"/>
          </p:nvPr>
        </p:nvSpPr>
        <p:spPr>
          <a:xfrm>
            <a:off x="6233998" y="4806429"/>
            <a:ext cx="4903787" cy="52387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3" name="Date Placeholder 2">
            <a:extLst>
              <a:ext uri="{FF2B5EF4-FFF2-40B4-BE49-F238E27FC236}">
                <a16:creationId xmlns:a16="http://schemas.microsoft.com/office/drawing/2014/main" id="{3FA19DC7-AA99-91D9-3D12-BB72D1F4B174}"/>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C6A6F312-0DFA-6585-0FA3-790C7E79B402}"/>
              </a:ext>
            </a:extLst>
          </p:cNvPr>
          <p:cNvSpPr>
            <a:spLocks noGrp="1"/>
          </p:cNvSpPr>
          <p:nvPr>
            <p:ph type="ftr" sz="quarter" idx="43"/>
          </p:nvPr>
        </p:nvSpPr>
        <p:spPr/>
        <p:txBody>
          <a:bodyPr/>
          <a:lstStyle/>
          <a:p>
            <a:r>
              <a:rPr lang="en-US" dirty="0"/>
              <a:t>Edit footer and page number options in “Header &amp; Footer”</a:t>
            </a:r>
          </a:p>
        </p:txBody>
      </p:sp>
      <p:sp>
        <p:nvSpPr>
          <p:cNvPr id="6" name="Slide Number Placeholder 5">
            <a:extLst>
              <a:ext uri="{FF2B5EF4-FFF2-40B4-BE49-F238E27FC236}">
                <a16:creationId xmlns:a16="http://schemas.microsoft.com/office/drawing/2014/main" id="{478D1F82-D0DE-6869-2FC1-B8D38A05DAE7}"/>
              </a:ext>
            </a:extLst>
          </p:cNvPr>
          <p:cNvSpPr>
            <a:spLocks noGrp="1"/>
          </p:cNvSpPr>
          <p:nvPr>
            <p:ph type="sldNum" sz="quarter" idx="44"/>
          </p:nvPr>
        </p:nvSpPr>
        <p:spPr/>
        <p:txBody>
          <a:bodyPr/>
          <a:lstStyle/>
          <a:p>
            <a:fld id="{D57F1E4F-1CFF-5643-939E-217C01CDF565}" type="slidenum">
              <a:rPr lang="en-US" smtClean="0"/>
              <a:pPr/>
              <a:t>‹#›</a:t>
            </a:fld>
            <a:endParaRPr lang="en-US"/>
          </a:p>
        </p:txBody>
      </p:sp>
      <p:sp>
        <p:nvSpPr>
          <p:cNvPr id="7" name="文字版面配置區 4">
            <a:extLst>
              <a:ext uri="{FF2B5EF4-FFF2-40B4-BE49-F238E27FC236}">
                <a16:creationId xmlns:a16="http://schemas.microsoft.com/office/drawing/2014/main" id="{9B9396EE-EC62-DA38-A415-24DCE0BE42F3}"/>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9238980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0AB6EF-E9FC-9C01-FB77-9F5AA4BFA063}"/>
              </a:ext>
            </a:extLst>
          </p:cNvPr>
          <p:cNvSpPr>
            <a:spLocks noGrp="1"/>
          </p:cNvSpPr>
          <p:nvPr>
            <p:ph type="title"/>
          </p:nvPr>
        </p:nvSpPr>
        <p:spPr>
          <a:xfrm>
            <a:off x="0" y="28885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9" y="368301"/>
            <a:ext cx="9720262" cy="23034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4324776"/>
            <a:ext cx="10435354" cy="966787"/>
          </a:xfrm>
        </p:spPr>
        <p:txBody>
          <a:bodyPr/>
          <a:lstStyle/>
          <a:p>
            <a:pPr lvl="0"/>
            <a:r>
              <a:rPr lang="en-GB"/>
              <a:t>Click to edit Master text styles</a:t>
            </a:r>
          </a:p>
          <a:p>
            <a:pPr lvl="1"/>
            <a:r>
              <a:rPr lang="en-GB"/>
              <a:t>Second level</a:t>
            </a:r>
          </a:p>
          <a:p>
            <a:pPr lvl="0"/>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2" name="文字版面配置區 4">
            <a:extLst>
              <a:ext uri="{FF2B5EF4-FFF2-40B4-BE49-F238E27FC236}">
                <a16:creationId xmlns:a16="http://schemas.microsoft.com/office/drawing/2014/main" id="{90D07E44-C578-227F-1297-EB28AFE1CC75}"/>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6815053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10659B-41E1-E9F6-2275-821CD8A3B84D}"/>
              </a:ext>
            </a:extLst>
          </p:cNvPr>
          <p:cNvSpPr>
            <a:spLocks noGrp="1"/>
          </p:cNvSpPr>
          <p:nvPr>
            <p:ph type="title"/>
          </p:nvPr>
        </p:nvSpPr>
        <p:spPr>
          <a:xfrm>
            <a:off x="0" y="2875756"/>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5700610" y="339725"/>
            <a:ext cx="4865914" cy="24177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69472" y="339725"/>
            <a:ext cx="4865914" cy="24177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69472" y="431835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2" name="文字版面配置區 4">
            <a:extLst>
              <a:ext uri="{FF2B5EF4-FFF2-40B4-BE49-F238E27FC236}">
                <a16:creationId xmlns:a16="http://schemas.microsoft.com/office/drawing/2014/main" id="{D8EDFF4F-4D0F-D59A-AF4D-94DF5F0D645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10446872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BED-E01E-A216-A0CD-852B488EAB65}"/>
              </a:ext>
            </a:extLst>
          </p:cNvPr>
          <p:cNvSpPr>
            <a:spLocks noGrp="1"/>
          </p:cNvSpPr>
          <p:nvPr>
            <p:ph type="title"/>
          </p:nvPr>
        </p:nvSpPr>
        <p:spPr>
          <a:xfrm>
            <a:off x="0" y="2949890"/>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8" y="368301"/>
            <a:ext cx="9720262" cy="1133279"/>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79675" y="1619848"/>
            <a:ext cx="9720908" cy="1211774"/>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438963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7" name="文字版面配置區 4">
            <a:extLst>
              <a:ext uri="{FF2B5EF4-FFF2-40B4-BE49-F238E27FC236}">
                <a16:creationId xmlns:a16="http://schemas.microsoft.com/office/drawing/2014/main" id="{55F733FE-F953-6C3A-5019-7BE008F5816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7225651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Section title 4">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19C31C-3D57-DE5A-B86D-F725AF4B0582}"/>
              </a:ext>
            </a:extLst>
          </p:cNvPr>
          <p:cNvSpPr>
            <a:spLocks noGrp="1"/>
          </p:cNvSpPr>
          <p:nvPr>
            <p:ph type="title"/>
          </p:nvPr>
        </p:nvSpPr>
        <p:spPr>
          <a:xfrm>
            <a:off x="124" y="2827266"/>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文字版面配置區 7">
            <a:extLst>
              <a:ext uri="{FF2B5EF4-FFF2-40B4-BE49-F238E27FC236}">
                <a16:creationId xmlns:a16="http://schemas.microsoft.com/office/drawing/2014/main" id="{1632E8CD-53CE-F625-82E5-2A065C2EB043}"/>
              </a:ext>
            </a:extLst>
          </p:cNvPr>
          <p:cNvSpPr>
            <a:spLocks noGrp="1"/>
          </p:cNvSpPr>
          <p:nvPr>
            <p:ph type="body" sz="quarter" idx="13"/>
          </p:nvPr>
        </p:nvSpPr>
        <p:spPr>
          <a:xfrm>
            <a:off x="680321" y="4304250"/>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2" name="Date Placeholder 1">
            <a:extLst>
              <a:ext uri="{FF2B5EF4-FFF2-40B4-BE49-F238E27FC236}">
                <a16:creationId xmlns:a16="http://schemas.microsoft.com/office/drawing/2014/main" id="{AD477D07-A200-65AF-9E85-DECB703AC300}"/>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4C338A52-282C-B9F9-8C03-92E3C4CB5D60}"/>
              </a:ext>
            </a:extLst>
          </p:cNvPr>
          <p:cNvSpPr>
            <a:spLocks noGrp="1"/>
          </p:cNvSpPr>
          <p:nvPr>
            <p:ph type="ftr" sz="quarter" idx="15"/>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6518B542-85B1-28E0-C796-4F0342119665}"/>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6" name="文字版面配置區 4">
            <a:extLst>
              <a:ext uri="{FF2B5EF4-FFF2-40B4-BE49-F238E27FC236}">
                <a16:creationId xmlns:a16="http://schemas.microsoft.com/office/drawing/2014/main" id="{4353AA8A-CB9E-8CC7-E0BF-610422AC5667}"/>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4397893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ection title 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839CB0-9651-FF75-5B18-CCD63F06DA7A}"/>
              </a:ext>
            </a:extLst>
          </p:cNvPr>
          <p:cNvSpPr>
            <a:spLocks noGrp="1"/>
          </p:cNvSpPr>
          <p:nvPr>
            <p:ph type="title"/>
          </p:nvPr>
        </p:nvSpPr>
        <p:spPr>
          <a:xfrm>
            <a:off x="680320" y="515797"/>
            <a:ext cx="4074559" cy="4556266"/>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3" name="內容版面配置區 12">
            <a:extLst>
              <a:ext uri="{FF2B5EF4-FFF2-40B4-BE49-F238E27FC236}">
                <a16:creationId xmlns:a16="http://schemas.microsoft.com/office/drawing/2014/main" id="{B3C86DE8-A59E-A2A3-698A-A5474A0067E0}"/>
              </a:ext>
            </a:extLst>
          </p:cNvPr>
          <p:cNvSpPr>
            <a:spLocks noGrp="1"/>
          </p:cNvSpPr>
          <p:nvPr>
            <p:ph sz="quarter" idx="13"/>
          </p:nvPr>
        </p:nvSpPr>
        <p:spPr>
          <a:xfrm>
            <a:off x="5235575" y="987425"/>
            <a:ext cx="5298087" cy="3984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9" name="投影片編號版面配置區 8">
            <a:extLst>
              <a:ext uri="{FF2B5EF4-FFF2-40B4-BE49-F238E27FC236}">
                <a16:creationId xmlns:a16="http://schemas.microsoft.com/office/drawing/2014/main" id="{5B61F5E9-FFCC-CE15-4429-2E438EFF3E7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130A49A1-2482-2071-BB4A-25233B003D95}"/>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839CDFC1-5A12-7EAF-B976-D37AE6D65E53}"/>
              </a:ext>
            </a:extLst>
          </p:cNvPr>
          <p:cNvSpPr>
            <a:spLocks noGrp="1"/>
          </p:cNvSpPr>
          <p:nvPr>
            <p:ph type="ftr" sz="quarter" idx="11"/>
          </p:nvPr>
        </p:nvSpPr>
        <p:spPr/>
        <p:txBody>
          <a:bodyPr/>
          <a:lstStyle/>
          <a:p>
            <a:r>
              <a:rPr lang="en-US"/>
              <a:t>Edit footer and page number options in “Header &amp; Footer”</a:t>
            </a:r>
          </a:p>
        </p:txBody>
      </p:sp>
      <p:sp>
        <p:nvSpPr>
          <p:cNvPr id="2" name="文字版面配置區 4">
            <a:extLst>
              <a:ext uri="{FF2B5EF4-FFF2-40B4-BE49-F238E27FC236}">
                <a16:creationId xmlns:a16="http://schemas.microsoft.com/office/drawing/2014/main" id="{05336E7F-719A-1E42-CC85-89A3C41F572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10970033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ection title 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8878CA-055C-EB06-36DA-9E34FFEFCF7A}"/>
              </a:ext>
            </a:extLst>
          </p:cNvPr>
          <p:cNvSpPr>
            <a:spLocks noGrp="1"/>
          </p:cNvSpPr>
          <p:nvPr>
            <p:ph type="title"/>
          </p:nvPr>
        </p:nvSpPr>
        <p:spPr>
          <a:xfrm>
            <a:off x="680320" y="515797"/>
            <a:ext cx="4074559" cy="4641991"/>
          </a:xfrm>
          <a:solidFill>
            <a:srgbClr val="245002"/>
          </a:solidFill>
        </p:spPr>
        <p:txBody>
          <a:bodyPr/>
          <a:lstStyle>
            <a:lvl1pPr>
              <a:defRPr>
                <a:solidFill>
                  <a:schemeClr val="bg1"/>
                </a:solidFill>
              </a:defRPr>
            </a:lvl1pPr>
          </a:lstStyle>
          <a:p>
            <a:r>
              <a:rPr lang="en-GB" dirty="0"/>
              <a:t>Click to edit Master title style</a:t>
            </a:r>
            <a:endParaRPr lang="en-US" dirty="0"/>
          </a:p>
        </p:txBody>
      </p:sp>
      <p:sp>
        <p:nvSpPr>
          <p:cNvPr id="17" name="內容版面配置區 12">
            <a:extLst>
              <a:ext uri="{FF2B5EF4-FFF2-40B4-BE49-F238E27FC236}">
                <a16:creationId xmlns:a16="http://schemas.microsoft.com/office/drawing/2014/main" id="{68E9513D-B2BD-7CBA-7F39-1A209F339097}"/>
              </a:ext>
            </a:extLst>
          </p:cNvPr>
          <p:cNvSpPr>
            <a:spLocks noGrp="1"/>
          </p:cNvSpPr>
          <p:nvPr>
            <p:ph sz="quarter" idx="13"/>
          </p:nvPr>
        </p:nvSpPr>
        <p:spPr>
          <a:xfrm>
            <a:off x="5235575" y="895645"/>
            <a:ext cx="5202237" cy="21392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內容版面配置區 2">
            <a:extLst>
              <a:ext uri="{FF2B5EF4-FFF2-40B4-BE49-F238E27FC236}">
                <a16:creationId xmlns:a16="http://schemas.microsoft.com/office/drawing/2014/main" id="{481193D1-1A2F-30FF-3AA0-069F66F0514C}"/>
              </a:ext>
            </a:extLst>
          </p:cNvPr>
          <p:cNvSpPr>
            <a:spLocks noGrp="1"/>
          </p:cNvSpPr>
          <p:nvPr>
            <p:ph sz="quarter" idx="14"/>
          </p:nvPr>
        </p:nvSpPr>
        <p:spPr>
          <a:xfrm>
            <a:off x="5265738" y="3296265"/>
            <a:ext cx="5146832" cy="18615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6" name="文字版面配置區 4">
            <a:extLst>
              <a:ext uri="{FF2B5EF4-FFF2-40B4-BE49-F238E27FC236}">
                <a16:creationId xmlns:a16="http://schemas.microsoft.com/office/drawing/2014/main" id="{542FBFE0-052B-6D1E-9948-CD3BA5CD17D2}"/>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148726903"/>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lay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C587-C788-2B1D-D5BE-38A39FFC5525}"/>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4" name="Subtitle 2">
            <a:extLst>
              <a:ext uri="{FF2B5EF4-FFF2-40B4-BE49-F238E27FC236}">
                <a16:creationId xmlns:a16="http://schemas.microsoft.com/office/drawing/2014/main" id="{CAE389A9-BF46-44A9-246B-97B139226377}"/>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5" name="內容版面配置區 17">
            <a:extLst>
              <a:ext uri="{FF2B5EF4-FFF2-40B4-BE49-F238E27FC236}">
                <a16:creationId xmlns:a16="http://schemas.microsoft.com/office/drawing/2014/main" id="{36346CED-AA1C-855D-2397-29723770964C}"/>
              </a:ext>
            </a:extLst>
          </p:cNvPr>
          <p:cNvSpPr>
            <a:spLocks noGrp="1"/>
          </p:cNvSpPr>
          <p:nvPr>
            <p:ph sz="quarter" idx="13"/>
          </p:nvPr>
        </p:nvSpPr>
        <p:spPr>
          <a:xfrm>
            <a:off x="680317" y="3815284"/>
            <a:ext cx="5415677" cy="980365"/>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3" name="內容版面配置區 10">
            <a:extLst>
              <a:ext uri="{FF2B5EF4-FFF2-40B4-BE49-F238E27FC236}">
                <a16:creationId xmlns:a16="http://schemas.microsoft.com/office/drawing/2014/main" id="{BED38425-EBAB-D16D-60F0-A3AE0BC7F6DD}"/>
              </a:ext>
            </a:extLst>
          </p:cNvPr>
          <p:cNvSpPr>
            <a:spLocks noGrp="1"/>
          </p:cNvSpPr>
          <p:nvPr>
            <p:ph sz="quarter" idx="17"/>
          </p:nvPr>
        </p:nvSpPr>
        <p:spPr>
          <a:xfrm>
            <a:off x="680320" y="4899335"/>
            <a:ext cx="5415677" cy="1100932"/>
          </a:xfrm>
        </p:spPr>
        <p:txBody>
          <a:bodyPr/>
          <a:lstStyle/>
          <a:p>
            <a:pPr lvl="0"/>
            <a:r>
              <a:rPr lang="en-GB"/>
              <a:t>Click to edit Master text styles</a:t>
            </a:r>
          </a:p>
          <a:p>
            <a:pPr lvl="1"/>
            <a:r>
              <a:rPr lang="en-GB"/>
              <a:t>Second level</a:t>
            </a:r>
            <a:endParaRPr kumimoji="1" lang="zh-HK" altLang="en-US"/>
          </a:p>
        </p:txBody>
      </p:sp>
      <p:sp>
        <p:nvSpPr>
          <p:cNvPr id="11" name="內容版面配置區 10">
            <a:extLst>
              <a:ext uri="{FF2B5EF4-FFF2-40B4-BE49-F238E27FC236}">
                <a16:creationId xmlns:a16="http://schemas.microsoft.com/office/drawing/2014/main" id="{01BE434F-16DE-E8C5-7305-C932AA9E5E20}"/>
              </a:ext>
            </a:extLst>
          </p:cNvPr>
          <p:cNvSpPr>
            <a:spLocks noGrp="1"/>
          </p:cNvSpPr>
          <p:nvPr>
            <p:ph sz="quarter" idx="15" hasCustomPrompt="1"/>
          </p:nvPr>
        </p:nvSpPr>
        <p:spPr>
          <a:xfrm>
            <a:off x="6432550" y="3798403"/>
            <a:ext cx="2514600" cy="2201863"/>
          </a:xfrm>
        </p:spPr>
        <p:txBody>
          <a:bodyPr/>
          <a:lstStyle>
            <a:lvl1pPr marL="0" indent="0">
              <a:buNone/>
              <a:defRPr/>
            </a:lvl1pPr>
          </a:lstStyle>
          <a:p>
            <a:pPr lvl="0"/>
            <a:r>
              <a:rPr kumimoji="1" lang="en-US" altLang="zh-HK"/>
              <a:t>Click to insert speaker image</a:t>
            </a:r>
            <a:endParaRPr kumimoji="1" lang="zh-HK" altLang="en-US"/>
          </a:p>
        </p:txBody>
      </p:sp>
      <p:sp>
        <p:nvSpPr>
          <p:cNvPr id="17" name="內容版面配置區 16">
            <a:extLst>
              <a:ext uri="{FF2B5EF4-FFF2-40B4-BE49-F238E27FC236}">
                <a16:creationId xmlns:a16="http://schemas.microsoft.com/office/drawing/2014/main" id="{C677F6B8-404F-0E06-9537-4C6BE678E907}"/>
              </a:ext>
            </a:extLst>
          </p:cNvPr>
          <p:cNvSpPr>
            <a:spLocks noGrp="1"/>
          </p:cNvSpPr>
          <p:nvPr>
            <p:ph sz="quarter" idx="16" hasCustomPrompt="1"/>
          </p:nvPr>
        </p:nvSpPr>
        <p:spPr>
          <a:xfrm>
            <a:off x="9207500" y="3798403"/>
            <a:ext cx="2303462" cy="2201863"/>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US" altLang="zh-HK"/>
              <a:t>Click to insert speaker image</a:t>
            </a:r>
            <a:endParaRPr kumimoji="1" lang="zh-HK" altLang="en-US"/>
          </a:p>
          <a:p>
            <a:pPr lvl="0"/>
            <a:endParaRPr kumimoji="1" lang="zh-HK" altLang="en-US"/>
          </a:p>
        </p:txBody>
      </p:sp>
      <p:sp>
        <p:nvSpPr>
          <p:cNvPr id="16" name="投影片編號版面配置區 15">
            <a:extLst>
              <a:ext uri="{FF2B5EF4-FFF2-40B4-BE49-F238E27FC236}">
                <a16:creationId xmlns:a16="http://schemas.microsoft.com/office/drawing/2014/main" id="{7A757E27-11F4-B54E-9A66-F533F1AB631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E9F284EE-3755-B00D-5D10-5238D4EA8A52}"/>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AB3EF6C1-0F2E-E3B7-1BFF-BAB05630989A}"/>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3792599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boxes layout H">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4862109" cy="170667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39531" y="3698291"/>
            <a:ext cx="4862109" cy="171900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0"/>
            <a:ext cx="2312783" cy="3603733"/>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213271" y="1801227"/>
            <a:ext cx="2510194" cy="3616068"/>
          </a:xfrm>
        </p:spPr>
        <p:txBody>
          <a:bodyPr/>
          <a:lstStyle/>
          <a:p>
            <a:pPr lvl="0"/>
            <a:r>
              <a:rPr lang="en-GB"/>
              <a:t>Click to edit Master text styles</a:t>
            </a:r>
          </a:p>
          <a:p>
            <a:pPr lvl="1"/>
            <a:r>
              <a:rPr lang="en-GB"/>
              <a:t>Second level</a:t>
            </a:r>
          </a:p>
          <a:p>
            <a:pPr lvl="2"/>
            <a:r>
              <a:rPr lang="en-GB"/>
              <a:t>Third level</a:t>
            </a:r>
            <a:endParaRPr lang="en-US"/>
          </a:p>
        </p:txBody>
      </p:sp>
      <p:sp>
        <p:nvSpPr>
          <p:cNvPr id="7" name="文字版面配置區 18">
            <a:extLst>
              <a:ext uri="{FF2B5EF4-FFF2-40B4-BE49-F238E27FC236}">
                <a16:creationId xmlns:a16="http://schemas.microsoft.com/office/drawing/2014/main" id="{E662ED16-5F1C-7A3E-9CC7-82F67524501B}"/>
              </a:ext>
            </a:extLst>
          </p:cNvPr>
          <p:cNvSpPr>
            <a:spLocks noGrp="1"/>
          </p:cNvSpPr>
          <p:nvPr>
            <p:ph type="body" sz="quarter" idx="19"/>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5" name="Date Placeholder 14">
            <a:extLst>
              <a:ext uri="{FF2B5EF4-FFF2-40B4-BE49-F238E27FC236}">
                <a16:creationId xmlns:a16="http://schemas.microsoft.com/office/drawing/2014/main" id="{C6DAF25F-20E9-47A8-0D47-14CCBDCFE773}"/>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6" name="Footer Placeholder 15">
            <a:extLst>
              <a:ext uri="{FF2B5EF4-FFF2-40B4-BE49-F238E27FC236}">
                <a16:creationId xmlns:a16="http://schemas.microsoft.com/office/drawing/2014/main" id="{A3F4076D-8FA9-CA74-7C12-5E190389C61B}"/>
              </a:ext>
            </a:extLst>
          </p:cNvPr>
          <p:cNvSpPr>
            <a:spLocks noGrp="1"/>
          </p:cNvSpPr>
          <p:nvPr>
            <p:ph type="ftr" sz="quarter" idx="17"/>
          </p:nvPr>
        </p:nvSpPr>
        <p:spPr/>
        <p:txBody>
          <a:bodyPr/>
          <a:lstStyle/>
          <a:p>
            <a:r>
              <a:rPr lang="en-US"/>
              <a:t>Edit footer and page number options in “Header &amp; Footer”</a:t>
            </a:r>
          </a:p>
        </p:txBody>
      </p:sp>
      <p:sp>
        <p:nvSpPr>
          <p:cNvPr id="17" name="Slide Number Placeholder 16">
            <a:extLst>
              <a:ext uri="{FF2B5EF4-FFF2-40B4-BE49-F238E27FC236}">
                <a16:creationId xmlns:a16="http://schemas.microsoft.com/office/drawing/2014/main" id="{963DD7D3-FBE1-7A3F-B3C2-BE8EC92EB870}"/>
              </a:ext>
            </a:extLst>
          </p:cNvPr>
          <p:cNvSpPr>
            <a:spLocks noGrp="1"/>
          </p:cNvSpPr>
          <p:nvPr>
            <p:ph type="sldNum" sz="quarter" idx="18"/>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1025943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Quote1">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D85A1BC9-1FE1-0228-1C75-ED5181828AF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grpSp>
        <p:nvGrpSpPr>
          <p:cNvPr id="23" name="群組 22">
            <a:extLst>
              <a:ext uri="{FF2B5EF4-FFF2-40B4-BE49-F238E27FC236}">
                <a16:creationId xmlns:a16="http://schemas.microsoft.com/office/drawing/2014/main" id="{77E3DB08-1284-98E1-CB20-417276B3274C}"/>
              </a:ext>
              <a:ext uri="{C183D7F6-B498-43B3-948B-1728B52AA6E4}">
                <adec:decorative xmlns:adec="http://schemas.microsoft.com/office/drawing/2017/decorative" val="1"/>
              </a:ext>
            </a:extLst>
          </p:cNvPr>
          <p:cNvGrpSpPr/>
          <p:nvPr userDrawn="1"/>
        </p:nvGrpSpPr>
        <p:grpSpPr>
          <a:xfrm>
            <a:off x="1075342" y="1799353"/>
            <a:ext cx="9207840" cy="2313419"/>
            <a:chOff x="1075342" y="1799353"/>
            <a:chExt cx="9207840" cy="2313419"/>
          </a:xfrm>
        </p:grpSpPr>
        <p:pic>
          <p:nvPicPr>
            <p:cNvPr id="6" name="圖片 32">
              <a:extLst>
                <a:ext uri="{FF2B5EF4-FFF2-40B4-BE49-F238E27FC236}">
                  <a16:creationId xmlns:a16="http://schemas.microsoft.com/office/drawing/2014/main" id="{B87239E9-3DBC-C5F3-BF40-BBB9A84F8287}"/>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blip>
            <a:srcRect/>
            <a:stretch/>
          </p:blipFill>
          <p:spPr>
            <a:xfrm>
              <a:off x="1075342" y="1799353"/>
              <a:ext cx="1168932" cy="1168932"/>
            </a:xfrm>
            <a:prstGeom prst="rect">
              <a:avLst/>
            </a:prstGeom>
          </p:spPr>
        </p:pic>
        <p:pic>
          <p:nvPicPr>
            <p:cNvPr id="7" name="圖片 33">
              <a:extLst>
                <a:ext uri="{FF2B5EF4-FFF2-40B4-BE49-F238E27FC236}">
                  <a16:creationId xmlns:a16="http://schemas.microsoft.com/office/drawing/2014/main" id="{F2C8518A-7D92-A837-6235-DF63D94B8B00}"/>
                </a:ext>
                <a:ext uri="{C183D7F6-B498-43B3-948B-1728B52AA6E4}">
                  <adec:decorative xmlns:adec="http://schemas.microsoft.com/office/drawing/2017/decorative" val="1"/>
                </a:ext>
              </a:extLst>
            </p:cNvPr>
            <p:cNvPicPr>
              <a:picLocks noChangeAspect="1"/>
            </p:cNvPicPr>
            <p:nvPr userDrawn="1"/>
          </p:nvPicPr>
          <p:blipFill>
            <a:blip r:embed="rId3">
              <a:duotone>
                <a:schemeClr val="accent6">
                  <a:shade val="45000"/>
                  <a:satMod val="135000"/>
                </a:schemeClr>
                <a:prstClr val="white"/>
              </a:duotone>
            </a:blip>
            <a:srcRect/>
            <a:stretch/>
          </p:blipFill>
          <p:spPr>
            <a:xfrm>
              <a:off x="9113182" y="2942772"/>
              <a:ext cx="1170000" cy="1170000"/>
            </a:xfrm>
            <a:prstGeom prst="rect">
              <a:avLst/>
            </a:prstGeom>
          </p:spPr>
        </p:pic>
      </p:grpSp>
      <p:sp>
        <p:nvSpPr>
          <p:cNvPr id="8" name="內容版面配置區 12">
            <a:extLst>
              <a:ext uri="{FF2B5EF4-FFF2-40B4-BE49-F238E27FC236}">
                <a16:creationId xmlns:a16="http://schemas.microsoft.com/office/drawing/2014/main" id="{9B3D9979-CD5A-F12F-211A-03751B2CD6D8}"/>
              </a:ext>
            </a:extLst>
          </p:cNvPr>
          <p:cNvSpPr>
            <a:spLocks noGrp="1"/>
          </p:cNvSpPr>
          <p:nvPr>
            <p:ph sz="quarter" idx="13"/>
          </p:nvPr>
        </p:nvSpPr>
        <p:spPr>
          <a:xfrm>
            <a:off x="2721192" y="1736002"/>
            <a:ext cx="6110567" cy="97551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內容版面配置區 12">
            <a:extLst>
              <a:ext uri="{FF2B5EF4-FFF2-40B4-BE49-F238E27FC236}">
                <a16:creationId xmlns:a16="http://schemas.microsoft.com/office/drawing/2014/main" id="{0B899358-FDE9-D2F2-B486-59BEA4230472}"/>
              </a:ext>
            </a:extLst>
          </p:cNvPr>
          <p:cNvSpPr>
            <a:spLocks noGrp="1"/>
          </p:cNvSpPr>
          <p:nvPr>
            <p:ph sz="quarter" idx="14" hasCustomPrompt="1"/>
          </p:nvPr>
        </p:nvSpPr>
        <p:spPr>
          <a:xfrm>
            <a:off x="2711993" y="2911475"/>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內容版面配置區 12">
            <a:extLst>
              <a:ext uri="{FF2B5EF4-FFF2-40B4-BE49-F238E27FC236}">
                <a16:creationId xmlns:a16="http://schemas.microsoft.com/office/drawing/2014/main" id="{B3F4FDF2-9FA0-7B04-C21F-06A90F479ABB}"/>
              </a:ext>
            </a:extLst>
          </p:cNvPr>
          <p:cNvSpPr>
            <a:spLocks noGrp="1"/>
          </p:cNvSpPr>
          <p:nvPr>
            <p:ph sz="quarter" idx="18"/>
          </p:nvPr>
        </p:nvSpPr>
        <p:spPr>
          <a:xfrm>
            <a:off x="2721192" y="4172424"/>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22" name="文字版面配置區 4">
            <a:extLst>
              <a:ext uri="{FF2B5EF4-FFF2-40B4-BE49-F238E27FC236}">
                <a16:creationId xmlns:a16="http://schemas.microsoft.com/office/drawing/2014/main" id="{AF63B899-B1AF-923A-99D2-5F91AEF41075}"/>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89728195"/>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Hidden title-1 content box">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910178-A67A-775F-06F8-EC61045DB5A1}"/>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9" name="Content Placeholder 2">
            <a:extLst>
              <a:ext uri="{FF2B5EF4-FFF2-40B4-BE49-F238E27FC236}">
                <a16:creationId xmlns:a16="http://schemas.microsoft.com/office/drawing/2014/main" id="{1C001520-574C-2F35-793A-7681DFC17EC3}"/>
              </a:ext>
            </a:extLst>
          </p:cNvPr>
          <p:cNvSpPr>
            <a:spLocks noGrp="1"/>
          </p:cNvSpPr>
          <p:nvPr>
            <p:ph idx="1"/>
          </p:nvPr>
        </p:nvSpPr>
        <p:spPr>
          <a:xfrm>
            <a:off x="680321" y="270387"/>
            <a:ext cx="9853342" cy="41730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文字版面配置區 17">
            <a:extLst>
              <a:ext uri="{FF2B5EF4-FFF2-40B4-BE49-F238E27FC236}">
                <a16:creationId xmlns:a16="http://schemas.microsoft.com/office/drawing/2014/main" id="{BAFC71FB-F9ED-1788-67C7-55DE7004CCF1}"/>
              </a:ext>
            </a:extLst>
          </p:cNvPr>
          <p:cNvSpPr>
            <a:spLocks noGrp="1"/>
          </p:cNvSpPr>
          <p:nvPr>
            <p:ph type="body" sz="quarter" idx="13"/>
          </p:nvPr>
        </p:nvSpPr>
        <p:spPr>
          <a:xfrm>
            <a:off x="680321" y="4715369"/>
            <a:ext cx="9986962" cy="487363"/>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投影片編號版面配置區 13">
            <a:extLst>
              <a:ext uri="{FF2B5EF4-FFF2-40B4-BE49-F238E27FC236}">
                <a16:creationId xmlns:a16="http://schemas.microsoft.com/office/drawing/2014/main" id="{03C576F2-6B4A-B1C6-A916-A12996351277}"/>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D57F124E-05FD-E3D2-581A-C77DE0BB6C31}"/>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3" name="頁尾版面配置區 12">
            <a:extLst>
              <a:ext uri="{FF2B5EF4-FFF2-40B4-BE49-F238E27FC236}">
                <a16:creationId xmlns:a16="http://schemas.microsoft.com/office/drawing/2014/main" id="{2307B3A7-2BD4-AF92-9F47-0662BB9680C1}"/>
              </a:ext>
            </a:extLst>
          </p:cNvPr>
          <p:cNvSpPr>
            <a:spLocks noGrp="1"/>
          </p:cNvSpPr>
          <p:nvPr>
            <p:ph type="ftr" sz="quarter" idx="11"/>
          </p:nvPr>
        </p:nvSpPr>
        <p:spPr/>
        <p:txBody>
          <a:bodyPr/>
          <a:lstStyle/>
          <a:p>
            <a:r>
              <a:rPr lang="en-US"/>
              <a:t>Edit footer and page number options in “Header &amp; Footer”</a:t>
            </a:r>
          </a:p>
        </p:txBody>
      </p:sp>
      <p:sp>
        <p:nvSpPr>
          <p:cNvPr id="2" name="文字版面配置區 4">
            <a:extLst>
              <a:ext uri="{FF2B5EF4-FFF2-40B4-BE49-F238E27FC236}">
                <a16:creationId xmlns:a16="http://schemas.microsoft.com/office/drawing/2014/main" id="{5A70A898-4406-ECF5-17A8-2AAF379C62B4}"/>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4745096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Hidden title-2 boxes layout A">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B340B1-B723-2BF0-CE92-8DE46B476BE9}"/>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2" name="Content Placeholder 2">
            <a:extLst>
              <a:ext uri="{FF2B5EF4-FFF2-40B4-BE49-F238E27FC236}">
                <a16:creationId xmlns:a16="http://schemas.microsoft.com/office/drawing/2014/main" id="{00F70B3C-39F3-1855-DC3A-8E2124AA8043}"/>
              </a:ext>
            </a:extLst>
          </p:cNvPr>
          <p:cNvSpPr>
            <a:spLocks noGrp="1"/>
          </p:cNvSpPr>
          <p:nvPr>
            <p:ph sz="half" idx="1"/>
          </p:nvPr>
        </p:nvSpPr>
        <p:spPr>
          <a:xfrm>
            <a:off x="680321" y="325099"/>
            <a:ext cx="9853342" cy="21466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3">
            <a:extLst>
              <a:ext uri="{FF2B5EF4-FFF2-40B4-BE49-F238E27FC236}">
                <a16:creationId xmlns:a16="http://schemas.microsoft.com/office/drawing/2014/main" id="{4C39B418-B2AF-D7F0-86B7-D23B32797CD3}"/>
              </a:ext>
            </a:extLst>
          </p:cNvPr>
          <p:cNvSpPr>
            <a:spLocks noGrp="1"/>
          </p:cNvSpPr>
          <p:nvPr>
            <p:ph sz="half" idx="2"/>
          </p:nvPr>
        </p:nvSpPr>
        <p:spPr>
          <a:xfrm>
            <a:off x="680322" y="2635833"/>
            <a:ext cx="9853341" cy="19790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C3DCB9A0-F0DB-EF38-CD7B-17D3880A4F75}"/>
              </a:ext>
            </a:extLst>
          </p:cNvPr>
          <p:cNvSpPr>
            <a:spLocks noGrp="1"/>
          </p:cNvSpPr>
          <p:nvPr>
            <p:ph type="body" sz="quarter" idx="38"/>
          </p:nvPr>
        </p:nvSpPr>
        <p:spPr>
          <a:xfrm>
            <a:off x="681038" y="480079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投影片編號版面配置區 8">
            <a:extLst>
              <a:ext uri="{FF2B5EF4-FFF2-40B4-BE49-F238E27FC236}">
                <a16:creationId xmlns:a16="http://schemas.microsoft.com/office/drawing/2014/main" id="{B114B677-D4C4-20FB-6F51-AFC9E71BE36E}"/>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98E92896-1CCA-9E8C-FB14-6015D7707F94}"/>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BCAD857E-F021-3917-91AA-1E071CEF0DBE}"/>
              </a:ext>
            </a:extLst>
          </p:cNvPr>
          <p:cNvSpPr>
            <a:spLocks noGrp="1"/>
          </p:cNvSpPr>
          <p:nvPr>
            <p:ph type="ftr" sz="quarter" idx="11"/>
          </p:nvPr>
        </p:nvSpPr>
        <p:spPr/>
        <p:txBody>
          <a:bodyPr/>
          <a:lstStyle/>
          <a:p>
            <a:r>
              <a:rPr lang="en-US"/>
              <a:t>Edit footer and page number options in “Header &amp; Footer”</a:t>
            </a:r>
          </a:p>
        </p:txBody>
      </p:sp>
      <p:sp>
        <p:nvSpPr>
          <p:cNvPr id="3" name="文字版面配置區 4">
            <a:extLst>
              <a:ext uri="{FF2B5EF4-FFF2-40B4-BE49-F238E27FC236}">
                <a16:creationId xmlns:a16="http://schemas.microsoft.com/office/drawing/2014/main" id="{01E840FA-8183-A678-3667-6F1D2FB8904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7022157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Hidden title-2 boxes layout B">
    <p:spTree>
      <p:nvGrpSpPr>
        <p:cNvPr id="1" name=""/>
        <p:cNvGrpSpPr/>
        <p:nvPr/>
      </p:nvGrpSpPr>
      <p:grpSpPr>
        <a:xfrm>
          <a:off x="0" y="0"/>
          <a:ext cx="0" cy="0"/>
          <a:chOff x="0" y="0"/>
          <a:chExt cx="0" cy="0"/>
        </a:xfrm>
      </p:grpSpPr>
      <p:sp>
        <p:nvSpPr>
          <p:cNvPr id="2" name="Title 1"/>
          <p:cNvSpPr>
            <a:spLocks noGrp="1"/>
          </p:cNvSpPr>
          <p:nvPr>
            <p:ph type="title"/>
          </p:nvPr>
        </p:nvSpPr>
        <p:spPr>
          <a:xfrm>
            <a:off x="680320" y="-1271989"/>
            <a:ext cx="9852625" cy="1080938"/>
          </a:xfrm>
        </p:spPr>
        <p:txBody>
          <a:bodyPr/>
          <a:lstStyle>
            <a:lvl1pPr>
              <a:defRPr>
                <a:solidFill>
                  <a:srgbClr val="FFFFFF"/>
                </a:solidFill>
              </a:defRPr>
            </a:lvl1pPr>
          </a:lstStyle>
          <a:p>
            <a:r>
              <a:rPr lang="en-GB"/>
              <a:t>Click to edit Master title style</a:t>
            </a:r>
            <a:endParaRPr lang="en-US"/>
          </a:p>
        </p:txBody>
      </p:sp>
      <p:sp>
        <p:nvSpPr>
          <p:cNvPr id="3" name="Content Placeholder 2"/>
          <p:cNvSpPr>
            <a:spLocks noGrp="1"/>
          </p:cNvSpPr>
          <p:nvPr>
            <p:ph sz="half" idx="1"/>
          </p:nvPr>
        </p:nvSpPr>
        <p:spPr>
          <a:xfrm>
            <a:off x="680320" y="259080"/>
            <a:ext cx="4636748" cy="436986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588001" y="259080"/>
            <a:ext cx="4945662" cy="43698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文字版面配置區 18">
            <a:extLst>
              <a:ext uri="{FF2B5EF4-FFF2-40B4-BE49-F238E27FC236}">
                <a16:creationId xmlns:a16="http://schemas.microsoft.com/office/drawing/2014/main" id="{617F5A02-2100-BC39-5A65-01426C0F5E64}"/>
              </a:ext>
            </a:extLst>
          </p:cNvPr>
          <p:cNvSpPr>
            <a:spLocks noGrp="1"/>
          </p:cNvSpPr>
          <p:nvPr>
            <p:ph type="body" sz="quarter" idx="38"/>
          </p:nvPr>
        </p:nvSpPr>
        <p:spPr>
          <a:xfrm>
            <a:off x="680320" y="480781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6" name="投影片編號版面配置區 15">
            <a:extLst>
              <a:ext uri="{FF2B5EF4-FFF2-40B4-BE49-F238E27FC236}">
                <a16:creationId xmlns:a16="http://schemas.microsoft.com/office/drawing/2014/main" id="{ED800506-3975-E7B6-540D-79C6E571B99A}"/>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4" name="日期版面配置區 13">
            <a:extLst>
              <a:ext uri="{FF2B5EF4-FFF2-40B4-BE49-F238E27FC236}">
                <a16:creationId xmlns:a16="http://schemas.microsoft.com/office/drawing/2014/main" id="{6F805DF8-EF57-E0B5-165B-7DAD3E1FC0E9}"/>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FAAEEB9D-607F-2CC9-2C27-95A0D9295FAE}"/>
              </a:ext>
            </a:extLst>
          </p:cNvPr>
          <p:cNvSpPr>
            <a:spLocks noGrp="1"/>
          </p:cNvSpPr>
          <p:nvPr>
            <p:ph type="ftr" sz="quarter" idx="11"/>
          </p:nvPr>
        </p:nvSpPr>
        <p:spPr/>
        <p:txBody>
          <a:bodyPr/>
          <a:lstStyle/>
          <a:p>
            <a:r>
              <a:rPr lang="en-US"/>
              <a:t>Edit footer and page number options in “Header &amp; Footer”</a:t>
            </a:r>
          </a:p>
        </p:txBody>
      </p:sp>
      <p:sp>
        <p:nvSpPr>
          <p:cNvPr id="6" name="文字版面配置區 4">
            <a:extLst>
              <a:ext uri="{FF2B5EF4-FFF2-40B4-BE49-F238E27FC236}">
                <a16:creationId xmlns:a16="http://schemas.microsoft.com/office/drawing/2014/main" id="{0B285451-CB3A-F230-5C6A-81292ECCB81A}"/>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3445327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Hidden title-3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779"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1FC49272-4E54-4CB0-4364-48E52D0A440D}"/>
              </a:ext>
            </a:extLst>
          </p:cNvPr>
          <p:cNvSpPr>
            <a:spLocks noGrp="1"/>
          </p:cNvSpPr>
          <p:nvPr>
            <p:ph sz="half" idx="1"/>
          </p:nvPr>
        </p:nvSpPr>
        <p:spPr>
          <a:xfrm>
            <a:off x="680318" y="371886"/>
            <a:ext cx="9853346" cy="109347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17F7B285-49AB-1E69-D120-88641DDA59E7}"/>
              </a:ext>
            </a:extLst>
          </p:cNvPr>
          <p:cNvSpPr>
            <a:spLocks noGrp="1"/>
          </p:cNvSpPr>
          <p:nvPr>
            <p:ph sz="half" idx="2"/>
          </p:nvPr>
        </p:nvSpPr>
        <p:spPr>
          <a:xfrm>
            <a:off x="679751" y="1753975"/>
            <a:ext cx="9853345" cy="1332126"/>
          </a:xfrm>
        </p:spPr>
        <p:txBody>
          <a:bodyPr/>
          <a:lstStyle/>
          <a:p>
            <a:pPr lvl="0"/>
            <a:r>
              <a:rPr lang="en-GB"/>
              <a:t>Click to edit Master text styles</a:t>
            </a:r>
          </a:p>
          <a:p>
            <a:pPr lvl="1"/>
            <a:r>
              <a:rPr lang="en-GB"/>
              <a:t>Second level</a:t>
            </a:r>
          </a:p>
          <a:p>
            <a:pPr lvl="2"/>
            <a:r>
              <a:rPr lang="en-GB"/>
              <a:t>Third level</a:t>
            </a:r>
            <a:endParaRPr lang="en-US"/>
          </a:p>
        </p:txBody>
      </p:sp>
      <p:sp>
        <p:nvSpPr>
          <p:cNvPr id="8" name="內容版面配置區 5">
            <a:extLst>
              <a:ext uri="{FF2B5EF4-FFF2-40B4-BE49-F238E27FC236}">
                <a16:creationId xmlns:a16="http://schemas.microsoft.com/office/drawing/2014/main" id="{CFACD3CF-24E8-7226-1793-FC3ADDE3F31E}"/>
              </a:ext>
            </a:extLst>
          </p:cNvPr>
          <p:cNvSpPr>
            <a:spLocks noGrp="1"/>
          </p:cNvSpPr>
          <p:nvPr>
            <p:ph sz="quarter" idx="14"/>
          </p:nvPr>
        </p:nvSpPr>
        <p:spPr>
          <a:xfrm>
            <a:off x="680313" y="3377621"/>
            <a:ext cx="9852783" cy="1194379"/>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2" name="文字版面配置區 18">
            <a:extLst>
              <a:ext uri="{FF2B5EF4-FFF2-40B4-BE49-F238E27FC236}">
                <a16:creationId xmlns:a16="http://schemas.microsoft.com/office/drawing/2014/main" id="{FD872F6D-78DE-830D-A8C5-E30F26441DE0}"/>
              </a:ext>
            </a:extLst>
          </p:cNvPr>
          <p:cNvSpPr>
            <a:spLocks noGrp="1"/>
          </p:cNvSpPr>
          <p:nvPr>
            <p:ph type="body" sz="quarter" idx="38"/>
          </p:nvPr>
        </p:nvSpPr>
        <p:spPr>
          <a:xfrm>
            <a:off x="679751" y="4808873"/>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4E90010F-5C74-8BDB-3AE7-E134C67F77A6}"/>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60680418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Hidden title-3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623"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0C4F8BA1-FB0D-633D-F3EE-CB30070C95E0}"/>
              </a:ext>
            </a:extLst>
          </p:cNvPr>
          <p:cNvSpPr>
            <a:spLocks noGrp="1"/>
          </p:cNvSpPr>
          <p:nvPr>
            <p:ph sz="half" idx="1"/>
          </p:nvPr>
        </p:nvSpPr>
        <p:spPr>
          <a:xfrm>
            <a:off x="748867" y="234126"/>
            <a:ext cx="2961639" cy="414234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3">
            <a:extLst>
              <a:ext uri="{FF2B5EF4-FFF2-40B4-BE49-F238E27FC236}">
                <a16:creationId xmlns:a16="http://schemas.microsoft.com/office/drawing/2014/main" id="{2580AE39-AFDD-4372-542C-3C811F6E8171}"/>
              </a:ext>
            </a:extLst>
          </p:cNvPr>
          <p:cNvSpPr>
            <a:spLocks noGrp="1"/>
          </p:cNvSpPr>
          <p:nvPr>
            <p:ph sz="half" idx="2"/>
          </p:nvPr>
        </p:nvSpPr>
        <p:spPr>
          <a:xfrm>
            <a:off x="4115651" y="234126"/>
            <a:ext cx="2961639" cy="414234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3">
            <a:extLst>
              <a:ext uri="{FF2B5EF4-FFF2-40B4-BE49-F238E27FC236}">
                <a16:creationId xmlns:a16="http://schemas.microsoft.com/office/drawing/2014/main" id="{BB85489C-FD10-53DF-4E0C-8A109B9167F5}"/>
              </a:ext>
            </a:extLst>
          </p:cNvPr>
          <p:cNvSpPr>
            <a:spLocks noGrp="1"/>
          </p:cNvSpPr>
          <p:nvPr>
            <p:ph sz="half" idx="14"/>
          </p:nvPr>
        </p:nvSpPr>
        <p:spPr>
          <a:xfrm>
            <a:off x="7550981" y="215341"/>
            <a:ext cx="2961638" cy="414234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6" name="文字版面配置區 18">
            <a:extLst>
              <a:ext uri="{FF2B5EF4-FFF2-40B4-BE49-F238E27FC236}">
                <a16:creationId xmlns:a16="http://schemas.microsoft.com/office/drawing/2014/main" id="{481E14C1-69F5-30E1-A8E5-1E188FFE5D1A}"/>
              </a:ext>
            </a:extLst>
          </p:cNvPr>
          <p:cNvSpPr>
            <a:spLocks noGrp="1"/>
          </p:cNvSpPr>
          <p:nvPr>
            <p:ph type="body" sz="quarter" idx="38"/>
          </p:nvPr>
        </p:nvSpPr>
        <p:spPr>
          <a:xfrm>
            <a:off x="680321" y="474269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文字版面配置區 4">
            <a:extLst>
              <a:ext uri="{FF2B5EF4-FFF2-40B4-BE49-F238E27FC236}">
                <a16:creationId xmlns:a16="http://schemas.microsoft.com/office/drawing/2014/main" id="{77FF6CBC-EB8F-E0CD-2B2E-B39710D5799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01554609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Hidden titl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2ABF3-8CEF-F50A-B3F5-5780524FBE6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8" y="449933"/>
            <a:ext cx="4820828" cy="199322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5" y="449935"/>
            <a:ext cx="4820828" cy="1993228"/>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19" y="2643193"/>
            <a:ext cx="9833384" cy="17716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40B11D76-E48E-28C0-3A40-72E97CB02A94}"/>
              </a:ext>
            </a:extLst>
          </p:cNvPr>
          <p:cNvSpPr>
            <a:spLocks noGrp="1"/>
          </p:cNvSpPr>
          <p:nvPr>
            <p:ph type="body" sz="quarter" idx="38"/>
          </p:nvPr>
        </p:nvSpPr>
        <p:spPr>
          <a:xfrm>
            <a:off x="681038" y="467297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3828AFFB-38E1-C63A-4355-69F74EE0840B}"/>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394AA11D-197C-90F1-F153-40E035B7C46A}"/>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AF94A1F9-43E6-6EBB-B8A9-7F1923CAA12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9FD096F6-BE0F-AB1D-0DF8-684CC3E16174}"/>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523309794"/>
      </p:ext>
    </p:extLst>
  </p:cSld>
  <p:clrMapOvr>
    <a:masterClrMapping/>
  </p:clrMapOvr>
  <p:extLst>
    <p:ext uri="{DCECCB84-F9BA-43D5-87BE-67443E8EF086}">
      <p15:sldGuideLst xmlns:p15="http://schemas.microsoft.com/office/powerpoint/2012/main"/>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Hidden titl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496287"/>
            <a:ext cx="9833384" cy="166112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2258242"/>
            <a:ext cx="4820828"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2258241"/>
            <a:ext cx="4745654"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4"/>
            <a:endParaRPr kumimoji="1" lang="zh-HK" altLang="en-US"/>
          </a:p>
        </p:txBody>
      </p:sp>
      <p:sp>
        <p:nvSpPr>
          <p:cNvPr id="7" name="Date Placeholder 6">
            <a:extLst>
              <a:ext uri="{FF2B5EF4-FFF2-40B4-BE49-F238E27FC236}">
                <a16:creationId xmlns:a16="http://schemas.microsoft.com/office/drawing/2014/main" id="{75E12F89-A771-68A3-AE55-C2434157A95D}"/>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E213B87-DCB9-6D73-CFD8-F3C5AAD8365C}"/>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0B78FB1B-0C0B-9071-5BD0-F3D756153B7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B3B9B59E-0B37-EF9A-9531-9FD03BADB21C}"/>
              </a:ext>
            </a:extLst>
          </p:cNvPr>
          <p:cNvSpPr>
            <a:spLocks noGrp="1"/>
          </p:cNvSpPr>
          <p:nvPr>
            <p:ph type="body" sz="quarter" idx="38"/>
          </p:nvPr>
        </p:nvSpPr>
        <p:spPr>
          <a:xfrm>
            <a:off x="680319" y="4794178"/>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文字版面配置區 4">
            <a:extLst>
              <a:ext uri="{FF2B5EF4-FFF2-40B4-BE49-F238E27FC236}">
                <a16:creationId xmlns:a16="http://schemas.microsoft.com/office/drawing/2014/main" id="{D9D94FF4-410A-5B1C-541A-5275CE9F61AA}"/>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828576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Hidden titl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469071"/>
            <a:ext cx="4820828" cy="40886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5768049" y="465702"/>
            <a:ext cx="4745654" cy="193459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2500731"/>
            <a:ext cx="4745654" cy="20569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0E232852-361C-087F-7B3B-4D3B0E9C0066}"/>
              </a:ext>
            </a:extLst>
          </p:cNvPr>
          <p:cNvSpPr>
            <a:spLocks noGrp="1"/>
          </p:cNvSpPr>
          <p:nvPr>
            <p:ph type="body" sz="quarter" idx="38"/>
          </p:nvPr>
        </p:nvSpPr>
        <p:spPr>
          <a:xfrm>
            <a:off x="681038" y="4772202"/>
            <a:ext cx="10434515" cy="487997"/>
          </a:xfrm>
        </p:spPr>
        <p:txBody>
          <a:bodyPr/>
          <a:lstStyle>
            <a:lvl1pPr marL="0" indent="0">
              <a:buNone/>
              <a:defRPr/>
            </a:lvl1pPr>
          </a:lstStyle>
          <a:p>
            <a:pPr lvl="0"/>
            <a:r>
              <a:rPr kumimoji="1" lang="en-US" altLang="zh-HK" dirty="0"/>
              <a:t>Click to edit Master text styles</a:t>
            </a:r>
            <a:endParaRPr kumimoji="1" lang="zh-HK" altLang="en-US" dirty="0"/>
          </a:p>
        </p:txBody>
      </p:sp>
      <p:sp>
        <p:nvSpPr>
          <p:cNvPr id="7" name="Date Placeholder 6">
            <a:extLst>
              <a:ext uri="{FF2B5EF4-FFF2-40B4-BE49-F238E27FC236}">
                <a16:creationId xmlns:a16="http://schemas.microsoft.com/office/drawing/2014/main" id="{687F1ACF-892B-DF90-E278-EFD7F4CFC1D0}"/>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9E181870-8C03-FC9A-AAC7-724078F0CD26}"/>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1151B546-7954-7F7D-97B2-4FE88BBCC847}"/>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AA18081C-F05E-6305-2F78-497E1BA8530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6362506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Hidden titl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79602" y="496287"/>
            <a:ext cx="4820828" cy="187448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2" y="2514763"/>
            <a:ext cx="4820828" cy="1874483"/>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469071"/>
            <a:ext cx="4745654" cy="39201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文字版面配置區 18">
            <a:extLst>
              <a:ext uri="{FF2B5EF4-FFF2-40B4-BE49-F238E27FC236}">
                <a16:creationId xmlns:a16="http://schemas.microsoft.com/office/drawing/2014/main" id="{33306F54-4133-7318-5C1A-CF01A3DDAE4D}"/>
              </a:ext>
            </a:extLst>
          </p:cNvPr>
          <p:cNvSpPr>
            <a:spLocks noGrp="1"/>
          </p:cNvSpPr>
          <p:nvPr>
            <p:ph type="body" sz="quarter" idx="38"/>
          </p:nvPr>
        </p:nvSpPr>
        <p:spPr>
          <a:xfrm>
            <a:off x="679602" y="474269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7B3056F2-8429-16F4-3EDD-9875AFCDCC12}"/>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5411A07-2369-3BA3-1B96-5BF62C0D581F}"/>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376F334-7715-2EF8-B89F-7D544B7FB42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4">
            <a:extLst>
              <a:ext uri="{FF2B5EF4-FFF2-40B4-BE49-F238E27FC236}">
                <a16:creationId xmlns:a16="http://schemas.microsoft.com/office/drawing/2014/main" id="{97FEEDE8-98CA-3693-B66B-3C52B064B6DA}"/>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86706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197C-A375-2A3B-707B-16AF5077B2A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752250"/>
            <a:ext cx="3125364"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47160" y="1820960"/>
            <a:ext cx="3886200" cy="3722211"/>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752253"/>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8" name="文字版面配置區 18">
            <a:extLst>
              <a:ext uri="{FF2B5EF4-FFF2-40B4-BE49-F238E27FC236}">
                <a16:creationId xmlns:a16="http://schemas.microsoft.com/office/drawing/2014/main" id="{F0CA682F-88E2-CCC3-216C-3E71ECE98B14}"/>
              </a:ext>
            </a:extLst>
          </p:cNvPr>
          <p:cNvSpPr>
            <a:spLocks noGrp="1"/>
          </p:cNvSpPr>
          <p:nvPr>
            <p:ph type="body" sz="quarter" idx="21"/>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C5B9EE11-9DA4-0CC6-1DC7-B7D39AA07BAA}"/>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B1912629-6BEC-9069-2033-4247BEBA0673}"/>
              </a:ext>
            </a:extLst>
          </p:cNvPr>
          <p:cNvSpPr>
            <a:spLocks noGrp="1"/>
          </p:cNvSpPr>
          <p:nvPr>
            <p:ph type="ftr" sz="quarter" idx="19"/>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C96B9A08-B4E6-AED6-622A-B42FC0AEDE3C}"/>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87152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Hidden title-4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01660" y="184338"/>
            <a:ext cx="4761527" cy="207241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680321" y="2354561"/>
            <a:ext cx="4761527" cy="224988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4249" y="184338"/>
            <a:ext cx="4939413" cy="2072413"/>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72911" y="2351361"/>
            <a:ext cx="4939412" cy="2249889"/>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D068DF14-2631-0525-9818-DD2ED8703240}"/>
              </a:ext>
            </a:extLst>
          </p:cNvPr>
          <p:cNvSpPr>
            <a:spLocks noGrp="1"/>
          </p:cNvSpPr>
          <p:nvPr>
            <p:ph type="body" sz="quarter" idx="38"/>
          </p:nvPr>
        </p:nvSpPr>
        <p:spPr>
          <a:xfrm>
            <a:off x="680321" y="479332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14153E46-E71D-FCD8-2F96-F9CCEDE81D0C}"/>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28217788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Hidden title-4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ACAD2C0C-9B52-B803-EEEF-0DB1C0252107}"/>
              </a:ext>
            </a:extLst>
          </p:cNvPr>
          <p:cNvSpPr>
            <a:spLocks noGrp="1"/>
          </p:cNvSpPr>
          <p:nvPr>
            <p:ph sz="half" idx="1"/>
          </p:nvPr>
        </p:nvSpPr>
        <p:spPr>
          <a:xfrm>
            <a:off x="639531" y="158766"/>
            <a:ext cx="2179869" cy="405521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656E401-AD90-4A29-DD90-007026AF5E6A}"/>
              </a:ext>
            </a:extLst>
          </p:cNvPr>
          <p:cNvSpPr>
            <a:spLocks noGrp="1"/>
          </p:cNvSpPr>
          <p:nvPr>
            <p:ph sz="half" idx="2"/>
          </p:nvPr>
        </p:nvSpPr>
        <p:spPr>
          <a:xfrm>
            <a:off x="3063246" y="158766"/>
            <a:ext cx="2179870" cy="405521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0FD15ADC-6ACA-51E7-B6F6-3620AFA534B5}"/>
              </a:ext>
            </a:extLst>
          </p:cNvPr>
          <p:cNvSpPr>
            <a:spLocks noGrp="1"/>
          </p:cNvSpPr>
          <p:nvPr>
            <p:ph sz="half" idx="14"/>
          </p:nvPr>
        </p:nvSpPr>
        <p:spPr>
          <a:xfrm>
            <a:off x="5486962" y="158766"/>
            <a:ext cx="2526883" cy="4055210"/>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C0899373-16A6-DB53-036F-0C2A89121F4C}"/>
              </a:ext>
            </a:extLst>
          </p:cNvPr>
          <p:cNvSpPr>
            <a:spLocks noGrp="1"/>
          </p:cNvSpPr>
          <p:nvPr>
            <p:ph sz="half" idx="15"/>
          </p:nvPr>
        </p:nvSpPr>
        <p:spPr>
          <a:xfrm>
            <a:off x="8257691" y="145208"/>
            <a:ext cx="2275971" cy="4055317"/>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C5C31A8D-CE3C-E490-533B-6CEA1827DE7A}"/>
              </a:ext>
            </a:extLst>
          </p:cNvPr>
          <p:cNvSpPr>
            <a:spLocks noGrp="1"/>
          </p:cNvSpPr>
          <p:nvPr>
            <p:ph type="body" sz="quarter" idx="38"/>
          </p:nvPr>
        </p:nvSpPr>
        <p:spPr>
          <a:xfrm>
            <a:off x="681038" y="458688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0FDD5D19-7308-4833-A557-0957CE5B4D5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8998294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Hidden title-4 boxes layout C">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34126"/>
            <a:ext cx="4761527" cy="420928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5593532" y="242790"/>
            <a:ext cx="4939413" cy="108093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3531" y="1567806"/>
            <a:ext cx="4939413" cy="1430706"/>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3532" y="3111039"/>
            <a:ext cx="4939412" cy="133167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0AD8BAB1-9964-BB1D-EC17-56E492C747FD}"/>
              </a:ext>
            </a:extLst>
          </p:cNvPr>
          <p:cNvSpPr>
            <a:spLocks noGrp="1"/>
          </p:cNvSpPr>
          <p:nvPr>
            <p:ph type="body" sz="quarter" idx="38"/>
          </p:nvPr>
        </p:nvSpPr>
        <p:spPr>
          <a:xfrm>
            <a:off x="681038" y="4714703"/>
            <a:ext cx="10434515" cy="487997"/>
          </a:xfrm>
        </p:spPr>
        <p:txBody>
          <a:bodyPr/>
          <a:lstStyle>
            <a:lvl1pPr marL="0" indent="0">
              <a:buNone/>
              <a:defRPr/>
            </a:lvl1pPr>
          </a:lstStyle>
          <a:p>
            <a:pPr lvl="0"/>
            <a:r>
              <a:rPr kumimoji="1" lang="en-US" altLang="zh-HK" dirty="0"/>
              <a:t>Click to edit Master text styles</a:t>
            </a:r>
            <a:endParaRPr kumimoji="1" lang="zh-HK" altLang="en-US" dirty="0"/>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3B678A0B-3B6A-4A44-D85D-E696C330495C}"/>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09775349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Hidden title-4 boxes layout 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4782865" cy="134731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680321" y="1730595"/>
            <a:ext cx="4761527" cy="1080938"/>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680320" y="3069333"/>
            <a:ext cx="4761527" cy="151126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42790"/>
            <a:ext cx="4939412" cy="4357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7640F2EE-9014-17F9-753E-F9FDE67FD381}"/>
              </a:ext>
            </a:extLst>
          </p:cNvPr>
          <p:cNvSpPr>
            <a:spLocks noGrp="1"/>
          </p:cNvSpPr>
          <p:nvPr>
            <p:ph type="body" sz="quarter" idx="38"/>
          </p:nvPr>
        </p:nvSpPr>
        <p:spPr>
          <a:xfrm>
            <a:off x="701660" y="477990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D14D3A9E-5B8A-A515-3E1E-6BB8D64C8FB8}"/>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8467392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Hidden title-4 boxes layout 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9852623" cy="1381398"/>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0945" y="1955982"/>
            <a:ext cx="2905140" cy="25073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0546" y="1955982"/>
            <a:ext cx="3209940" cy="251055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005" y="1959183"/>
            <a:ext cx="3209940" cy="2504149"/>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A34D4468-711D-4C24-99D1-1C9AB8D55104}"/>
              </a:ext>
            </a:extLst>
          </p:cNvPr>
          <p:cNvSpPr>
            <a:spLocks noGrp="1"/>
          </p:cNvSpPr>
          <p:nvPr>
            <p:ph type="body" sz="quarter" idx="38"/>
          </p:nvPr>
        </p:nvSpPr>
        <p:spPr>
          <a:xfrm>
            <a:off x="700945" y="476722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7AB89A25-500F-35D1-FEDC-D3BF56E44A38}"/>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32843585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Hidden title-4 boxes layout F">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1959101"/>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196160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1956601"/>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1" y="2335081"/>
            <a:ext cx="9852623"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992531E9-FA2D-E51F-C1F0-C3AF37DE93A8}"/>
              </a:ext>
            </a:extLst>
          </p:cNvPr>
          <p:cNvSpPr>
            <a:spLocks noGrp="1"/>
          </p:cNvSpPr>
          <p:nvPr>
            <p:ph type="body" sz="quarter" idx="38"/>
          </p:nvPr>
        </p:nvSpPr>
        <p:spPr>
          <a:xfrm>
            <a:off x="680321" y="4822208"/>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E889675A-0F42-A911-788B-E3F39E4DB733}"/>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56224187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Hidden title-4 boxes layout 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4295011"/>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429501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5"/>
            <a:ext cx="3209940" cy="232156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827867"/>
            <a:ext cx="3209940" cy="1701271"/>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2" name="文字版面配置區 18">
            <a:extLst>
              <a:ext uri="{FF2B5EF4-FFF2-40B4-BE49-F238E27FC236}">
                <a16:creationId xmlns:a16="http://schemas.microsoft.com/office/drawing/2014/main" id="{BF689360-2FF3-8B91-896F-DB39998ADC25}"/>
              </a:ext>
            </a:extLst>
          </p:cNvPr>
          <p:cNvSpPr>
            <a:spLocks noGrp="1"/>
          </p:cNvSpPr>
          <p:nvPr>
            <p:ph type="body" sz="quarter" idx="38"/>
          </p:nvPr>
        </p:nvSpPr>
        <p:spPr>
          <a:xfrm>
            <a:off x="680321" y="479176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2BC5FE74-C6C0-B7EA-7216-8068CB4EC980}"/>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85712086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Hidden title-4 boxes layout H">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134425"/>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1" y="2489525"/>
            <a:ext cx="2905140" cy="213442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3776133" y="243674"/>
            <a:ext cx="3386667" cy="439397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34125"/>
            <a:ext cx="3209940" cy="440537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C6A5523E-065E-5D4C-0C2A-F316D0C2B32E}"/>
              </a:ext>
            </a:extLst>
          </p:cNvPr>
          <p:cNvSpPr>
            <a:spLocks noGrp="1"/>
          </p:cNvSpPr>
          <p:nvPr>
            <p:ph type="body" sz="quarter" idx="38"/>
          </p:nvPr>
        </p:nvSpPr>
        <p:spPr>
          <a:xfrm>
            <a:off x="681038" y="481217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804C690A-25E7-49EC-2B8C-471CCA05878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71871473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Hidden title-5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7C996E58-9B13-0A98-0989-FF9EE36314DF}"/>
              </a:ext>
            </a:extLst>
          </p:cNvPr>
          <p:cNvSpPr>
            <a:spLocks noGrp="1"/>
          </p:cNvSpPr>
          <p:nvPr>
            <p:ph sz="half" idx="1"/>
          </p:nvPr>
        </p:nvSpPr>
        <p:spPr>
          <a:xfrm>
            <a:off x="721110" y="234126"/>
            <a:ext cx="3084575" cy="196615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1" name="Content Placeholder 2">
            <a:extLst>
              <a:ext uri="{FF2B5EF4-FFF2-40B4-BE49-F238E27FC236}">
                <a16:creationId xmlns:a16="http://schemas.microsoft.com/office/drawing/2014/main" id="{604AD3D3-6235-1FBF-A7A9-59A79103AF62}"/>
              </a:ext>
            </a:extLst>
          </p:cNvPr>
          <p:cNvSpPr>
            <a:spLocks noGrp="1"/>
          </p:cNvSpPr>
          <p:nvPr>
            <p:ph sz="half" idx="14"/>
          </p:nvPr>
        </p:nvSpPr>
        <p:spPr>
          <a:xfrm>
            <a:off x="721109" y="2403173"/>
            <a:ext cx="3084575" cy="2254552"/>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12" name="Content Placeholder 3">
            <a:extLst>
              <a:ext uri="{FF2B5EF4-FFF2-40B4-BE49-F238E27FC236}">
                <a16:creationId xmlns:a16="http://schemas.microsoft.com/office/drawing/2014/main" id="{46C2E938-D556-03DE-F8B9-A691AD78E627}"/>
              </a:ext>
            </a:extLst>
          </p:cNvPr>
          <p:cNvSpPr>
            <a:spLocks noGrp="1"/>
          </p:cNvSpPr>
          <p:nvPr>
            <p:ph sz="half" idx="15"/>
          </p:nvPr>
        </p:nvSpPr>
        <p:spPr>
          <a:xfrm>
            <a:off x="4002096" y="234125"/>
            <a:ext cx="3310317" cy="44521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3">
            <a:extLst>
              <a:ext uri="{FF2B5EF4-FFF2-40B4-BE49-F238E27FC236}">
                <a16:creationId xmlns:a16="http://schemas.microsoft.com/office/drawing/2014/main" id="{2F51CA28-BB6B-C04E-2E6A-6A039F45AED0}"/>
              </a:ext>
            </a:extLst>
          </p:cNvPr>
          <p:cNvSpPr>
            <a:spLocks noGrp="1"/>
          </p:cNvSpPr>
          <p:nvPr>
            <p:ph sz="half" idx="16"/>
          </p:nvPr>
        </p:nvSpPr>
        <p:spPr>
          <a:xfrm>
            <a:off x="7529903" y="234126"/>
            <a:ext cx="3084575" cy="2169047"/>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F2EC8A22-D649-581C-F02A-7F91EAA52CD8}"/>
              </a:ext>
            </a:extLst>
          </p:cNvPr>
          <p:cNvSpPr>
            <a:spLocks noGrp="1"/>
          </p:cNvSpPr>
          <p:nvPr>
            <p:ph sz="half" idx="17"/>
          </p:nvPr>
        </p:nvSpPr>
        <p:spPr>
          <a:xfrm>
            <a:off x="7529903" y="2547410"/>
            <a:ext cx="3063497" cy="2169048"/>
          </a:xfrm>
        </p:spPr>
        <p:txBody>
          <a:bodyPr/>
          <a:lstStyle/>
          <a:p>
            <a:pPr lvl="0"/>
            <a:r>
              <a:rPr lang="en-GB"/>
              <a:t>Click to edit Master text styles</a:t>
            </a:r>
          </a:p>
          <a:p>
            <a:pPr lvl="1"/>
            <a:r>
              <a:rPr lang="en-GB"/>
              <a:t>Second level</a:t>
            </a:r>
          </a:p>
          <a:p>
            <a:pPr lvl="2"/>
            <a:r>
              <a:rPr lang="en-GB"/>
              <a:t>Third level</a:t>
            </a:r>
            <a:endParaRPr lang="en-US"/>
          </a:p>
        </p:txBody>
      </p:sp>
      <p:sp>
        <p:nvSpPr>
          <p:cNvPr id="6" name="文字版面配置區 18">
            <a:extLst>
              <a:ext uri="{FF2B5EF4-FFF2-40B4-BE49-F238E27FC236}">
                <a16:creationId xmlns:a16="http://schemas.microsoft.com/office/drawing/2014/main" id="{20FE5D07-31B7-8AEE-AA90-6CB5732D211D}"/>
              </a:ext>
            </a:extLst>
          </p:cNvPr>
          <p:cNvSpPr>
            <a:spLocks noGrp="1"/>
          </p:cNvSpPr>
          <p:nvPr>
            <p:ph type="body" sz="quarter" idx="38"/>
          </p:nvPr>
        </p:nvSpPr>
        <p:spPr>
          <a:xfrm>
            <a:off x="681038" y="483053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7" name="文字版面配置區 4">
            <a:extLst>
              <a:ext uri="{FF2B5EF4-FFF2-40B4-BE49-F238E27FC236}">
                <a16:creationId xmlns:a16="http://schemas.microsoft.com/office/drawing/2014/main" id="{41199924-ED76-7F49-FE15-E1EC10F880EB}"/>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7577494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Hidden title-6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F8847287-663F-442F-CC01-422F33446FA7}"/>
              </a:ext>
            </a:extLst>
          </p:cNvPr>
          <p:cNvSpPr>
            <a:spLocks noGrp="1"/>
          </p:cNvSpPr>
          <p:nvPr>
            <p:ph sz="half" idx="1"/>
          </p:nvPr>
        </p:nvSpPr>
        <p:spPr>
          <a:xfrm>
            <a:off x="668679" y="234125"/>
            <a:ext cx="3084575" cy="209041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2">
            <a:extLst>
              <a:ext uri="{FF2B5EF4-FFF2-40B4-BE49-F238E27FC236}">
                <a16:creationId xmlns:a16="http://schemas.microsoft.com/office/drawing/2014/main" id="{496EC0A3-A2B3-BB96-0D5C-25198B1DA56D}"/>
              </a:ext>
            </a:extLst>
          </p:cNvPr>
          <p:cNvSpPr>
            <a:spLocks noGrp="1"/>
          </p:cNvSpPr>
          <p:nvPr>
            <p:ph sz="half" idx="14"/>
          </p:nvPr>
        </p:nvSpPr>
        <p:spPr>
          <a:xfrm>
            <a:off x="668679" y="2503592"/>
            <a:ext cx="3072933" cy="209041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3BC0E47F-3B9E-884E-2C83-164EA18B5B7F}"/>
              </a:ext>
            </a:extLst>
          </p:cNvPr>
          <p:cNvSpPr>
            <a:spLocks noGrp="1"/>
          </p:cNvSpPr>
          <p:nvPr>
            <p:ph sz="half" idx="2"/>
          </p:nvPr>
        </p:nvSpPr>
        <p:spPr>
          <a:xfrm>
            <a:off x="4018643" y="234125"/>
            <a:ext cx="3084575" cy="2090414"/>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81062374-AB51-04C7-C6A2-C84843E54538}"/>
              </a:ext>
            </a:extLst>
          </p:cNvPr>
          <p:cNvSpPr>
            <a:spLocks noGrp="1"/>
          </p:cNvSpPr>
          <p:nvPr>
            <p:ph sz="half" idx="16"/>
          </p:nvPr>
        </p:nvSpPr>
        <p:spPr>
          <a:xfrm>
            <a:off x="4018643" y="2503592"/>
            <a:ext cx="3084575" cy="2090414"/>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6F6347D0-7A77-BC3F-36EE-04AA981CB0ED}"/>
              </a:ext>
            </a:extLst>
          </p:cNvPr>
          <p:cNvSpPr>
            <a:spLocks noGrp="1"/>
          </p:cNvSpPr>
          <p:nvPr>
            <p:ph sz="half" idx="15"/>
          </p:nvPr>
        </p:nvSpPr>
        <p:spPr>
          <a:xfrm>
            <a:off x="7368607" y="234125"/>
            <a:ext cx="3084575" cy="2090414"/>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1A6B7AF0-7D60-1D9B-E227-46CF7D2A9619}"/>
              </a:ext>
            </a:extLst>
          </p:cNvPr>
          <p:cNvSpPr>
            <a:spLocks noGrp="1"/>
          </p:cNvSpPr>
          <p:nvPr>
            <p:ph sz="half" idx="17"/>
          </p:nvPr>
        </p:nvSpPr>
        <p:spPr>
          <a:xfrm>
            <a:off x="7368606" y="2503592"/>
            <a:ext cx="3084575" cy="2090414"/>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EBA322FA-C5C4-F7FA-78C8-190890B3586C}"/>
              </a:ext>
            </a:extLst>
          </p:cNvPr>
          <p:cNvSpPr>
            <a:spLocks noGrp="1"/>
          </p:cNvSpPr>
          <p:nvPr>
            <p:ph type="body" sz="quarter" idx="38"/>
          </p:nvPr>
        </p:nvSpPr>
        <p:spPr>
          <a:xfrm>
            <a:off x="668679" y="481687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4">
            <a:extLst>
              <a:ext uri="{FF2B5EF4-FFF2-40B4-BE49-F238E27FC236}">
                <a16:creationId xmlns:a16="http://schemas.microsoft.com/office/drawing/2014/main" id="{BAFC4754-307E-3161-9228-783C76659191}"/>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000051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2AEF-6BA5-205E-99F4-3DA139D59B7A}"/>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752250"/>
            <a:ext cx="3125364" cy="17909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820961"/>
            <a:ext cx="3294887" cy="174250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28160" y="3752253"/>
            <a:ext cx="3279647" cy="1790918"/>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752253"/>
            <a:ext cx="3084575" cy="1790919"/>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CD06155-7452-650A-72A0-C15CC8B46C76}"/>
              </a:ext>
            </a:extLst>
          </p:cNvPr>
          <p:cNvSpPr>
            <a:spLocks noGrp="1"/>
          </p:cNvSpPr>
          <p:nvPr>
            <p:ph type="body" sz="quarter" idx="21"/>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02CAAAAA-4C4A-6312-3E76-05194D47E534}"/>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CDC1F3F2-F7D1-7227-C00B-E3E0AF368F10}"/>
              </a:ext>
            </a:extLst>
          </p:cNvPr>
          <p:cNvSpPr>
            <a:spLocks noGrp="1"/>
          </p:cNvSpPr>
          <p:nvPr>
            <p:ph type="ftr" sz="quarter" idx="19"/>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1EDFF7D4-0286-561A-E925-131F139A2D3B}"/>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992379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Hidden titl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2D72E6E-AA2A-B212-DAFC-B97A2C123E6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1" y="226266"/>
            <a:ext cx="3084575" cy="139534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81367" y="1652186"/>
            <a:ext cx="308617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010329" y="231618"/>
            <a:ext cx="3084575" cy="1395349"/>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95068" y="1654129"/>
            <a:ext cx="3112107"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7355366" y="220201"/>
            <a:ext cx="3084575" cy="1405033"/>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7369652" y="1652185"/>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80320" y="2425043"/>
            <a:ext cx="3061291" cy="1636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80320" y="4111548"/>
            <a:ext cx="3072933"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018642" y="2400525"/>
            <a:ext cx="3101621" cy="1661308"/>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043006" y="4111548"/>
            <a:ext cx="3112106"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7355364" y="2400525"/>
            <a:ext cx="3084575" cy="1656438"/>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379726" y="4099935"/>
            <a:ext cx="3084575" cy="57191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4C0402E0-9636-7219-64F4-4C039C4F8520}"/>
              </a:ext>
            </a:extLst>
          </p:cNvPr>
          <p:cNvSpPr>
            <a:spLocks noGrp="1"/>
          </p:cNvSpPr>
          <p:nvPr>
            <p:ph type="body" sz="quarter" idx="38"/>
          </p:nvPr>
        </p:nvSpPr>
        <p:spPr>
          <a:xfrm>
            <a:off x="680320" y="482927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CD6C8514-D0A7-AD72-5F80-AA99023C9744}"/>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A2E44216-0234-7F99-203B-0E4DDDFF482C}"/>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E25FF89A-7FD8-D3BE-94D5-1C6345D42A12}"/>
              </a:ext>
            </a:extLst>
          </p:cNvPr>
          <p:cNvSpPr>
            <a:spLocks noGrp="1"/>
          </p:cNvSpPr>
          <p:nvPr>
            <p:ph type="sldNum" sz="quarter" idx="26"/>
          </p:nvPr>
        </p:nvSpPr>
        <p:spPr/>
        <p:txBody>
          <a:bodyPr/>
          <a:lstStyle/>
          <a:p>
            <a:fld id="{D57F1E4F-1CFF-5643-939E-217C01CDF565}" type="slidenum">
              <a:rPr lang="en-US" smtClean="0"/>
              <a:pPr/>
              <a:t>‹#›</a:t>
            </a:fld>
            <a:endParaRPr lang="en-US"/>
          </a:p>
        </p:txBody>
      </p:sp>
      <p:sp>
        <p:nvSpPr>
          <p:cNvPr id="12" name="文字版面配置區 4">
            <a:extLst>
              <a:ext uri="{FF2B5EF4-FFF2-40B4-BE49-F238E27FC236}">
                <a16:creationId xmlns:a16="http://schemas.microsoft.com/office/drawing/2014/main" id="{FC53955D-6B2C-1A7A-6ECD-4665C7EF0ADA}"/>
              </a:ext>
            </a:extLst>
          </p:cNvPr>
          <p:cNvSpPr>
            <a:spLocks noGrp="1"/>
          </p:cNvSpPr>
          <p:nvPr>
            <p:ph type="body" sz="quarter" idx="39"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1542892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Hidden titl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D84693-B444-B4CC-01A6-73DC89C2F7C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3805848" y="725489"/>
            <a:ext cx="456186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p:nvPr>
        </p:nvSpPr>
        <p:spPr>
          <a:xfrm>
            <a:off x="3795713" y="1678508"/>
            <a:ext cx="4572000" cy="2555875"/>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073399" y="199736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69412" y="168376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073399" y="291266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69412" y="270401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073399" y="390687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69412" y="372426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57732" y="189531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56916" y="167907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57406" y="290759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56916" y="269932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02773" y="400804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56916" y="371957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22CF5198-34EA-8828-ADB6-0BFF5A4854C4}"/>
              </a:ext>
            </a:extLst>
          </p:cNvPr>
          <p:cNvSpPr>
            <a:spLocks noGrp="1"/>
          </p:cNvSpPr>
          <p:nvPr>
            <p:ph type="body" sz="quarter" idx="38"/>
          </p:nvPr>
        </p:nvSpPr>
        <p:spPr>
          <a:xfrm>
            <a:off x="681038" y="474269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6F580958-DC8E-2796-654F-79E6D3FF9E58}"/>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C1EA2E71-FEB7-C693-0A73-2D19CBB80AA5}"/>
              </a:ext>
            </a:extLst>
          </p:cNvPr>
          <p:cNvSpPr>
            <a:spLocks noGrp="1"/>
          </p:cNvSpPr>
          <p:nvPr>
            <p:ph type="ftr" sz="quarter" idx="36"/>
          </p:nvPr>
        </p:nvSpPr>
        <p:spPr/>
        <p:txBody>
          <a:bodyPr/>
          <a:lstStyle/>
          <a:p>
            <a:r>
              <a:rPr lang="en-US"/>
              <a:t>Edit footer and page number options in “Header &amp; Footer”</a:t>
            </a:r>
          </a:p>
        </p:txBody>
      </p:sp>
      <p:sp>
        <p:nvSpPr>
          <p:cNvPr id="23" name="Slide Number Placeholder 22">
            <a:extLst>
              <a:ext uri="{FF2B5EF4-FFF2-40B4-BE49-F238E27FC236}">
                <a16:creationId xmlns:a16="http://schemas.microsoft.com/office/drawing/2014/main" id="{05DA1BCE-0A7A-32D2-397C-6F69E561EDE6}"/>
              </a:ext>
            </a:extLst>
          </p:cNvPr>
          <p:cNvSpPr>
            <a:spLocks noGrp="1"/>
          </p:cNvSpPr>
          <p:nvPr>
            <p:ph type="sldNum" sz="quarter" idx="37"/>
          </p:nvPr>
        </p:nvSpPr>
        <p:spPr/>
        <p:txBody>
          <a:bodyPr/>
          <a:lstStyle/>
          <a:p>
            <a:fld id="{D57F1E4F-1CFF-5643-939E-217C01CDF565}" type="slidenum">
              <a:rPr lang="en-US" smtClean="0"/>
              <a:pPr/>
              <a:t>‹#›</a:t>
            </a:fld>
            <a:endParaRPr lang="en-US"/>
          </a:p>
        </p:txBody>
      </p:sp>
      <p:sp>
        <p:nvSpPr>
          <p:cNvPr id="12" name="文字版面配置區 4">
            <a:extLst>
              <a:ext uri="{FF2B5EF4-FFF2-40B4-BE49-F238E27FC236}">
                <a16:creationId xmlns:a16="http://schemas.microsoft.com/office/drawing/2014/main" id="{5AC4AA5D-231B-787A-E7C0-80A567798156}"/>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453948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Hidden titl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58A3-94D4-C0D5-4098-524CD2297F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00153" y="3269744"/>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198507" y="545767"/>
            <a:ext cx="268763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22733" y="6882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16434" y="546372"/>
            <a:ext cx="2208786"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22407" y="170055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16434" y="1566622"/>
            <a:ext cx="2208786"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167774" y="2801008"/>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16434" y="2586872"/>
            <a:ext cx="2208786"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5471492" y="3269744"/>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5471585" y="528326"/>
            <a:ext cx="2332069"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7081257" y="75895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7959169" y="546372"/>
            <a:ext cx="2617787"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7180931" y="1771227"/>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7959169" y="1566622"/>
            <a:ext cx="2617787"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7226298" y="287167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7959169" y="2586872"/>
            <a:ext cx="2617787" cy="645813"/>
          </a:xfrm>
        </p:spPr>
        <p:txBody>
          <a:bodyPr/>
          <a:lstStyle>
            <a:lvl1pPr marL="0" indent="0">
              <a:buNone/>
              <a:defRPr sz="2400"/>
            </a:lvl1pPr>
          </a:lstStyle>
          <a:p>
            <a:pPr lvl="0"/>
            <a:r>
              <a:rPr lang="en-GB"/>
              <a:t>Click to edit label</a:t>
            </a:r>
            <a:endParaRPr lang="en-US"/>
          </a:p>
        </p:txBody>
      </p:sp>
      <p:sp>
        <p:nvSpPr>
          <p:cNvPr id="4" name="文字版面配置區 3">
            <a:extLst>
              <a:ext uri="{FF2B5EF4-FFF2-40B4-BE49-F238E27FC236}">
                <a16:creationId xmlns:a16="http://schemas.microsoft.com/office/drawing/2014/main" id="{FCBE5246-3412-E7E8-095A-E0AEA74DDD52}"/>
              </a:ext>
            </a:extLst>
          </p:cNvPr>
          <p:cNvSpPr>
            <a:spLocks noGrp="1"/>
          </p:cNvSpPr>
          <p:nvPr>
            <p:ph type="body" sz="quarter" idx="40"/>
          </p:nvPr>
        </p:nvSpPr>
        <p:spPr>
          <a:xfrm>
            <a:off x="335170" y="4495170"/>
            <a:ext cx="5048348" cy="5603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5" name="文字版面配置區 4">
            <a:extLst>
              <a:ext uri="{FF2B5EF4-FFF2-40B4-BE49-F238E27FC236}">
                <a16:creationId xmlns:a16="http://schemas.microsoft.com/office/drawing/2014/main" id="{1D658448-AFFB-02CD-5E22-A0DE2A433481}"/>
              </a:ext>
            </a:extLst>
          </p:cNvPr>
          <p:cNvSpPr>
            <a:spLocks noGrp="1"/>
          </p:cNvSpPr>
          <p:nvPr>
            <p:ph type="body" sz="quarter" idx="41"/>
          </p:nvPr>
        </p:nvSpPr>
        <p:spPr>
          <a:xfrm>
            <a:off x="5507275" y="4490429"/>
            <a:ext cx="4903787" cy="5095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dirty="0"/>
              <a:t>Click to edit Master text styles</a:t>
            </a:r>
          </a:p>
          <a:p>
            <a:pPr lvl="0"/>
            <a:endParaRPr kumimoji="1" lang="zh-HK" altLang="en-US" dirty="0"/>
          </a:p>
        </p:txBody>
      </p:sp>
      <p:sp>
        <p:nvSpPr>
          <p:cNvPr id="3" name="Date Placeholder 2">
            <a:extLst>
              <a:ext uri="{FF2B5EF4-FFF2-40B4-BE49-F238E27FC236}">
                <a16:creationId xmlns:a16="http://schemas.microsoft.com/office/drawing/2014/main" id="{85E43B53-1850-B656-A9ED-ED439B327B39}"/>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792E81E5-810B-617C-572E-C33FE5E73044}"/>
              </a:ext>
            </a:extLst>
          </p:cNvPr>
          <p:cNvSpPr>
            <a:spLocks noGrp="1"/>
          </p:cNvSpPr>
          <p:nvPr>
            <p:ph type="ftr" sz="quarter" idx="43"/>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7704C257-A1F6-2208-6283-A6C4E52E891C}"/>
              </a:ext>
            </a:extLst>
          </p:cNvPr>
          <p:cNvSpPr>
            <a:spLocks noGrp="1"/>
          </p:cNvSpPr>
          <p:nvPr>
            <p:ph type="sldNum" sz="quarter" idx="44"/>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A64677BE-9783-9F3D-AF50-F3794136C71E}"/>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56745911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Quote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5" name="內容版面配置區 18">
            <a:extLst>
              <a:ext uri="{FF2B5EF4-FFF2-40B4-BE49-F238E27FC236}">
                <a16:creationId xmlns:a16="http://schemas.microsoft.com/office/drawing/2014/main" id="{F228A0AF-62FB-00B2-3785-D64EE152EEAF}"/>
              </a:ext>
            </a:extLst>
          </p:cNvPr>
          <p:cNvSpPr>
            <a:spLocks noGrp="1"/>
          </p:cNvSpPr>
          <p:nvPr>
            <p:ph sz="quarter" idx="17"/>
          </p:nvPr>
        </p:nvSpPr>
        <p:spPr>
          <a:xfrm>
            <a:off x="1401762" y="190986"/>
            <a:ext cx="8156575" cy="256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A1967147-1D7F-6D22-B70C-65390030ECF3}"/>
              </a:ext>
            </a:extLst>
          </p:cNvPr>
          <p:cNvSpPr>
            <a:spLocks noGrp="1"/>
          </p:cNvSpPr>
          <p:nvPr>
            <p:ph type="body" sz="half" idx="13"/>
          </p:nvPr>
        </p:nvSpPr>
        <p:spPr>
          <a:xfrm>
            <a:off x="1402287" y="3106177"/>
            <a:ext cx="8156579" cy="548968"/>
          </a:xfrm>
        </p:spPr>
        <p:txBody>
          <a:bodyPr anchor="t">
            <a:no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Text Placeholder 3">
            <a:extLst>
              <a:ext uri="{FF2B5EF4-FFF2-40B4-BE49-F238E27FC236}">
                <a16:creationId xmlns:a16="http://schemas.microsoft.com/office/drawing/2014/main" id="{495CFF3F-D5E3-14ED-F5DC-8C31BE176FAE}"/>
              </a:ext>
            </a:extLst>
          </p:cNvPr>
          <p:cNvSpPr>
            <a:spLocks noGrp="1"/>
          </p:cNvSpPr>
          <p:nvPr>
            <p:ph type="body" sz="half" idx="2"/>
          </p:nvPr>
        </p:nvSpPr>
        <p:spPr>
          <a:xfrm>
            <a:off x="680321" y="4164413"/>
            <a:ext cx="9613859" cy="1090789"/>
          </a:xfrm>
        </p:spPr>
        <p:txBody>
          <a:bodyPr anchor="ctr">
            <a:no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8" name="文字版面配置區 4">
            <a:extLst>
              <a:ext uri="{FF2B5EF4-FFF2-40B4-BE49-F238E27FC236}">
                <a16:creationId xmlns:a16="http://schemas.microsoft.com/office/drawing/2014/main" id="{B2702934-98BA-305F-C234-1E6D9A21808F}"/>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93265269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Quote3">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grpSp>
        <p:nvGrpSpPr>
          <p:cNvPr id="23" name="群組 22">
            <a:extLst>
              <a:ext uri="{FF2B5EF4-FFF2-40B4-BE49-F238E27FC236}">
                <a16:creationId xmlns:a16="http://schemas.microsoft.com/office/drawing/2014/main" id="{6A79D376-3761-39C6-D39D-EBA4C41ABF00}"/>
              </a:ext>
              <a:ext uri="{C183D7F6-B498-43B3-948B-1728B52AA6E4}">
                <adec:decorative xmlns:adec="http://schemas.microsoft.com/office/drawing/2017/decorative" val="1"/>
              </a:ext>
            </a:extLst>
          </p:cNvPr>
          <p:cNvGrpSpPr/>
          <p:nvPr userDrawn="1"/>
        </p:nvGrpSpPr>
        <p:grpSpPr>
          <a:xfrm>
            <a:off x="1075342" y="851476"/>
            <a:ext cx="9207840" cy="2313419"/>
            <a:chOff x="1075342" y="851476"/>
            <a:chExt cx="9207840" cy="2313419"/>
          </a:xfrm>
        </p:grpSpPr>
        <p:pic>
          <p:nvPicPr>
            <p:cNvPr id="8" name="圖片 32">
              <a:extLst>
                <a:ext uri="{FF2B5EF4-FFF2-40B4-BE49-F238E27FC236}">
                  <a16:creationId xmlns:a16="http://schemas.microsoft.com/office/drawing/2014/main" id="{8DE667D6-E325-D6CE-06B2-20B221ADB2BF}"/>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blip>
            <a:srcRect/>
            <a:stretch/>
          </p:blipFill>
          <p:spPr>
            <a:xfrm>
              <a:off x="1075342" y="851476"/>
              <a:ext cx="1168932" cy="1168932"/>
            </a:xfrm>
            <a:prstGeom prst="rect">
              <a:avLst/>
            </a:prstGeom>
          </p:spPr>
        </p:pic>
        <p:pic>
          <p:nvPicPr>
            <p:cNvPr id="9" name="圖片 33">
              <a:extLst>
                <a:ext uri="{FF2B5EF4-FFF2-40B4-BE49-F238E27FC236}">
                  <a16:creationId xmlns:a16="http://schemas.microsoft.com/office/drawing/2014/main" id="{EDA07EA7-FE21-3B3D-CD53-760B5F70841B}"/>
                </a:ext>
                <a:ext uri="{C183D7F6-B498-43B3-948B-1728B52AA6E4}">
                  <adec:decorative xmlns:adec="http://schemas.microsoft.com/office/drawing/2017/decorative" val="1"/>
                </a:ext>
              </a:extLst>
            </p:cNvPr>
            <p:cNvPicPr>
              <a:picLocks noChangeAspect="1"/>
            </p:cNvPicPr>
            <p:nvPr userDrawn="1"/>
          </p:nvPicPr>
          <p:blipFill>
            <a:blip r:embed="rId3">
              <a:duotone>
                <a:schemeClr val="accent6">
                  <a:shade val="45000"/>
                  <a:satMod val="135000"/>
                </a:schemeClr>
                <a:prstClr val="white"/>
              </a:duotone>
            </a:blip>
            <a:srcRect/>
            <a:stretch/>
          </p:blipFill>
          <p:spPr>
            <a:xfrm>
              <a:off x="9113182" y="1994895"/>
              <a:ext cx="1170000" cy="1170000"/>
            </a:xfrm>
            <a:prstGeom prst="rect">
              <a:avLst/>
            </a:prstGeom>
          </p:spPr>
        </p:pic>
      </p:grpSp>
      <p:sp>
        <p:nvSpPr>
          <p:cNvPr id="10" name="內容版面配置區 12">
            <a:extLst>
              <a:ext uri="{FF2B5EF4-FFF2-40B4-BE49-F238E27FC236}">
                <a16:creationId xmlns:a16="http://schemas.microsoft.com/office/drawing/2014/main" id="{81452B23-102B-9BA5-C005-03FA211B7544}"/>
              </a:ext>
            </a:extLst>
          </p:cNvPr>
          <p:cNvSpPr>
            <a:spLocks noGrp="1"/>
          </p:cNvSpPr>
          <p:nvPr>
            <p:ph sz="quarter" idx="13"/>
          </p:nvPr>
        </p:nvSpPr>
        <p:spPr>
          <a:xfrm>
            <a:off x="2659262" y="394609"/>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2" name="內容版面配置區 12">
            <a:extLst>
              <a:ext uri="{FF2B5EF4-FFF2-40B4-BE49-F238E27FC236}">
                <a16:creationId xmlns:a16="http://schemas.microsoft.com/office/drawing/2014/main" id="{CCE593F1-476E-DD65-9365-41A829EDD65D}"/>
              </a:ext>
            </a:extLst>
          </p:cNvPr>
          <p:cNvSpPr>
            <a:spLocks noGrp="1"/>
          </p:cNvSpPr>
          <p:nvPr>
            <p:ph sz="quarter" idx="14" hasCustomPrompt="1"/>
          </p:nvPr>
        </p:nvSpPr>
        <p:spPr>
          <a:xfrm>
            <a:off x="2650063" y="1801992"/>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內容版面配置區 12">
            <a:extLst>
              <a:ext uri="{FF2B5EF4-FFF2-40B4-BE49-F238E27FC236}">
                <a16:creationId xmlns:a16="http://schemas.microsoft.com/office/drawing/2014/main" id="{0B90F27E-6486-55EE-63D2-B09254FB86C2}"/>
              </a:ext>
            </a:extLst>
          </p:cNvPr>
          <p:cNvSpPr>
            <a:spLocks noGrp="1"/>
          </p:cNvSpPr>
          <p:nvPr>
            <p:ph sz="quarter" idx="15"/>
          </p:nvPr>
        </p:nvSpPr>
        <p:spPr>
          <a:xfrm>
            <a:off x="2659262" y="3062941"/>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22" name="文字版面配置區 4">
            <a:extLst>
              <a:ext uri="{FF2B5EF4-FFF2-40B4-BE49-F238E27FC236}">
                <a16:creationId xmlns:a16="http://schemas.microsoft.com/office/drawing/2014/main" id="{3A4FC966-88E8-C7D8-EB63-CDA942524074}"/>
              </a:ext>
            </a:extLst>
          </p:cNvPr>
          <p:cNvSpPr>
            <a:spLocks noGrp="1"/>
          </p:cNvSpPr>
          <p:nvPr>
            <p:ph type="body" sz="quarter" idx="22" hasCustomPrompt="1"/>
          </p:nvPr>
        </p:nvSpPr>
        <p:spPr>
          <a:xfrm>
            <a:off x="252036" y="6213511"/>
            <a:ext cx="11882812" cy="522439"/>
          </a:xfrm>
        </p:spPr>
        <p:txBody>
          <a:bodyPr/>
          <a:lstStyle>
            <a:lvl1pPr marL="0" indent="0">
              <a:buNone/>
              <a:defRPr>
                <a:solidFill>
                  <a:srgbClr val="000000"/>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6842431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9CF7463-D867-EA6D-7C6F-7C520DE0E79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747221"/>
            <a:ext cx="3084575" cy="1284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59925" y="3118203"/>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747221"/>
            <a:ext cx="3294887" cy="137098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43400" y="3180052"/>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747221"/>
            <a:ext cx="3084575" cy="143283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15738" y="3175117"/>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53200" y="3886498"/>
            <a:ext cx="3084575" cy="96925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32805" y="4947772"/>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316280" y="3857002"/>
            <a:ext cx="3294887" cy="1034280"/>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316280" y="5009621"/>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8003858" y="3857002"/>
            <a:ext cx="3084575" cy="1080939"/>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988618" y="5004686"/>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31F067AB-B429-1761-BEFB-F91A12358349}"/>
              </a:ext>
            </a:extLst>
          </p:cNvPr>
          <p:cNvSpPr>
            <a:spLocks noGrp="1"/>
          </p:cNvSpPr>
          <p:nvPr>
            <p:ph type="body" sz="quarter" idx="27"/>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D7730576-9378-5DD4-4CE5-5B214DA44A5D}"/>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DB7BD201-1043-195D-A8BB-544BBB754135}"/>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8FF96B8B-536B-E745-2096-F2EDC45A86CD}"/>
              </a:ext>
            </a:extLst>
          </p:cNvPr>
          <p:cNvSpPr>
            <a:spLocks noGrp="1"/>
          </p:cNvSpPr>
          <p:nvPr>
            <p:ph type="sldNum" sz="quarter" idx="2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901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20D44C-7775-10C4-3D67-3C6A82F87FA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4102963" y="4650584"/>
            <a:ext cx="409692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hasCustomPrompt="1"/>
          </p:nvPr>
        </p:nvSpPr>
        <p:spPr>
          <a:xfrm>
            <a:off x="3822567" y="1892628"/>
            <a:ext cx="4572000" cy="2555875"/>
          </a:xfrm>
        </p:spPr>
        <p:txBody>
          <a:bodyPr/>
          <a:lstStyle>
            <a:lvl1pPr marL="0" indent="0">
              <a:buFontTx/>
              <a:buNone/>
              <a:defRPr/>
            </a:lvl1p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100253" y="221148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96266" y="189788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100253" y="312678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96266" y="291813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100253" y="412099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96266" y="393838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84586" y="210943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83770" y="189319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84260" y="312171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83770" y="291344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29627" y="422216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83770" y="393369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08405A11-96E3-A4AF-2138-E35997259C3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0D1624CD-5311-6DE7-7378-555DB02E1D91}"/>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D045E677-50AE-8218-32D1-8B3252A64814}"/>
              </a:ext>
            </a:extLst>
          </p:cNvPr>
          <p:cNvSpPr>
            <a:spLocks noGrp="1"/>
          </p:cNvSpPr>
          <p:nvPr>
            <p:ph type="ftr" sz="quarter" idx="36"/>
          </p:nvPr>
        </p:nvSpPr>
        <p:spPr/>
        <p:txBody>
          <a:bodyPr/>
          <a:lstStyle/>
          <a:p>
            <a:r>
              <a:rPr lang="en-US"/>
              <a:t>Edit footer and page number options in “Header &amp; Footer”</a:t>
            </a:r>
          </a:p>
        </p:txBody>
      </p:sp>
      <p:sp>
        <p:nvSpPr>
          <p:cNvPr id="22" name="Slide Number Placeholder 21">
            <a:extLst>
              <a:ext uri="{FF2B5EF4-FFF2-40B4-BE49-F238E27FC236}">
                <a16:creationId xmlns:a16="http://schemas.microsoft.com/office/drawing/2014/main" id="{50C1F4E8-9607-86BD-B97B-61B893E00293}"/>
              </a:ext>
            </a:extLst>
          </p:cNvPr>
          <p:cNvSpPr>
            <a:spLocks noGrp="1"/>
          </p:cNvSpPr>
          <p:nvPr>
            <p:ph type="sldNum" sz="quarter" idx="3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81724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30DC-F949-FC85-CFEC-101F1D4E8778}"/>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6" y="4592860"/>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40" y="1868883"/>
            <a:ext cx="268763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75966" y="2011400"/>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69666" y="1869488"/>
            <a:ext cx="3020821"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40" y="3023675"/>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6" y="2889738"/>
            <a:ext cx="3020821"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21007" y="412412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9666" y="3909988"/>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11122" y="4610301"/>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11215" y="1868883"/>
            <a:ext cx="261778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49490" y="20995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27402" y="1886929"/>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49164" y="31117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27402" y="2907179"/>
            <a:ext cx="3020821"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194531" y="421223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27402" y="3927429"/>
            <a:ext cx="3020821" cy="645813"/>
          </a:xfrm>
        </p:spPr>
        <p:txBody>
          <a:bodyPr/>
          <a:lstStyle>
            <a:lvl1pPr marL="0" indent="0">
              <a:buNone/>
              <a:defRPr sz="2400"/>
            </a:lvl1pPr>
          </a:lstStyle>
          <a:p>
            <a:pPr lvl="0"/>
            <a:r>
              <a:rPr lang="en-GB"/>
              <a:t>Click to edit label</a:t>
            </a:r>
            <a:endParaRPr lang="en-US"/>
          </a:p>
        </p:txBody>
      </p:sp>
      <p:sp>
        <p:nvSpPr>
          <p:cNvPr id="38" name="文字版面配置區 37">
            <a:extLst>
              <a:ext uri="{FF2B5EF4-FFF2-40B4-BE49-F238E27FC236}">
                <a16:creationId xmlns:a16="http://schemas.microsoft.com/office/drawing/2014/main" id="{287D355A-9428-5751-2F3E-451D0C8560F6}"/>
              </a:ext>
            </a:extLst>
          </p:cNvPr>
          <p:cNvSpPr>
            <a:spLocks noGrp="1"/>
          </p:cNvSpPr>
          <p:nvPr>
            <p:ph type="body" sz="quarter" idx="40"/>
          </p:nvPr>
        </p:nvSpPr>
        <p:spPr>
          <a:xfrm>
            <a:off x="353386" y="5552330"/>
            <a:ext cx="5410166" cy="53022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4" name="文字版面配置區 3">
            <a:extLst>
              <a:ext uri="{FF2B5EF4-FFF2-40B4-BE49-F238E27FC236}">
                <a16:creationId xmlns:a16="http://schemas.microsoft.com/office/drawing/2014/main" id="{9F3335D1-4990-9788-81F9-FF86F59A1063}"/>
              </a:ext>
            </a:extLst>
          </p:cNvPr>
          <p:cNvSpPr>
            <a:spLocks noGrp="1"/>
          </p:cNvSpPr>
          <p:nvPr>
            <p:ph type="body" sz="quarter" idx="41"/>
          </p:nvPr>
        </p:nvSpPr>
        <p:spPr>
          <a:xfrm>
            <a:off x="6211888" y="5559425"/>
            <a:ext cx="4903787" cy="52387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3" name="Date Placeholder 2">
            <a:extLst>
              <a:ext uri="{FF2B5EF4-FFF2-40B4-BE49-F238E27FC236}">
                <a16:creationId xmlns:a16="http://schemas.microsoft.com/office/drawing/2014/main" id="{3FA19DC7-AA99-91D9-3D12-BB72D1F4B174}"/>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C6A6F312-0DFA-6585-0FA3-790C7E79B402}"/>
              </a:ext>
            </a:extLst>
          </p:cNvPr>
          <p:cNvSpPr>
            <a:spLocks noGrp="1"/>
          </p:cNvSpPr>
          <p:nvPr>
            <p:ph type="ftr" sz="quarter" idx="43"/>
          </p:nvPr>
        </p:nvSpPr>
        <p:spPr/>
        <p:txBody>
          <a:bodyPr/>
          <a:lstStyle/>
          <a:p>
            <a:r>
              <a:rPr lang="en-US"/>
              <a:t>Edit footer and page number options in “Header &amp; Footer”</a:t>
            </a:r>
          </a:p>
        </p:txBody>
      </p:sp>
      <p:sp>
        <p:nvSpPr>
          <p:cNvPr id="6" name="Slide Number Placeholder 5">
            <a:extLst>
              <a:ext uri="{FF2B5EF4-FFF2-40B4-BE49-F238E27FC236}">
                <a16:creationId xmlns:a16="http://schemas.microsoft.com/office/drawing/2014/main" id="{478D1F82-D0DE-6869-2FC1-B8D38A05DAE7}"/>
              </a:ext>
            </a:extLst>
          </p:cNvPr>
          <p:cNvSpPr>
            <a:spLocks noGrp="1"/>
          </p:cNvSpPr>
          <p:nvPr>
            <p:ph type="sldNum" sz="quarter" idx="44"/>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84036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0AB6EF-E9FC-9C01-FB77-9F5AA4BFA063}"/>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9" y="368300"/>
            <a:ext cx="9720262" cy="3230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0"/>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5114227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10659B-41E1-E9F6-2275-821CD8A3B84D}"/>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5700610" y="339725"/>
            <a:ext cx="4865914" cy="32591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69472" y="339725"/>
            <a:ext cx="4865914" cy="32591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268706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BED-E01E-A216-A0CD-852B488EAB65}"/>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8" y="368301"/>
            <a:ext cx="9720262" cy="1642090"/>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80322" y="2197510"/>
            <a:ext cx="9720908" cy="1474378"/>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097013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4">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19C31C-3D57-DE5A-B86D-F725AF4B0582}"/>
              </a:ext>
            </a:extLst>
          </p:cNvPr>
          <p:cNvSpPr>
            <a:spLocks noGrp="1"/>
          </p:cNvSpPr>
          <p:nvPr>
            <p:ph type="title"/>
          </p:nvPr>
        </p:nvSpPr>
        <p:spPr>
          <a:xfrm>
            <a:off x="124" y="374167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文字版面配置區 7">
            <a:extLst>
              <a:ext uri="{FF2B5EF4-FFF2-40B4-BE49-F238E27FC236}">
                <a16:creationId xmlns:a16="http://schemas.microsoft.com/office/drawing/2014/main" id="{1632E8CD-53CE-F625-82E5-2A065C2EB043}"/>
              </a:ext>
            </a:extLst>
          </p:cNvPr>
          <p:cNvSpPr>
            <a:spLocks noGrp="1"/>
          </p:cNvSpPr>
          <p:nvPr>
            <p:ph type="body" sz="quarter" idx="13"/>
          </p:nvPr>
        </p:nvSpPr>
        <p:spPr>
          <a:xfrm>
            <a:off x="680321" y="5205413"/>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2" name="Date Placeholder 1">
            <a:extLst>
              <a:ext uri="{FF2B5EF4-FFF2-40B4-BE49-F238E27FC236}">
                <a16:creationId xmlns:a16="http://schemas.microsoft.com/office/drawing/2014/main" id="{AD477D07-A200-65AF-9E85-DECB703AC300}"/>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4C338A52-282C-B9F9-8C03-92E3C4CB5D60}"/>
              </a:ext>
            </a:extLst>
          </p:cNvPr>
          <p:cNvSpPr>
            <a:spLocks noGrp="1"/>
          </p:cNvSpPr>
          <p:nvPr>
            <p:ph type="ftr" sz="quarter" idx="15"/>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6518B542-85B1-28E0-C796-4F0342119665}"/>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454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1-3 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76ED080-B699-4499-8E3D-250580FCB739}"/>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2" name="Subtitle 2">
            <a:extLst>
              <a:ext uri="{FF2B5EF4-FFF2-40B4-BE49-F238E27FC236}">
                <a16:creationId xmlns:a16="http://schemas.microsoft.com/office/drawing/2014/main" id="{7D981A0D-9E9C-B054-CCF8-7C080D0A5E0E}"/>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文字版面配置區 9">
            <a:extLst>
              <a:ext uri="{FF2B5EF4-FFF2-40B4-BE49-F238E27FC236}">
                <a16:creationId xmlns:a16="http://schemas.microsoft.com/office/drawing/2014/main" id="{7B88CD93-922F-1840-80E4-C5BB6457C5F1}"/>
              </a:ext>
            </a:extLst>
          </p:cNvPr>
          <p:cNvSpPr>
            <a:spLocks noGrp="1"/>
          </p:cNvSpPr>
          <p:nvPr>
            <p:ph type="body" sz="quarter" idx="14"/>
          </p:nvPr>
        </p:nvSpPr>
        <p:spPr>
          <a:xfrm>
            <a:off x="681038" y="3627860"/>
            <a:ext cx="2780619" cy="2480823"/>
          </a:xfrm>
        </p:spPr>
        <p:txBody>
          <a:bodyPr/>
          <a:lstStyle>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內容版面配置區 10">
            <a:extLst>
              <a:ext uri="{FF2B5EF4-FFF2-40B4-BE49-F238E27FC236}">
                <a16:creationId xmlns:a16="http://schemas.microsoft.com/office/drawing/2014/main" id="{355A3771-191A-39ED-9990-4BB14F46C9C2}"/>
              </a:ext>
            </a:extLst>
          </p:cNvPr>
          <p:cNvSpPr>
            <a:spLocks noGrp="1"/>
          </p:cNvSpPr>
          <p:nvPr>
            <p:ph sz="quarter" idx="22" hasCustomPrompt="1"/>
          </p:nvPr>
        </p:nvSpPr>
        <p:spPr>
          <a:xfrm>
            <a:off x="3713838"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24" name="文字版面配置區 9">
            <a:extLst>
              <a:ext uri="{FF2B5EF4-FFF2-40B4-BE49-F238E27FC236}">
                <a16:creationId xmlns:a16="http://schemas.microsoft.com/office/drawing/2014/main" id="{114306FB-C343-4DFB-3312-AACD4A3269BB}"/>
              </a:ext>
            </a:extLst>
          </p:cNvPr>
          <p:cNvSpPr>
            <a:spLocks noGrp="1"/>
          </p:cNvSpPr>
          <p:nvPr>
            <p:ph type="body" sz="quarter" idx="17"/>
          </p:nvPr>
        </p:nvSpPr>
        <p:spPr>
          <a:xfrm>
            <a:off x="3713839"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9" name="內容版面配置區 10">
            <a:extLst>
              <a:ext uri="{FF2B5EF4-FFF2-40B4-BE49-F238E27FC236}">
                <a16:creationId xmlns:a16="http://schemas.microsoft.com/office/drawing/2014/main" id="{E93D3BCC-9F5B-D6FE-A894-806463CE8CCC}"/>
              </a:ext>
            </a:extLst>
          </p:cNvPr>
          <p:cNvSpPr>
            <a:spLocks noGrp="1"/>
          </p:cNvSpPr>
          <p:nvPr>
            <p:ph sz="quarter" idx="23" hasCustomPrompt="1"/>
          </p:nvPr>
        </p:nvSpPr>
        <p:spPr>
          <a:xfrm>
            <a:off x="6529607"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6" name="文字版面配置區 9">
            <a:extLst>
              <a:ext uri="{FF2B5EF4-FFF2-40B4-BE49-F238E27FC236}">
                <a16:creationId xmlns:a16="http://schemas.microsoft.com/office/drawing/2014/main" id="{D1D7FCAA-ED80-6C12-0522-0B2D89090D5A}"/>
              </a:ext>
            </a:extLst>
          </p:cNvPr>
          <p:cNvSpPr>
            <a:spLocks noGrp="1"/>
          </p:cNvSpPr>
          <p:nvPr>
            <p:ph type="body" sz="quarter" idx="20"/>
          </p:nvPr>
        </p:nvSpPr>
        <p:spPr>
          <a:xfrm>
            <a:off x="6529606"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10" name="內容版面配置區 10">
            <a:extLst>
              <a:ext uri="{FF2B5EF4-FFF2-40B4-BE49-F238E27FC236}">
                <a16:creationId xmlns:a16="http://schemas.microsoft.com/office/drawing/2014/main" id="{B19E8B9E-FBF3-0A83-C012-47308DA3742F}"/>
              </a:ext>
            </a:extLst>
          </p:cNvPr>
          <p:cNvSpPr>
            <a:spLocks noGrp="1"/>
          </p:cNvSpPr>
          <p:nvPr>
            <p:ph sz="quarter" idx="24" hasCustomPrompt="1"/>
          </p:nvPr>
        </p:nvSpPr>
        <p:spPr>
          <a:xfrm>
            <a:off x="9296388" y="3587708"/>
            <a:ext cx="2514600" cy="1684247"/>
          </a:xfrm>
        </p:spPr>
        <p:txBody>
          <a:bodyPr/>
          <a:lstStyle>
            <a:lvl1pPr marL="0" indent="0">
              <a:buNone/>
              <a:defRPr/>
            </a:lvl1pPr>
          </a:lstStyle>
          <a:p>
            <a:pPr lvl="0"/>
            <a:r>
              <a:rPr kumimoji="1" lang="en-US" altLang="zh-HK"/>
              <a:t>Click to insert speaker image</a:t>
            </a:r>
            <a:endParaRPr kumimoji="1" lang="zh-HK" altLang="en-US"/>
          </a:p>
        </p:txBody>
      </p:sp>
      <p:sp>
        <p:nvSpPr>
          <p:cNvPr id="7" name="文字版面配置區 9">
            <a:extLst>
              <a:ext uri="{FF2B5EF4-FFF2-40B4-BE49-F238E27FC236}">
                <a16:creationId xmlns:a16="http://schemas.microsoft.com/office/drawing/2014/main" id="{04927CA7-7C02-DE54-F88E-58E61D50F482}"/>
              </a:ext>
            </a:extLst>
          </p:cNvPr>
          <p:cNvSpPr>
            <a:spLocks noGrp="1"/>
          </p:cNvSpPr>
          <p:nvPr>
            <p:ph type="body" sz="quarter" idx="21"/>
          </p:nvPr>
        </p:nvSpPr>
        <p:spPr>
          <a:xfrm>
            <a:off x="9296388" y="5393153"/>
            <a:ext cx="2514601" cy="729810"/>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3" name="投影片編號版面配置區 2">
            <a:extLst>
              <a:ext uri="{FF2B5EF4-FFF2-40B4-BE49-F238E27FC236}">
                <a16:creationId xmlns:a16="http://schemas.microsoft.com/office/drawing/2014/main" id="{EE7EC7EA-9042-EDCC-FCC8-2BA8EC579B05}"/>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C0CA6645-C98E-D251-4015-4B17E9712A69}"/>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3838BE0-842C-0312-9551-85A45B095B66}"/>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648881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839CB0-9651-FF75-5B18-CCD63F06DA7A}"/>
              </a:ext>
            </a:extLst>
          </p:cNvPr>
          <p:cNvSpPr>
            <a:spLocks noGrp="1"/>
          </p:cNvSpPr>
          <p:nvPr>
            <p:ph type="title"/>
          </p:nvPr>
        </p:nvSpPr>
        <p:spPr>
          <a:xfrm>
            <a:off x="680320" y="515797"/>
            <a:ext cx="4074559" cy="546167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3" name="內容版面配置區 12">
            <a:extLst>
              <a:ext uri="{FF2B5EF4-FFF2-40B4-BE49-F238E27FC236}">
                <a16:creationId xmlns:a16="http://schemas.microsoft.com/office/drawing/2014/main" id="{B3C86DE8-A59E-A2A3-698A-A5474A0067E0}"/>
              </a:ext>
            </a:extLst>
          </p:cNvPr>
          <p:cNvSpPr>
            <a:spLocks noGrp="1"/>
          </p:cNvSpPr>
          <p:nvPr>
            <p:ph sz="quarter" idx="13"/>
          </p:nvPr>
        </p:nvSpPr>
        <p:spPr>
          <a:xfrm>
            <a:off x="5235575" y="987425"/>
            <a:ext cx="5298087" cy="4381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9" name="投影片編號版面配置區 8">
            <a:extLst>
              <a:ext uri="{FF2B5EF4-FFF2-40B4-BE49-F238E27FC236}">
                <a16:creationId xmlns:a16="http://schemas.microsoft.com/office/drawing/2014/main" id="{5B61F5E9-FFCC-CE15-4429-2E438EFF3E7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130A49A1-2482-2071-BB4A-25233B003D95}"/>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839CDFC1-5A12-7EAF-B976-D37AE6D65E53}"/>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119943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8878CA-055C-EB06-36DA-9E34FFEFCF7A}"/>
              </a:ext>
            </a:extLst>
          </p:cNvPr>
          <p:cNvSpPr>
            <a:spLocks noGrp="1"/>
          </p:cNvSpPr>
          <p:nvPr>
            <p:ph type="title"/>
          </p:nvPr>
        </p:nvSpPr>
        <p:spPr>
          <a:xfrm>
            <a:off x="680320" y="515797"/>
            <a:ext cx="4074559" cy="546167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7" name="內容版面配置區 12">
            <a:extLst>
              <a:ext uri="{FF2B5EF4-FFF2-40B4-BE49-F238E27FC236}">
                <a16:creationId xmlns:a16="http://schemas.microsoft.com/office/drawing/2014/main" id="{68E9513D-B2BD-7CBA-7F39-1A209F339097}"/>
              </a:ext>
            </a:extLst>
          </p:cNvPr>
          <p:cNvSpPr>
            <a:spLocks noGrp="1"/>
          </p:cNvSpPr>
          <p:nvPr>
            <p:ph sz="quarter" idx="13"/>
          </p:nvPr>
        </p:nvSpPr>
        <p:spPr>
          <a:xfrm>
            <a:off x="5235575" y="895645"/>
            <a:ext cx="5202237" cy="21392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內容版面配置區 2">
            <a:extLst>
              <a:ext uri="{FF2B5EF4-FFF2-40B4-BE49-F238E27FC236}">
                <a16:creationId xmlns:a16="http://schemas.microsoft.com/office/drawing/2014/main" id="{481193D1-1A2F-30FF-3AA0-069F66F0514C}"/>
              </a:ext>
            </a:extLst>
          </p:cNvPr>
          <p:cNvSpPr>
            <a:spLocks noGrp="1"/>
          </p:cNvSpPr>
          <p:nvPr>
            <p:ph sz="quarter" idx="14"/>
          </p:nvPr>
        </p:nvSpPr>
        <p:spPr>
          <a:xfrm>
            <a:off x="5265738" y="3296265"/>
            <a:ext cx="5146832" cy="21304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6256113"/>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1">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B308FD-A8FF-4DBC-39B5-BF935E1512D2}"/>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grpSp>
        <p:nvGrpSpPr>
          <p:cNvPr id="12" name="群組 11">
            <a:extLst>
              <a:ext uri="{FF2B5EF4-FFF2-40B4-BE49-F238E27FC236}">
                <a16:creationId xmlns:a16="http://schemas.microsoft.com/office/drawing/2014/main" id="{8EDC03E6-0345-94BC-47BC-D445A911926F}"/>
              </a:ext>
              <a:ext uri="{C183D7F6-B498-43B3-948B-1728B52AA6E4}">
                <adec:decorative xmlns:adec="http://schemas.microsoft.com/office/drawing/2017/decorative" val="1"/>
              </a:ext>
            </a:extLst>
          </p:cNvPr>
          <p:cNvGrpSpPr>
            <a:grpSpLocks noChangeAspect="1"/>
          </p:cNvGrpSpPr>
          <p:nvPr userDrawn="1"/>
        </p:nvGrpSpPr>
        <p:grpSpPr>
          <a:xfrm>
            <a:off x="1075342" y="2268796"/>
            <a:ext cx="9198039" cy="2609080"/>
            <a:chOff x="1075342" y="2268796"/>
            <a:chExt cx="9198039" cy="2609080"/>
          </a:xfrm>
        </p:grpSpPr>
        <p:pic>
          <p:nvPicPr>
            <p:cNvPr id="6" name="圖片 32">
              <a:extLst>
                <a:ext uri="{FF2B5EF4-FFF2-40B4-BE49-F238E27FC236}">
                  <a16:creationId xmlns:a16="http://schemas.microsoft.com/office/drawing/2014/main" id="{CA6A0ABA-5E56-EFF3-B2D4-BD04B29F2C09}"/>
                </a:ext>
                <a:ext uri="{C183D7F6-B498-43B3-948B-1728B52AA6E4}">
                  <adec:decorative xmlns:adec="http://schemas.microsoft.com/office/drawing/2017/decorative" val="1"/>
                </a:ext>
              </a:extLst>
            </p:cNvPr>
            <p:cNvPicPr>
              <a:picLocks noChangeAspect="1"/>
            </p:cNvPicPr>
            <p:nvPr userDrawn="1"/>
          </p:nvPicPr>
          <p:blipFill>
            <a:blip r:embed="rId2">
              <a:duotone>
                <a:prstClr val="black"/>
                <a:schemeClr val="accent3">
                  <a:tint val="45000"/>
                  <a:satMod val="400000"/>
                </a:schemeClr>
              </a:duotone>
            </a:blip>
            <a:srcRect/>
            <a:stretch/>
          </p:blipFill>
          <p:spPr>
            <a:xfrm>
              <a:off x="1075342" y="2268796"/>
              <a:ext cx="1168932" cy="1168932"/>
            </a:xfrm>
            <a:prstGeom prst="rect">
              <a:avLst/>
            </a:prstGeom>
          </p:spPr>
        </p:pic>
        <p:pic>
          <p:nvPicPr>
            <p:cNvPr id="10" name="圖片 33">
              <a:extLst>
                <a:ext uri="{FF2B5EF4-FFF2-40B4-BE49-F238E27FC236}">
                  <a16:creationId xmlns:a16="http://schemas.microsoft.com/office/drawing/2014/main" id="{0E8C75AA-FA4C-2976-E3B0-A223A9A1D675}"/>
                </a:ext>
                <a:ext uri="{C183D7F6-B498-43B3-948B-1728B52AA6E4}">
                  <adec:decorative xmlns:adec="http://schemas.microsoft.com/office/drawing/2017/decorative" val="1"/>
                </a:ext>
              </a:extLst>
            </p:cNvPr>
            <p:cNvPicPr>
              <a:picLocks noChangeAspect="1"/>
            </p:cNvPicPr>
            <p:nvPr userDrawn="1"/>
          </p:nvPicPr>
          <p:blipFill>
            <a:blip r:embed="rId3">
              <a:duotone>
                <a:prstClr val="black"/>
                <a:schemeClr val="accent3">
                  <a:tint val="45000"/>
                  <a:satMod val="400000"/>
                </a:schemeClr>
              </a:duotone>
            </a:blip>
            <a:srcRect/>
            <a:stretch/>
          </p:blipFill>
          <p:spPr>
            <a:xfrm>
              <a:off x="9103381" y="3707876"/>
              <a:ext cx="1170000" cy="1170000"/>
            </a:xfrm>
            <a:prstGeom prst="rect">
              <a:avLst/>
            </a:prstGeom>
          </p:spPr>
        </p:pic>
      </p:grpSp>
      <p:sp>
        <p:nvSpPr>
          <p:cNvPr id="7" name="內容版面配置區 12">
            <a:extLst>
              <a:ext uri="{FF2B5EF4-FFF2-40B4-BE49-F238E27FC236}">
                <a16:creationId xmlns:a16="http://schemas.microsoft.com/office/drawing/2014/main" id="{3125039C-A7C6-110D-D4CE-94514C22B0BB}"/>
              </a:ext>
            </a:extLst>
          </p:cNvPr>
          <p:cNvSpPr>
            <a:spLocks noGrp="1"/>
          </p:cNvSpPr>
          <p:nvPr>
            <p:ph sz="quarter" idx="13"/>
          </p:nvPr>
        </p:nvSpPr>
        <p:spPr>
          <a:xfrm>
            <a:off x="2659262" y="1811929"/>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內容版面配置區 12">
            <a:extLst>
              <a:ext uri="{FF2B5EF4-FFF2-40B4-BE49-F238E27FC236}">
                <a16:creationId xmlns:a16="http://schemas.microsoft.com/office/drawing/2014/main" id="{ED2DD315-78F1-D02C-A089-331A36FEBF6D}"/>
              </a:ext>
            </a:extLst>
          </p:cNvPr>
          <p:cNvSpPr>
            <a:spLocks noGrp="1"/>
          </p:cNvSpPr>
          <p:nvPr>
            <p:ph sz="quarter" idx="14" hasCustomPrompt="1"/>
          </p:nvPr>
        </p:nvSpPr>
        <p:spPr>
          <a:xfrm>
            <a:off x="2650063" y="3219312"/>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內容版面配置區 12">
            <a:extLst>
              <a:ext uri="{FF2B5EF4-FFF2-40B4-BE49-F238E27FC236}">
                <a16:creationId xmlns:a16="http://schemas.microsoft.com/office/drawing/2014/main" id="{E32B2CC1-94BD-A9B4-87F4-3459C83E25B1}"/>
              </a:ext>
            </a:extLst>
          </p:cNvPr>
          <p:cNvSpPr>
            <a:spLocks noGrp="1"/>
          </p:cNvSpPr>
          <p:nvPr>
            <p:ph sz="quarter" idx="18"/>
          </p:nvPr>
        </p:nvSpPr>
        <p:spPr>
          <a:xfrm>
            <a:off x="2659262" y="4480261"/>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08508717"/>
      </p:ext>
    </p:extLst>
  </p:cSld>
  <p:clrMapOvr>
    <a:masterClrMapping/>
  </p:clrMapOvr>
  <p:extLst>
    <p:ext uri="{DCECCB84-F9BA-43D5-87BE-67443E8EF086}">
      <p15:sldGuideLst xmlns:p15="http://schemas.microsoft.com/office/powerpoint/2012/main">
        <p15:guide id="1" pos="665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idden title-1 content box">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910178-A67A-775F-06F8-EC61045DB5A1}"/>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9" name="Content Placeholder 2">
            <a:extLst>
              <a:ext uri="{FF2B5EF4-FFF2-40B4-BE49-F238E27FC236}">
                <a16:creationId xmlns:a16="http://schemas.microsoft.com/office/drawing/2014/main" id="{1C001520-574C-2F35-793A-7681DFC17EC3}"/>
              </a:ext>
            </a:extLst>
          </p:cNvPr>
          <p:cNvSpPr>
            <a:spLocks noGrp="1"/>
          </p:cNvSpPr>
          <p:nvPr>
            <p:ph idx="1"/>
          </p:nvPr>
        </p:nvSpPr>
        <p:spPr>
          <a:xfrm>
            <a:off x="680321" y="270387"/>
            <a:ext cx="9853342" cy="5182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文字版面配置區 17">
            <a:extLst>
              <a:ext uri="{FF2B5EF4-FFF2-40B4-BE49-F238E27FC236}">
                <a16:creationId xmlns:a16="http://schemas.microsoft.com/office/drawing/2014/main" id="{BAFC71FB-F9ED-1788-67C7-55DE7004CCF1}"/>
              </a:ext>
            </a:extLst>
          </p:cNvPr>
          <p:cNvSpPr>
            <a:spLocks noGrp="1"/>
          </p:cNvSpPr>
          <p:nvPr>
            <p:ph type="body" sz="quarter" idx="13"/>
          </p:nvPr>
        </p:nvSpPr>
        <p:spPr>
          <a:xfrm>
            <a:off x="681039" y="5692775"/>
            <a:ext cx="9986962" cy="487363"/>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投影片編號版面配置區 13">
            <a:extLst>
              <a:ext uri="{FF2B5EF4-FFF2-40B4-BE49-F238E27FC236}">
                <a16:creationId xmlns:a16="http://schemas.microsoft.com/office/drawing/2014/main" id="{03C576F2-6B4A-B1C6-A916-A12996351277}"/>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D57F124E-05FD-E3D2-581A-C77DE0BB6C31}"/>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3" name="頁尾版面配置區 12">
            <a:extLst>
              <a:ext uri="{FF2B5EF4-FFF2-40B4-BE49-F238E27FC236}">
                <a16:creationId xmlns:a16="http://schemas.microsoft.com/office/drawing/2014/main" id="{2307B3A7-2BD4-AF92-9F47-0662BB9680C1}"/>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16218722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idden title-2 boxes layout A">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B340B1-B723-2BF0-CE92-8DE46B476BE9}"/>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2" name="Content Placeholder 2">
            <a:extLst>
              <a:ext uri="{FF2B5EF4-FFF2-40B4-BE49-F238E27FC236}">
                <a16:creationId xmlns:a16="http://schemas.microsoft.com/office/drawing/2014/main" id="{00F70B3C-39F3-1855-DC3A-8E2124AA8043}"/>
              </a:ext>
            </a:extLst>
          </p:cNvPr>
          <p:cNvSpPr>
            <a:spLocks noGrp="1"/>
          </p:cNvSpPr>
          <p:nvPr>
            <p:ph sz="half" idx="1"/>
          </p:nvPr>
        </p:nvSpPr>
        <p:spPr>
          <a:xfrm>
            <a:off x="680321" y="325098"/>
            <a:ext cx="9853342" cy="241921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3">
            <a:extLst>
              <a:ext uri="{FF2B5EF4-FFF2-40B4-BE49-F238E27FC236}">
                <a16:creationId xmlns:a16="http://schemas.microsoft.com/office/drawing/2014/main" id="{4C39B418-B2AF-D7F0-86B7-D23B32797CD3}"/>
              </a:ext>
            </a:extLst>
          </p:cNvPr>
          <p:cNvSpPr>
            <a:spLocks noGrp="1"/>
          </p:cNvSpPr>
          <p:nvPr>
            <p:ph sz="half" idx="2"/>
          </p:nvPr>
        </p:nvSpPr>
        <p:spPr>
          <a:xfrm>
            <a:off x="680321" y="3075364"/>
            <a:ext cx="9853341" cy="24192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C3DCB9A0-F0DB-EF38-CD7B-17D3880A4F75}"/>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投影片編號版面配置區 8">
            <a:extLst>
              <a:ext uri="{FF2B5EF4-FFF2-40B4-BE49-F238E27FC236}">
                <a16:creationId xmlns:a16="http://schemas.microsoft.com/office/drawing/2014/main" id="{B114B677-D4C4-20FB-6F51-AFC9E71BE36E}"/>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98E92896-1CCA-9E8C-FB14-6015D7707F94}"/>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BCAD857E-F021-3917-91AA-1E071CEF0DBE}"/>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26732052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dden title-2 boxes layout B">
    <p:spTree>
      <p:nvGrpSpPr>
        <p:cNvPr id="1" name=""/>
        <p:cNvGrpSpPr/>
        <p:nvPr/>
      </p:nvGrpSpPr>
      <p:grpSpPr>
        <a:xfrm>
          <a:off x="0" y="0"/>
          <a:ext cx="0" cy="0"/>
          <a:chOff x="0" y="0"/>
          <a:chExt cx="0" cy="0"/>
        </a:xfrm>
      </p:grpSpPr>
      <p:sp>
        <p:nvSpPr>
          <p:cNvPr id="2" name="Title 1"/>
          <p:cNvSpPr>
            <a:spLocks noGrp="1"/>
          </p:cNvSpPr>
          <p:nvPr>
            <p:ph type="title"/>
          </p:nvPr>
        </p:nvSpPr>
        <p:spPr>
          <a:xfrm>
            <a:off x="680320" y="-1271989"/>
            <a:ext cx="9852625" cy="1080938"/>
          </a:xfrm>
        </p:spPr>
        <p:txBody>
          <a:bodyPr/>
          <a:lstStyle>
            <a:lvl1pPr>
              <a:defRPr>
                <a:solidFill>
                  <a:srgbClr val="FFFFFF"/>
                </a:solidFill>
              </a:defRPr>
            </a:lvl1pPr>
          </a:lstStyle>
          <a:p>
            <a:r>
              <a:rPr lang="en-GB"/>
              <a:t>Click to edit Master title style</a:t>
            </a:r>
            <a:endParaRPr lang="en-US"/>
          </a:p>
        </p:txBody>
      </p:sp>
      <p:sp>
        <p:nvSpPr>
          <p:cNvPr id="3" name="Content Placeholder 2"/>
          <p:cNvSpPr>
            <a:spLocks noGrp="1"/>
          </p:cNvSpPr>
          <p:nvPr>
            <p:ph sz="half" idx="1"/>
          </p:nvPr>
        </p:nvSpPr>
        <p:spPr>
          <a:xfrm>
            <a:off x="680320" y="259080"/>
            <a:ext cx="4636748" cy="521271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588001" y="259080"/>
            <a:ext cx="4945662" cy="52127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文字版面配置區 18">
            <a:extLst>
              <a:ext uri="{FF2B5EF4-FFF2-40B4-BE49-F238E27FC236}">
                <a16:creationId xmlns:a16="http://schemas.microsoft.com/office/drawing/2014/main" id="{617F5A02-2100-BC39-5A65-01426C0F5E6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6" name="投影片編號版面配置區 15">
            <a:extLst>
              <a:ext uri="{FF2B5EF4-FFF2-40B4-BE49-F238E27FC236}">
                <a16:creationId xmlns:a16="http://schemas.microsoft.com/office/drawing/2014/main" id="{ED800506-3975-E7B6-540D-79C6E571B99A}"/>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4" name="日期版面配置區 13">
            <a:extLst>
              <a:ext uri="{FF2B5EF4-FFF2-40B4-BE49-F238E27FC236}">
                <a16:creationId xmlns:a16="http://schemas.microsoft.com/office/drawing/2014/main" id="{6F805DF8-EF57-E0B5-165B-7DAD3E1FC0E9}"/>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FAAEEB9D-607F-2CC9-2C27-95A0D9295FAE}"/>
              </a:ext>
            </a:extLst>
          </p:cNvPr>
          <p:cNvSpPr>
            <a:spLocks noGrp="1"/>
          </p:cNvSpPr>
          <p:nvPr>
            <p:ph type="ftr" sz="quarter" idx="11"/>
          </p:nvPr>
        </p:nvSpPr>
        <p:spPr/>
        <p:txBody>
          <a:bodyPr/>
          <a:lstStyle/>
          <a:p>
            <a:r>
              <a:rPr lang="en-US"/>
              <a:t>Edit footer and page number options in “Header &amp; Footer”</a:t>
            </a:r>
          </a:p>
        </p:txBody>
      </p:sp>
    </p:spTree>
    <p:extLst>
      <p:ext uri="{BB962C8B-B14F-4D97-AF65-F5344CB8AC3E}">
        <p14:creationId xmlns:p14="http://schemas.microsoft.com/office/powerpoint/2010/main" val="36415524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idden title-3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779"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1FC49272-4E54-4CB0-4364-48E52D0A440D}"/>
              </a:ext>
            </a:extLst>
          </p:cNvPr>
          <p:cNvSpPr>
            <a:spLocks noGrp="1"/>
          </p:cNvSpPr>
          <p:nvPr>
            <p:ph sz="half" idx="1"/>
          </p:nvPr>
        </p:nvSpPr>
        <p:spPr>
          <a:xfrm>
            <a:off x="680318" y="371886"/>
            <a:ext cx="9853346" cy="160745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17F7B285-49AB-1E69-D120-88641DDA59E7}"/>
              </a:ext>
            </a:extLst>
          </p:cNvPr>
          <p:cNvSpPr>
            <a:spLocks noGrp="1"/>
          </p:cNvSpPr>
          <p:nvPr>
            <p:ph sz="half" idx="2"/>
          </p:nvPr>
        </p:nvSpPr>
        <p:spPr>
          <a:xfrm>
            <a:off x="680317" y="2241971"/>
            <a:ext cx="9853345" cy="1463759"/>
          </a:xfrm>
        </p:spPr>
        <p:txBody>
          <a:bodyPr/>
          <a:lstStyle/>
          <a:p>
            <a:pPr lvl="0"/>
            <a:r>
              <a:rPr lang="en-GB"/>
              <a:t>Click to edit Master text styles</a:t>
            </a:r>
          </a:p>
          <a:p>
            <a:pPr lvl="1"/>
            <a:r>
              <a:rPr lang="en-GB"/>
              <a:t>Second level</a:t>
            </a:r>
          </a:p>
          <a:p>
            <a:pPr lvl="2"/>
            <a:r>
              <a:rPr lang="en-GB"/>
              <a:t>Third level</a:t>
            </a:r>
            <a:endParaRPr lang="en-US"/>
          </a:p>
        </p:txBody>
      </p:sp>
      <p:sp>
        <p:nvSpPr>
          <p:cNvPr id="8" name="內容版面配置區 5">
            <a:extLst>
              <a:ext uri="{FF2B5EF4-FFF2-40B4-BE49-F238E27FC236}">
                <a16:creationId xmlns:a16="http://schemas.microsoft.com/office/drawing/2014/main" id="{CFACD3CF-24E8-7226-1793-FC3ADDE3F31E}"/>
              </a:ext>
            </a:extLst>
          </p:cNvPr>
          <p:cNvSpPr>
            <a:spLocks noGrp="1"/>
          </p:cNvSpPr>
          <p:nvPr>
            <p:ph sz="quarter" idx="14"/>
          </p:nvPr>
        </p:nvSpPr>
        <p:spPr>
          <a:xfrm>
            <a:off x="680317" y="3928880"/>
            <a:ext cx="9852783" cy="1463759"/>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2" name="文字版面配置區 18">
            <a:extLst>
              <a:ext uri="{FF2B5EF4-FFF2-40B4-BE49-F238E27FC236}">
                <a16:creationId xmlns:a16="http://schemas.microsoft.com/office/drawing/2014/main" id="{FD872F6D-78DE-830D-A8C5-E30F26441DE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6253702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idden title-3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623"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0C4F8BA1-FB0D-633D-F3EE-CB30070C95E0}"/>
              </a:ext>
            </a:extLst>
          </p:cNvPr>
          <p:cNvSpPr>
            <a:spLocks noGrp="1"/>
          </p:cNvSpPr>
          <p:nvPr>
            <p:ph sz="half" idx="1"/>
          </p:nvPr>
        </p:nvSpPr>
        <p:spPr>
          <a:xfrm>
            <a:off x="748867" y="234126"/>
            <a:ext cx="2961639" cy="525227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3">
            <a:extLst>
              <a:ext uri="{FF2B5EF4-FFF2-40B4-BE49-F238E27FC236}">
                <a16:creationId xmlns:a16="http://schemas.microsoft.com/office/drawing/2014/main" id="{2580AE39-AFDD-4372-542C-3C811F6E8171}"/>
              </a:ext>
            </a:extLst>
          </p:cNvPr>
          <p:cNvSpPr>
            <a:spLocks noGrp="1"/>
          </p:cNvSpPr>
          <p:nvPr>
            <p:ph sz="half" idx="2"/>
          </p:nvPr>
        </p:nvSpPr>
        <p:spPr>
          <a:xfrm>
            <a:off x="4115651" y="234126"/>
            <a:ext cx="2961639" cy="5252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3">
            <a:extLst>
              <a:ext uri="{FF2B5EF4-FFF2-40B4-BE49-F238E27FC236}">
                <a16:creationId xmlns:a16="http://schemas.microsoft.com/office/drawing/2014/main" id="{BB85489C-FD10-53DF-4E0C-8A109B9167F5}"/>
              </a:ext>
            </a:extLst>
          </p:cNvPr>
          <p:cNvSpPr>
            <a:spLocks noGrp="1"/>
          </p:cNvSpPr>
          <p:nvPr>
            <p:ph sz="half" idx="14"/>
          </p:nvPr>
        </p:nvSpPr>
        <p:spPr>
          <a:xfrm>
            <a:off x="7550981" y="215341"/>
            <a:ext cx="2961638" cy="5252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6" name="文字版面配置區 18">
            <a:extLst>
              <a:ext uri="{FF2B5EF4-FFF2-40B4-BE49-F238E27FC236}">
                <a16:creationId xmlns:a16="http://schemas.microsoft.com/office/drawing/2014/main" id="{481E14C1-69F5-30E1-A8E5-1E188FFE5D1A}"/>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3731819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idden titl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2ABF3-8CEF-F50A-B3F5-5780524FBE6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8" y="449933"/>
            <a:ext cx="4820828" cy="249985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5" y="449935"/>
            <a:ext cx="4820828" cy="2499852"/>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19" y="3144880"/>
            <a:ext cx="9833384" cy="23415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40B11D76-E48E-28C0-3A40-72E97CB02A9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3828AFFB-38E1-C63A-4355-69F74EE0840B}"/>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394AA11D-197C-90F1-F153-40E035B7C46A}"/>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AF94A1F9-43E6-6EBB-B8A9-7F1923CAA12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314237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idden titl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496287"/>
            <a:ext cx="9833384" cy="240475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3144880"/>
            <a:ext cx="4820828"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3144879"/>
            <a:ext cx="4745654" cy="234151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4"/>
            <a:endParaRPr kumimoji="1" lang="zh-HK" altLang="en-US"/>
          </a:p>
        </p:txBody>
      </p:sp>
      <p:sp>
        <p:nvSpPr>
          <p:cNvPr id="7" name="Date Placeholder 6">
            <a:extLst>
              <a:ext uri="{FF2B5EF4-FFF2-40B4-BE49-F238E27FC236}">
                <a16:creationId xmlns:a16="http://schemas.microsoft.com/office/drawing/2014/main" id="{75E12F89-A771-68A3-AE55-C2434157A95D}"/>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E213B87-DCB9-6D73-CFD8-F3C5AAD8365C}"/>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0B78FB1B-0C0B-9071-5BD0-F3D756153B7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B3B9B59E-0B37-EF9A-9531-9FD03BADB21C}"/>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Tree>
    <p:extLst>
      <p:ext uri="{BB962C8B-B14F-4D97-AF65-F5344CB8AC3E}">
        <p14:creationId xmlns:p14="http://schemas.microsoft.com/office/powerpoint/2010/main" val="187374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bo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C5999D-7623-CF5A-7175-88CE401E2ECA}"/>
              </a:ext>
            </a:extLst>
          </p:cNvPr>
          <p:cNvSpPr>
            <a:spLocks noGrp="1"/>
          </p:cNvSpPr>
          <p:nvPr>
            <p:ph type="title"/>
          </p:nvPr>
        </p:nvSpPr>
        <p:spPr>
          <a:xfrm>
            <a:off x="-25399" y="228599"/>
            <a:ext cx="10566400" cy="1320960"/>
          </a:xfrm>
          <a:solidFill>
            <a:srgbClr val="245002"/>
          </a:solidFill>
          <a:ln w="28575">
            <a:solidFill>
              <a:srgbClr val="E9E6C5"/>
            </a:solidFill>
          </a:ln>
        </p:spPr>
        <p:txBody>
          <a:bodyPr/>
          <a:lstStyle>
            <a:lvl1pPr>
              <a:defRPr>
                <a:solidFill>
                  <a:schemeClr val="bg1"/>
                </a:solidFill>
              </a:defRPr>
            </a:lvl1pPr>
          </a:lstStyle>
          <a:p>
            <a:r>
              <a:rPr lang="en-GB"/>
              <a:t>Click to edit Master title style</a:t>
            </a:r>
            <a:endParaRPr lang="en-US"/>
          </a:p>
        </p:txBody>
      </p:sp>
      <p:sp>
        <p:nvSpPr>
          <p:cNvPr id="10" name="Content Placeholder 2">
            <a:extLst>
              <a:ext uri="{FF2B5EF4-FFF2-40B4-BE49-F238E27FC236}">
                <a16:creationId xmlns:a16="http://schemas.microsoft.com/office/drawing/2014/main" id="{75791AE1-A21A-3BAD-80F5-B5CA7C8BF6F2}"/>
              </a:ext>
            </a:extLst>
          </p:cNvPr>
          <p:cNvSpPr>
            <a:spLocks noGrp="1"/>
          </p:cNvSpPr>
          <p:nvPr>
            <p:ph idx="1"/>
          </p:nvPr>
        </p:nvSpPr>
        <p:spPr>
          <a:xfrm>
            <a:off x="680322" y="1749539"/>
            <a:ext cx="10435232" cy="3980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文字版面配置區 18">
            <a:extLst>
              <a:ext uri="{FF2B5EF4-FFF2-40B4-BE49-F238E27FC236}">
                <a16:creationId xmlns:a16="http://schemas.microsoft.com/office/drawing/2014/main" id="{30E382B3-B941-C48D-E1A5-D883E1B687C0}"/>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2" name="Date Placeholder 1">
            <a:extLst>
              <a:ext uri="{FF2B5EF4-FFF2-40B4-BE49-F238E27FC236}">
                <a16:creationId xmlns:a16="http://schemas.microsoft.com/office/drawing/2014/main" id="{3ABA653D-8E77-BA0A-1040-A8DE28B6ECA5}"/>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8C693E38-9CC7-991A-B298-0C9AE3D6C883}"/>
              </a:ext>
            </a:extLst>
          </p:cNvPr>
          <p:cNvSpPr>
            <a:spLocks noGrp="1"/>
          </p:cNvSpPr>
          <p:nvPr>
            <p:ph type="ftr" sz="quarter" idx="15"/>
          </p:nvPr>
        </p:nvSpPr>
        <p:spPr/>
        <p:txBody>
          <a:bodyPr/>
          <a:lstStyle/>
          <a:p>
            <a:r>
              <a:rPr lang="en-US"/>
              <a:t>Edit footer and page number options in “Header &amp; Footer”</a:t>
            </a:r>
          </a:p>
        </p:txBody>
      </p:sp>
      <p:sp>
        <p:nvSpPr>
          <p:cNvPr id="4" name="Slide Number Placeholder 3">
            <a:extLst>
              <a:ext uri="{FF2B5EF4-FFF2-40B4-BE49-F238E27FC236}">
                <a16:creationId xmlns:a16="http://schemas.microsoft.com/office/drawing/2014/main" id="{C9FD2A6A-843F-347F-73FD-287AA0DE5E8B}"/>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000209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idden titl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469071"/>
            <a:ext cx="4820828" cy="50173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5768049" y="465702"/>
            <a:ext cx="4745654" cy="25497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3144878"/>
            <a:ext cx="4745654" cy="23415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0E232852-361C-087F-7B3B-4D3B0E9C0066}"/>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687F1ACF-892B-DF90-E278-EFD7F4CFC1D0}"/>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9E181870-8C03-FC9A-AAC7-724078F0CD26}"/>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1151B546-7954-7F7D-97B2-4FE88BBCC847}"/>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422497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idden titl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79602" y="496287"/>
            <a:ext cx="4820828" cy="226165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3025859"/>
            <a:ext cx="4820828" cy="1874483"/>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469071"/>
            <a:ext cx="4745654" cy="44312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文字版面配置區 18">
            <a:extLst>
              <a:ext uri="{FF2B5EF4-FFF2-40B4-BE49-F238E27FC236}">
                <a16:creationId xmlns:a16="http://schemas.microsoft.com/office/drawing/2014/main" id="{33306F54-4133-7318-5C1A-CF01A3DDAE4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7B3056F2-8429-16F4-3EDD-9875AFCDCC12}"/>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5411A07-2369-3BA3-1B96-5BF62C0D581F}"/>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376F334-7715-2EF8-B89F-7D544B7FB428}"/>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346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idden title-4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01660" y="184338"/>
            <a:ext cx="4761527" cy="247423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759580"/>
            <a:ext cx="4761527" cy="247423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4249" y="184338"/>
            <a:ext cx="4939413" cy="2474232"/>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756380"/>
            <a:ext cx="4939412" cy="2474232"/>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D068DF14-2631-0525-9818-DD2ED870324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2775774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idden title-4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ACAD2C0C-9B52-B803-EEEF-0DB1C0252107}"/>
              </a:ext>
            </a:extLst>
          </p:cNvPr>
          <p:cNvSpPr>
            <a:spLocks noGrp="1"/>
          </p:cNvSpPr>
          <p:nvPr>
            <p:ph sz="half" idx="1"/>
          </p:nvPr>
        </p:nvSpPr>
        <p:spPr>
          <a:xfrm>
            <a:off x="639531" y="158765"/>
            <a:ext cx="2179869" cy="532763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656E401-AD90-4A29-DD90-007026AF5E6A}"/>
              </a:ext>
            </a:extLst>
          </p:cNvPr>
          <p:cNvSpPr>
            <a:spLocks noGrp="1"/>
          </p:cNvSpPr>
          <p:nvPr>
            <p:ph sz="half" idx="2"/>
          </p:nvPr>
        </p:nvSpPr>
        <p:spPr>
          <a:xfrm>
            <a:off x="3063246" y="158765"/>
            <a:ext cx="2179870" cy="5327635"/>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0FD15ADC-6ACA-51E7-B6F6-3620AFA534B5}"/>
              </a:ext>
            </a:extLst>
          </p:cNvPr>
          <p:cNvSpPr>
            <a:spLocks noGrp="1"/>
          </p:cNvSpPr>
          <p:nvPr>
            <p:ph sz="half" idx="14"/>
          </p:nvPr>
        </p:nvSpPr>
        <p:spPr>
          <a:xfrm>
            <a:off x="5486962" y="158765"/>
            <a:ext cx="2526883" cy="5327635"/>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C0899373-16A6-DB53-036F-0C2A89121F4C}"/>
              </a:ext>
            </a:extLst>
          </p:cNvPr>
          <p:cNvSpPr>
            <a:spLocks noGrp="1"/>
          </p:cNvSpPr>
          <p:nvPr>
            <p:ph sz="half" idx="15"/>
          </p:nvPr>
        </p:nvSpPr>
        <p:spPr>
          <a:xfrm>
            <a:off x="8257691" y="145208"/>
            <a:ext cx="2275971" cy="532777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C5C31A8D-CE3C-E490-533B-6CEA1827DE7A}"/>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7864274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idden title-4 boxes layout C">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34126"/>
            <a:ext cx="4761527" cy="499968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5593532" y="242790"/>
            <a:ext cx="4939413" cy="161987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3532" y="2112515"/>
            <a:ext cx="4939413" cy="1430706"/>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3722548"/>
            <a:ext cx="4939412" cy="1508063"/>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0AD8BAB1-9964-BB1D-EC17-56E492C747F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1987652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4 boxes layout 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4782865" cy="161987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0" y="2112515"/>
            <a:ext cx="4761527" cy="1430706"/>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3722548"/>
            <a:ext cx="4761527" cy="151126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42790"/>
            <a:ext cx="4939412" cy="49878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7640F2EE-9014-17F9-753E-F9FDE67FD381}"/>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928313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idden title-4 boxes layout 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2" y="242790"/>
            <a:ext cx="9852623" cy="2301144"/>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723261"/>
            <a:ext cx="2905140" cy="25073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723261"/>
            <a:ext cx="3209940" cy="251055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726462"/>
            <a:ext cx="3209940" cy="2504149"/>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A34D4468-711D-4C24-99D1-1C9AB8D5510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505015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idden title-4 boxes layout F">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472050"/>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247520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246889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680321" y="2984109"/>
            <a:ext cx="9852623"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992531E9-FA2D-E51F-C1F0-C3AF37DE93A8}"/>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824753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idden title-4 boxes layout 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4913212"/>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3851262" y="234127"/>
            <a:ext cx="3209940" cy="491321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7323721" y="243674"/>
            <a:ext cx="3209940" cy="246889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827867"/>
            <a:ext cx="3209940"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BF689360-2FF3-8B91-896F-DB39998ADC25}"/>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23516431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idden title-4 boxes layout H">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701661" y="237300"/>
            <a:ext cx="2905140" cy="2475269"/>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2" y="2824693"/>
            <a:ext cx="2905140" cy="232264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3776133" y="243674"/>
            <a:ext cx="3386667" cy="4903664"/>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323005" y="234125"/>
            <a:ext cx="3209940" cy="491638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2" name="文字版面配置區 18">
            <a:extLst>
              <a:ext uri="{FF2B5EF4-FFF2-40B4-BE49-F238E27FC236}">
                <a16:creationId xmlns:a16="http://schemas.microsoft.com/office/drawing/2014/main" id="{C6A5523E-065E-5D4C-0C2A-F316D0C2B32E}"/>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423872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boxes layou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116-9C45-919D-6C00-79A9C268A282}"/>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2">
            <a:extLst>
              <a:ext uri="{FF2B5EF4-FFF2-40B4-BE49-F238E27FC236}">
                <a16:creationId xmlns:a16="http://schemas.microsoft.com/office/drawing/2014/main" id="{156963F6-57F1-ED9E-1ECB-11D07708D0BE}"/>
              </a:ext>
            </a:extLst>
          </p:cNvPr>
          <p:cNvSpPr>
            <a:spLocks noGrp="1"/>
          </p:cNvSpPr>
          <p:nvPr>
            <p:ph sz="half" idx="1"/>
          </p:nvPr>
        </p:nvSpPr>
        <p:spPr>
          <a:xfrm>
            <a:off x="680319" y="1767841"/>
            <a:ext cx="10435233" cy="189717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0F271A1C-ED86-9EC7-B01A-F612DCDDA71A}"/>
              </a:ext>
            </a:extLst>
          </p:cNvPr>
          <p:cNvSpPr>
            <a:spLocks noGrp="1"/>
          </p:cNvSpPr>
          <p:nvPr>
            <p:ph sz="half" idx="2"/>
          </p:nvPr>
        </p:nvSpPr>
        <p:spPr>
          <a:xfrm>
            <a:off x="680318" y="3833416"/>
            <a:ext cx="10435232" cy="1897172"/>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C128C34C-3031-1EFA-B50D-2CBDABE44765}"/>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5A9AA792-57E2-A680-B701-75FC2A4C99B9}"/>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83433AF9-A073-B194-2859-96A9466C3E89}"/>
              </a:ext>
            </a:extLst>
          </p:cNvPr>
          <p:cNvSpPr>
            <a:spLocks noGrp="1"/>
          </p:cNvSpPr>
          <p:nvPr>
            <p:ph type="ftr" sz="quarter" idx="15"/>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A61C2EFA-C25C-4ECF-90B6-8ABC116B2BA7}"/>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3029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idden title-5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7C996E58-9B13-0A98-0989-FF9EE36314DF}"/>
              </a:ext>
            </a:extLst>
          </p:cNvPr>
          <p:cNvSpPr>
            <a:spLocks noGrp="1"/>
          </p:cNvSpPr>
          <p:nvPr>
            <p:ph sz="half" idx="1"/>
          </p:nvPr>
        </p:nvSpPr>
        <p:spPr>
          <a:xfrm>
            <a:off x="721110" y="234125"/>
            <a:ext cx="3084575" cy="245008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1" name="Content Placeholder 2">
            <a:extLst>
              <a:ext uri="{FF2B5EF4-FFF2-40B4-BE49-F238E27FC236}">
                <a16:creationId xmlns:a16="http://schemas.microsoft.com/office/drawing/2014/main" id="{604AD3D3-6235-1FBF-A7A9-59A79103AF62}"/>
              </a:ext>
            </a:extLst>
          </p:cNvPr>
          <p:cNvSpPr>
            <a:spLocks noGrp="1"/>
          </p:cNvSpPr>
          <p:nvPr>
            <p:ph sz="half" idx="14"/>
          </p:nvPr>
        </p:nvSpPr>
        <p:spPr>
          <a:xfrm>
            <a:off x="721109" y="2875808"/>
            <a:ext cx="3084575" cy="246181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2" name="Content Placeholder 3">
            <a:extLst>
              <a:ext uri="{FF2B5EF4-FFF2-40B4-BE49-F238E27FC236}">
                <a16:creationId xmlns:a16="http://schemas.microsoft.com/office/drawing/2014/main" id="{46C2E938-D556-03DE-F8B9-A691AD78E627}"/>
              </a:ext>
            </a:extLst>
          </p:cNvPr>
          <p:cNvSpPr>
            <a:spLocks noGrp="1"/>
          </p:cNvSpPr>
          <p:nvPr>
            <p:ph sz="half" idx="15"/>
          </p:nvPr>
        </p:nvSpPr>
        <p:spPr>
          <a:xfrm>
            <a:off x="4002096" y="234125"/>
            <a:ext cx="3310317" cy="51076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Content Placeholder 3">
            <a:extLst>
              <a:ext uri="{FF2B5EF4-FFF2-40B4-BE49-F238E27FC236}">
                <a16:creationId xmlns:a16="http://schemas.microsoft.com/office/drawing/2014/main" id="{2F51CA28-BB6B-C04E-2E6A-6A039F45AED0}"/>
              </a:ext>
            </a:extLst>
          </p:cNvPr>
          <p:cNvSpPr>
            <a:spLocks noGrp="1"/>
          </p:cNvSpPr>
          <p:nvPr>
            <p:ph sz="half" idx="16"/>
          </p:nvPr>
        </p:nvSpPr>
        <p:spPr>
          <a:xfrm>
            <a:off x="7529903" y="234126"/>
            <a:ext cx="3084575" cy="245008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F2EC8A22-D649-581C-F02A-7F91EAA52CD8}"/>
              </a:ext>
            </a:extLst>
          </p:cNvPr>
          <p:cNvSpPr>
            <a:spLocks noGrp="1"/>
          </p:cNvSpPr>
          <p:nvPr>
            <p:ph sz="half" idx="17"/>
          </p:nvPr>
        </p:nvSpPr>
        <p:spPr>
          <a:xfrm>
            <a:off x="7550981" y="2887546"/>
            <a:ext cx="3063497" cy="2450081"/>
          </a:xfrm>
        </p:spPr>
        <p:txBody>
          <a:bodyPr/>
          <a:lstStyle/>
          <a:p>
            <a:pPr lvl="0"/>
            <a:r>
              <a:rPr lang="en-GB"/>
              <a:t>Click to edit Master text styles</a:t>
            </a:r>
          </a:p>
          <a:p>
            <a:pPr lvl="1"/>
            <a:r>
              <a:rPr lang="en-GB"/>
              <a:t>Second level</a:t>
            </a:r>
          </a:p>
          <a:p>
            <a:pPr lvl="2"/>
            <a:r>
              <a:rPr lang="en-GB"/>
              <a:t>Third level</a:t>
            </a:r>
            <a:endParaRPr lang="en-US"/>
          </a:p>
        </p:txBody>
      </p:sp>
      <p:sp>
        <p:nvSpPr>
          <p:cNvPr id="6" name="文字版面配置區 18">
            <a:extLst>
              <a:ext uri="{FF2B5EF4-FFF2-40B4-BE49-F238E27FC236}">
                <a16:creationId xmlns:a16="http://schemas.microsoft.com/office/drawing/2014/main" id="{20FE5D07-31B7-8AEE-AA90-6CB5732D211D}"/>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37240295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idden title-6 boxe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F8847287-663F-442F-CC01-422F33446FA7}"/>
              </a:ext>
            </a:extLst>
          </p:cNvPr>
          <p:cNvSpPr>
            <a:spLocks noGrp="1"/>
          </p:cNvSpPr>
          <p:nvPr>
            <p:ph sz="half" idx="1"/>
          </p:nvPr>
        </p:nvSpPr>
        <p:spPr>
          <a:xfrm>
            <a:off x="668679" y="234125"/>
            <a:ext cx="3084575" cy="23173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3" name="Content Placeholder 2">
            <a:extLst>
              <a:ext uri="{FF2B5EF4-FFF2-40B4-BE49-F238E27FC236}">
                <a16:creationId xmlns:a16="http://schemas.microsoft.com/office/drawing/2014/main" id="{496EC0A3-A2B3-BB96-0D5C-25198B1DA56D}"/>
              </a:ext>
            </a:extLst>
          </p:cNvPr>
          <p:cNvSpPr>
            <a:spLocks noGrp="1"/>
          </p:cNvSpPr>
          <p:nvPr>
            <p:ph sz="half" idx="14"/>
          </p:nvPr>
        </p:nvSpPr>
        <p:spPr>
          <a:xfrm>
            <a:off x="668679" y="2868717"/>
            <a:ext cx="3072933" cy="231734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3BC0E47F-3B9E-884E-2C83-164EA18B5B7F}"/>
              </a:ext>
            </a:extLst>
          </p:cNvPr>
          <p:cNvSpPr>
            <a:spLocks noGrp="1"/>
          </p:cNvSpPr>
          <p:nvPr>
            <p:ph sz="half" idx="2"/>
          </p:nvPr>
        </p:nvSpPr>
        <p:spPr>
          <a:xfrm>
            <a:off x="4018643" y="234125"/>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81062374-AB51-04C7-C6A2-C84843E54538}"/>
              </a:ext>
            </a:extLst>
          </p:cNvPr>
          <p:cNvSpPr>
            <a:spLocks noGrp="1"/>
          </p:cNvSpPr>
          <p:nvPr>
            <p:ph sz="half" idx="16"/>
          </p:nvPr>
        </p:nvSpPr>
        <p:spPr>
          <a:xfrm>
            <a:off x="4018643" y="286871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6F6347D0-7A77-BC3F-36EE-04AA981CB0ED}"/>
              </a:ext>
            </a:extLst>
          </p:cNvPr>
          <p:cNvSpPr>
            <a:spLocks noGrp="1"/>
          </p:cNvSpPr>
          <p:nvPr>
            <p:ph sz="half" idx="15"/>
          </p:nvPr>
        </p:nvSpPr>
        <p:spPr>
          <a:xfrm>
            <a:off x="7368607" y="234125"/>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1A6B7AF0-7D60-1D9B-E227-46CF7D2A9619}"/>
              </a:ext>
            </a:extLst>
          </p:cNvPr>
          <p:cNvSpPr>
            <a:spLocks noGrp="1"/>
          </p:cNvSpPr>
          <p:nvPr>
            <p:ph sz="half" idx="17"/>
          </p:nvPr>
        </p:nvSpPr>
        <p:spPr>
          <a:xfrm>
            <a:off x="7368606" y="2868717"/>
            <a:ext cx="3084575" cy="2317346"/>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EBA322FA-C5C4-F7FA-78C8-190890B3586C}"/>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Tree>
    <p:extLst>
      <p:ext uri="{BB962C8B-B14F-4D97-AF65-F5344CB8AC3E}">
        <p14:creationId xmlns:p14="http://schemas.microsoft.com/office/powerpoint/2010/main" val="4061002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idden titl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2D72E6E-AA2A-B212-DAFC-B97A2C123E6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1" y="226266"/>
            <a:ext cx="3084575" cy="164502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80321" y="2003660"/>
            <a:ext cx="308617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010329" y="231618"/>
            <a:ext cx="3084575" cy="1645022"/>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94022" y="2005603"/>
            <a:ext cx="3112107"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7355366" y="220201"/>
            <a:ext cx="3084575" cy="165643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7368606" y="2003659"/>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80321" y="2893235"/>
            <a:ext cx="3061291" cy="163679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55958" y="4659455"/>
            <a:ext cx="3072933"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018643" y="2868717"/>
            <a:ext cx="3101621" cy="1661308"/>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018644" y="4659455"/>
            <a:ext cx="3112106" cy="560307"/>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7355365" y="2868717"/>
            <a:ext cx="3084575" cy="1656438"/>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355364" y="4647842"/>
            <a:ext cx="3084575" cy="57191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4C0402E0-9636-7219-64F4-4C039C4F8520}"/>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CD6C8514-D0A7-AD72-5F80-AA99023C9744}"/>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A2E44216-0234-7F99-203B-0E4DDDFF482C}"/>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E25FF89A-7FD8-D3BE-94D5-1C6345D42A12}"/>
              </a:ext>
            </a:extLst>
          </p:cNvPr>
          <p:cNvSpPr>
            <a:spLocks noGrp="1"/>
          </p:cNvSpPr>
          <p:nvPr>
            <p:ph type="sldNum" sz="quarter" idx="2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884851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dden titl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D84693-B444-B4CC-01A6-73DC89C2F7C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3820135" y="1016479"/>
            <a:ext cx="456186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p:nvPr>
        </p:nvSpPr>
        <p:spPr>
          <a:xfrm>
            <a:off x="3810000" y="1969498"/>
            <a:ext cx="4572000" cy="2555875"/>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087686" y="228835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83699" y="1974751"/>
            <a:ext cx="3020821" cy="645813"/>
          </a:xfrm>
        </p:spPr>
        <p:txBody>
          <a:bodyPr/>
          <a:lstStyle>
            <a:lvl1pPr marL="0" indent="0">
              <a:buNone/>
              <a:defRPr sz="2400"/>
            </a:lvl1pPr>
          </a:lstStyle>
          <a:p>
            <a:pPr lvl="0"/>
            <a:r>
              <a:rPr lang="en-GB"/>
              <a:t>Click to edit label</a:t>
            </a:r>
            <a:endParaRPr lang="en-US"/>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087686" y="320365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83699" y="299500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087686" y="419786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83699" y="401525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72019" y="21863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71203" y="197006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71693" y="319858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71203" y="299031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17060" y="429903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71203" y="401056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22CF5198-34EA-8828-ADB6-0BFF5A4854C4}"/>
              </a:ext>
            </a:extLst>
          </p:cNvPr>
          <p:cNvSpPr>
            <a:spLocks noGrp="1"/>
          </p:cNvSpPr>
          <p:nvPr>
            <p:ph type="body" sz="quarter" idx="3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6F580958-DC8E-2796-654F-79E6D3FF9E58}"/>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C1EA2E71-FEB7-C693-0A73-2D19CBB80AA5}"/>
              </a:ext>
            </a:extLst>
          </p:cNvPr>
          <p:cNvSpPr>
            <a:spLocks noGrp="1"/>
          </p:cNvSpPr>
          <p:nvPr>
            <p:ph type="ftr" sz="quarter" idx="36"/>
          </p:nvPr>
        </p:nvSpPr>
        <p:spPr/>
        <p:txBody>
          <a:bodyPr/>
          <a:lstStyle/>
          <a:p>
            <a:r>
              <a:rPr lang="en-US"/>
              <a:t>Edit footer and page number options in “Header &amp; Footer”</a:t>
            </a:r>
          </a:p>
        </p:txBody>
      </p:sp>
      <p:sp>
        <p:nvSpPr>
          <p:cNvPr id="23" name="Slide Number Placeholder 22">
            <a:extLst>
              <a:ext uri="{FF2B5EF4-FFF2-40B4-BE49-F238E27FC236}">
                <a16:creationId xmlns:a16="http://schemas.microsoft.com/office/drawing/2014/main" id="{05DA1BCE-0A7A-32D2-397C-6F69E561EDE6}"/>
              </a:ext>
            </a:extLst>
          </p:cNvPr>
          <p:cNvSpPr>
            <a:spLocks noGrp="1"/>
          </p:cNvSpPr>
          <p:nvPr>
            <p:ph type="sldNum" sz="quarter" idx="3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474945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idden titl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58A3-94D4-C0D5-4098-524CD2297F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5" y="4333672"/>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39" y="1609695"/>
            <a:ext cx="268763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75965" y="175221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69665" y="1610300"/>
            <a:ext cx="3020821"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39" y="2764487"/>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5" y="2630550"/>
            <a:ext cx="3020821" cy="645813"/>
          </a:xfrm>
        </p:spPr>
        <p:txBody>
          <a:bodyPr/>
          <a:lstStyle>
            <a:lvl1pPr marL="0" indent="0">
              <a:buNone/>
              <a:defRPr sz="2400"/>
            </a:lvl1pPr>
          </a:lstStyle>
          <a:p>
            <a:pPr lvl="0"/>
            <a:r>
              <a:rPr lang="en-GB"/>
              <a:t>Click to edit label</a:t>
            </a:r>
            <a:endParaRPr lang="en-US"/>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21006" y="386493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9665" y="3650800"/>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11121" y="4351113"/>
            <a:ext cx="4226690" cy="733313"/>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11214" y="1609695"/>
            <a:ext cx="2617787" cy="2582863"/>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lvl="0"/>
            <a:endParaRPr kumimoji="1" lang="zh-HK" altLang="en-US"/>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49489" y="1840321"/>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27401" y="1627741"/>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49163" y="2852596"/>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27401" y="2647991"/>
            <a:ext cx="3020821" cy="645813"/>
          </a:xfrm>
        </p:spPr>
        <p:txBody>
          <a:bodyPr/>
          <a:lstStyle>
            <a:lvl1pPr marL="0" indent="0">
              <a:buNone/>
              <a:defRPr sz="2400"/>
            </a:lvl1pPr>
          </a:lstStyle>
          <a:p>
            <a:pPr lvl="0"/>
            <a:r>
              <a:rPr lang="en-GB"/>
              <a:t>Click to edit label</a:t>
            </a:r>
            <a:endParaRPr lang="en-US"/>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194530" y="3953045"/>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27401" y="3668241"/>
            <a:ext cx="3020821" cy="645813"/>
          </a:xfrm>
        </p:spPr>
        <p:txBody>
          <a:bodyPr/>
          <a:lstStyle>
            <a:lvl1pPr marL="0" indent="0">
              <a:buNone/>
              <a:defRPr sz="2400"/>
            </a:lvl1pPr>
          </a:lstStyle>
          <a:p>
            <a:pPr lvl="0"/>
            <a:r>
              <a:rPr lang="en-GB"/>
              <a:t>Click to edit label</a:t>
            </a:r>
            <a:endParaRPr lang="en-US"/>
          </a:p>
        </p:txBody>
      </p:sp>
      <p:sp>
        <p:nvSpPr>
          <p:cNvPr id="4" name="文字版面配置區 3">
            <a:extLst>
              <a:ext uri="{FF2B5EF4-FFF2-40B4-BE49-F238E27FC236}">
                <a16:creationId xmlns:a16="http://schemas.microsoft.com/office/drawing/2014/main" id="{FCBE5246-3412-E7E8-095A-E0AEA74DDD52}"/>
              </a:ext>
            </a:extLst>
          </p:cNvPr>
          <p:cNvSpPr>
            <a:spLocks noGrp="1"/>
          </p:cNvSpPr>
          <p:nvPr>
            <p:ph type="body" sz="quarter" idx="40"/>
          </p:nvPr>
        </p:nvSpPr>
        <p:spPr>
          <a:xfrm>
            <a:off x="353386" y="5235575"/>
            <a:ext cx="5048348" cy="5603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5" name="文字版面配置區 4">
            <a:extLst>
              <a:ext uri="{FF2B5EF4-FFF2-40B4-BE49-F238E27FC236}">
                <a16:creationId xmlns:a16="http://schemas.microsoft.com/office/drawing/2014/main" id="{1D658448-AFFB-02CD-5E22-A0DE2A433481}"/>
              </a:ext>
            </a:extLst>
          </p:cNvPr>
          <p:cNvSpPr>
            <a:spLocks noGrp="1"/>
          </p:cNvSpPr>
          <p:nvPr>
            <p:ph type="body" sz="quarter" idx="41"/>
          </p:nvPr>
        </p:nvSpPr>
        <p:spPr>
          <a:xfrm>
            <a:off x="6211888" y="5248275"/>
            <a:ext cx="4903787" cy="509588"/>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lang="en-GB"/>
              <a:t>Click to edit Master text styles</a:t>
            </a:r>
          </a:p>
          <a:p>
            <a:pPr lvl="0"/>
            <a:endParaRPr kumimoji="1" lang="zh-HK" altLang="en-US"/>
          </a:p>
        </p:txBody>
      </p:sp>
      <p:sp>
        <p:nvSpPr>
          <p:cNvPr id="3" name="Date Placeholder 2">
            <a:extLst>
              <a:ext uri="{FF2B5EF4-FFF2-40B4-BE49-F238E27FC236}">
                <a16:creationId xmlns:a16="http://schemas.microsoft.com/office/drawing/2014/main" id="{85E43B53-1850-B656-A9ED-ED439B327B39}"/>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792E81E5-810B-617C-572E-C33FE5E73044}"/>
              </a:ext>
            </a:extLst>
          </p:cNvPr>
          <p:cNvSpPr>
            <a:spLocks noGrp="1"/>
          </p:cNvSpPr>
          <p:nvPr>
            <p:ph type="ftr" sz="quarter" idx="43"/>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7704C257-A1F6-2208-6283-A6C4E52E891C}"/>
              </a:ext>
            </a:extLst>
          </p:cNvPr>
          <p:cNvSpPr>
            <a:spLocks noGrp="1"/>
          </p:cNvSpPr>
          <p:nvPr>
            <p:ph type="sldNum" sz="quarter" idx="44"/>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86953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5" name="內容版面配置區 18">
            <a:extLst>
              <a:ext uri="{FF2B5EF4-FFF2-40B4-BE49-F238E27FC236}">
                <a16:creationId xmlns:a16="http://schemas.microsoft.com/office/drawing/2014/main" id="{F228A0AF-62FB-00B2-3785-D64EE152EEAF}"/>
              </a:ext>
            </a:extLst>
          </p:cNvPr>
          <p:cNvSpPr>
            <a:spLocks noGrp="1"/>
          </p:cNvSpPr>
          <p:nvPr>
            <p:ph sz="quarter" idx="17"/>
          </p:nvPr>
        </p:nvSpPr>
        <p:spPr>
          <a:xfrm>
            <a:off x="1401763" y="738188"/>
            <a:ext cx="8156575" cy="2565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A1967147-1D7F-6D22-B70C-65390030ECF3}"/>
              </a:ext>
            </a:extLst>
          </p:cNvPr>
          <p:cNvSpPr>
            <a:spLocks noGrp="1"/>
          </p:cNvSpPr>
          <p:nvPr>
            <p:ph type="body" sz="half" idx="13"/>
          </p:nvPr>
        </p:nvSpPr>
        <p:spPr>
          <a:xfrm>
            <a:off x="1402288" y="3653379"/>
            <a:ext cx="8156579" cy="548968"/>
          </a:xfrm>
        </p:spPr>
        <p:txBody>
          <a:bodyPr anchor="t">
            <a:noAutofit/>
          </a:bodyPr>
          <a:lstStyle>
            <a:lvl1pPr marL="0" indent="0">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Text Placeholder 3">
            <a:extLst>
              <a:ext uri="{FF2B5EF4-FFF2-40B4-BE49-F238E27FC236}">
                <a16:creationId xmlns:a16="http://schemas.microsoft.com/office/drawing/2014/main" id="{495CFF3F-D5E3-14ED-F5DC-8C31BE176FAE}"/>
              </a:ext>
            </a:extLst>
          </p:cNvPr>
          <p:cNvSpPr>
            <a:spLocks noGrp="1"/>
          </p:cNvSpPr>
          <p:nvPr>
            <p:ph type="body" sz="half" idx="2"/>
          </p:nvPr>
        </p:nvSpPr>
        <p:spPr>
          <a:xfrm>
            <a:off x="680322" y="4711615"/>
            <a:ext cx="9613859" cy="1090789"/>
          </a:xfrm>
        </p:spPr>
        <p:txBody>
          <a:bodyPr anchor="ctr">
            <a:noAutofit/>
          </a:bodyPr>
          <a:lstStyle>
            <a:lvl1pPr marL="0" indent="0">
              <a:buNone/>
              <a:defRPr sz="3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735458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3">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312303-A71B-E4F3-45D9-D20EDEA0D8EB}"/>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grpSp>
        <p:nvGrpSpPr>
          <p:cNvPr id="8" name="群組 7">
            <a:extLst>
              <a:ext uri="{FF2B5EF4-FFF2-40B4-BE49-F238E27FC236}">
                <a16:creationId xmlns:a16="http://schemas.microsoft.com/office/drawing/2014/main" id="{A8DEEFC5-9E1B-1E66-C5F0-FB6E65AC6E11}"/>
              </a:ext>
              <a:ext uri="{C183D7F6-B498-43B3-948B-1728B52AA6E4}">
                <adec:decorative xmlns:adec="http://schemas.microsoft.com/office/drawing/2017/decorative" val="1"/>
              </a:ext>
            </a:extLst>
          </p:cNvPr>
          <p:cNvGrpSpPr>
            <a:grpSpLocks noChangeAspect="1"/>
          </p:cNvGrpSpPr>
          <p:nvPr userDrawn="1"/>
        </p:nvGrpSpPr>
        <p:grpSpPr>
          <a:xfrm>
            <a:off x="1098202" y="1258301"/>
            <a:ext cx="9184980" cy="2919960"/>
            <a:chOff x="1075342" y="2268796"/>
            <a:chExt cx="9184980" cy="2919960"/>
          </a:xfrm>
        </p:grpSpPr>
        <p:pic>
          <p:nvPicPr>
            <p:cNvPr id="9" name="圖片 32">
              <a:extLst>
                <a:ext uri="{FF2B5EF4-FFF2-40B4-BE49-F238E27FC236}">
                  <a16:creationId xmlns:a16="http://schemas.microsoft.com/office/drawing/2014/main" id="{B47FC36C-F3E9-8951-3083-F617B7DBA9BC}"/>
                </a:ext>
                <a:ext uri="{C183D7F6-B498-43B3-948B-1728B52AA6E4}">
                  <adec:decorative xmlns:adec="http://schemas.microsoft.com/office/drawing/2017/decorative" val="1"/>
                </a:ext>
              </a:extLst>
            </p:cNvPr>
            <p:cNvPicPr>
              <a:picLocks noChangeAspect="1"/>
            </p:cNvPicPr>
            <p:nvPr userDrawn="1"/>
          </p:nvPicPr>
          <p:blipFill>
            <a:blip r:embed="rId2">
              <a:duotone>
                <a:prstClr val="black"/>
                <a:schemeClr val="accent3">
                  <a:tint val="45000"/>
                  <a:satMod val="400000"/>
                </a:schemeClr>
              </a:duotone>
            </a:blip>
            <a:srcRect/>
            <a:stretch/>
          </p:blipFill>
          <p:spPr>
            <a:xfrm>
              <a:off x="1075342" y="2268796"/>
              <a:ext cx="1168932" cy="1168932"/>
            </a:xfrm>
            <a:prstGeom prst="rect">
              <a:avLst/>
            </a:prstGeom>
          </p:spPr>
        </p:pic>
        <p:pic>
          <p:nvPicPr>
            <p:cNvPr id="10" name="圖片 33">
              <a:extLst>
                <a:ext uri="{FF2B5EF4-FFF2-40B4-BE49-F238E27FC236}">
                  <a16:creationId xmlns:a16="http://schemas.microsoft.com/office/drawing/2014/main" id="{72C4AF20-DD96-BD8D-9DE8-EA198E9889AB}"/>
                </a:ext>
                <a:ext uri="{C183D7F6-B498-43B3-948B-1728B52AA6E4}">
                  <adec:decorative xmlns:adec="http://schemas.microsoft.com/office/drawing/2017/decorative" val="1"/>
                </a:ext>
              </a:extLst>
            </p:cNvPr>
            <p:cNvPicPr>
              <a:picLocks noChangeAspect="1"/>
            </p:cNvPicPr>
            <p:nvPr userDrawn="1"/>
          </p:nvPicPr>
          <p:blipFill>
            <a:blip r:embed="rId3">
              <a:duotone>
                <a:prstClr val="black"/>
                <a:schemeClr val="accent3">
                  <a:tint val="45000"/>
                  <a:satMod val="400000"/>
                </a:schemeClr>
              </a:duotone>
            </a:blip>
            <a:srcRect/>
            <a:stretch/>
          </p:blipFill>
          <p:spPr>
            <a:xfrm>
              <a:off x="9090322" y="4018756"/>
              <a:ext cx="1170000" cy="1170000"/>
            </a:xfrm>
            <a:prstGeom prst="rect">
              <a:avLst/>
            </a:prstGeom>
          </p:spPr>
        </p:pic>
      </p:grpSp>
      <p:sp>
        <p:nvSpPr>
          <p:cNvPr id="12" name="內容版面配置區 12">
            <a:extLst>
              <a:ext uri="{FF2B5EF4-FFF2-40B4-BE49-F238E27FC236}">
                <a16:creationId xmlns:a16="http://schemas.microsoft.com/office/drawing/2014/main" id="{496C8483-F7A7-E6C8-1B87-99238AB8C9AE}"/>
              </a:ext>
            </a:extLst>
          </p:cNvPr>
          <p:cNvSpPr>
            <a:spLocks noGrp="1"/>
          </p:cNvSpPr>
          <p:nvPr>
            <p:ph sz="quarter" idx="13"/>
          </p:nvPr>
        </p:nvSpPr>
        <p:spPr>
          <a:xfrm>
            <a:off x="2682122" y="801434"/>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內容版面配置區 12">
            <a:extLst>
              <a:ext uri="{FF2B5EF4-FFF2-40B4-BE49-F238E27FC236}">
                <a16:creationId xmlns:a16="http://schemas.microsoft.com/office/drawing/2014/main" id="{8847EED0-CEB4-DB30-2620-13B26837625D}"/>
              </a:ext>
            </a:extLst>
          </p:cNvPr>
          <p:cNvSpPr>
            <a:spLocks noGrp="1"/>
          </p:cNvSpPr>
          <p:nvPr>
            <p:ph sz="quarter" idx="14" hasCustomPrompt="1"/>
          </p:nvPr>
        </p:nvSpPr>
        <p:spPr>
          <a:xfrm>
            <a:off x="2672923" y="2208817"/>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4" name="內容版面配置區 12">
            <a:extLst>
              <a:ext uri="{FF2B5EF4-FFF2-40B4-BE49-F238E27FC236}">
                <a16:creationId xmlns:a16="http://schemas.microsoft.com/office/drawing/2014/main" id="{EF5FEB77-08ED-3C46-4EE4-A978E5B8A9D1}"/>
              </a:ext>
            </a:extLst>
          </p:cNvPr>
          <p:cNvSpPr>
            <a:spLocks noGrp="1"/>
          </p:cNvSpPr>
          <p:nvPr>
            <p:ph sz="quarter" idx="21"/>
          </p:nvPr>
        </p:nvSpPr>
        <p:spPr>
          <a:xfrm>
            <a:off x="2682122" y="3469766"/>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7E8CCDE4-86F0-0A39-F3A0-8CDAE42CE207}"/>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1D88FE1F-231D-A3D0-EFE3-6098B580835C}"/>
              </a:ext>
            </a:extLst>
          </p:cNvPr>
          <p:cNvSpPr>
            <a:spLocks noGrp="1"/>
          </p:cNvSpPr>
          <p:nvPr>
            <p:ph type="ftr" sz="quarter" idx="19"/>
          </p:nvPr>
        </p:nvSpPr>
        <p:spPr/>
        <p:txBody>
          <a:bodyPr/>
          <a:lstStyle/>
          <a:p>
            <a:r>
              <a:rPr lang="en-US"/>
              <a:t>Edit footer and page number options in “Header &amp; Footer”</a:t>
            </a:r>
          </a:p>
        </p:txBody>
      </p:sp>
      <p:sp>
        <p:nvSpPr>
          <p:cNvPr id="11" name="Slide Number Placeholder 10">
            <a:extLst>
              <a:ext uri="{FF2B5EF4-FFF2-40B4-BE49-F238E27FC236}">
                <a16:creationId xmlns:a16="http://schemas.microsoft.com/office/drawing/2014/main" id="{A64A2D74-162F-44E5-9B94-3EECEB738AB4}"/>
              </a:ext>
            </a:extLst>
          </p:cNvPr>
          <p:cNvSpPr>
            <a:spLocks noGrp="1"/>
          </p:cNvSpPr>
          <p:nvPr>
            <p:ph type="sldNum" sz="quarter" idx="20"/>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503117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EE1340-2C9A-70E0-7D2F-FB8F3FFF27ED}"/>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9" name="Subtitle 2">
            <a:extLst>
              <a:ext uri="{FF2B5EF4-FFF2-40B4-BE49-F238E27FC236}">
                <a16:creationId xmlns:a16="http://schemas.microsoft.com/office/drawing/2014/main" id="{07D852A4-6124-9F9A-1CFF-9243C184AC5B}"/>
              </a:ext>
            </a:extLst>
          </p:cNvPr>
          <p:cNvSpPr>
            <a:spLocks noGrp="1"/>
          </p:cNvSpPr>
          <p:nvPr>
            <p:ph type="subTitle" idx="1"/>
          </p:nvPr>
        </p:nvSpPr>
        <p:spPr>
          <a:xfrm>
            <a:off x="680318" y="527250"/>
            <a:ext cx="814413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內容版面配置區 10">
            <a:extLst>
              <a:ext uri="{FF2B5EF4-FFF2-40B4-BE49-F238E27FC236}">
                <a16:creationId xmlns:a16="http://schemas.microsoft.com/office/drawing/2014/main" id="{D7B5C211-6637-411E-8BCA-2B702C2F78B1}"/>
              </a:ext>
            </a:extLst>
          </p:cNvPr>
          <p:cNvSpPr>
            <a:spLocks noGrp="1"/>
          </p:cNvSpPr>
          <p:nvPr>
            <p:ph sz="quarter" idx="21"/>
          </p:nvPr>
        </p:nvSpPr>
        <p:spPr>
          <a:xfrm>
            <a:off x="680317" y="4587680"/>
            <a:ext cx="6870660" cy="898720"/>
          </a:xfrm>
        </p:spPr>
        <p:txBody>
          <a:bodyPr/>
          <a:lstStyle/>
          <a:p>
            <a:pPr lvl="0"/>
            <a:r>
              <a:rPr lang="en-GB"/>
              <a:t>Click to edit Master text styles</a:t>
            </a:r>
          </a:p>
          <a:p>
            <a:pPr lvl="1"/>
            <a:r>
              <a:rPr lang="en-GB"/>
              <a:t>Second level</a:t>
            </a:r>
            <a:endParaRPr kumimoji="1" lang="zh-HK" altLang="en-US"/>
          </a:p>
        </p:txBody>
      </p:sp>
      <p:sp>
        <p:nvSpPr>
          <p:cNvPr id="11" name="內容版面配置區 17">
            <a:extLst>
              <a:ext uri="{FF2B5EF4-FFF2-40B4-BE49-F238E27FC236}">
                <a16:creationId xmlns:a16="http://schemas.microsoft.com/office/drawing/2014/main" id="{9E85398F-2897-F6BC-C8DC-DC35AD6D59DB}"/>
              </a:ext>
            </a:extLst>
          </p:cNvPr>
          <p:cNvSpPr>
            <a:spLocks noGrp="1"/>
          </p:cNvSpPr>
          <p:nvPr>
            <p:ph sz="quarter" idx="13"/>
          </p:nvPr>
        </p:nvSpPr>
        <p:spPr>
          <a:xfrm>
            <a:off x="680317" y="3600968"/>
            <a:ext cx="6870660" cy="801382"/>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18" name="內容版面配置區 10">
            <a:extLst>
              <a:ext uri="{FF2B5EF4-FFF2-40B4-BE49-F238E27FC236}">
                <a16:creationId xmlns:a16="http://schemas.microsoft.com/office/drawing/2014/main" id="{7B537ED5-65BC-C683-8914-900521D85DC6}"/>
              </a:ext>
            </a:extLst>
          </p:cNvPr>
          <p:cNvSpPr>
            <a:spLocks noGrp="1"/>
          </p:cNvSpPr>
          <p:nvPr>
            <p:ph sz="quarter" idx="15" hasCustomPrompt="1"/>
          </p:nvPr>
        </p:nvSpPr>
        <p:spPr>
          <a:xfrm>
            <a:off x="7773900" y="3600967"/>
            <a:ext cx="2808287" cy="1885433"/>
          </a:xfrm>
        </p:spPr>
        <p:txBody>
          <a:bodyPr/>
          <a:lstStyle>
            <a:lvl1pPr marL="0" indent="0">
              <a:buNone/>
              <a:defRPr/>
            </a:lvl1pPr>
          </a:lstStyle>
          <a:p>
            <a:pPr lvl="0"/>
            <a:r>
              <a:rPr kumimoji="1" lang="en-US" altLang="zh-HK"/>
              <a:t>Click to insert speaker image</a:t>
            </a:r>
            <a:endParaRPr kumimoji="1" lang="zh-HK" altLang="en-US"/>
          </a:p>
        </p:txBody>
      </p:sp>
      <p:sp>
        <p:nvSpPr>
          <p:cNvPr id="14" name="頁尾版面配置區 13">
            <a:extLst>
              <a:ext uri="{FF2B5EF4-FFF2-40B4-BE49-F238E27FC236}">
                <a16:creationId xmlns:a16="http://schemas.microsoft.com/office/drawing/2014/main" id="{23A31AC7-14DF-29F7-05D6-9387AF837025}"/>
              </a:ext>
            </a:extLst>
          </p:cNvPr>
          <p:cNvSpPr>
            <a:spLocks noGrp="1"/>
          </p:cNvSpPr>
          <p:nvPr>
            <p:ph type="ftr" sz="quarter" idx="17"/>
          </p:nvPr>
        </p:nvSpPr>
        <p:spPr/>
        <p:txBody>
          <a:bodyPr/>
          <a:lstStyle/>
          <a:p>
            <a:r>
              <a:rPr lang="en-US"/>
              <a:t>Edit footer and page number options in “Header &amp; Footer”</a:t>
            </a:r>
          </a:p>
        </p:txBody>
      </p:sp>
      <p:sp>
        <p:nvSpPr>
          <p:cNvPr id="13" name="日期版面配置區 12">
            <a:extLst>
              <a:ext uri="{FF2B5EF4-FFF2-40B4-BE49-F238E27FC236}">
                <a16:creationId xmlns:a16="http://schemas.microsoft.com/office/drawing/2014/main" id="{8F6E6B74-68AB-F87C-594B-0B51A8E2E598}"/>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5" name="投影片編號版面配置區 14">
            <a:extLst>
              <a:ext uri="{FF2B5EF4-FFF2-40B4-BE49-F238E27FC236}">
                <a16:creationId xmlns:a16="http://schemas.microsoft.com/office/drawing/2014/main" id="{B568F1D6-87C3-237C-8677-EC510F15A527}"/>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9" name="文字版面配置區 16">
            <a:extLst>
              <a:ext uri="{FF2B5EF4-FFF2-40B4-BE49-F238E27FC236}">
                <a16:creationId xmlns:a16="http://schemas.microsoft.com/office/drawing/2014/main" id="{19E09828-C4E7-11E5-3F94-B3044681918E}"/>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2557577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layou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C587-C788-2B1D-D5BE-38A39FFC5525}"/>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4" name="Subtitle 2">
            <a:extLst>
              <a:ext uri="{FF2B5EF4-FFF2-40B4-BE49-F238E27FC236}">
                <a16:creationId xmlns:a16="http://schemas.microsoft.com/office/drawing/2014/main" id="{CAE389A9-BF46-44A9-246B-97B139226377}"/>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5" name="內容版面配置區 17">
            <a:extLst>
              <a:ext uri="{FF2B5EF4-FFF2-40B4-BE49-F238E27FC236}">
                <a16:creationId xmlns:a16="http://schemas.microsoft.com/office/drawing/2014/main" id="{36346CED-AA1C-855D-2397-29723770964C}"/>
              </a:ext>
            </a:extLst>
          </p:cNvPr>
          <p:cNvSpPr>
            <a:spLocks noGrp="1"/>
          </p:cNvSpPr>
          <p:nvPr>
            <p:ph sz="quarter" idx="13"/>
          </p:nvPr>
        </p:nvSpPr>
        <p:spPr>
          <a:xfrm>
            <a:off x="680317" y="3515243"/>
            <a:ext cx="5415677" cy="878800"/>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HK" altLang="zh-HK"/>
              <a:t>Click to edit Master text styles</a:t>
            </a:r>
          </a:p>
        </p:txBody>
      </p:sp>
      <p:sp>
        <p:nvSpPr>
          <p:cNvPr id="3" name="內容版面配置區 10">
            <a:extLst>
              <a:ext uri="{FF2B5EF4-FFF2-40B4-BE49-F238E27FC236}">
                <a16:creationId xmlns:a16="http://schemas.microsoft.com/office/drawing/2014/main" id="{BED38425-EBAB-D16D-60F0-A3AE0BC7F6DD}"/>
              </a:ext>
            </a:extLst>
          </p:cNvPr>
          <p:cNvSpPr>
            <a:spLocks noGrp="1"/>
          </p:cNvSpPr>
          <p:nvPr>
            <p:ph sz="quarter" idx="17"/>
          </p:nvPr>
        </p:nvSpPr>
        <p:spPr>
          <a:xfrm>
            <a:off x="680320" y="4513565"/>
            <a:ext cx="5415677" cy="986876"/>
          </a:xfrm>
        </p:spPr>
        <p:txBody>
          <a:bodyPr/>
          <a:lstStyle/>
          <a:p>
            <a:pPr lvl="0"/>
            <a:r>
              <a:rPr lang="en-GB"/>
              <a:t>Click to edit Master text styles</a:t>
            </a:r>
          </a:p>
          <a:p>
            <a:pPr lvl="1"/>
            <a:r>
              <a:rPr lang="en-GB"/>
              <a:t>Second level</a:t>
            </a:r>
            <a:endParaRPr kumimoji="1" lang="zh-HK" altLang="en-US"/>
          </a:p>
        </p:txBody>
      </p:sp>
      <p:sp>
        <p:nvSpPr>
          <p:cNvPr id="11" name="內容版面配置區 10">
            <a:extLst>
              <a:ext uri="{FF2B5EF4-FFF2-40B4-BE49-F238E27FC236}">
                <a16:creationId xmlns:a16="http://schemas.microsoft.com/office/drawing/2014/main" id="{01BE434F-16DE-E8C5-7305-C932AA9E5E20}"/>
              </a:ext>
            </a:extLst>
          </p:cNvPr>
          <p:cNvSpPr>
            <a:spLocks noGrp="1"/>
          </p:cNvSpPr>
          <p:nvPr>
            <p:ph sz="quarter" idx="15" hasCustomPrompt="1"/>
          </p:nvPr>
        </p:nvSpPr>
        <p:spPr>
          <a:xfrm>
            <a:off x="6432550" y="3498362"/>
            <a:ext cx="2514600" cy="1973752"/>
          </a:xfrm>
        </p:spPr>
        <p:txBody>
          <a:bodyPr/>
          <a:lstStyle>
            <a:lvl1pPr marL="0" indent="0">
              <a:buNone/>
              <a:defRPr/>
            </a:lvl1pPr>
          </a:lstStyle>
          <a:p>
            <a:pPr lvl="0"/>
            <a:r>
              <a:rPr kumimoji="1" lang="en-US" altLang="zh-HK"/>
              <a:t>Click to insert speaker image</a:t>
            </a:r>
            <a:endParaRPr kumimoji="1" lang="zh-HK" altLang="en-US"/>
          </a:p>
        </p:txBody>
      </p:sp>
      <p:sp>
        <p:nvSpPr>
          <p:cNvPr id="17" name="內容版面配置區 16">
            <a:extLst>
              <a:ext uri="{FF2B5EF4-FFF2-40B4-BE49-F238E27FC236}">
                <a16:creationId xmlns:a16="http://schemas.microsoft.com/office/drawing/2014/main" id="{C677F6B8-404F-0E06-9537-4C6BE678E907}"/>
              </a:ext>
            </a:extLst>
          </p:cNvPr>
          <p:cNvSpPr>
            <a:spLocks noGrp="1"/>
          </p:cNvSpPr>
          <p:nvPr>
            <p:ph sz="quarter" idx="16" hasCustomPrompt="1"/>
          </p:nvPr>
        </p:nvSpPr>
        <p:spPr>
          <a:xfrm>
            <a:off x="9207500" y="3498362"/>
            <a:ext cx="2303462" cy="1973752"/>
          </a:xfrm>
        </p:spPr>
        <p:txBody>
          <a:bodyPr/>
          <a:lstStyle>
            <a:lvl1pPr marL="0" indent="0">
              <a:buNone/>
              <a:defRPr/>
            </a:lvl1pPr>
          </a:lstStyle>
          <a:p>
            <a:pPr marL="0" marR="0" lvl="0" indent="0" algn="l" defTabSz="914400" rtl="0" eaLnBrk="1" fontAlgn="auto" latinLnBrk="0" hangingPunct="1">
              <a:lnSpc>
                <a:spcPct val="100000"/>
              </a:lnSpc>
              <a:spcBef>
                <a:spcPts val="1000"/>
              </a:spcBef>
              <a:spcAft>
                <a:spcPts val="600"/>
              </a:spcAft>
              <a:buClrTx/>
              <a:buSzPct val="90000"/>
              <a:buFont typeface="Wingdings" pitchFamily="2" charset="2"/>
              <a:buNone/>
              <a:tabLst/>
              <a:defRPr/>
            </a:pPr>
            <a:r>
              <a:rPr kumimoji="1" lang="en-US" altLang="zh-HK"/>
              <a:t>Click to insert speaker image</a:t>
            </a:r>
            <a:endParaRPr kumimoji="1" lang="zh-HK" altLang="en-US"/>
          </a:p>
          <a:p>
            <a:pPr lvl="0"/>
            <a:endParaRPr kumimoji="1" lang="zh-HK" altLang="en-US"/>
          </a:p>
        </p:txBody>
      </p:sp>
      <p:sp>
        <p:nvSpPr>
          <p:cNvPr id="16" name="投影片編號版面配置區 15">
            <a:extLst>
              <a:ext uri="{FF2B5EF4-FFF2-40B4-BE49-F238E27FC236}">
                <a16:creationId xmlns:a16="http://schemas.microsoft.com/office/drawing/2014/main" id="{7A757E27-11F4-B54E-9A66-F533F1AB631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E9F284EE-3755-B00D-5D10-5238D4EA8A52}"/>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AB3EF6C1-0F2E-E3B7-1BFF-BAB05630989A}"/>
              </a:ext>
            </a:extLst>
          </p:cNvPr>
          <p:cNvSpPr>
            <a:spLocks noGrp="1"/>
          </p:cNvSpPr>
          <p:nvPr>
            <p:ph type="ftr" sz="quarter" idx="11"/>
          </p:nvPr>
        </p:nvSpPr>
        <p:spPr/>
        <p:txBody>
          <a:bodyPr/>
          <a:lstStyle/>
          <a:p>
            <a:r>
              <a:rPr lang="en-US"/>
              <a:t>Edit footer and page number options in “Header &amp; Footer”</a:t>
            </a:r>
          </a:p>
        </p:txBody>
      </p:sp>
      <p:sp>
        <p:nvSpPr>
          <p:cNvPr id="18" name="文字版面配置區 16">
            <a:extLst>
              <a:ext uri="{FF2B5EF4-FFF2-40B4-BE49-F238E27FC236}">
                <a16:creationId xmlns:a16="http://schemas.microsoft.com/office/drawing/2014/main" id="{1521F7F9-B4C9-A0DD-606A-6F9EB80BC02B}"/>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7735583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1-3 speak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76ED080-B699-4499-8E3D-250580FCB739}"/>
              </a:ext>
            </a:extLst>
          </p:cNvPr>
          <p:cNvSpPr>
            <a:spLocks noGrp="1"/>
          </p:cNvSpPr>
          <p:nvPr>
            <p:ph type="ctrTitle" hasCustomPrompt="1"/>
          </p:nvPr>
        </p:nvSpPr>
        <p:spPr>
          <a:xfrm>
            <a:off x="680321" y="1681316"/>
            <a:ext cx="8144134" cy="1648129"/>
          </a:xfrm>
          <a:solidFill>
            <a:srgbClr val="245002"/>
          </a:solidFill>
          <a:effectLst>
            <a:outerShdw blurRad="50800" dist="38100" dir="2700000" algn="tl" rotWithShape="0">
              <a:prstClr val="black">
                <a:alpha val="40000"/>
              </a:prstClr>
            </a:outerShdw>
          </a:effectLst>
        </p:spPr>
        <p:txBody>
          <a:bodyPr anchor="ctr">
            <a:noAutofit/>
          </a:bodyPr>
          <a:lstStyle>
            <a:lvl1pPr algn="l">
              <a:defRPr sz="3200">
                <a:solidFill>
                  <a:schemeClr val="bg1"/>
                </a:solidFill>
              </a:defRPr>
            </a:lvl1pPr>
          </a:lstStyle>
          <a:p>
            <a:r>
              <a:rPr lang="en-GB"/>
              <a:t>Click to edit Master title style</a:t>
            </a:r>
            <a:endParaRPr lang="en-US"/>
          </a:p>
        </p:txBody>
      </p:sp>
      <p:sp>
        <p:nvSpPr>
          <p:cNvPr id="2" name="Subtitle 2">
            <a:extLst>
              <a:ext uri="{FF2B5EF4-FFF2-40B4-BE49-F238E27FC236}">
                <a16:creationId xmlns:a16="http://schemas.microsoft.com/office/drawing/2014/main" id="{7D981A0D-9E9C-B054-CCF8-7C080D0A5E0E}"/>
              </a:ext>
            </a:extLst>
          </p:cNvPr>
          <p:cNvSpPr>
            <a:spLocks noGrp="1"/>
          </p:cNvSpPr>
          <p:nvPr>
            <p:ph type="subTitle" idx="1"/>
          </p:nvPr>
        </p:nvSpPr>
        <p:spPr>
          <a:xfrm>
            <a:off x="680318" y="527250"/>
            <a:ext cx="8143875" cy="980365"/>
          </a:xfrm>
        </p:spPr>
        <p:txBody>
          <a:bodyPr>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文字版面配置區 9">
            <a:extLst>
              <a:ext uri="{FF2B5EF4-FFF2-40B4-BE49-F238E27FC236}">
                <a16:creationId xmlns:a16="http://schemas.microsoft.com/office/drawing/2014/main" id="{7B88CD93-922F-1840-80E4-C5BB6457C5F1}"/>
              </a:ext>
            </a:extLst>
          </p:cNvPr>
          <p:cNvSpPr>
            <a:spLocks noGrp="1"/>
          </p:cNvSpPr>
          <p:nvPr>
            <p:ph type="body" sz="quarter" idx="14"/>
          </p:nvPr>
        </p:nvSpPr>
        <p:spPr>
          <a:xfrm>
            <a:off x="681038" y="3627860"/>
            <a:ext cx="2780619" cy="1765293"/>
          </a:xfrm>
        </p:spPr>
        <p:txBody>
          <a:bodyPr/>
          <a:lstStyle>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內容版面配置區 10">
            <a:extLst>
              <a:ext uri="{FF2B5EF4-FFF2-40B4-BE49-F238E27FC236}">
                <a16:creationId xmlns:a16="http://schemas.microsoft.com/office/drawing/2014/main" id="{355A3771-191A-39ED-9990-4BB14F46C9C2}"/>
              </a:ext>
            </a:extLst>
          </p:cNvPr>
          <p:cNvSpPr>
            <a:spLocks noGrp="1"/>
          </p:cNvSpPr>
          <p:nvPr>
            <p:ph sz="quarter" idx="22" hasCustomPrompt="1"/>
          </p:nvPr>
        </p:nvSpPr>
        <p:spPr>
          <a:xfrm>
            <a:off x="3713838" y="3587709"/>
            <a:ext cx="2514600" cy="1284330"/>
          </a:xfrm>
        </p:spPr>
        <p:txBody>
          <a:bodyPr/>
          <a:lstStyle>
            <a:lvl1pPr marL="0" indent="0">
              <a:buNone/>
              <a:defRPr/>
            </a:lvl1pPr>
          </a:lstStyle>
          <a:p>
            <a:pPr lvl="0"/>
            <a:r>
              <a:rPr kumimoji="1" lang="en-US" altLang="zh-HK"/>
              <a:t>Click to insert speaker image</a:t>
            </a:r>
            <a:endParaRPr kumimoji="1" lang="zh-HK" altLang="en-US"/>
          </a:p>
        </p:txBody>
      </p:sp>
      <p:sp>
        <p:nvSpPr>
          <p:cNvPr id="24" name="文字版面配置區 9">
            <a:extLst>
              <a:ext uri="{FF2B5EF4-FFF2-40B4-BE49-F238E27FC236}">
                <a16:creationId xmlns:a16="http://schemas.microsoft.com/office/drawing/2014/main" id="{114306FB-C343-4DFB-3312-AACD4A3269BB}"/>
              </a:ext>
            </a:extLst>
          </p:cNvPr>
          <p:cNvSpPr>
            <a:spLocks noGrp="1"/>
          </p:cNvSpPr>
          <p:nvPr>
            <p:ph type="body" sz="quarter" idx="17"/>
          </p:nvPr>
        </p:nvSpPr>
        <p:spPr>
          <a:xfrm>
            <a:off x="3713839" y="4993099"/>
            <a:ext cx="2514601" cy="400054"/>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9" name="內容版面配置區 10">
            <a:extLst>
              <a:ext uri="{FF2B5EF4-FFF2-40B4-BE49-F238E27FC236}">
                <a16:creationId xmlns:a16="http://schemas.microsoft.com/office/drawing/2014/main" id="{E93D3BCC-9F5B-D6FE-A894-806463CE8CCC}"/>
              </a:ext>
            </a:extLst>
          </p:cNvPr>
          <p:cNvSpPr>
            <a:spLocks noGrp="1"/>
          </p:cNvSpPr>
          <p:nvPr>
            <p:ph sz="quarter" idx="23" hasCustomPrompt="1"/>
          </p:nvPr>
        </p:nvSpPr>
        <p:spPr>
          <a:xfrm>
            <a:off x="6529607" y="3587709"/>
            <a:ext cx="2514600" cy="1284330"/>
          </a:xfrm>
        </p:spPr>
        <p:txBody>
          <a:bodyPr/>
          <a:lstStyle>
            <a:lvl1pPr marL="0" indent="0">
              <a:buNone/>
              <a:defRPr/>
            </a:lvl1pPr>
          </a:lstStyle>
          <a:p>
            <a:pPr lvl="0"/>
            <a:r>
              <a:rPr kumimoji="1" lang="en-US" altLang="zh-HK"/>
              <a:t>Click to insert speaker image</a:t>
            </a:r>
            <a:endParaRPr kumimoji="1" lang="zh-HK" altLang="en-US"/>
          </a:p>
        </p:txBody>
      </p:sp>
      <p:sp>
        <p:nvSpPr>
          <p:cNvPr id="6" name="文字版面配置區 9">
            <a:extLst>
              <a:ext uri="{FF2B5EF4-FFF2-40B4-BE49-F238E27FC236}">
                <a16:creationId xmlns:a16="http://schemas.microsoft.com/office/drawing/2014/main" id="{D1D7FCAA-ED80-6C12-0522-0B2D89090D5A}"/>
              </a:ext>
            </a:extLst>
          </p:cNvPr>
          <p:cNvSpPr>
            <a:spLocks noGrp="1"/>
          </p:cNvSpPr>
          <p:nvPr>
            <p:ph type="body" sz="quarter" idx="20"/>
          </p:nvPr>
        </p:nvSpPr>
        <p:spPr>
          <a:xfrm>
            <a:off x="6529606" y="4993099"/>
            <a:ext cx="2514601" cy="400054"/>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10" name="內容版面配置區 10">
            <a:extLst>
              <a:ext uri="{FF2B5EF4-FFF2-40B4-BE49-F238E27FC236}">
                <a16:creationId xmlns:a16="http://schemas.microsoft.com/office/drawing/2014/main" id="{B19E8B9E-FBF3-0A83-C012-47308DA3742F}"/>
              </a:ext>
            </a:extLst>
          </p:cNvPr>
          <p:cNvSpPr>
            <a:spLocks noGrp="1"/>
          </p:cNvSpPr>
          <p:nvPr>
            <p:ph sz="quarter" idx="24" hasCustomPrompt="1"/>
          </p:nvPr>
        </p:nvSpPr>
        <p:spPr>
          <a:xfrm>
            <a:off x="9296388" y="3587709"/>
            <a:ext cx="2514600" cy="1284330"/>
          </a:xfrm>
        </p:spPr>
        <p:txBody>
          <a:bodyPr/>
          <a:lstStyle>
            <a:lvl1pPr marL="0" indent="0">
              <a:buNone/>
              <a:defRPr/>
            </a:lvl1pPr>
          </a:lstStyle>
          <a:p>
            <a:pPr lvl="0"/>
            <a:r>
              <a:rPr kumimoji="1" lang="en-US" altLang="zh-HK"/>
              <a:t>Click to insert speaker image</a:t>
            </a:r>
            <a:endParaRPr kumimoji="1" lang="zh-HK" altLang="en-US"/>
          </a:p>
        </p:txBody>
      </p:sp>
      <p:sp>
        <p:nvSpPr>
          <p:cNvPr id="7" name="文字版面配置區 9">
            <a:extLst>
              <a:ext uri="{FF2B5EF4-FFF2-40B4-BE49-F238E27FC236}">
                <a16:creationId xmlns:a16="http://schemas.microsoft.com/office/drawing/2014/main" id="{04927CA7-7C02-DE54-F88E-58E61D50F482}"/>
              </a:ext>
            </a:extLst>
          </p:cNvPr>
          <p:cNvSpPr>
            <a:spLocks noGrp="1"/>
          </p:cNvSpPr>
          <p:nvPr>
            <p:ph type="body" sz="quarter" idx="21"/>
          </p:nvPr>
        </p:nvSpPr>
        <p:spPr>
          <a:xfrm>
            <a:off x="9296388" y="4993099"/>
            <a:ext cx="2514601" cy="400054"/>
          </a:xfrm>
        </p:spPr>
        <p:txBody>
          <a:bodyPr/>
          <a:lstStyle>
            <a:lvl1pPr marL="0" indent="0">
              <a:buFontTx/>
              <a:buNone/>
              <a:defRPr/>
            </a:lvl1pPr>
          </a:lstStyle>
          <a:p>
            <a:pPr lvl="0"/>
            <a:r>
              <a:rPr lang="en-GB"/>
              <a:t>Click to edit Master text styles</a:t>
            </a:r>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en-HK" altLang="zh-HK"/>
          </a:p>
        </p:txBody>
      </p:sp>
      <p:sp>
        <p:nvSpPr>
          <p:cNvPr id="3" name="投影片編號版面配置區 2">
            <a:extLst>
              <a:ext uri="{FF2B5EF4-FFF2-40B4-BE49-F238E27FC236}">
                <a16:creationId xmlns:a16="http://schemas.microsoft.com/office/drawing/2014/main" id="{EE7EC7EA-9042-EDCC-FCC8-2BA8EC579B05}"/>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C0CA6645-C98E-D251-4015-4B17E9712A69}"/>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3838BE0-842C-0312-9551-85A45B095B66}"/>
              </a:ext>
            </a:extLst>
          </p:cNvPr>
          <p:cNvSpPr>
            <a:spLocks noGrp="1"/>
          </p:cNvSpPr>
          <p:nvPr>
            <p:ph type="ftr" sz="quarter" idx="12"/>
          </p:nvPr>
        </p:nvSpPr>
        <p:spPr/>
        <p:txBody>
          <a:bodyPr/>
          <a:lstStyle/>
          <a:p>
            <a:r>
              <a:rPr lang="en-US"/>
              <a:t>Edit footer and page number options in “Header &amp; Footer”</a:t>
            </a:r>
          </a:p>
        </p:txBody>
      </p:sp>
      <p:sp>
        <p:nvSpPr>
          <p:cNvPr id="12" name="文字版面配置區 16">
            <a:extLst>
              <a:ext uri="{FF2B5EF4-FFF2-40B4-BE49-F238E27FC236}">
                <a16:creationId xmlns:a16="http://schemas.microsoft.com/office/drawing/2014/main" id="{2B1498EF-D65F-F8CA-050B-3D623A6D36B3}"/>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43300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boxes layout B">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A187A-FD07-1A44-5AAC-6396092D4924}"/>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5095640" cy="391668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096000" y="1767841"/>
            <a:ext cx="4930115" cy="3916680"/>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8FFA891-58B9-340F-CD39-D78E85A334F7}"/>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6" name="Date Placeholder 5">
            <a:extLst>
              <a:ext uri="{FF2B5EF4-FFF2-40B4-BE49-F238E27FC236}">
                <a16:creationId xmlns:a16="http://schemas.microsoft.com/office/drawing/2014/main" id="{EB11EB6F-616D-2CE8-7F0C-EAC051BFF108}"/>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06E1802-D16B-70E9-5E52-A02F900B12C2}"/>
              </a:ext>
            </a:extLst>
          </p:cNvPr>
          <p:cNvSpPr>
            <a:spLocks noGrp="1"/>
          </p:cNvSpPr>
          <p:nvPr>
            <p:ph type="ftr" sz="quarter" idx="15"/>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D03E31E2-04B8-84B9-8AFA-85AABB7D3777}"/>
              </a:ext>
            </a:extLst>
          </p:cNvPr>
          <p:cNvSpPr>
            <a:spLocks noGrp="1"/>
          </p:cNvSpPr>
          <p:nvPr>
            <p:ph type="sldNum" sz="quarter" idx="16"/>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64159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 content bo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5C5999D-7623-CF5A-7175-88CE401E2ECA}"/>
              </a:ext>
            </a:extLst>
          </p:cNvPr>
          <p:cNvSpPr>
            <a:spLocks noGrp="1"/>
          </p:cNvSpPr>
          <p:nvPr>
            <p:ph type="title"/>
          </p:nvPr>
        </p:nvSpPr>
        <p:spPr>
          <a:xfrm>
            <a:off x="-25399" y="228599"/>
            <a:ext cx="10566400" cy="1320960"/>
          </a:xfrm>
          <a:solidFill>
            <a:srgbClr val="245002"/>
          </a:solidFill>
          <a:ln w="28575">
            <a:solidFill>
              <a:srgbClr val="E9E6C5"/>
            </a:solidFill>
          </a:ln>
        </p:spPr>
        <p:txBody>
          <a:bodyPr/>
          <a:lstStyle>
            <a:lvl1pPr>
              <a:defRPr>
                <a:solidFill>
                  <a:schemeClr val="bg1"/>
                </a:solidFill>
              </a:defRPr>
            </a:lvl1pPr>
          </a:lstStyle>
          <a:p>
            <a:r>
              <a:rPr lang="en-GB"/>
              <a:t>Click to edit Master title style</a:t>
            </a:r>
            <a:endParaRPr lang="en-US"/>
          </a:p>
        </p:txBody>
      </p:sp>
      <p:sp>
        <p:nvSpPr>
          <p:cNvPr id="10" name="Content Placeholder 2">
            <a:extLst>
              <a:ext uri="{FF2B5EF4-FFF2-40B4-BE49-F238E27FC236}">
                <a16:creationId xmlns:a16="http://schemas.microsoft.com/office/drawing/2014/main" id="{75791AE1-A21A-3BAD-80F5-B5CA7C8BF6F2}"/>
              </a:ext>
            </a:extLst>
          </p:cNvPr>
          <p:cNvSpPr>
            <a:spLocks noGrp="1"/>
          </p:cNvSpPr>
          <p:nvPr>
            <p:ph idx="1"/>
          </p:nvPr>
        </p:nvSpPr>
        <p:spPr>
          <a:xfrm>
            <a:off x="680322" y="1649523"/>
            <a:ext cx="10435232" cy="32653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文字版面配置區 18">
            <a:extLst>
              <a:ext uri="{FF2B5EF4-FFF2-40B4-BE49-F238E27FC236}">
                <a16:creationId xmlns:a16="http://schemas.microsoft.com/office/drawing/2014/main" id="{30E382B3-B941-C48D-E1A5-D883E1B687C0}"/>
              </a:ext>
            </a:extLst>
          </p:cNvPr>
          <p:cNvSpPr>
            <a:spLocks noGrp="1"/>
          </p:cNvSpPr>
          <p:nvPr>
            <p:ph type="body" sz="quarter" idx="13"/>
          </p:nvPr>
        </p:nvSpPr>
        <p:spPr>
          <a:xfrm>
            <a:off x="681038" y="5030143"/>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2" name="Date Placeholder 1">
            <a:extLst>
              <a:ext uri="{FF2B5EF4-FFF2-40B4-BE49-F238E27FC236}">
                <a16:creationId xmlns:a16="http://schemas.microsoft.com/office/drawing/2014/main" id="{3ABA653D-8E77-BA0A-1040-A8DE28B6ECA5}"/>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3" name="Footer Placeholder 2">
            <a:extLst>
              <a:ext uri="{FF2B5EF4-FFF2-40B4-BE49-F238E27FC236}">
                <a16:creationId xmlns:a16="http://schemas.microsoft.com/office/drawing/2014/main" id="{8C693E38-9CC7-991A-B298-0C9AE3D6C883}"/>
              </a:ext>
            </a:extLst>
          </p:cNvPr>
          <p:cNvSpPr>
            <a:spLocks noGrp="1"/>
          </p:cNvSpPr>
          <p:nvPr>
            <p:ph type="ftr" sz="quarter" idx="15"/>
          </p:nvPr>
        </p:nvSpPr>
        <p:spPr/>
        <p:txBody>
          <a:bodyPr/>
          <a:lstStyle/>
          <a:p>
            <a:r>
              <a:rPr lang="en-US"/>
              <a:t>Edit footer and page number options in “Header &amp; Footer”</a:t>
            </a:r>
          </a:p>
        </p:txBody>
      </p:sp>
      <p:sp>
        <p:nvSpPr>
          <p:cNvPr id="4" name="Slide Number Placeholder 3">
            <a:extLst>
              <a:ext uri="{FF2B5EF4-FFF2-40B4-BE49-F238E27FC236}">
                <a16:creationId xmlns:a16="http://schemas.microsoft.com/office/drawing/2014/main" id="{C9FD2A6A-843F-347F-73FD-287AA0DE5E8B}"/>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7" name="文字版面配置區 16">
            <a:extLst>
              <a:ext uri="{FF2B5EF4-FFF2-40B4-BE49-F238E27FC236}">
                <a16:creationId xmlns:a16="http://schemas.microsoft.com/office/drawing/2014/main" id="{5ADA3898-E11A-79A8-DA9D-3D6131A3BA58}"/>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617240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boxes layout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F116-9C45-919D-6C00-79A9C268A282}"/>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2">
            <a:extLst>
              <a:ext uri="{FF2B5EF4-FFF2-40B4-BE49-F238E27FC236}">
                <a16:creationId xmlns:a16="http://schemas.microsoft.com/office/drawing/2014/main" id="{156963F6-57F1-ED9E-1ECB-11D07708D0BE}"/>
              </a:ext>
            </a:extLst>
          </p:cNvPr>
          <p:cNvSpPr>
            <a:spLocks noGrp="1"/>
          </p:cNvSpPr>
          <p:nvPr>
            <p:ph sz="half" idx="1"/>
          </p:nvPr>
        </p:nvSpPr>
        <p:spPr>
          <a:xfrm>
            <a:off x="680319" y="1767841"/>
            <a:ext cx="10435233" cy="166115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0F271A1C-ED86-9EC7-B01A-F612DCDDA71A}"/>
              </a:ext>
            </a:extLst>
          </p:cNvPr>
          <p:cNvSpPr>
            <a:spLocks noGrp="1"/>
          </p:cNvSpPr>
          <p:nvPr>
            <p:ph sz="half" idx="2"/>
          </p:nvPr>
        </p:nvSpPr>
        <p:spPr>
          <a:xfrm>
            <a:off x="680319" y="3582560"/>
            <a:ext cx="10435232" cy="1403778"/>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C128C34C-3031-1EFA-B50D-2CBDABE44765}"/>
              </a:ext>
            </a:extLst>
          </p:cNvPr>
          <p:cNvSpPr>
            <a:spLocks noGrp="1"/>
          </p:cNvSpPr>
          <p:nvPr>
            <p:ph type="body" sz="quarter" idx="13"/>
          </p:nvPr>
        </p:nvSpPr>
        <p:spPr>
          <a:xfrm>
            <a:off x="681038" y="507300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5A9AA792-57E2-A680-B701-75FC2A4C99B9}"/>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83433AF9-A073-B194-2859-96A9466C3E89}"/>
              </a:ext>
            </a:extLst>
          </p:cNvPr>
          <p:cNvSpPr>
            <a:spLocks noGrp="1"/>
          </p:cNvSpPr>
          <p:nvPr>
            <p:ph type="ftr" sz="quarter" idx="15"/>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A61C2EFA-C25C-4ECF-90B6-8ABC116B2BA7}"/>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9" name="文字版面配置區 16">
            <a:extLst>
              <a:ext uri="{FF2B5EF4-FFF2-40B4-BE49-F238E27FC236}">
                <a16:creationId xmlns:a16="http://schemas.microsoft.com/office/drawing/2014/main" id="{24E6194C-BB86-6A33-935F-5DBD2F277A92}"/>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40956197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 boxes layout B">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A187A-FD07-1A44-5AAC-6396092D4924}"/>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5095640" cy="318992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096000" y="1767841"/>
            <a:ext cx="4930115" cy="3189922"/>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8FFA891-58B9-340F-CD39-D78E85A334F7}"/>
              </a:ext>
            </a:extLst>
          </p:cNvPr>
          <p:cNvSpPr>
            <a:spLocks noGrp="1"/>
          </p:cNvSpPr>
          <p:nvPr>
            <p:ph type="body" sz="quarter" idx="13"/>
          </p:nvPr>
        </p:nvSpPr>
        <p:spPr>
          <a:xfrm>
            <a:off x="680320" y="505152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6" name="Date Placeholder 5">
            <a:extLst>
              <a:ext uri="{FF2B5EF4-FFF2-40B4-BE49-F238E27FC236}">
                <a16:creationId xmlns:a16="http://schemas.microsoft.com/office/drawing/2014/main" id="{EB11EB6F-616D-2CE8-7F0C-EAC051BFF108}"/>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06E1802-D16B-70E9-5E52-A02F900B12C2}"/>
              </a:ext>
            </a:extLst>
          </p:cNvPr>
          <p:cNvSpPr>
            <a:spLocks noGrp="1"/>
          </p:cNvSpPr>
          <p:nvPr>
            <p:ph type="ftr" sz="quarter" idx="15"/>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D03E31E2-04B8-84B9-8AFA-85AABB7D3777}"/>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CA37036B-560D-D820-C1A7-55CEF1F80193}"/>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3076873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AD87DB-1B3F-7306-8D33-F555ECCAFCF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1767841"/>
            <a:ext cx="10435233" cy="100858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2963502"/>
            <a:ext cx="10435232" cy="95286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914" y="4081571"/>
            <a:ext cx="10434637" cy="733314"/>
          </a:xfrm>
        </p:spPr>
        <p:txBody>
          <a:bodyPr/>
          <a:lstStyle/>
          <a:p>
            <a:pPr lvl="0"/>
            <a:r>
              <a:rPr lang="en-GB"/>
              <a:t>Click to edit Master text styles</a:t>
            </a:r>
          </a:p>
          <a:p>
            <a:pPr lvl="1"/>
            <a:r>
              <a:rPr lang="en-GB"/>
              <a:t>Second level</a:t>
            </a:r>
          </a:p>
          <a:p>
            <a:pPr lvl="2"/>
            <a:r>
              <a:rPr lang="en-GB"/>
              <a:t>Third level</a:t>
            </a:r>
            <a:endParaRPr kumimoji="1" lang="zh-HK" altLang="en-US"/>
          </a:p>
        </p:txBody>
      </p:sp>
      <p:sp>
        <p:nvSpPr>
          <p:cNvPr id="10" name="文字版面配置區 18">
            <a:extLst>
              <a:ext uri="{FF2B5EF4-FFF2-40B4-BE49-F238E27FC236}">
                <a16:creationId xmlns:a16="http://schemas.microsoft.com/office/drawing/2014/main" id="{031D7477-21EF-F7E6-95F8-4C21A4AAC8AF}"/>
              </a:ext>
            </a:extLst>
          </p:cNvPr>
          <p:cNvSpPr>
            <a:spLocks noGrp="1"/>
          </p:cNvSpPr>
          <p:nvPr>
            <p:ph type="body" sz="quarter" idx="13"/>
          </p:nvPr>
        </p:nvSpPr>
        <p:spPr>
          <a:xfrm>
            <a:off x="681036" y="498009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2F078C32-8A83-9A53-497D-2EB376337AE9}"/>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F52008A9-39FC-7ADE-F6F5-DE5E45A9B9B0}"/>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94BAE15C-9369-FA97-4529-BE68ED8786E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366CACC3-31E3-F41C-4CA5-B0DE081DE92D}"/>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1816235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boxes layou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2994-27DB-0D29-2C1C-43E05B0A445C}"/>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989472" cy="305847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3862941" y="1813560"/>
            <a:ext cx="3354723" cy="3058478"/>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7438948" y="1813560"/>
            <a:ext cx="3354723" cy="3058478"/>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843191E2-082D-3694-AA1F-4FB520C1F2B7}"/>
              </a:ext>
            </a:extLst>
          </p:cNvPr>
          <p:cNvSpPr>
            <a:spLocks noGrp="1"/>
          </p:cNvSpPr>
          <p:nvPr>
            <p:ph type="body" sz="quarter" idx="18"/>
          </p:nvPr>
        </p:nvSpPr>
        <p:spPr>
          <a:xfrm>
            <a:off x="639531" y="500866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15DFDE06-48BA-D45D-D3C9-3EAB1FEF97D6}"/>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A9D642E-99D8-2445-D668-C734988DA011}"/>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0DCA0DB-0C3A-3ACB-F22C-F68E4CCA5CA0}"/>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D617588E-966E-D45E-7B53-DF558B7BFBE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6357941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3E6972-484D-4693-DEFF-DBA45EECEC5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183260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7" y="1767843"/>
            <a:ext cx="5422672" cy="1832608"/>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20" y="3734930"/>
            <a:ext cx="10434637" cy="1214751"/>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10" name="文字版面配置區 18">
            <a:extLst>
              <a:ext uri="{FF2B5EF4-FFF2-40B4-BE49-F238E27FC236}">
                <a16:creationId xmlns:a16="http://schemas.microsoft.com/office/drawing/2014/main" id="{0268EF38-FE2D-23E1-767D-0EAD1B6168B3}"/>
              </a:ext>
            </a:extLst>
          </p:cNvPr>
          <p:cNvSpPr>
            <a:spLocks noGrp="1"/>
          </p:cNvSpPr>
          <p:nvPr>
            <p:ph type="body" sz="quarter" idx="13"/>
          </p:nvPr>
        </p:nvSpPr>
        <p:spPr>
          <a:xfrm>
            <a:off x="680320" y="504748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1E34F97-210C-05B6-3890-2C3A9BE286F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3E99F07-58AC-100A-9081-20461A0C0A3E}"/>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C8C91E1-06D3-C498-28C9-2C0A412BB81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72E17FD7-E9D0-FBB4-14A1-E7A1C97FB024}"/>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804312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10434636" cy="166115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20" y="3572727"/>
            <a:ext cx="4820828" cy="1403060"/>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877" y="3514263"/>
            <a:ext cx="5422798" cy="1461524"/>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10" name="文字版面配置區 18">
            <a:extLst>
              <a:ext uri="{FF2B5EF4-FFF2-40B4-BE49-F238E27FC236}">
                <a16:creationId xmlns:a16="http://schemas.microsoft.com/office/drawing/2014/main" id="{47D376A4-2CBB-2E97-154D-1EB2D5F0DBAC}"/>
              </a:ext>
            </a:extLst>
          </p:cNvPr>
          <p:cNvSpPr>
            <a:spLocks noGrp="1"/>
          </p:cNvSpPr>
          <p:nvPr>
            <p:ph type="body" sz="quarter" idx="13"/>
          </p:nvPr>
        </p:nvSpPr>
        <p:spPr>
          <a:xfrm>
            <a:off x="681038" y="505872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91285FBE-C3AF-0988-B906-E1248318BA3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8CEB50C9-6375-F2BE-F1EC-F27CD3AD1369}"/>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430BA38-B353-7680-86A7-79075F44CE6E}"/>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C0CBF075-89B1-3455-44CA-8C5556885732}"/>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29493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317711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2"/>
            <a:ext cx="5422798" cy="1818322"/>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3788107"/>
            <a:ext cx="5422798" cy="1156849"/>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2" name="文字版面配置區 18">
            <a:extLst>
              <a:ext uri="{FF2B5EF4-FFF2-40B4-BE49-F238E27FC236}">
                <a16:creationId xmlns:a16="http://schemas.microsoft.com/office/drawing/2014/main" id="{A504F173-99A9-C99B-C11A-DB2F7182918E}"/>
              </a:ext>
            </a:extLst>
          </p:cNvPr>
          <p:cNvSpPr>
            <a:spLocks noGrp="1"/>
          </p:cNvSpPr>
          <p:nvPr>
            <p:ph type="body" sz="quarter" idx="13"/>
          </p:nvPr>
        </p:nvSpPr>
        <p:spPr>
          <a:xfrm>
            <a:off x="680320" y="504512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CF3F1A76-E270-B8F1-669E-43AD7FB18BA4}"/>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49E957B6-21AF-6172-7339-CB02922F3E4D}"/>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2089616A-82C3-0E7B-E58F-F9CE6D73736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E64FC40C-2EA2-7917-3602-20AD40C0BF7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503567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28411-DE7C-4CD5-97F0-E8D02D7D059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2"/>
            <a:ext cx="4820828" cy="176117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20" y="3653839"/>
            <a:ext cx="4820828" cy="1189624"/>
          </a:xfrm>
        </p:spPr>
        <p:txBody>
          <a:body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158" y="1767841"/>
            <a:ext cx="5422798" cy="3075622"/>
          </a:xfrm>
        </p:spPr>
        <p:txBody>
          <a:bodyPr/>
          <a:lstStyle/>
          <a:p>
            <a:pPr lvl="0"/>
            <a:r>
              <a:rPr lang="en-GB"/>
              <a:t>Click to edit Master text styles</a:t>
            </a:r>
          </a:p>
          <a:p>
            <a:pPr lvl="1"/>
            <a:r>
              <a:rPr lang="en-GB"/>
              <a:t>Second level</a:t>
            </a:r>
          </a:p>
          <a:p>
            <a:pPr lvl="2"/>
            <a:r>
              <a:rPr lang="en-GB"/>
              <a:t>Third level</a:t>
            </a:r>
            <a:endParaRPr lang="en-US"/>
          </a:p>
        </p:txBody>
      </p:sp>
      <p:sp>
        <p:nvSpPr>
          <p:cNvPr id="7" name="Date Placeholder 6">
            <a:extLst>
              <a:ext uri="{FF2B5EF4-FFF2-40B4-BE49-F238E27FC236}">
                <a16:creationId xmlns:a16="http://schemas.microsoft.com/office/drawing/2014/main" id="{42DBCD5A-9C3B-70EB-ECEF-AB2AABD46D77}"/>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65548E8-BE54-853D-19E1-8CB0DB08D6F5}"/>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77CEF6A-BFFD-99C5-5311-56F63B556FC1}"/>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7BDB1363-4E69-CD71-0F57-130DC36C7CCF}"/>
              </a:ext>
            </a:extLst>
          </p:cNvPr>
          <p:cNvSpPr>
            <a:spLocks noGrp="1"/>
          </p:cNvSpPr>
          <p:nvPr>
            <p:ph type="body" sz="quarter" idx="13"/>
          </p:nvPr>
        </p:nvSpPr>
        <p:spPr>
          <a:xfrm>
            <a:off x="680441" y="499437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文字版面配置區 16">
            <a:extLst>
              <a:ext uri="{FF2B5EF4-FFF2-40B4-BE49-F238E27FC236}">
                <a16:creationId xmlns:a16="http://schemas.microsoft.com/office/drawing/2014/main" id="{993CB735-D75B-28C3-FCCC-C6810D66B7DB}"/>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140355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6"/>
            <a:ext cx="4761527" cy="132863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639530" y="3181578"/>
            <a:ext cx="4761527" cy="165482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53457" y="1722683"/>
            <a:ext cx="5257801" cy="1320960"/>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20" y="3151098"/>
            <a:ext cx="5257800" cy="1678078"/>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0" name="文字版面配置區 18">
            <a:extLst>
              <a:ext uri="{FF2B5EF4-FFF2-40B4-BE49-F238E27FC236}">
                <a16:creationId xmlns:a16="http://schemas.microsoft.com/office/drawing/2014/main" id="{FD76C214-2373-C441-EA2C-01D5D9017954}"/>
              </a:ext>
            </a:extLst>
          </p:cNvPr>
          <p:cNvSpPr>
            <a:spLocks noGrp="1"/>
          </p:cNvSpPr>
          <p:nvPr>
            <p:ph type="body" sz="quarter" idx="19"/>
          </p:nvPr>
        </p:nvSpPr>
        <p:spPr>
          <a:xfrm>
            <a:off x="639530" y="496100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60841D3-D6FE-9996-0A88-FBB44686C5AE}"/>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2C35DE2F-87DA-6A0A-91CA-30DB0633C3C0}"/>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B8D9249-3F1C-1FD8-B39B-8AB7BF47564E}"/>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16">
            <a:extLst>
              <a:ext uri="{FF2B5EF4-FFF2-40B4-BE49-F238E27FC236}">
                <a16:creationId xmlns:a16="http://schemas.microsoft.com/office/drawing/2014/main" id="{63FE2864-91C3-2004-7999-7434179B6A69}"/>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218277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boxes layout 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AD87DB-1B3F-7306-8D33-F555ECCAFCF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1767841"/>
            <a:ext cx="10435233" cy="125674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3120669"/>
            <a:ext cx="10435232" cy="1256743"/>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914" y="4467336"/>
            <a:ext cx="10434637" cy="1133475"/>
          </a:xfrm>
        </p:spPr>
        <p:txBody>
          <a:bodyPr/>
          <a:lstStyle/>
          <a:p>
            <a:pPr lvl="0"/>
            <a:r>
              <a:rPr lang="en-GB"/>
              <a:t>Click to edit Master text styles</a:t>
            </a:r>
          </a:p>
          <a:p>
            <a:pPr lvl="1"/>
            <a:r>
              <a:rPr lang="en-GB"/>
              <a:t>Second level</a:t>
            </a:r>
          </a:p>
          <a:p>
            <a:pPr lvl="2"/>
            <a:r>
              <a:rPr lang="en-GB"/>
              <a:t>Third level</a:t>
            </a:r>
            <a:endParaRPr kumimoji="1" lang="zh-HK" altLang="en-US"/>
          </a:p>
        </p:txBody>
      </p:sp>
      <p:sp>
        <p:nvSpPr>
          <p:cNvPr id="10" name="文字版面配置區 18">
            <a:extLst>
              <a:ext uri="{FF2B5EF4-FFF2-40B4-BE49-F238E27FC236}">
                <a16:creationId xmlns:a16="http://schemas.microsoft.com/office/drawing/2014/main" id="{031D7477-21EF-F7E6-95F8-4C21A4AAC8AF}"/>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2F078C32-8A83-9A53-497D-2EB376337AE9}"/>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F52008A9-39FC-7ADE-F6F5-DE5E45A9B9B0}"/>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94BAE15C-9369-FA97-4529-BE68ED8786E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565820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 boxes layout B">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58746" y="1803064"/>
            <a:ext cx="2526883" cy="3026111"/>
          </a:xfrm>
        </p:spPr>
        <p:txBody>
          <a:bodyPr/>
          <a:lstStyle/>
          <a:p>
            <a:pPr lvl="0"/>
            <a:r>
              <a:rPr lang="en-GB"/>
              <a:t>Click to edit Master text styles</a:t>
            </a:r>
          </a:p>
          <a:p>
            <a:pPr lvl="1"/>
            <a:r>
              <a:rPr lang="en-GB"/>
              <a:t>Second level</a:t>
            </a:r>
          </a:p>
          <a:p>
            <a:pPr lvl="2"/>
            <a:r>
              <a:rPr lang="en-GB"/>
              <a:t>Third level</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3307013" y="1803895"/>
            <a:ext cx="2521924" cy="302611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950321" y="1803064"/>
            <a:ext cx="2526883" cy="3026111"/>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593629" y="1803064"/>
            <a:ext cx="2521924" cy="3026111"/>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2E099AA-DC6A-F3C4-20F0-24F5ECF565B1}"/>
              </a:ext>
            </a:extLst>
          </p:cNvPr>
          <p:cNvSpPr>
            <a:spLocks noGrp="1"/>
          </p:cNvSpPr>
          <p:nvPr>
            <p:ph type="body" sz="quarter" idx="19"/>
          </p:nvPr>
        </p:nvSpPr>
        <p:spPr>
          <a:xfrm>
            <a:off x="681038" y="498682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8D617817-2A61-D303-DD09-498385CAFDE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828C2B98-7B3F-97ED-C515-EE9F7CB4431E}"/>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2F30E08D-DE28-6E1A-DCF5-0FDAFE9E2751}"/>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1AD00FEC-9315-8BC5-2697-F8CC57CAAF3A}"/>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216522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639530" y="1710597"/>
            <a:ext cx="4761527" cy="307571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5553456" y="1742175"/>
            <a:ext cx="5257801" cy="101531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5532118" y="2885498"/>
            <a:ext cx="5257801" cy="1015313"/>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5532118" y="4046803"/>
            <a:ext cx="5257800" cy="739510"/>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10" name="文字版面配置區 18">
            <a:extLst>
              <a:ext uri="{FF2B5EF4-FFF2-40B4-BE49-F238E27FC236}">
                <a16:creationId xmlns:a16="http://schemas.microsoft.com/office/drawing/2014/main" id="{FB224A75-238C-B411-52E3-F31ADE2EDFE4}"/>
              </a:ext>
            </a:extLst>
          </p:cNvPr>
          <p:cNvSpPr>
            <a:spLocks noGrp="1"/>
          </p:cNvSpPr>
          <p:nvPr>
            <p:ph type="body" sz="quarter" idx="19"/>
          </p:nvPr>
        </p:nvSpPr>
        <p:spPr>
          <a:xfrm>
            <a:off x="639530" y="491490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CB6405C4-5676-EA0A-29A5-488437C5E050}"/>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603F42DD-65C8-B963-2EAC-116BFC989E22}"/>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5066A75F-52C1-1C48-143E-2DC48CA14F6C}"/>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16">
            <a:extLst>
              <a:ext uri="{FF2B5EF4-FFF2-40B4-BE49-F238E27FC236}">
                <a16:creationId xmlns:a16="http://schemas.microsoft.com/office/drawing/2014/main" id="{EA30A9E9-6675-227E-5FCE-6ED03655DDB2}"/>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8998979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49C6EB-AD46-EDED-6A3A-F8D1474A45A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8" name="Content Placeholder 2">
            <a:extLst>
              <a:ext uri="{FF2B5EF4-FFF2-40B4-BE49-F238E27FC236}">
                <a16:creationId xmlns:a16="http://schemas.microsoft.com/office/drawing/2014/main" id="{C47EAD55-3CA9-08BD-4BC7-B490315D06CB}"/>
              </a:ext>
            </a:extLst>
          </p:cNvPr>
          <p:cNvSpPr>
            <a:spLocks noGrp="1"/>
          </p:cNvSpPr>
          <p:nvPr>
            <p:ph sz="half" idx="14"/>
          </p:nvPr>
        </p:nvSpPr>
        <p:spPr>
          <a:xfrm>
            <a:off x="702058" y="1742175"/>
            <a:ext cx="4919808" cy="113400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7F127FF-C830-E9F7-93CB-AE45CB8B67EC}"/>
              </a:ext>
            </a:extLst>
          </p:cNvPr>
          <p:cNvSpPr>
            <a:spLocks noGrp="1"/>
          </p:cNvSpPr>
          <p:nvPr>
            <p:ph sz="half" idx="2"/>
          </p:nvPr>
        </p:nvSpPr>
        <p:spPr>
          <a:xfrm>
            <a:off x="702058" y="2971481"/>
            <a:ext cx="4919808" cy="962928"/>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985DFAD6-A5BF-8B3F-A41F-9F5B3D1617DA}"/>
              </a:ext>
            </a:extLst>
          </p:cNvPr>
          <p:cNvSpPr>
            <a:spLocks noGrp="1"/>
          </p:cNvSpPr>
          <p:nvPr>
            <p:ph sz="half" idx="13"/>
          </p:nvPr>
        </p:nvSpPr>
        <p:spPr>
          <a:xfrm>
            <a:off x="680321" y="4067121"/>
            <a:ext cx="4919807" cy="604892"/>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2">
            <a:extLst>
              <a:ext uri="{FF2B5EF4-FFF2-40B4-BE49-F238E27FC236}">
                <a16:creationId xmlns:a16="http://schemas.microsoft.com/office/drawing/2014/main" id="{43ACD163-A1A8-068D-328E-FB030CBA5CE9}"/>
              </a:ext>
            </a:extLst>
          </p:cNvPr>
          <p:cNvSpPr>
            <a:spLocks noGrp="1"/>
          </p:cNvSpPr>
          <p:nvPr>
            <p:ph sz="half" idx="1"/>
          </p:nvPr>
        </p:nvSpPr>
        <p:spPr>
          <a:xfrm>
            <a:off x="5842000" y="1710596"/>
            <a:ext cx="4919807" cy="296141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文字版面配置區 18">
            <a:extLst>
              <a:ext uri="{FF2B5EF4-FFF2-40B4-BE49-F238E27FC236}">
                <a16:creationId xmlns:a16="http://schemas.microsoft.com/office/drawing/2014/main" id="{467E7D82-9AAA-E88F-4A1D-305B9768DF40}"/>
              </a:ext>
            </a:extLst>
          </p:cNvPr>
          <p:cNvSpPr>
            <a:spLocks noGrp="1"/>
          </p:cNvSpPr>
          <p:nvPr>
            <p:ph type="body" sz="quarter" idx="19"/>
          </p:nvPr>
        </p:nvSpPr>
        <p:spPr>
          <a:xfrm>
            <a:off x="624742" y="490865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Date Placeholder 4">
            <a:extLst>
              <a:ext uri="{FF2B5EF4-FFF2-40B4-BE49-F238E27FC236}">
                <a16:creationId xmlns:a16="http://schemas.microsoft.com/office/drawing/2014/main" id="{F2B44D4E-A21D-B303-1E24-FDA59D8384E1}"/>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6" name="Footer Placeholder 5">
            <a:extLst>
              <a:ext uri="{FF2B5EF4-FFF2-40B4-BE49-F238E27FC236}">
                <a16:creationId xmlns:a16="http://schemas.microsoft.com/office/drawing/2014/main" id="{E0B6EBC8-F8D3-1D29-0E74-5564D98F3E1E}"/>
              </a:ext>
            </a:extLst>
          </p:cNvPr>
          <p:cNvSpPr>
            <a:spLocks noGrp="1"/>
          </p:cNvSpPr>
          <p:nvPr>
            <p:ph type="ftr" sz="quarter" idx="17"/>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DEBDD49A-4ABD-2DDF-DF10-F87F5040B5C6}"/>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11" name="文字版面配置區 16">
            <a:extLst>
              <a:ext uri="{FF2B5EF4-FFF2-40B4-BE49-F238E27FC236}">
                <a16:creationId xmlns:a16="http://schemas.microsoft.com/office/drawing/2014/main" id="{26FEF2C3-7629-32D7-12D7-8048824DEE1A}"/>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737718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 boxes layout 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10153650"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39531" y="3243489"/>
            <a:ext cx="4821319" cy="152853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663756" y="3243489"/>
            <a:ext cx="2526883" cy="1528536"/>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398504" y="3225282"/>
            <a:ext cx="2284171" cy="148707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CCCBDA64-91F2-18AD-5564-1875DEF1AFF2}"/>
              </a:ext>
            </a:extLst>
          </p:cNvPr>
          <p:cNvSpPr>
            <a:spLocks noGrp="1"/>
          </p:cNvSpPr>
          <p:nvPr>
            <p:ph type="body" sz="quarter" idx="19"/>
          </p:nvPr>
        </p:nvSpPr>
        <p:spPr>
          <a:xfrm>
            <a:off x="639531" y="495866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ABEAD3F5-291E-0E01-BA21-8BFE763E3F94}"/>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D0F19A10-E149-6D42-D8CF-9650ED7178F8}"/>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7E29D5D8-95AD-6DBF-7E80-C58C3EB38A59}"/>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1A0EEA4E-E279-B76A-4D78-C8124B5F8623}"/>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7635566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 boxes layout F">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768609"/>
            <a:ext cx="4862109"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48000" y="3189270"/>
            <a:ext cx="10113092" cy="1682768"/>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769554"/>
            <a:ext cx="2526883"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434335" y="1769555"/>
            <a:ext cx="2359078" cy="1285134"/>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1F6120A6-7546-4C57-F0D7-4D8F394E272C}"/>
              </a:ext>
            </a:extLst>
          </p:cNvPr>
          <p:cNvSpPr>
            <a:spLocks noGrp="1"/>
          </p:cNvSpPr>
          <p:nvPr>
            <p:ph type="body" sz="quarter" idx="19"/>
          </p:nvPr>
        </p:nvSpPr>
        <p:spPr>
          <a:xfrm>
            <a:off x="655938" y="5006619"/>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4C7A4E8-8B7C-1461-0494-267A82721AF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CAFB8C21-B9E4-826E-378C-405023D2B40A}"/>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C8CD6CC1-60AA-D962-83B7-33BC8DF047B1}"/>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8A897CA3-D477-5E99-FD3B-9F9A6121B538}"/>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8122450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 boxes layout 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179869" cy="290131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2974757" y="1813560"/>
            <a:ext cx="2526883" cy="2901315"/>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1"/>
            <a:ext cx="5018920" cy="1320960"/>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5704546" y="3231468"/>
            <a:ext cx="5018920" cy="1483407"/>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953C7978-0FAA-2B82-C7BE-1612DB25F0F5}"/>
              </a:ext>
            </a:extLst>
          </p:cNvPr>
          <p:cNvSpPr>
            <a:spLocks noGrp="1"/>
          </p:cNvSpPr>
          <p:nvPr>
            <p:ph type="body" sz="quarter" idx="19"/>
          </p:nvPr>
        </p:nvSpPr>
        <p:spPr>
          <a:xfrm>
            <a:off x="639531" y="490531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F8FE4147-3FAA-889A-A9CE-D168E70ECC35}"/>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9" name="Footer Placeholder 8">
            <a:extLst>
              <a:ext uri="{FF2B5EF4-FFF2-40B4-BE49-F238E27FC236}">
                <a16:creationId xmlns:a16="http://schemas.microsoft.com/office/drawing/2014/main" id="{7CF85280-F14A-D8D6-E679-4B7EEBCE5B89}"/>
              </a:ext>
            </a:extLst>
          </p:cNvPr>
          <p:cNvSpPr>
            <a:spLocks noGrp="1"/>
          </p:cNvSpPr>
          <p:nvPr>
            <p:ph type="ftr" sz="quarter" idx="17"/>
          </p:nvPr>
        </p:nvSpPr>
        <p:spPr/>
        <p:txBody>
          <a:bodyPr/>
          <a:lstStyle/>
          <a:p>
            <a:r>
              <a:rPr lang="en-US"/>
              <a:t>Edit footer and page number options in “Header &amp; Footer”</a:t>
            </a:r>
          </a:p>
        </p:txBody>
      </p:sp>
      <p:sp>
        <p:nvSpPr>
          <p:cNvPr id="10" name="Slide Number Placeholder 9">
            <a:extLst>
              <a:ext uri="{FF2B5EF4-FFF2-40B4-BE49-F238E27FC236}">
                <a16:creationId xmlns:a16="http://schemas.microsoft.com/office/drawing/2014/main" id="{0F79E734-8ED4-AFB7-92D8-C05796249A05}"/>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224E8076-D00C-F477-2759-2C4477335609}"/>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4639948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 boxes layout H">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C7DDC1-148B-F3E7-2488-32A77F3062B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1"/>
            <a:ext cx="4862109" cy="13209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639530" y="3286446"/>
            <a:ext cx="4862109" cy="1542729"/>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5704546" y="1813560"/>
            <a:ext cx="2312783" cy="3017619"/>
          </a:xfrm>
        </p:spPr>
        <p:txBody>
          <a:bodyPr/>
          <a:lstStyle/>
          <a:p>
            <a:pPr lvl="0"/>
            <a:r>
              <a:rPr lang="en-GB"/>
              <a:t>Click to edit Master text styles</a:t>
            </a:r>
          </a:p>
          <a:p>
            <a:pPr lvl="1"/>
            <a:r>
              <a:rPr lang="en-GB"/>
              <a:t>Second level</a:t>
            </a:r>
          </a:p>
          <a:p>
            <a:pPr lvl="2"/>
            <a:r>
              <a:rPr lang="en-GB"/>
              <a:t>Third level</a:t>
            </a:r>
            <a:endParaRPr lang="en-US"/>
          </a:p>
        </p:txBody>
      </p:sp>
      <p:sp>
        <p:nvSpPr>
          <p:cNvPr id="2" name="Content Placeholder 3">
            <a:extLst>
              <a:ext uri="{FF2B5EF4-FFF2-40B4-BE49-F238E27FC236}">
                <a16:creationId xmlns:a16="http://schemas.microsoft.com/office/drawing/2014/main" id="{CA18AFF9-7E47-BA39-B947-F952D29A6CD9}"/>
              </a:ext>
            </a:extLst>
          </p:cNvPr>
          <p:cNvSpPr>
            <a:spLocks noGrp="1"/>
          </p:cNvSpPr>
          <p:nvPr>
            <p:ph sz="half" idx="15"/>
          </p:nvPr>
        </p:nvSpPr>
        <p:spPr>
          <a:xfrm>
            <a:off x="8213271" y="1801227"/>
            <a:ext cx="2510194" cy="3027948"/>
          </a:xfrm>
        </p:spPr>
        <p:txBody>
          <a:bodyPr/>
          <a:lstStyle/>
          <a:p>
            <a:pPr lvl="0"/>
            <a:r>
              <a:rPr lang="en-GB"/>
              <a:t>Click to edit Master text styles</a:t>
            </a:r>
          </a:p>
          <a:p>
            <a:pPr lvl="1"/>
            <a:r>
              <a:rPr lang="en-GB"/>
              <a:t>Second level</a:t>
            </a:r>
          </a:p>
          <a:p>
            <a:pPr lvl="2"/>
            <a:r>
              <a:rPr lang="en-GB"/>
              <a:t>Third level</a:t>
            </a:r>
            <a:endParaRPr lang="en-US"/>
          </a:p>
        </p:txBody>
      </p:sp>
      <p:sp>
        <p:nvSpPr>
          <p:cNvPr id="7" name="文字版面配置區 18">
            <a:extLst>
              <a:ext uri="{FF2B5EF4-FFF2-40B4-BE49-F238E27FC236}">
                <a16:creationId xmlns:a16="http://schemas.microsoft.com/office/drawing/2014/main" id="{E662ED16-5F1C-7A3E-9CC7-82F67524501B}"/>
              </a:ext>
            </a:extLst>
          </p:cNvPr>
          <p:cNvSpPr>
            <a:spLocks noGrp="1"/>
          </p:cNvSpPr>
          <p:nvPr>
            <p:ph type="body" sz="quarter" idx="19"/>
          </p:nvPr>
        </p:nvSpPr>
        <p:spPr>
          <a:xfrm>
            <a:off x="639530" y="495654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5" name="Date Placeholder 14">
            <a:extLst>
              <a:ext uri="{FF2B5EF4-FFF2-40B4-BE49-F238E27FC236}">
                <a16:creationId xmlns:a16="http://schemas.microsoft.com/office/drawing/2014/main" id="{C6DAF25F-20E9-47A8-0D47-14CCBDCFE773}"/>
              </a:ext>
            </a:extLst>
          </p:cNvPr>
          <p:cNvSpPr>
            <a:spLocks noGrp="1"/>
          </p:cNvSpPr>
          <p:nvPr>
            <p:ph type="dt" sz="half" idx="16"/>
          </p:nvPr>
        </p:nvSpPr>
        <p:spPr/>
        <p:txBody>
          <a:bodyPr/>
          <a:lstStyle/>
          <a:p>
            <a:fld id="{82366278-3313-8549-87DE-ECC5920BEA47}" type="datetime1">
              <a:rPr lang="en-HK" smtClean="0"/>
              <a:pPr/>
              <a:t>23/10/2023</a:t>
            </a:fld>
            <a:endParaRPr lang="en-US"/>
          </a:p>
        </p:txBody>
      </p:sp>
      <p:sp>
        <p:nvSpPr>
          <p:cNvPr id="16" name="Footer Placeholder 15">
            <a:extLst>
              <a:ext uri="{FF2B5EF4-FFF2-40B4-BE49-F238E27FC236}">
                <a16:creationId xmlns:a16="http://schemas.microsoft.com/office/drawing/2014/main" id="{A3F4076D-8FA9-CA74-7C12-5E190389C61B}"/>
              </a:ext>
            </a:extLst>
          </p:cNvPr>
          <p:cNvSpPr>
            <a:spLocks noGrp="1"/>
          </p:cNvSpPr>
          <p:nvPr>
            <p:ph type="ftr" sz="quarter" idx="17"/>
          </p:nvPr>
        </p:nvSpPr>
        <p:spPr/>
        <p:txBody>
          <a:bodyPr/>
          <a:lstStyle/>
          <a:p>
            <a:r>
              <a:rPr lang="en-US"/>
              <a:t>Edit footer and page number options in “Header &amp; Footer”</a:t>
            </a:r>
          </a:p>
        </p:txBody>
      </p:sp>
      <p:sp>
        <p:nvSpPr>
          <p:cNvPr id="17" name="Slide Number Placeholder 16">
            <a:extLst>
              <a:ext uri="{FF2B5EF4-FFF2-40B4-BE49-F238E27FC236}">
                <a16:creationId xmlns:a16="http://schemas.microsoft.com/office/drawing/2014/main" id="{963DD7D3-FBE1-7A3F-B3C2-BE8EC92EB870}"/>
              </a:ext>
            </a:extLst>
          </p:cNvPr>
          <p:cNvSpPr>
            <a:spLocks noGrp="1"/>
          </p:cNvSpPr>
          <p:nvPr>
            <p:ph type="sldNum" sz="quarter" idx="18"/>
          </p:nvPr>
        </p:nvSpPr>
        <p:spPr/>
        <p:txBody>
          <a:bodyPr/>
          <a:lstStyle/>
          <a:p>
            <a:fld id="{D57F1E4F-1CFF-5643-939E-217C01CDF565}" type="slidenum">
              <a:rPr lang="en-US" smtClean="0"/>
              <a:pPr/>
              <a:t>‹#›</a:t>
            </a:fld>
            <a:endParaRPr lang="en-US"/>
          </a:p>
        </p:txBody>
      </p:sp>
      <p:sp>
        <p:nvSpPr>
          <p:cNvPr id="8" name="文字版面配置區 16">
            <a:extLst>
              <a:ext uri="{FF2B5EF4-FFF2-40B4-BE49-F238E27FC236}">
                <a16:creationId xmlns:a16="http://schemas.microsoft.com/office/drawing/2014/main" id="{515228FA-D334-A4FF-3A6B-4755107D48E1}"/>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867296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197C-A375-2A3B-707B-16AF5077B2A3}"/>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32096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480783"/>
            <a:ext cx="3125364" cy="132096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3947160" y="1820960"/>
            <a:ext cx="3886200" cy="296535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480786"/>
            <a:ext cx="3084575" cy="1320961"/>
          </a:xfrm>
        </p:spPr>
        <p:txBody>
          <a:bodyPr/>
          <a:lstStyle/>
          <a:p>
            <a:pPr lvl="0"/>
            <a:r>
              <a:rPr lang="en-GB"/>
              <a:t>Click to edit Master text styles</a:t>
            </a:r>
          </a:p>
          <a:p>
            <a:pPr lvl="1"/>
            <a:r>
              <a:rPr lang="en-GB"/>
              <a:t>Second level</a:t>
            </a:r>
          </a:p>
          <a:p>
            <a:pPr lvl="2"/>
            <a:r>
              <a:rPr lang="en-GB"/>
              <a:t>Third level</a:t>
            </a:r>
            <a:endParaRPr lang="en-US"/>
          </a:p>
        </p:txBody>
      </p:sp>
      <p:sp>
        <p:nvSpPr>
          <p:cNvPr id="8" name="文字版面配置區 18">
            <a:extLst>
              <a:ext uri="{FF2B5EF4-FFF2-40B4-BE49-F238E27FC236}">
                <a16:creationId xmlns:a16="http://schemas.microsoft.com/office/drawing/2014/main" id="{F0CA682F-88E2-CCC3-216C-3E71ECE98B14}"/>
              </a:ext>
            </a:extLst>
          </p:cNvPr>
          <p:cNvSpPr>
            <a:spLocks noGrp="1"/>
          </p:cNvSpPr>
          <p:nvPr>
            <p:ph type="body" sz="quarter" idx="21"/>
          </p:nvPr>
        </p:nvSpPr>
        <p:spPr>
          <a:xfrm>
            <a:off x="673002" y="500304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C5B9EE11-9DA4-0CC6-1DC7-B7D39AA07BAA}"/>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B1912629-6BEC-9069-2033-4247BEBA0673}"/>
              </a:ext>
            </a:extLst>
          </p:cNvPr>
          <p:cNvSpPr>
            <a:spLocks noGrp="1"/>
          </p:cNvSpPr>
          <p:nvPr>
            <p:ph type="ftr" sz="quarter" idx="19"/>
          </p:nvPr>
        </p:nvSpPr>
        <p:spPr/>
        <p:txBody>
          <a:bodyPr/>
          <a:lstStyle/>
          <a:p>
            <a:r>
              <a:rPr lang="en-US"/>
              <a:t>Edit footer and page number options in “Header &amp; Footer”</a:t>
            </a:r>
          </a:p>
        </p:txBody>
      </p:sp>
      <p:sp>
        <p:nvSpPr>
          <p:cNvPr id="7" name="Slide Number Placeholder 6">
            <a:extLst>
              <a:ext uri="{FF2B5EF4-FFF2-40B4-BE49-F238E27FC236}">
                <a16:creationId xmlns:a16="http://schemas.microsoft.com/office/drawing/2014/main" id="{C96B9A08-B4E6-AED6-622A-B42FC0AEDE3C}"/>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9" name="文字版面配置區 16">
            <a:extLst>
              <a:ext uri="{FF2B5EF4-FFF2-40B4-BE49-F238E27FC236}">
                <a16:creationId xmlns:a16="http://schemas.microsoft.com/office/drawing/2014/main" id="{AFBD069B-0C8C-C693-69E9-4692CA710B02}"/>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9055274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 boxe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2AEF-6BA5-205E-99F4-3DA139D59B7A}"/>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820960"/>
            <a:ext cx="3084575" cy="149373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39531" y="3423635"/>
            <a:ext cx="3125364" cy="1362676"/>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820961"/>
            <a:ext cx="3294887" cy="1453356"/>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28160" y="3423637"/>
            <a:ext cx="3279647" cy="1362675"/>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820961"/>
            <a:ext cx="3084575" cy="1493739"/>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63341" y="3423638"/>
            <a:ext cx="3084575" cy="1362676"/>
          </a:xfrm>
        </p:spPr>
        <p:txBody>
          <a:bodyPr/>
          <a:lstStyle/>
          <a:p>
            <a:pPr lvl="0"/>
            <a:r>
              <a:rPr lang="en-GB"/>
              <a:t>Click to edit Master text styles</a:t>
            </a:r>
          </a:p>
          <a:p>
            <a:pPr lvl="1"/>
            <a:r>
              <a:rPr lang="en-GB"/>
              <a:t>Second level</a:t>
            </a:r>
          </a:p>
          <a:p>
            <a:pPr lvl="2"/>
            <a:r>
              <a:rPr lang="en-GB"/>
              <a:t>Third level</a:t>
            </a:r>
            <a:endParaRPr lang="en-US"/>
          </a:p>
        </p:txBody>
      </p:sp>
      <p:sp>
        <p:nvSpPr>
          <p:cNvPr id="9" name="文字版面配置區 18">
            <a:extLst>
              <a:ext uri="{FF2B5EF4-FFF2-40B4-BE49-F238E27FC236}">
                <a16:creationId xmlns:a16="http://schemas.microsoft.com/office/drawing/2014/main" id="{ACD06155-7452-650A-72A0-C15CC8B46C76}"/>
              </a:ext>
            </a:extLst>
          </p:cNvPr>
          <p:cNvSpPr>
            <a:spLocks noGrp="1"/>
          </p:cNvSpPr>
          <p:nvPr>
            <p:ph type="body" sz="quarter" idx="21"/>
          </p:nvPr>
        </p:nvSpPr>
        <p:spPr>
          <a:xfrm>
            <a:off x="639531" y="498162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02CAAAAA-4C4A-6312-3E76-05194D47E534}"/>
              </a:ext>
            </a:extLst>
          </p:cNvPr>
          <p:cNvSpPr>
            <a:spLocks noGrp="1"/>
          </p:cNvSpPr>
          <p:nvPr>
            <p:ph type="dt" sz="half" idx="18"/>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CDC1F3F2-F7D1-7227-C00B-E3E0AF368F10}"/>
              </a:ext>
            </a:extLst>
          </p:cNvPr>
          <p:cNvSpPr>
            <a:spLocks noGrp="1"/>
          </p:cNvSpPr>
          <p:nvPr>
            <p:ph type="ftr" sz="quarter" idx="19"/>
          </p:nvPr>
        </p:nvSpPr>
        <p:spPr/>
        <p:txBody>
          <a:bodyPr/>
          <a:lstStyle/>
          <a:p>
            <a:r>
              <a:rPr lang="en-US"/>
              <a:t>Edit footer and page number options in “Header &amp; Footer”</a:t>
            </a:r>
          </a:p>
        </p:txBody>
      </p:sp>
      <p:sp>
        <p:nvSpPr>
          <p:cNvPr id="8" name="Slide Number Placeholder 7">
            <a:extLst>
              <a:ext uri="{FF2B5EF4-FFF2-40B4-BE49-F238E27FC236}">
                <a16:creationId xmlns:a16="http://schemas.microsoft.com/office/drawing/2014/main" id="{1EDFF7D4-0286-561A-E925-131F139A2D3B}"/>
              </a:ext>
            </a:extLst>
          </p:cNvPr>
          <p:cNvSpPr>
            <a:spLocks noGrp="1"/>
          </p:cNvSpPr>
          <p:nvPr>
            <p:ph type="sldNum" sz="quarter" idx="20"/>
          </p:nvPr>
        </p:nvSpPr>
        <p:spPr/>
        <p:txBody>
          <a:bodyPr/>
          <a:lstStyle/>
          <a:p>
            <a:fld id="{D57F1E4F-1CFF-5643-939E-217C01CDF565}" type="slidenum">
              <a:rPr lang="en-US" smtClean="0"/>
              <a:pPr/>
              <a:t>‹#›</a:t>
            </a:fld>
            <a:endParaRPr lang="en-US"/>
          </a:p>
        </p:txBody>
      </p:sp>
      <p:sp>
        <p:nvSpPr>
          <p:cNvPr id="11" name="文字版面配置區 16">
            <a:extLst>
              <a:ext uri="{FF2B5EF4-FFF2-40B4-BE49-F238E27FC236}">
                <a16:creationId xmlns:a16="http://schemas.microsoft.com/office/drawing/2014/main" id="{3765B843-43E4-1205-FF99-6FA8FC623EF6}"/>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39551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6 content and captions">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9CF7463-D867-EA6D-7C6F-7C520DE0E791}"/>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458C6FA2-A030-FD6F-B38B-CC660E7B03B0}"/>
              </a:ext>
            </a:extLst>
          </p:cNvPr>
          <p:cNvSpPr>
            <a:spLocks noGrp="1"/>
          </p:cNvSpPr>
          <p:nvPr>
            <p:ph sz="half" idx="1"/>
          </p:nvPr>
        </p:nvSpPr>
        <p:spPr>
          <a:xfrm>
            <a:off x="680320" y="1747221"/>
            <a:ext cx="3084575" cy="957131"/>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p:txBody>
      </p:sp>
      <p:sp>
        <p:nvSpPr>
          <p:cNvPr id="10" name="Content Placeholder 2">
            <a:extLst>
              <a:ext uri="{FF2B5EF4-FFF2-40B4-BE49-F238E27FC236}">
                <a16:creationId xmlns:a16="http://schemas.microsoft.com/office/drawing/2014/main" id="{AB60C304-AC8C-F6D9-52CB-8D60B6EBD4B2}"/>
              </a:ext>
            </a:extLst>
          </p:cNvPr>
          <p:cNvSpPr>
            <a:spLocks noGrp="1"/>
          </p:cNvSpPr>
          <p:nvPr>
            <p:ph sz="half" idx="14"/>
          </p:nvPr>
        </p:nvSpPr>
        <p:spPr>
          <a:xfrm>
            <a:off x="659925" y="2703859"/>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5BEDCE94-CEE2-036E-12B0-64BD58BC716C}"/>
              </a:ext>
            </a:extLst>
          </p:cNvPr>
          <p:cNvSpPr>
            <a:spLocks noGrp="1"/>
          </p:cNvSpPr>
          <p:nvPr>
            <p:ph sz="half" idx="2"/>
          </p:nvPr>
        </p:nvSpPr>
        <p:spPr>
          <a:xfrm>
            <a:off x="4343400" y="1747221"/>
            <a:ext cx="3294887" cy="1021341"/>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A2BE3443-6B19-A97F-96A5-5AE55FB9F4B8}"/>
              </a:ext>
            </a:extLst>
          </p:cNvPr>
          <p:cNvSpPr>
            <a:spLocks noGrp="1"/>
          </p:cNvSpPr>
          <p:nvPr>
            <p:ph sz="half" idx="13"/>
          </p:nvPr>
        </p:nvSpPr>
        <p:spPr>
          <a:xfrm>
            <a:off x="4343400" y="2765708"/>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14" name="Content Placeholder 3">
            <a:extLst>
              <a:ext uri="{FF2B5EF4-FFF2-40B4-BE49-F238E27FC236}">
                <a16:creationId xmlns:a16="http://schemas.microsoft.com/office/drawing/2014/main" id="{40D8A7CE-50F1-196F-16CC-282C4D7BFA0A}"/>
              </a:ext>
            </a:extLst>
          </p:cNvPr>
          <p:cNvSpPr>
            <a:spLocks noGrp="1"/>
          </p:cNvSpPr>
          <p:nvPr>
            <p:ph sz="half" idx="15"/>
          </p:nvPr>
        </p:nvSpPr>
        <p:spPr>
          <a:xfrm>
            <a:off x="8030978" y="1747222"/>
            <a:ext cx="3084575" cy="1016694"/>
          </a:xfrm>
        </p:spPr>
        <p:txBody>
          <a:bodyPr/>
          <a:lstStyle/>
          <a:p>
            <a:pPr lvl="0"/>
            <a:r>
              <a:rPr lang="en-GB"/>
              <a:t>Click to edit Master text styles</a:t>
            </a:r>
          </a:p>
          <a:p>
            <a:pPr lvl="1"/>
            <a:r>
              <a:rPr lang="en-GB"/>
              <a:t>Second level</a:t>
            </a:r>
          </a:p>
          <a:p>
            <a:pPr lvl="2"/>
            <a:r>
              <a:rPr lang="en-GB"/>
              <a:t>Third level</a:t>
            </a:r>
            <a:endParaRPr lang="en-US"/>
          </a:p>
        </p:txBody>
      </p:sp>
      <p:sp>
        <p:nvSpPr>
          <p:cNvPr id="15" name="Content Placeholder 3">
            <a:extLst>
              <a:ext uri="{FF2B5EF4-FFF2-40B4-BE49-F238E27FC236}">
                <a16:creationId xmlns:a16="http://schemas.microsoft.com/office/drawing/2014/main" id="{DF126109-48E4-FA00-3E78-97F1A1BA53C5}"/>
              </a:ext>
            </a:extLst>
          </p:cNvPr>
          <p:cNvSpPr>
            <a:spLocks noGrp="1"/>
          </p:cNvSpPr>
          <p:nvPr>
            <p:ph sz="half" idx="16"/>
          </p:nvPr>
        </p:nvSpPr>
        <p:spPr>
          <a:xfrm>
            <a:off x="8015738" y="2760774"/>
            <a:ext cx="3084575" cy="560309"/>
          </a:xfrm>
        </p:spPr>
        <p:txBody>
          <a:bodyPr/>
          <a:lstStyle/>
          <a:p>
            <a:pPr lvl="0"/>
            <a:r>
              <a:rPr lang="en-GB" dirty="0"/>
              <a:t>Click to edit Master text styles</a:t>
            </a:r>
          </a:p>
          <a:p>
            <a:pPr lvl="1"/>
            <a:r>
              <a:rPr lang="en-GB" dirty="0"/>
              <a:t>Second level</a:t>
            </a:r>
          </a:p>
          <a:p>
            <a:pPr lvl="2"/>
            <a:r>
              <a:rPr lang="en-GB" dirty="0"/>
              <a:t>Third level</a:t>
            </a:r>
            <a:endParaRPr lang="en-US" dirty="0"/>
          </a:p>
        </p:txBody>
      </p:sp>
      <p:sp>
        <p:nvSpPr>
          <p:cNvPr id="2" name="Content Placeholder 2">
            <a:extLst>
              <a:ext uri="{FF2B5EF4-FFF2-40B4-BE49-F238E27FC236}">
                <a16:creationId xmlns:a16="http://schemas.microsoft.com/office/drawing/2014/main" id="{4BDBB94F-3BCF-E9EF-3F19-0C0B16A7CF87}"/>
              </a:ext>
            </a:extLst>
          </p:cNvPr>
          <p:cNvSpPr>
            <a:spLocks noGrp="1"/>
          </p:cNvSpPr>
          <p:nvPr>
            <p:ph sz="half" idx="18"/>
          </p:nvPr>
        </p:nvSpPr>
        <p:spPr>
          <a:xfrm>
            <a:off x="653200" y="3529306"/>
            <a:ext cx="3084575" cy="85698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1960D728-1280-7291-2C2E-A7D78E831C75}"/>
              </a:ext>
            </a:extLst>
          </p:cNvPr>
          <p:cNvSpPr>
            <a:spLocks noGrp="1"/>
          </p:cNvSpPr>
          <p:nvPr>
            <p:ph sz="half" idx="21"/>
          </p:nvPr>
        </p:nvSpPr>
        <p:spPr>
          <a:xfrm>
            <a:off x="632805" y="4404844"/>
            <a:ext cx="3125364" cy="560308"/>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C6E732E0-C92E-97F5-6720-DDE1ECBF99B8}"/>
              </a:ext>
            </a:extLst>
          </p:cNvPr>
          <p:cNvSpPr>
            <a:spLocks noGrp="1"/>
          </p:cNvSpPr>
          <p:nvPr>
            <p:ph sz="half" idx="19"/>
          </p:nvPr>
        </p:nvSpPr>
        <p:spPr>
          <a:xfrm>
            <a:off x="4316280" y="3499810"/>
            <a:ext cx="3294887" cy="914480"/>
          </a:xfrm>
        </p:spPr>
        <p:txBody>
          <a:bodyPr/>
          <a:lstStyle/>
          <a:p>
            <a:pPr lvl="0"/>
            <a:r>
              <a:rPr lang="en-GB"/>
              <a:t>Click to edit Master text styles</a:t>
            </a:r>
          </a:p>
          <a:p>
            <a:pPr lvl="1"/>
            <a:r>
              <a:rPr lang="en-GB"/>
              <a:t>Second level</a:t>
            </a:r>
          </a:p>
          <a:p>
            <a:pPr lvl="2"/>
            <a:r>
              <a:rPr lang="en-GB"/>
              <a:t>Third level</a:t>
            </a:r>
            <a:endParaRPr lang="en-US"/>
          </a:p>
        </p:txBody>
      </p:sp>
      <p:sp>
        <p:nvSpPr>
          <p:cNvPr id="16" name="Content Placeholder 3">
            <a:extLst>
              <a:ext uri="{FF2B5EF4-FFF2-40B4-BE49-F238E27FC236}">
                <a16:creationId xmlns:a16="http://schemas.microsoft.com/office/drawing/2014/main" id="{6E9DA62E-DCC3-8B27-1C27-6FFBF7F6B970}"/>
              </a:ext>
            </a:extLst>
          </p:cNvPr>
          <p:cNvSpPr>
            <a:spLocks noGrp="1"/>
          </p:cNvSpPr>
          <p:nvPr>
            <p:ph sz="half" idx="22"/>
          </p:nvPr>
        </p:nvSpPr>
        <p:spPr>
          <a:xfrm>
            <a:off x="4316280" y="4409541"/>
            <a:ext cx="3279647" cy="487363"/>
          </a:xfrm>
        </p:spPr>
        <p:txBody>
          <a:bodyPr/>
          <a:lstStyle/>
          <a:p>
            <a:pPr lvl="0"/>
            <a:r>
              <a:rPr lang="en-GB"/>
              <a:t>Click to edit Master text styles</a:t>
            </a:r>
          </a:p>
          <a:p>
            <a:pPr lvl="1"/>
            <a:r>
              <a:rPr lang="en-GB"/>
              <a:t>Second level</a:t>
            </a:r>
          </a:p>
          <a:p>
            <a:pPr lvl="2"/>
            <a:r>
              <a:rPr lang="en-GB"/>
              <a:t>Third level</a:t>
            </a:r>
            <a:endParaRPr lang="en-US"/>
          </a:p>
        </p:txBody>
      </p:sp>
      <p:sp>
        <p:nvSpPr>
          <p:cNvPr id="7" name="Content Placeholder 3">
            <a:extLst>
              <a:ext uri="{FF2B5EF4-FFF2-40B4-BE49-F238E27FC236}">
                <a16:creationId xmlns:a16="http://schemas.microsoft.com/office/drawing/2014/main" id="{A1A40925-C20E-AD0E-A09A-14A7E46A9B91}"/>
              </a:ext>
            </a:extLst>
          </p:cNvPr>
          <p:cNvSpPr>
            <a:spLocks noGrp="1"/>
          </p:cNvSpPr>
          <p:nvPr>
            <p:ph sz="half" idx="20"/>
          </p:nvPr>
        </p:nvSpPr>
        <p:spPr>
          <a:xfrm>
            <a:off x="8003858" y="3499811"/>
            <a:ext cx="3084575" cy="912896"/>
          </a:xfrm>
        </p:spPr>
        <p:txBody>
          <a:bodyPr/>
          <a:lstStyle/>
          <a:p>
            <a:pPr lvl="0"/>
            <a:r>
              <a:rPr lang="en-GB"/>
              <a:t>Click to edit Master text styles</a:t>
            </a:r>
          </a:p>
          <a:p>
            <a:pPr lvl="1"/>
            <a:r>
              <a:rPr lang="en-GB"/>
              <a:t>Second level</a:t>
            </a:r>
          </a:p>
          <a:p>
            <a:pPr lvl="2"/>
            <a:r>
              <a:rPr lang="en-GB"/>
              <a:t>Third level</a:t>
            </a:r>
            <a:endParaRPr lang="en-US"/>
          </a:p>
        </p:txBody>
      </p:sp>
      <p:sp>
        <p:nvSpPr>
          <p:cNvPr id="17" name="Content Placeholder 3">
            <a:extLst>
              <a:ext uri="{FF2B5EF4-FFF2-40B4-BE49-F238E27FC236}">
                <a16:creationId xmlns:a16="http://schemas.microsoft.com/office/drawing/2014/main" id="{4F47718C-69D4-B61F-51AE-CA25FC19575F}"/>
              </a:ext>
            </a:extLst>
          </p:cNvPr>
          <p:cNvSpPr>
            <a:spLocks noGrp="1"/>
          </p:cNvSpPr>
          <p:nvPr>
            <p:ph sz="half" idx="23"/>
          </p:nvPr>
        </p:nvSpPr>
        <p:spPr>
          <a:xfrm>
            <a:off x="7988618" y="4404606"/>
            <a:ext cx="3084575" cy="560309"/>
          </a:xfrm>
        </p:spPr>
        <p:txBody>
          <a:bodyPr/>
          <a:lstStyle/>
          <a:p>
            <a:pPr lvl="0"/>
            <a:r>
              <a:rPr lang="en-GB"/>
              <a:t>Click to edit Master text styles</a:t>
            </a:r>
          </a:p>
          <a:p>
            <a:pPr lvl="1"/>
            <a:r>
              <a:rPr lang="en-GB"/>
              <a:t>Second level</a:t>
            </a:r>
          </a:p>
          <a:p>
            <a:pPr lvl="2"/>
            <a:r>
              <a:rPr lang="en-GB"/>
              <a:t>Third level</a:t>
            </a:r>
            <a:endParaRPr lang="en-US"/>
          </a:p>
        </p:txBody>
      </p:sp>
      <p:sp>
        <p:nvSpPr>
          <p:cNvPr id="11" name="文字版面配置區 18">
            <a:extLst>
              <a:ext uri="{FF2B5EF4-FFF2-40B4-BE49-F238E27FC236}">
                <a16:creationId xmlns:a16="http://schemas.microsoft.com/office/drawing/2014/main" id="{31F067AB-B429-1761-BEFB-F91A12358349}"/>
              </a:ext>
            </a:extLst>
          </p:cNvPr>
          <p:cNvSpPr>
            <a:spLocks noGrp="1"/>
          </p:cNvSpPr>
          <p:nvPr>
            <p:ph type="body" sz="quarter" idx="27"/>
          </p:nvPr>
        </p:nvSpPr>
        <p:spPr>
          <a:xfrm>
            <a:off x="665798" y="505919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D7730576-9378-5DD4-4CE5-5B214DA44A5D}"/>
              </a:ext>
            </a:extLst>
          </p:cNvPr>
          <p:cNvSpPr>
            <a:spLocks noGrp="1"/>
          </p:cNvSpPr>
          <p:nvPr>
            <p:ph type="dt" sz="half" idx="24"/>
          </p:nvPr>
        </p:nvSpPr>
        <p:spPr/>
        <p:txBody>
          <a:bodyPr/>
          <a:lstStyle/>
          <a:p>
            <a:fld id="{82366278-3313-8549-87DE-ECC5920BEA47}" type="datetime1">
              <a:rPr lang="en-HK" smtClean="0"/>
              <a:pPr/>
              <a:t>23/10/2023</a:t>
            </a:fld>
            <a:endParaRPr lang="en-US"/>
          </a:p>
        </p:txBody>
      </p:sp>
      <p:sp>
        <p:nvSpPr>
          <p:cNvPr id="20" name="Footer Placeholder 19">
            <a:extLst>
              <a:ext uri="{FF2B5EF4-FFF2-40B4-BE49-F238E27FC236}">
                <a16:creationId xmlns:a16="http://schemas.microsoft.com/office/drawing/2014/main" id="{DB7BD201-1043-195D-A8BB-544BBB754135}"/>
              </a:ext>
            </a:extLst>
          </p:cNvPr>
          <p:cNvSpPr>
            <a:spLocks noGrp="1"/>
          </p:cNvSpPr>
          <p:nvPr>
            <p:ph type="ftr" sz="quarter" idx="25"/>
          </p:nvPr>
        </p:nvSpPr>
        <p:spPr/>
        <p:txBody>
          <a:bodyPr/>
          <a:lstStyle/>
          <a:p>
            <a:r>
              <a:rPr lang="en-US"/>
              <a:t>Edit footer and page number options in “Header &amp; Footer”</a:t>
            </a:r>
          </a:p>
        </p:txBody>
      </p:sp>
      <p:sp>
        <p:nvSpPr>
          <p:cNvPr id="21" name="Slide Number Placeholder 20">
            <a:extLst>
              <a:ext uri="{FF2B5EF4-FFF2-40B4-BE49-F238E27FC236}">
                <a16:creationId xmlns:a16="http://schemas.microsoft.com/office/drawing/2014/main" id="{8FF96B8B-536B-E745-2096-F2EDC45A86CD}"/>
              </a:ext>
            </a:extLst>
          </p:cNvPr>
          <p:cNvSpPr>
            <a:spLocks noGrp="1"/>
          </p:cNvSpPr>
          <p:nvPr>
            <p:ph type="sldNum" sz="quarter" idx="26"/>
          </p:nvPr>
        </p:nvSpPr>
        <p:spPr/>
        <p:txBody>
          <a:bodyPr/>
          <a:lstStyle/>
          <a:p>
            <a:fld id="{D57F1E4F-1CFF-5643-939E-217C01CDF565}" type="slidenum">
              <a:rPr lang="en-US" smtClean="0"/>
              <a:pPr/>
              <a:t>‹#›</a:t>
            </a:fld>
            <a:endParaRPr lang="en-US"/>
          </a:p>
        </p:txBody>
      </p:sp>
      <p:sp>
        <p:nvSpPr>
          <p:cNvPr id="12" name="文字版面配置區 16">
            <a:extLst>
              <a:ext uri="{FF2B5EF4-FFF2-40B4-BE49-F238E27FC236}">
                <a16:creationId xmlns:a16="http://schemas.microsoft.com/office/drawing/2014/main" id="{3C5D9FE6-3B11-87DA-028A-35A5E4BFECC2}"/>
              </a:ext>
            </a:extLst>
          </p:cNvPr>
          <p:cNvSpPr>
            <a:spLocks noGrp="1"/>
          </p:cNvSpPr>
          <p:nvPr>
            <p:ph type="body" sz="quarter" idx="28"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94957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oxes layout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2994-27DB-0D29-2C1C-43E05B0A445C}"/>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4" name="Content Placeholder 2">
            <a:extLst>
              <a:ext uri="{FF2B5EF4-FFF2-40B4-BE49-F238E27FC236}">
                <a16:creationId xmlns:a16="http://schemas.microsoft.com/office/drawing/2014/main" id="{3375D640-4AEC-2780-17F3-40C966DA4728}"/>
              </a:ext>
            </a:extLst>
          </p:cNvPr>
          <p:cNvSpPr>
            <a:spLocks noGrp="1"/>
          </p:cNvSpPr>
          <p:nvPr>
            <p:ph sz="half" idx="1"/>
          </p:nvPr>
        </p:nvSpPr>
        <p:spPr>
          <a:xfrm>
            <a:off x="639531" y="1813560"/>
            <a:ext cx="2989472" cy="367284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5" name="Content Placeholder 3">
            <a:extLst>
              <a:ext uri="{FF2B5EF4-FFF2-40B4-BE49-F238E27FC236}">
                <a16:creationId xmlns:a16="http://schemas.microsoft.com/office/drawing/2014/main" id="{963F5F72-2039-0FB0-2273-330F1A30A753}"/>
              </a:ext>
            </a:extLst>
          </p:cNvPr>
          <p:cNvSpPr>
            <a:spLocks noGrp="1"/>
          </p:cNvSpPr>
          <p:nvPr>
            <p:ph sz="half" idx="2"/>
          </p:nvPr>
        </p:nvSpPr>
        <p:spPr>
          <a:xfrm>
            <a:off x="3862941" y="1813560"/>
            <a:ext cx="335472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6" name="Content Placeholder 3">
            <a:extLst>
              <a:ext uri="{FF2B5EF4-FFF2-40B4-BE49-F238E27FC236}">
                <a16:creationId xmlns:a16="http://schemas.microsoft.com/office/drawing/2014/main" id="{41E2E9E3-E29F-AAF6-71F4-C8FE0A59B486}"/>
              </a:ext>
            </a:extLst>
          </p:cNvPr>
          <p:cNvSpPr>
            <a:spLocks noGrp="1"/>
          </p:cNvSpPr>
          <p:nvPr>
            <p:ph sz="half" idx="13"/>
          </p:nvPr>
        </p:nvSpPr>
        <p:spPr>
          <a:xfrm>
            <a:off x="7438948" y="1813560"/>
            <a:ext cx="3354723" cy="3672840"/>
          </a:xfrm>
        </p:spPr>
        <p:txBody>
          <a:bodyPr/>
          <a:lstStyle/>
          <a:p>
            <a:pPr lvl="0"/>
            <a:r>
              <a:rPr lang="en-GB"/>
              <a:t>Click to edit Master text styles</a:t>
            </a:r>
          </a:p>
          <a:p>
            <a:pPr lvl="1"/>
            <a:r>
              <a:rPr lang="en-GB"/>
              <a:t>Second level</a:t>
            </a:r>
          </a:p>
          <a:p>
            <a:pPr lvl="2"/>
            <a:r>
              <a:rPr lang="en-GB"/>
              <a:t>Third level</a:t>
            </a:r>
            <a:endParaRPr lang="en-US"/>
          </a:p>
        </p:txBody>
      </p:sp>
      <p:sp>
        <p:nvSpPr>
          <p:cNvPr id="10" name="文字版面配置區 18">
            <a:extLst>
              <a:ext uri="{FF2B5EF4-FFF2-40B4-BE49-F238E27FC236}">
                <a16:creationId xmlns:a16="http://schemas.microsoft.com/office/drawing/2014/main" id="{843191E2-082D-3694-AA1F-4FB520C1F2B7}"/>
              </a:ext>
            </a:extLst>
          </p:cNvPr>
          <p:cNvSpPr>
            <a:spLocks noGrp="1"/>
          </p:cNvSpPr>
          <p:nvPr>
            <p:ph type="body" sz="quarter" idx="18"/>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Date Placeholder 2">
            <a:extLst>
              <a:ext uri="{FF2B5EF4-FFF2-40B4-BE49-F238E27FC236}">
                <a16:creationId xmlns:a16="http://schemas.microsoft.com/office/drawing/2014/main" id="{15DFDE06-48BA-D45D-D3C9-3EAB1FEF97D6}"/>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7" name="Footer Placeholder 6">
            <a:extLst>
              <a:ext uri="{FF2B5EF4-FFF2-40B4-BE49-F238E27FC236}">
                <a16:creationId xmlns:a16="http://schemas.microsoft.com/office/drawing/2014/main" id="{5A9D642E-99D8-2445-D668-C734988DA011}"/>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F0DCA0DB-0C3A-3ACB-F22C-F68E4CCA5CA0}"/>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181878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Label layout 1 objec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D20D44C-7775-10C4-3D67-3C6A82F87FAB}"/>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Text Placeholder 2">
            <a:extLst>
              <a:ext uri="{FF2B5EF4-FFF2-40B4-BE49-F238E27FC236}">
                <a16:creationId xmlns:a16="http://schemas.microsoft.com/office/drawing/2014/main" id="{4D17437C-7C6A-0363-43A3-23D14803D9F8}"/>
              </a:ext>
            </a:extLst>
          </p:cNvPr>
          <p:cNvSpPr>
            <a:spLocks noGrp="1"/>
          </p:cNvSpPr>
          <p:nvPr>
            <p:ph type="body" idx="13" hasCustomPrompt="1"/>
          </p:nvPr>
        </p:nvSpPr>
        <p:spPr>
          <a:xfrm>
            <a:off x="4028680" y="4067041"/>
            <a:ext cx="4096925" cy="778369"/>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21" name="內容版面配置區 60">
            <a:extLst>
              <a:ext uri="{FF2B5EF4-FFF2-40B4-BE49-F238E27FC236}">
                <a16:creationId xmlns:a16="http://schemas.microsoft.com/office/drawing/2014/main" id="{F6DC251D-63FE-A7B7-4BF2-95C355078BA5}"/>
              </a:ext>
            </a:extLst>
          </p:cNvPr>
          <p:cNvSpPr>
            <a:spLocks noGrp="1"/>
          </p:cNvSpPr>
          <p:nvPr>
            <p:ph sz="quarter" idx="33" hasCustomPrompt="1"/>
          </p:nvPr>
        </p:nvSpPr>
        <p:spPr>
          <a:xfrm>
            <a:off x="3822567" y="1892628"/>
            <a:ext cx="4572000" cy="2092421"/>
          </a:xfrm>
        </p:spPr>
        <p:txBody>
          <a:bodyPr/>
          <a:lstStyle>
            <a:lvl1pPr marL="0" indent="0">
              <a:buFontTx/>
              <a:buNone/>
              <a:defRPr/>
            </a:lvl1p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dirty="0"/>
              <a:t>Click to insert image</a:t>
            </a:r>
            <a:endParaRPr kumimoji="1" lang="zh-HK" altLang="en-US" dirty="0"/>
          </a:p>
        </p:txBody>
      </p:sp>
      <p:sp>
        <p:nvSpPr>
          <p:cNvPr id="14" name="圖片版面配置區 53">
            <a:extLst>
              <a:ext uri="{FF2B5EF4-FFF2-40B4-BE49-F238E27FC236}">
                <a16:creationId xmlns:a16="http://schemas.microsoft.com/office/drawing/2014/main" id="{446294E9-6193-9C1E-AAC7-C8EF97452E07}"/>
              </a:ext>
            </a:extLst>
          </p:cNvPr>
          <p:cNvSpPr>
            <a:spLocks noGrp="1"/>
          </p:cNvSpPr>
          <p:nvPr>
            <p:ph type="pic" sz="quarter" idx="27"/>
          </p:nvPr>
        </p:nvSpPr>
        <p:spPr>
          <a:xfrm>
            <a:off x="3100253" y="2211487"/>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dirty="0"/>
          </a:p>
        </p:txBody>
      </p:sp>
      <p:sp>
        <p:nvSpPr>
          <p:cNvPr id="3" name="Content Placeholder 2">
            <a:extLst>
              <a:ext uri="{FF2B5EF4-FFF2-40B4-BE49-F238E27FC236}">
                <a16:creationId xmlns:a16="http://schemas.microsoft.com/office/drawing/2014/main" id="{04393528-8A98-B0FA-62A1-CCFD26D25ABB}"/>
              </a:ext>
            </a:extLst>
          </p:cNvPr>
          <p:cNvSpPr>
            <a:spLocks noGrp="1"/>
          </p:cNvSpPr>
          <p:nvPr>
            <p:ph idx="14" hasCustomPrompt="1"/>
          </p:nvPr>
        </p:nvSpPr>
        <p:spPr>
          <a:xfrm>
            <a:off x="496266" y="1897881"/>
            <a:ext cx="3020821" cy="645813"/>
          </a:xfrm>
        </p:spPr>
        <p:txBody>
          <a:bodyPr/>
          <a:lstStyle>
            <a:lvl1pPr marL="0" indent="0">
              <a:buNone/>
              <a:defRPr sz="2400"/>
            </a:lvl1pPr>
          </a:lstStyle>
          <a:p>
            <a:pPr lvl="0"/>
            <a:r>
              <a:rPr lang="en-GB" dirty="0"/>
              <a:t>Click to edit label</a:t>
            </a:r>
            <a:endParaRPr lang="en-US" dirty="0"/>
          </a:p>
        </p:txBody>
      </p:sp>
      <p:sp>
        <p:nvSpPr>
          <p:cNvPr id="15" name="圖片版面配置區 53">
            <a:extLst>
              <a:ext uri="{FF2B5EF4-FFF2-40B4-BE49-F238E27FC236}">
                <a16:creationId xmlns:a16="http://schemas.microsoft.com/office/drawing/2014/main" id="{97AEEDA2-BEAF-B6C0-4B76-F3C9C520BC6C}"/>
              </a:ext>
            </a:extLst>
          </p:cNvPr>
          <p:cNvSpPr>
            <a:spLocks noGrp="1"/>
          </p:cNvSpPr>
          <p:nvPr>
            <p:ph type="pic" sz="quarter" idx="28"/>
          </p:nvPr>
        </p:nvSpPr>
        <p:spPr>
          <a:xfrm>
            <a:off x="3100253" y="3126780"/>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4" name="Content Placeholder 2">
            <a:extLst>
              <a:ext uri="{FF2B5EF4-FFF2-40B4-BE49-F238E27FC236}">
                <a16:creationId xmlns:a16="http://schemas.microsoft.com/office/drawing/2014/main" id="{B9609B16-7BE4-CA0D-3D6A-D26F5161674B}"/>
              </a:ext>
            </a:extLst>
          </p:cNvPr>
          <p:cNvSpPr>
            <a:spLocks noGrp="1"/>
          </p:cNvSpPr>
          <p:nvPr>
            <p:ph idx="15" hasCustomPrompt="1"/>
          </p:nvPr>
        </p:nvSpPr>
        <p:spPr>
          <a:xfrm>
            <a:off x="496266" y="2918131"/>
            <a:ext cx="3020821" cy="645813"/>
          </a:xfrm>
        </p:spPr>
        <p:txBody>
          <a:bodyPr/>
          <a:lstStyle>
            <a:lvl1pPr marL="0" indent="0">
              <a:buNone/>
              <a:defRPr sz="2400"/>
            </a:lvl1pPr>
          </a:lstStyle>
          <a:p>
            <a:pPr lvl="0"/>
            <a:r>
              <a:rPr lang="en-GB"/>
              <a:t>Click to edit label</a:t>
            </a:r>
            <a:endParaRPr lang="en-US"/>
          </a:p>
        </p:txBody>
      </p:sp>
      <p:sp>
        <p:nvSpPr>
          <p:cNvPr id="16" name="圖片版面配置區 53">
            <a:extLst>
              <a:ext uri="{FF2B5EF4-FFF2-40B4-BE49-F238E27FC236}">
                <a16:creationId xmlns:a16="http://schemas.microsoft.com/office/drawing/2014/main" id="{05569889-FAC7-04B8-847F-3464C07A6BF0}"/>
              </a:ext>
            </a:extLst>
          </p:cNvPr>
          <p:cNvSpPr>
            <a:spLocks noGrp="1"/>
          </p:cNvSpPr>
          <p:nvPr>
            <p:ph type="pic" sz="quarter" idx="29"/>
          </p:nvPr>
        </p:nvSpPr>
        <p:spPr>
          <a:xfrm>
            <a:off x="3100253" y="4120995"/>
            <a:ext cx="1124405" cy="327253"/>
          </a:xfrm>
          <a:prstGeom prst="rightArrow">
            <a:avLst>
              <a:gd name="adj1" fmla="val 15602"/>
              <a:gd name="adj2" fmla="val 53127"/>
            </a:avLst>
          </a:prstGeom>
          <a:solidFill>
            <a:schemeClr val="tx1"/>
          </a:solidFill>
          <a:ln>
            <a:solidFill>
              <a:schemeClr val="tx1"/>
            </a:solidFill>
          </a:ln>
        </p:spPr>
        <p:txBody>
          <a:bodyPr/>
          <a:lstStyle/>
          <a:p>
            <a:endParaRPr kumimoji="1" lang="zh-HK" altLang="en-US"/>
          </a:p>
        </p:txBody>
      </p:sp>
      <p:sp>
        <p:nvSpPr>
          <p:cNvPr id="5" name="Content Placeholder 2">
            <a:extLst>
              <a:ext uri="{FF2B5EF4-FFF2-40B4-BE49-F238E27FC236}">
                <a16:creationId xmlns:a16="http://schemas.microsoft.com/office/drawing/2014/main" id="{F7B68705-72C7-05E4-A9C5-66BA4C8C5176}"/>
              </a:ext>
            </a:extLst>
          </p:cNvPr>
          <p:cNvSpPr>
            <a:spLocks noGrp="1"/>
          </p:cNvSpPr>
          <p:nvPr>
            <p:ph idx="16" hasCustomPrompt="1"/>
          </p:nvPr>
        </p:nvSpPr>
        <p:spPr>
          <a:xfrm>
            <a:off x="496266" y="3938381"/>
            <a:ext cx="3020821" cy="645813"/>
          </a:xfrm>
        </p:spPr>
        <p:txBody>
          <a:bodyPr/>
          <a:lstStyle>
            <a:lvl1pPr marL="0" indent="0">
              <a:buNone/>
              <a:defRPr sz="2400"/>
            </a:lvl1pPr>
          </a:lstStyle>
          <a:p>
            <a:pPr lvl="0"/>
            <a:r>
              <a:rPr lang="en-GB"/>
              <a:t>Click to edit label</a:t>
            </a:r>
            <a:endParaRPr lang="en-US"/>
          </a:p>
        </p:txBody>
      </p:sp>
      <p:sp>
        <p:nvSpPr>
          <p:cNvPr id="17" name="圖片版面配置區 53">
            <a:extLst>
              <a:ext uri="{FF2B5EF4-FFF2-40B4-BE49-F238E27FC236}">
                <a16:creationId xmlns:a16="http://schemas.microsoft.com/office/drawing/2014/main" id="{0E7B7124-1189-4AAD-A3C6-644287B9343D}"/>
              </a:ext>
            </a:extLst>
          </p:cNvPr>
          <p:cNvSpPr>
            <a:spLocks noGrp="1"/>
          </p:cNvSpPr>
          <p:nvPr>
            <p:ph type="pic" sz="quarter" idx="30"/>
          </p:nvPr>
        </p:nvSpPr>
        <p:spPr>
          <a:xfrm>
            <a:off x="7784586" y="210943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6" name="Content Placeholder 2">
            <a:extLst>
              <a:ext uri="{FF2B5EF4-FFF2-40B4-BE49-F238E27FC236}">
                <a16:creationId xmlns:a16="http://schemas.microsoft.com/office/drawing/2014/main" id="{77CFB75E-3609-CC20-7E15-A956D6FF3475}"/>
              </a:ext>
            </a:extLst>
          </p:cNvPr>
          <p:cNvSpPr>
            <a:spLocks noGrp="1"/>
          </p:cNvSpPr>
          <p:nvPr>
            <p:ph idx="17" hasCustomPrompt="1"/>
          </p:nvPr>
        </p:nvSpPr>
        <p:spPr>
          <a:xfrm>
            <a:off x="8783770" y="1893191"/>
            <a:ext cx="3020821" cy="645813"/>
          </a:xfrm>
        </p:spPr>
        <p:txBody>
          <a:bodyPr/>
          <a:lstStyle>
            <a:lvl1pPr marL="0" indent="0">
              <a:buNone/>
              <a:defRPr sz="2400"/>
            </a:lvl1pPr>
          </a:lstStyle>
          <a:p>
            <a:pPr lvl="0"/>
            <a:r>
              <a:rPr lang="en-GB"/>
              <a:t>Click to edit label</a:t>
            </a:r>
            <a:endParaRPr lang="en-US"/>
          </a:p>
        </p:txBody>
      </p:sp>
      <p:sp>
        <p:nvSpPr>
          <p:cNvPr id="18" name="圖片版面配置區 53">
            <a:extLst>
              <a:ext uri="{FF2B5EF4-FFF2-40B4-BE49-F238E27FC236}">
                <a16:creationId xmlns:a16="http://schemas.microsoft.com/office/drawing/2014/main" id="{F120B806-B779-B6A4-F031-F300EF7D8846}"/>
              </a:ext>
            </a:extLst>
          </p:cNvPr>
          <p:cNvSpPr>
            <a:spLocks noGrp="1"/>
          </p:cNvSpPr>
          <p:nvPr>
            <p:ph type="pic" sz="quarter" idx="31"/>
          </p:nvPr>
        </p:nvSpPr>
        <p:spPr>
          <a:xfrm>
            <a:off x="7884260" y="3121714"/>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7" name="Content Placeholder 2">
            <a:extLst>
              <a:ext uri="{FF2B5EF4-FFF2-40B4-BE49-F238E27FC236}">
                <a16:creationId xmlns:a16="http://schemas.microsoft.com/office/drawing/2014/main" id="{8E976F43-E9DB-A40D-4B23-2BA550762819}"/>
              </a:ext>
            </a:extLst>
          </p:cNvPr>
          <p:cNvSpPr>
            <a:spLocks noGrp="1"/>
          </p:cNvSpPr>
          <p:nvPr>
            <p:ph idx="18" hasCustomPrompt="1"/>
          </p:nvPr>
        </p:nvSpPr>
        <p:spPr>
          <a:xfrm>
            <a:off x="8783770" y="2913441"/>
            <a:ext cx="3020821" cy="645813"/>
          </a:xfrm>
        </p:spPr>
        <p:txBody>
          <a:bodyPr/>
          <a:lstStyle>
            <a:lvl1pPr marL="0" indent="0">
              <a:buNone/>
              <a:defRPr sz="2400"/>
            </a:lvl1pPr>
          </a:lstStyle>
          <a:p>
            <a:pPr lvl="0"/>
            <a:r>
              <a:rPr lang="en-GB"/>
              <a:t>Click to edit label</a:t>
            </a:r>
            <a:endParaRPr lang="en-US"/>
          </a:p>
        </p:txBody>
      </p:sp>
      <p:sp>
        <p:nvSpPr>
          <p:cNvPr id="20" name="圖片版面配置區 53">
            <a:extLst>
              <a:ext uri="{FF2B5EF4-FFF2-40B4-BE49-F238E27FC236}">
                <a16:creationId xmlns:a16="http://schemas.microsoft.com/office/drawing/2014/main" id="{E6E86686-9887-FCFC-F72B-05C096FC8918}"/>
              </a:ext>
            </a:extLst>
          </p:cNvPr>
          <p:cNvSpPr>
            <a:spLocks noGrp="1"/>
          </p:cNvSpPr>
          <p:nvPr>
            <p:ph type="pic" sz="quarter" idx="32"/>
          </p:nvPr>
        </p:nvSpPr>
        <p:spPr>
          <a:xfrm>
            <a:off x="7929627" y="422216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8" name="Content Placeholder 2">
            <a:extLst>
              <a:ext uri="{FF2B5EF4-FFF2-40B4-BE49-F238E27FC236}">
                <a16:creationId xmlns:a16="http://schemas.microsoft.com/office/drawing/2014/main" id="{69CFD2A6-6BCB-1D62-D37F-D654E8ED7018}"/>
              </a:ext>
            </a:extLst>
          </p:cNvPr>
          <p:cNvSpPr>
            <a:spLocks noGrp="1"/>
          </p:cNvSpPr>
          <p:nvPr>
            <p:ph idx="19" hasCustomPrompt="1"/>
          </p:nvPr>
        </p:nvSpPr>
        <p:spPr>
          <a:xfrm>
            <a:off x="8783770" y="3933691"/>
            <a:ext cx="3020821" cy="645813"/>
          </a:xfrm>
        </p:spPr>
        <p:txBody>
          <a:bodyPr/>
          <a:lstStyle>
            <a:lvl1pPr marL="0" indent="0">
              <a:buNone/>
              <a:defRPr sz="2400"/>
            </a:lvl1pPr>
          </a:lstStyle>
          <a:p>
            <a:pPr lvl="0"/>
            <a:r>
              <a:rPr lang="en-GB"/>
              <a:t>Click to edit label</a:t>
            </a:r>
            <a:endParaRPr lang="en-US"/>
          </a:p>
        </p:txBody>
      </p:sp>
      <p:sp>
        <p:nvSpPr>
          <p:cNvPr id="11" name="文字版面配置區 18">
            <a:extLst>
              <a:ext uri="{FF2B5EF4-FFF2-40B4-BE49-F238E27FC236}">
                <a16:creationId xmlns:a16="http://schemas.microsoft.com/office/drawing/2014/main" id="{08405A11-96E3-A4AF-2138-E35997259C30}"/>
              </a:ext>
            </a:extLst>
          </p:cNvPr>
          <p:cNvSpPr>
            <a:spLocks noGrp="1"/>
          </p:cNvSpPr>
          <p:nvPr>
            <p:ph type="body" sz="quarter" idx="38"/>
          </p:nvPr>
        </p:nvSpPr>
        <p:spPr>
          <a:xfrm>
            <a:off x="680321" y="499201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Date Placeholder 8">
            <a:extLst>
              <a:ext uri="{FF2B5EF4-FFF2-40B4-BE49-F238E27FC236}">
                <a16:creationId xmlns:a16="http://schemas.microsoft.com/office/drawing/2014/main" id="{0D1624CD-5311-6DE7-7378-555DB02E1D91}"/>
              </a:ext>
            </a:extLst>
          </p:cNvPr>
          <p:cNvSpPr>
            <a:spLocks noGrp="1"/>
          </p:cNvSpPr>
          <p:nvPr>
            <p:ph type="dt" sz="half" idx="35"/>
          </p:nvPr>
        </p:nvSpPr>
        <p:spPr/>
        <p:txBody>
          <a:bodyPr/>
          <a:lstStyle/>
          <a:p>
            <a:fld id="{82366278-3313-8549-87DE-ECC5920BEA47}" type="datetime1">
              <a:rPr lang="en-HK" smtClean="0"/>
              <a:pPr/>
              <a:t>23/10/2023</a:t>
            </a:fld>
            <a:endParaRPr lang="en-US"/>
          </a:p>
        </p:txBody>
      </p:sp>
      <p:sp>
        <p:nvSpPr>
          <p:cNvPr id="19" name="Footer Placeholder 18">
            <a:extLst>
              <a:ext uri="{FF2B5EF4-FFF2-40B4-BE49-F238E27FC236}">
                <a16:creationId xmlns:a16="http://schemas.microsoft.com/office/drawing/2014/main" id="{D045E677-50AE-8218-32D1-8B3252A64814}"/>
              </a:ext>
            </a:extLst>
          </p:cNvPr>
          <p:cNvSpPr>
            <a:spLocks noGrp="1"/>
          </p:cNvSpPr>
          <p:nvPr>
            <p:ph type="ftr" sz="quarter" idx="36"/>
          </p:nvPr>
        </p:nvSpPr>
        <p:spPr/>
        <p:txBody>
          <a:bodyPr/>
          <a:lstStyle/>
          <a:p>
            <a:r>
              <a:rPr lang="en-US"/>
              <a:t>Edit footer and page number options in “Header &amp; Footer”</a:t>
            </a:r>
          </a:p>
        </p:txBody>
      </p:sp>
      <p:sp>
        <p:nvSpPr>
          <p:cNvPr id="22" name="Slide Number Placeholder 21">
            <a:extLst>
              <a:ext uri="{FF2B5EF4-FFF2-40B4-BE49-F238E27FC236}">
                <a16:creationId xmlns:a16="http://schemas.microsoft.com/office/drawing/2014/main" id="{50C1F4E8-9607-86BD-B97B-61B893E00293}"/>
              </a:ext>
            </a:extLst>
          </p:cNvPr>
          <p:cNvSpPr>
            <a:spLocks noGrp="1"/>
          </p:cNvSpPr>
          <p:nvPr>
            <p:ph type="sldNum" sz="quarter" idx="37"/>
          </p:nvPr>
        </p:nvSpPr>
        <p:spPr/>
        <p:txBody>
          <a:bodyPr/>
          <a:lstStyle/>
          <a:p>
            <a:fld id="{D57F1E4F-1CFF-5643-939E-217C01CDF565}" type="slidenum">
              <a:rPr lang="en-US" smtClean="0"/>
              <a:pPr/>
              <a:t>‹#›</a:t>
            </a:fld>
            <a:endParaRPr lang="en-US"/>
          </a:p>
        </p:txBody>
      </p:sp>
      <p:sp>
        <p:nvSpPr>
          <p:cNvPr id="12" name="文字版面配置區 16">
            <a:extLst>
              <a:ext uri="{FF2B5EF4-FFF2-40B4-BE49-F238E27FC236}">
                <a16:creationId xmlns:a16="http://schemas.microsoft.com/office/drawing/2014/main" id="{D06BA9D8-D7A0-01CD-F7ED-CDD6F8EB457B}"/>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227015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abel layout 2 objec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30DC-F949-FC85-CFEC-101F1D4E8778}"/>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Text Placeholder 2">
            <a:extLst>
              <a:ext uri="{FF2B5EF4-FFF2-40B4-BE49-F238E27FC236}">
                <a16:creationId xmlns:a16="http://schemas.microsoft.com/office/drawing/2014/main" id="{C7DB918A-5EB7-B6E0-9EC7-434BEFC34052}"/>
              </a:ext>
            </a:extLst>
          </p:cNvPr>
          <p:cNvSpPr>
            <a:spLocks noGrp="1"/>
          </p:cNvSpPr>
          <p:nvPr>
            <p:ph type="body" idx="13" hasCustomPrompt="1"/>
          </p:nvPr>
        </p:nvSpPr>
        <p:spPr>
          <a:xfrm>
            <a:off x="353386" y="4278530"/>
            <a:ext cx="4226690" cy="450382"/>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image title</a:t>
            </a:r>
          </a:p>
        </p:txBody>
      </p:sp>
      <p:sp>
        <p:nvSpPr>
          <p:cNvPr id="35" name="內容版面配置區 23">
            <a:extLst>
              <a:ext uri="{FF2B5EF4-FFF2-40B4-BE49-F238E27FC236}">
                <a16:creationId xmlns:a16="http://schemas.microsoft.com/office/drawing/2014/main" id="{F8E13041-2B26-D7E5-96D5-EFFD5699433B}"/>
              </a:ext>
            </a:extLst>
          </p:cNvPr>
          <p:cNvSpPr>
            <a:spLocks noGrp="1"/>
          </p:cNvSpPr>
          <p:nvPr>
            <p:ph sz="quarter" idx="38" hasCustomPrompt="1"/>
          </p:nvPr>
        </p:nvSpPr>
        <p:spPr>
          <a:xfrm>
            <a:off x="251740" y="1868884"/>
            <a:ext cx="2687637" cy="2304302"/>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a:t>Click to insert image</a:t>
            </a:r>
            <a:endParaRPr kumimoji="1" lang="zh-HK" altLang="en-US"/>
          </a:p>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endParaRPr kumimoji="1" lang="zh-HK" altLang="en-US"/>
          </a:p>
        </p:txBody>
      </p:sp>
      <p:sp>
        <p:nvSpPr>
          <p:cNvPr id="29" name="圖片版面配置區 53">
            <a:extLst>
              <a:ext uri="{FF2B5EF4-FFF2-40B4-BE49-F238E27FC236}">
                <a16:creationId xmlns:a16="http://schemas.microsoft.com/office/drawing/2014/main" id="{696170A2-FAC6-6DC9-37CA-EFBD9B503369}"/>
              </a:ext>
            </a:extLst>
          </p:cNvPr>
          <p:cNvSpPr>
            <a:spLocks noGrp="1"/>
          </p:cNvSpPr>
          <p:nvPr>
            <p:ph type="pic" sz="quarter" idx="32"/>
          </p:nvPr>
        </p:nvSpPr>
        <p:spPr>
          <a:xfrm>
            <a:off x="2075966" y="2011400"/>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2" name="Content Placeholder 2">
            <a:extLst>
              <a:ext uri="{FF2B5EF4-FFF2-40B4-BE49-F238E27FC236}">
                <a16:creationId xmlns:a16="http://schemas.microsoft.com/office/drawing/2014/main" id="{B06FA025-D65D-DF83-CA7B-DB50188980C3}"/>
              </a:ext>
            </a:extLst>
          </p:cNvPr>
          <p:cNvSpPr>
            <a:spLocks noGrp="1"/>
          </p:cNvSpPr>
          <p:nvPr>
            <p:ph idx="23" hasCustomPrompt="1"/>
          </p:nvPr>
        </p:nvSpPr>
        <p:spPr>
          <a:xfrm>
            <a:off x="3069666" y="1869488"/>
            <a:ext cx="3020821" cy="645813"/>
          </a:xfrm>
        </p:spPr>
        <p:txBody>
          <a:bodyPr/>
          <a:lstStyle>
            <a:lvl1pPr marL="0" indent="0">
              <a:buNone/>
              <a:defRPr sz="2400"/>
            </a:lvl1pPr>
          </a:lstStyle>
          <a:p>
            <a:pPr lvl="0"/>
            <a:r>
              <a:rPr lang="en-GB"/>
              <a:t>Click to edit label</a:t>
            </a:r>
            <a:endParaRPr lang="en-US"/>
          </a:p>
        </p:txBody>
      </p:sp>
      <p:sp>
        <p:nvSpPr>
          <p:cNvPr id="30" name="圖片版面配置區 53">
            <a:extLst>
              <a:ext uri="{FF2B5EF4-FFF2-40B4-BE49-F238E27FC236}">
                <a16:creationId xmlns:a16="http://schemas.microsoft.com/office/drawing/2014/main" id="{A02B330E-7E49-F185-AC2F-B185CDD8F895}"/>
              </a:ext>
            </a:extLst>
          </p:cNvPr>
          <p:cNvSpPr>
            <a:spLocks noGrp="1"/>
          </p:cNvSpPr>
          <p:nvPr>
            <p:ph type="pic" sz="quarter" idx="33"/>
          </p:nvPr>
        </p:nvSpPr>
        <p:spPr>
          <a:xfrm>
            <a:off x="2175640" y="290937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3" name="Content Placeholder 2">
            <a:extLst>
              <a:ext uri="{FF2B5EF4-FFF2-40B4-BE49-F238E27FC236}">
                <a16:creationId xmlns:a16="http://schemas.microsoft.com/office/drawing/2014/main" id="{B4BDB107-8F32-8F99-4A95-3BB21465FAB1}"/>
              </a:ext>
            </a:extLst>
          </p:cNvPr>
          <p:cNvSpPr>
            <a:spLocks noGrp="1"/>
          </p:cNvSpPr>
          <p:nvPr>
            <p:ph idx="24" hasCustomPrompt="1"/>
          </p:nvPr>
        </p:nvSpPr>
        <p:spPr>
          <a:xfrm>
            <a:off x="3069666" y="2675419"/>
            <a:ext cx="3020821" cy="645813"/>
          </a:xfrm>
        </p:spPr>
        <p:txBody>
          <a:bodyPr/>
          <a:lstStyle>
            <a:lvl1pPr marL="0" indent="0">
              <a:buNone/>
              <a:defRPr sz="2400"/>
            </a:lvl1pPr>
          </a:lstStyle>
          <a:p>
            <a:pPr lvl="0"/>
            <a:r>
              <a:rPr lang="en-GB" dirty="0"/>
              <a:t>Click to edit label</a:t>
            </a:r>
            <a:endParaRPr lang="en-US" dirty="0"/>
          </a:p>
        </p:txBody>
      </p:sp>
      <p:sp>
        <p:nvSpPr>
          <p:cNvPr id="31" name="圖片版面配置區 53">
            <a:extLst>
              <a:ext uri="{FF2B5EF4-FFF2-40B4-BE49-F238E27FC236}">
                <a16:creationId xmlns:a16="http://schemas.microsoft.com/office/drawing/2014/main" id="{F03420E6-50FB-4C30-7B44-C17AE48199AE}"/>
              </a:ext>
            </a:extLst>
          </p:cNvPr>
          <p:cNvSpPr>
            <a:spLocks noGrp="1"/>
          </p:cNvSpPr>
          <p:nvPr>
            <p:ph type="pic" sz="quarter" idx="34"/>
          </p:nvPr>
        </p:nvSpPr>
        <p:spPr>
          <a:xfrm>
            <a:off x="2221007" y="3809793"/>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4" name="Content Placeholder 2">
            <a:extLst>
              <a:ext uri="{FF2B5EF4-FFF2-40B4-BE49-F238E27FC236}">
                <a16:creationId xmlns:a16="http://schemas.microsoft.com/office/drawing/2014/main" id="{23C8DE32-FB00-1C4F-C5FF-6CDBBF4CB5C5}"/>
              </a:ext>
            </a:extLst>
          </p:cNvPr>
          <p:cNvSpPr>
            <a:spLocks noGrp="1"/>
          </p:cNvSpPr>
          <p:nvPr>
            <p:ph idx="25" hasCustomPrompt="1"/>
          </p:nvPr>
        </p:nvSpPr>
        <p:spPr>
          <a:xfrm>
            <a:off x="3069666" y="3509931"/>
            <a:ext cx="3020821" cy="645813"/>
          </a:xfrm>
        </p:spPr>
        <p:txBody>
          <a:bodyPr/>
          <a:lstStyle>
            <a:lvl1pPr marL="0" indent="0">
              <a:buNone/>
              <a:defRPr sz="2400"/>
            </a:lvl1pPr>
          </a:lstStyle>
          <a:p>
            <a:pPr lvl="0"/>
            <a:r>
              <a:rPr lang="en-GB"/>
              <a:t>Click to edit label</a:t>
            </a:r>
            <a:endParaRPr lang="en-US"/>
          </a:p>
        </p:txBody>
      </p:sp>
      <p:sp>
        <p:nvSpPr>
          <p:cNvPr id="25" name="Text Placeholder 2">
            <a:extLst>
              <a:ext uri="{FF2B5EF4-FFF2-40B4-BE49-F238E27FC236}">
                <a16:creationId xmlns:a16="http://schemas.microsoft.com/office/drawing/2014/main" id="{AB3E2142-A7DB-627E-2202-B781DE59EF77}"/>
              </a:ext>
            </a:extLst>
          </p:cNvPr>
          <p:cNvSpPr>
            <a:spLocks noGrp="1"/>
          </p:cNvSpPr>
          <p:nvPr>
            <p:ph type="body" idx="27" hasCustomPrompt="1"/>
          </p:nvPr>
        </p:nvSpPr>
        <p:spPr>
          <a:xfrm>
            <a:off x="6211122" y="4295971"/>
            <a:ext cx="4226690" cy="450382"/>
          </a:xfrm>
        </p:spPr>
        <p:txBody>
          <a:bodyPr>
            <a:noAutofit/>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image title</a:t>
            </a:r>
          </a:p>
        </p:txBody>
      </p:sp>
      <p:sp>
        <p:nvSpPr>
          <p:cNvPr id="36" name="內容版面配置區 25">
            <a:extLst>
              <a:ext uri="{FF2B5EF4-FFF2-40B4-BE49-F238E27FC236}">
                <a16:creationId xmlns:a16="http://schemas.microsoft.com/office/drawing/2014/main" id="{76A1F4AD-C706-ABDD-E7A7-985FB6C059C5}"/>
              </a:ext>
            </a:extLst>
          </p:cNvPr>
          <p:cNvSpPr>
            <a:spLocks noGrp="1"/>
          </p:cNvSpPr>
          <p:nvPr>
            <p:ph sz="quarter" idx="39" hasCustomPrompt="1"/>
          </p:nvPr>
        </p:nvSpPr>
        <p:spPr>
          <a:xfrm>
            <a:off x="6211215" y="1868884"/>
            <a:ext cx="2617787" cy="2304302"/>
          </a:xfrm>
        </p:spPr>
        <p:txBody>
          <a:bodyPr/>
          <a:lstStyle/>
          <a:p>
            <a:pPr marL="228600" marR="0" lvl="0" indent="-228600" algn="l" defTabSz="914400" rtl="0" eaLnBrk="1" fontAlgn="auto" latinLnBrk="0" hangingPunct="1">
              <a:lnSpc>
                <a:spcPct val="100000"/>
              </a:lnSpc>
              <a:spcBef>
                <a:spcPts val="1000"/>
              </a:spcBef>
              <a:spcAft>
                <a:spcPts val="600"/>
              </a:spcAft>
              <a:buClrTx/>
              <a:buSzPct val="90000"/>
              <a:buFont typeface="Wingdings" pitchFamily="2" charset="2"/>
              <a:buChar char="l"/>
              <a:tabLst/>
              <a:defRPr/>
            </a:pPr>
            <a:r>
              <a:rPr kumimoji="1" lang="en-US" altLang="zh-HK" dirty="0"/>
              <a:t>Click to insert image</a:t>
            </a:r>
            <a:endParaRPr kumimoji="1" lang="zh-HK" altLang="en-US" dirty="0"/>
          </a:p>
          <a:p>
            <a:pPr lvl="0"/>
            <a:endParaRPr kumimoji="1" lang="zh-HK" altLang="en-US" dirty="0"/>
          </a:p>
        </p:txBody>
      </p:sp>
      <p:sp>
        <p:nvSpPr>
          <p:cNvPr id="32" name="圖片版面配置區 53">
            <a:extLst>
              <a:ext uri="{FF2B5EF4-FFF2-40B4-BE49-F238E27FC236}">
                <a16:creationId xmlns:a16="http://schemas.microsoft.com/office/drawing/2014/main" id="{53D33522-E1F4-0187-42A1-8FE743BD6881}"/>
              </a:ext>
            </a:extLst>
          </p:cNvPr>
          <p:cNvSpPr>
            <a:spLocks noGrp="1"/>
          </p:cNvSpPr>
          <p:nvPr>
            <p:ph type="pic" sz="quarter" idx="35"/>
          </p:nvPr>
        </p:nvSpPr>
        <p:spPr>
          <a:xfrm>
            <a:off x="8049490" y="2099509"/>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6" name="Content Placeholder 2">
            <a:extLst>
              <a:ext uri="{FF2B5EF4-FFF2-40B4-BE49-F238E27FC236}">
                <a16:creationId xmlns:a16="http://schemas.microsoft.com/office/drawing/2014/main" id="{809F0D6B-A6B7-13E3-F3CE-DB6C35D99824}"/>
              </a:ext>
            </a:extLst>
          </p:cNvPr>
          <p:cNvSpPr>
            <a:spLocks noGrp="1"/>
          </p:cNvSpPr>
          <p:nvPr>
            <p:ph idx="28" hasCustomPrompt="1"/>
          </p:nvPr>
        </p:nvSpPr>
        <p:spPr>
          <a:xfrm>
            <a:off x="8927402" y="1886929"/>
            <a:ext cx="3020821" cy="645813"/>
          </a:xfrm>
        </p:spPr>
        <p:txBody>
          <a:bodyPr/>
          <a:lstStyle>
            <a:lvl1pPr marL="0" indent="0">
              <a:buNone/>
              <a:defRPr sz="2400"/>
            </a:lvl1pPr>
          </a:lstStyle>
          <a:p>
            <a:pPr lvl="0"/>
            <a:r>
              <a:rPr lang="en-GB"/>
              <a:t>Click to edit label</a:t>
            </a:r>
            <a:endParaRPr lang="en-US"/>
          </a:p>
        </p:txBody>
      </p:sp>
      <p:sp>
        <p:nvSpPr>
          <p:cNvPr id="33" name="圖片版面配置區 53">
            <a:extLst>
              <a:ext uri="{FF2B5EF4-FFF2-40B4-BE49-F238E27FC236}">
                <a16:creationId xmlns:a16="http://schemas.microsoft.com/office/drawing/2014/main" id="{0464F99A-9658-3317-C3D7-B6224525E697}"/>
              </a:ext>
            </a:extLst>
          </p:cNvPr>
          <p:cNvSpPr>
            <a:spLocks noGrp="1"/>
          </p:cNvSpPr>
          <p:nvPr>
            <p:ph type="pic" sz="quarter" idx="36"/>
          </p:nvPr>
        </p:nvSpPr>
        <p:spPr>
          <a:xfrm>
            <a:off x="8149164" y="299748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a:p>
        </p:txBody>
      </p:sp>
      <p:sp>
        <p:nvSpPr>
          <p:cNvPr id="27" name="Content Placeholder 2">
            <a:extLst>
              <a:ext uri="{FF2B5EF4-FFF2-40B4-BE49-F238E27FC236}">
                <a16:creationId xmlns:a16="http://schemas.microsoft.com/office/drawing/2014/main" id="{F0DA912D-518C-815F-256D-6005C6F01C99}"/>
              </a:ext>
            </a:extLst>
          </p:cNvPr>
          <p:cNvSpPr>
            <a:spLocks noGrp="1"/>
          </p:cNvSpPr>
          <p:nvPr>
            <p:ph idx="29" hasCustomPrompt="1"/>
          </p:nvPr>
        </p:nvSpPr>
        <p:spPr>
          <a:xfrm>
            <a:off x="8927402" y="2692860"/>
            <a:ext cx="3020821" cy="645813"/>
          </a:xfrm>
        </p:spPr>
        <p:txBody>
          <a:bodyPr/>
          <a:lstStyle>
            <a:lvl1pPr marL="0" indent="0">
              <a:buNone/>
              <a:defRPr sz="2400"/>
            </a:lvl1pPr>
          </a:lstStyle>
          <a:p>
            <a:pPr lvl="0"/>
            <a:r>
              <a:rPr lang="en-GB" dirty="0"/>
              <a:t>Click to edit label</a:t>
            </a:r>
            <a:endParaRPr lang="en-US" dirty="0"/>
          </a:p>
        </p:txBody>
      </p:sp>
      <p:sp>
        <p:nvSpPr>
          <p:cNvPr id="34" name="圖片版面配置區 53">
            <a:extLst>
              <a:ext uri="{FF2B5EF4-FFF2-40B4-BE49-F238E27FC236}">
                <a16:creationId xmlns:a16="http://schemas.microsoft.com/office/drawing/2014/main" id="{B1B83B8A-2916-A86C-07BC-F4C9BC2824CD}"/>
              </a:ext>
            </a:extLst>
          </p:cNvPr>
          <p:cNvSpPr>
            <a:spLocks noGrp="1"/>
          </p:cNvSpPr>
          <p:nvPr>
            <p:ph type="pic" sz="quarter" idx="37"/>
          </p:nvPr>
        </p:nvSpPr>
        <p:spPr>
          <a:xfrm>
            <a:off x="8194531" y="3897902"/>
            <a:ext cx="1124405" cy="327253"/>
          </a:xfrm>
          <a:prstGeom prst="leftArrow">
            <a:avLst>
              <a:gd name="adj1" fmla="val 16737"/>
              <a:gd name="adj2" fmla="val 50000"/>
            </a:avLst>
          </a:prstGeom>
          <a:solidFill>
            <a:schemeClr val="tx1"/>
          </a:solidFill>
          <a:ln>
            <a:solidFill>
              <a:schemeClr val="tx1"/>
            </a:solidFill>
          </a:ln>
        </p:spPr>
        <p:txBody>
          <a:bodyPr/>
          <a:lstStyle/>
          <a:p>
            <a:endParaRPr kumimoji="1" lang="zh-HK" altLang="en-US" dirty="0"/>
          </a:p>
        </p:txBody>
      </p:sp>
      <p:sp>
        <p:nvSpPr>
          <p:cNvPr id="28" name="Content Placeholder 2">
            <a:extLst>
              <a:ext uri="{FF2B5EF4-FFF2-40B4-BE49-F238E27FC236}">
                <a16:creationId xmlns:a16="http://schemas.microsoft.com/office/drawing/2014/main" id="{39D1A20D-2604-786A-9C34-E69AE6174C50}"/>
              </a:ext>
            </a:extLst>
          </p:cNvPr>
          <p:cNvSpPr>
            <a:spLocks noGrp="1"/>
          </p:cNvSpPr>
          <p:nvPr>
            <p:ph idx="30" hasCustomPrompt="1"/>
          </p:nvPr>
        </p:nvSpPr>
        <p:spPr>
          <a:xfrm>
            <a:off x="8927402" y="3527372"/>
            <a:ext cx="3020821" cy="645813"/>
          </a:xfrm>
        </p:spPr>
        <p:txBody>
          <a:bodyPr/>
          <a:lstStyle>
            <a:lvl1pPr marL="0" indent="0">
              <a:buNone/>
              <a:defRPr sz="2400"/>
            </a:lvl1pPr>
          </a:lstStyle>
          <a:p>
            <a:pPr lvl="0"/>
            <a:r>
              <a:rPr lang="en-GB"/>
              <a:t>Click to edit label</a:t>
            </a:r>
            <a:endParaRPr lang="en-US"/>
          </a:p>
        </p:txBody>
      </p:sp>
      <p:sp>
        <p:nvSpPr>
          <p:cNvPr id="38" name="文字版面配置區 37">
            <a:extLst>
              <a:ext uri="{FF2B5EF4-FFF2-40B4-BE49-F238E27FC236}">
                <a16:creationId xmlns:a16="http://schemas.microsoft.com/office/drawing/2014/main" id="{287D355A-9428-5751-2F3E-451D0C8560F6}"/>
              </a:ext>
            </a:extLst>
          </p:cNvPr>
          <p:cNvSpPr>
            <a:spLocks noGrp="1"/>
          </p:cNvSpPr>
          <p:nvPr>
            <p:ph type="body" sz="quarter" idx="40"/>
          </p:nvPr>
        </p:nvSpPr>
        <p:spPr>
          <a:xfrm>
            <a:off x="353386" y="4880811"/>
            <a:ext cx="5410166" cy="53022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4" name="文字版面配置區 3">
            <a:extLst>
              <a:ext uri="{FF2B5EF4-FFF2-40B4-BE49-F238E27FC236}">
                <a16:creationId xmlns:a16="http://schemas.microsoft.com/office/drawing/2014/main" id="{9F3335D1-4990-9788-81F9-FF86F59A1063}"/>
              </a:ext>
            </a:extLst>
          </p:cNvPr>
          <p:cNvSpPr>
            <a:spLocks noGrp="1"/>
          </p:cNvSpPr>
          <p:nvPr>
            <p:ph type="body" sz="quarter" idx="41"/>
          </p:nvPr>
        </p:nvSpPr>
        <p:spPr>
          <a:xfrm>
            <a:off x="6211888" y="4887906"/>
            <a:ext cx="4903787" cy="523875"/>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3" name="Date Placeholder 2">
            <a:extLst>
              <a:ext uri="{FF2B5EF4-FFF2-40B4-BE49-F238E27FC236}">
                <a16:creationId xmlns:a16="http://schemas.microsoft.com/office/drawing/2014/main" id="{3FA19DC7-AA99-91D9-3D12-BB72D1F4B174}"/>
              </a:ext>
            </a:extLst>
          </p:cNvPr>
          <p:cNvSpPr>
            <a:spLocks noGrp="1"/>
          </p:cNvSpPr>
          <p:nvPr>
            <p:ph type="dt" sz="half" idx="42"/>
          </p:nvPr>
        </p:nvSpPr>
        <p:spPr/>
        <p:txBody>
          <a:bodyPr/>
          <a:lstStyle/>
          <a:p>
            <a:fld id="{82366278-3313-8549-87DE-ECC5920BEA47}" type="datetime1">
              <a:rPr lang="en-HK" smtClean="0"/>
              <a:pPr/>
              <a:t>23/10/2023</a:t>
            </a:fld>
            <a:endParaRPr lang="en-US"/>
          </a:p>
        </p:txBody>
      </p:sp>
      <p:sp>
        <p:nvSpPr>
          <p:cNvPr id="5" name="Footer Placeholder 4">
            <a:extLst>
              <a:ext uri="{FF2B5EF4-FFF2-40B4-BE49-F238E27FC236}">
                <a16:creationId xmlns:a16="http://schemas.microsoft.com/office/drawing/2014/main" id="{C6A6F312-0DFA-6585-0FA3-790C7E79B402}"/>
              </a:ext>
            </a:extLst>
          </p:cNvPr>
          <p:cNvSpPr>
            <a:spLocks noGrp="1"/>
          </p:cNvSpPr>
          <p:nvPr>
            <p:ph type="ftr" sz="quarter" idx="43"/>
          </p:nvPr>
        </p:nvSpPr>
        <p:spPr/>
        <p:txBody>
          <a:bodyPr/>
          <a:lstStyle/>
          <a:p>
            <a:r>
              <a:rPr lang="en-US"/>
              <a:t>Edit footer and page number options in “Header &amp; Footer”</a:t>
            </a:r>
          </a:p>
        </p:txBody>
      </p:sp>
      <p:sp>
        <p:nvSpPr>
          <p:cNvPr id="6" name="Slide Number Placeholder 5">
            <a:extLst>
              <a:ext uri="{FF2B5EF4-FFF2-40B4-BE49-F238E27FC236}">
                <a16:creationId xmlns:a16="http://schemas.microsoft.com/office/drawing/2014/main" id="{478D1F82-D0DE-6869-2FC1-B8D38A05DAE7}"/>
              </a:ext>
            </a:extLst>
          </p:cNvPr>
          <p:cNvSpPr>
            <a:spLocks noGrp="1"/>
          </p:cNvSpPr>
          <p:nvPr>
            <p:ph type="sldNum" sz="quarter" idx="44"/>
          </p:nvPr>
        </p:nvSpPr>
        <p:spPr/>
        <p:txBody>
          <a:bodyPr/>
          <a:lstStyle/>
          <a:p>
            <a:fld id="{D57F1E4F-1CFF-5643-939E-217C01CDF565}" type="slidenum">
              <a:rPr lang="en-US" smtClean="0"/>
              <a:pPr/>
              <a:t>‹#›</a:t>
            </a:fld>
            <a:endParaRPr lang="en-US"/>
          </a:p>
        </p:txBody>
      </p:sp>
      <p:sp>
        <p:nvSpPr>
          <p:cNvPr id="7" name="文字版面配置區 16">
            <a:extLst>
              <a:ext uri="{FF2B5EF4-FFF2-40B4-BE49-F238E27FC236}">
                <a16:creationId xmlns:a16="http://schemas.microsoft.com/office/drawing/2014/main" id="{281D6703-D318-0619-09D8-B439B832D89F}"/>
              </a:ext>
            </a:extLst>
          </p:cNvPr>
          <p:cNvSpPr>
            <a:spLocks noGrp="1"/>
          </p:cNvSpPr>
          <p:nvPr>
            <p:ph type="body" sz="quarter" idx="4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831296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0AB6EF-E9FC-9C01-FB77-9F5AA4BFA063}"/>
              </a:ext>
            </a:extLst>
          </p:cNvPr>
          <p:cNvSpPr>
            <a:spLocks noGrp="1"/>
          </p:cNvSpPr>
          <p:nvPr>
            <p:ph type="title"/>
          </p:nvPr>
        </p:nvSpPr>
        <p:spPr>
          <a:xfrm>
            <a:off x="124" y="2970135"/>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9" y="368300"/>
            <a:ext cx="9720262" cy="24606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4419593"/>
            <a:ext cx="10435354" cy="966787"/>
          </a:xfrm>
        </p:spPr>
        <p:txBody>
          <a:bodyPr/>
          <a:lstStyle/>
          <a:p>
            <a:pPr lvl="0"/>
            <a:r>
              <a:rPr lang="en-GB"/>
              <a:t>Click to edit Master text styles</a:t>
            </a:r>
          </a:p>
          <a:p>
            <a:pPr lvl="1"/>
            <a:r>
              <a:rPr lang="en-GB"/>
              <a:t>Second level</a:t>
            </a:r>
          </a:p>
          <a:p>
            <a:pPr lvl="0"/>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2" name="文字版面配置區 16">
            <a:extLst>
              <a:ext uri="{FF2B5EF4-FFF2-40B4-BE49-F238E27FC236}">
                <a16:creationId xmlns:a16="http://schemas.microsoft.com/office/drawing/2014/main" id="{4664A179-0EA8-32A1-63F3-CDB0B7049E95}"/>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001334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10659B-41E1-E9F6-2275-821CD8A3B84D}"/>
              </a:ext>
            </a:extLst>
          </p:cNvPr>
          <p:cNvSpPr>
            <a:spLocks noGrp="1"/>
          </p:cNvSpPr>
          <p:nvPr>
            <p:ph type="title"/>
          </p:nvPr>
        </p:nvSpPr>
        <p:spPr>
          <a:xfrm>
            <a:off x="0" y="3223973"/>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5700610" y="339725"/>
            <a:ext cx="4865914" cy="27766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69472" y="339725"/>
            <a:ext cx="4865914" cy="27766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69472" y="4700201"/>
            <a:ext cx="10435354" cy="786199"/>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2" name="文字版面配置區 16">
            <a:extLst>
              <a:ext uri="{FF2B5EF4-FFF2-40B4-BE49-F238E27FC236}">
                <a16:creationId xmlns:a16="http://schemas.microsoft.com/office/drawing/2014/main" id="{6D210242-68D5-7109-FB45-CD406E6B5291}"/>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96938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4BED-E01E-A216-A0CD-852B488EAB65}"/>
              </a:ext>
            </a:extLst>
          </p:cNvPr>
          <p:cNvSpPr>
            <a:spLocks noGrp="1"/>
          </p:cNvSpPr>
          <p:nvPr>
            <p:ph type="title"/>
          </p:nvPr>
        </p:nvSpPr>
        <p:spPr>
          <a:xfrm>
            <a:off x="0" y="3028891"/>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1" name="內容版面配置區 10">
            <a:extLst>
              <a:ext uri="{FF2B5EF4-FFF2-40B4-BE49-F238E27FC236}">
                <a16:creationId xmlns:a16="http://schemas.microsoft.com/office/drawing/2014/main" id="{1FBA61FE-D9DE-BE5E-0F84-85F02DC7165E}"/>
              </a:ext>
            </a:extLst>
          </p:cNvPr>
          <p:cNvSpPr>
            <a:spLocks noGrp="1"/>
          </p:cNvSpPr>
          <p:nvPr>
            <p:ph sz="quarter" idx="14"/>
          </p:nvPr>
        </p:nvSpPr>
        <p:spPr>
          <a:xfrm>
            <a:off x="681038" y="368301"/>
            <a:ext cx="9720262" cy="1084234"/>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6" name="內容版面配置區 5">
            <a:extLst>
              <a:ext uri="{FF2B5EF4-FFF2-40B4-BE49-F238E27FC236}">
                <a16:creationId xmlns:a16="http://schemas.microsoft.com/office/drawing/2014/main" id="{6DBA2D77-F28E-891C-769A-21198644395D}"/>
              </a:ext>
            </a:extLst>
          </p:cNvPr>
          <p:cNvSpPr>
            <a:spLocks noGrp="1"/>
          </p:cNvSpPr>
          <p:nvPr>
            <p:ph sz="quarter" idx="15"/>
          </p:nvPr>
        </p:nvSpPr>
        <p:spPr>
          <a:xfrm>
            <a:off x="680321" y="1836751"/>
            <a:ext cx="9720908" cy="973498"/>
          </a:xfrm>
        </p:spPr>
        <p:txBody>
          <a:bodyPr/>
          <a:lstStyle/>
          <a:p>
            <a:pPr lvl="0"/>
            <a:r>
              <a:rPr lang="en-GB"/>
              <a:t>Click to edit Master text styles</a:t>
            </a:r>
          </a:p>
          <a:p>
            <a:pPr lvl="1"/>
            <a:r>
              <a:rPr lang="en-GB"/>
              <a:t>Second level</a:t>
            </a:r>
          </a:p>
          <a:p>
            <a:pPr lvl="2"/>
            <a:r>
              <a:rPr lang="en-GB"/>
              <a:t>Third level</a:t>
            </a:r>
          </a:p>
          <a:p>
            <a:pPr lvl="3"/>
            <a:r>
              <a:rPr lang="en-GB"/>
              <a:t>Fourth level</a:t>
            </a:r>
            <a:endParaRPr kumimoji="1" lang="zh-HK" altLang="en-US"/>
          </a:p>
        </p:txBody>
      </p:sp>
      <p:sp>
        <p:nvSpPr>
          <p:cNvPr id="8" name="文字版面配置區 7">
            <a:extLst>
              <a:ext uri="{FF2B5EF4-FFF2-40B4-BE49-F238E27FC236}">
                <a16:creationId xmlns:a16="http://schemas.microsoft.com/office/drawing/2014/main" id="{046ADB64-A0B8-82A8-05B5-7300376F3C06}"/>
              </a:ext>
            </a:extLst>
          </p:cNvPr>
          <p:cNvSpPr>
            <a:spLocks noGrp="1"/>
          </p:cNvSpPr>
          <p:nvPr>
            <p:ph type="body" sz="quarter" idx="13"/>
          </p:nvPr>
        </p:nvSpPr>
        <p:spPr>
          <a:xfrm>
            <a:off x="680321" y="4508179"/>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3" name="投影片編號版面配置區 2">
            <a:extLst>
              <a:ext uri="{FF2B5EF4-FFF2-40B4-BE49-F238E27FC236}">
                <a16:creationId xmlns:a16="http://schemas.microsoft.com/office/drawing/2014/main" id="{17A83D8C-4B26-82B9-8067-EAB00577EFDF}"/>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6E2274-45B8-B8AA-C56C-3A06CFC5CF51}"/>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4514DAE9-8828-88F7-883C-B6577E5B6A66}"/>
              </a:ext>
            </a:extLst>
          </p:cNvPr>
          <p:cNvSpPr>
            <a:spLocks noGrp="1"/>
          </p:cNvSpPr>
          <p:nvPr>
            <p:ph type="ftr" sz="quarter" idx="12"/>
          </p:nvPr>
        </p:nvSpPr>
        <p:spPr/>
        <p:txBody>
          <a:bodyPr/>
          <a:lstStyle/>
          <a:p>
            <a:r>
              <a:rPr lang="en-US"/>
              <a:t>Edit footer and page number options in “Header &amp; Footer”</a:t>
            </a:r>
          </a:p>
        </p:txBody>
      </p:sp>
      <p:sp>
        <p:nvSpPr>
          <p:cNvPr id="7" name="文字版面配置區 16">
            <a:extLst>
              <a:ext uri="{FF2B5EF4-FFF2-40B4-BE49-F238E27FC236}">
                <a16:creationId xmlns:a16="http://schemas.microsoft.com/office/drawing/2014/main" id="{7E81EE32-95B3-91C7-C2B7-987179266BF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225628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4">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19C31C-3D57-DE5A-B86D-F725AF4B0582}"/>
              </a:ext>
            </a:extLst>
          </p:cNvPr>
          <p:cNvSpPr>
            <a:spLocks noGrp="1"/>
          </p:cNvSpPr>
          <p:nvPr>
            <p:ph type="title"/>
          </p:nvPr>
        </p:nvSpPr>
        <p:spPr>
          <a:xfrm>
            <a:off x="124" y="2727253"/>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9" name="文字版面配置區 7">
            <a:extLst>
              <a:ext uri="{FF2B5EF4-FFF2-40B4-BE49-F238E27FC236}">
                <a16:creationId xmlns:a16="http://schemas.microsoft.com/office/drawing/2014/main" id="{1632E8CD-53CE-F625-82E5-2A065C2EB043}"/>
              </a:ext>
            </a:extLst>
          </p:cNvPr>
          <p:cNvSpPr>
            <a:spLocks noGrp="1"/>
          </p:cNvSpPr>
          <p:nvPr>
            <p:ph type="body" sz="quarter" idx="13"/>
          </p:nvPr>
        </p:nvSpPr>
        <p:spPr>
          <a:xfrm>
            <a:off x="680321" y="4190995"/>
            <a:ext cx="10435354" cy="966787"/>
          </a:xfrm>
        </p:spPr>
        <p:txBody>
          <a:bodyPr/>
          <a:lstStyle/>
          <a:p>
            <a:pPr lvl="0"/>
            <a:r>
              <a:rPr lang="en-GB"/>
              <a:t>Click to edit Master text styles</a:t>
            </a:r>
          </a:p>
          <a:p>
            <a:pPr lvl="1"/>
            <a:r>
              <a:rPr lang="en-GB"/>
              <a:t>Second level</a:t>
            </a:r>
          </a:p>
          <a:p>
            <a:pPr lvl="4"/>
            <a:endParaRPr kumimoji="1" lang="zh-HK" altLang="en-US"/>
          </a:p>
        </p:txBody>
      </p:sp>
      <p:sp>
        <p:nvSpPr>
          <p:cNvPr id="2" name="Date Placeholder 1">
            <a:extLst>
              <a:ext uri="{FF2B5EF4-FFF2-40B4-BE49-F238E27FC236}">
                <a16:creationId xmlns:a16="http://schemas.microsoft.com/office/drawing/2014/main" id="{AD477D07-A200-65AF-9E85-DECB703AC300}"/>
              </a:ext>
            </a:extLst>
          </p:cNvPr>
          <p:cNvSpPr>
            <a:spLocks noGrp="1"/>
          </p:cNvSpPr>
          <p:nvPr>
            <p:ph type="dt" sz="half" idx="14"/>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4C338A52-282C-B9F9-8C03-92E3C4CB5D60}"/>
              </a:ext>
            </a:extLst>
          </p:cNvPr>
          <p:cNvSpPr>
            <a:spLocks noGrp="1"/>
          </p:cNvSpPr>
          <p:nvPr>
            <p:ph type="ftr" sz="quarter" idx="15"/>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6518B542-85B1-28E0-C796-4F0342119665}"/>
              </a:ext>
            </a:extLst>
          </p:cNvPr>
          <p:cNvSpPr>
            <a:spLocks noGrp="1"/>
          </p:cNvSpPr>
          <p:nvPr>
            <p:ph type="sldNum" sz="quarter" idx="16"/>
          </p:nvPr>
        </p:nvSpPr>
        <p:spPr/>
        <p:txBody>
          <a:bodyPr/>
          <a:lstStyle/>
          <a:p>
            <a:fld id="{D57F1E4F-1CFF-5643-939E-217C01CDF565}" type="slidenum">
              <a:rPr lang="en-US" smtClean="0"/>
              <a:pPr/>
              <a:t>‹#›</a:t>
            </a:fld>
            <a:endParaRPr lang="en-US"/>
          </a:p>
        </p:txBody>
      </p:sp>
      <p:sp>
        <p:nvSpPr>
          <p:cNvPr id="6" name="文字版面配置區 16">
            <a:extLst>
              <a:ext uri="{FF2B5EF4-FFF2-40B4-BE49-F238E27FC236}">
                <a16:creationId xmlns:a16="http://schemas.microsoft.com/office/drawing/2014/main" id="{125FD33F-A68D-4D69-B49F-39D0D885BAD5}"/>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066767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839CB0-9651-FF75-5B18-CCD63F06DA7A}"/>
              </a:ext>
            </a:extLst>
          </p:cNvPr>
          <p:cNvSpPr>
            <a:spLocks noGrp="1"/>
          </p:cNvSpPr>
          <p:nvPr>
            <p:ph type="title"/>
          </p:nvPr>
        </p:nvSpPr>
        <p:spPr>
          <a:xfrm>
            <a:off x="680320" y="258618"/>
            <a:ext cx="4074559" cy="5084907"/>
          </a:xfrm>
          <a:solidFill>
            <a:srgbClr val="245002"/>
          </a:solidFill>
        </p:spPr>
        <p:txBody>
          <a:bodyPr/>
          <a:lstStyle>
            <a:lvl1pPr>
              <a:defRPr>
                <a:solidFill>
                  <a:schemeClr val="bg1"/>
                </a:solidFill>
              </a:defRPr>
            </a:lvl1pPr>
          </a:lstStyle>
          <a:p>
            <a:r>
              <a:rPr lang="en-GB" dirty="0"/>
              <a:t>Click to edit Master title style</a:t>
            </a:r>
            <a:endParaRPr lang="en-US" dirty="0"/>
          </a:p>
        </p:txBody>
      </p:sp>
      <p:sp>
        <p:nvSpPr>
          <p:cNvPr id="13" name="內容版面配置區 12">
            <a:extLst>
              <a:ext uri="{FF2B5EF4-FFF2-40B4-BE49-F238E27FC236}">
                <a16:creationId xmlns:a16="http://schemas.microsoft.com/office/drawing/2014/main" id="{B3C86DE8-A59E-A2A3-698A-A5474A0067E0}"/>
              </a:ext>
            </a:extLst>
          </p:cNvPr>
          <p:cNvSpPr>
            <a:spLocks noGrp="1"/>
          </p:cNvSpPr>
          <p:nvPr>
            <p:ph sz="quarter" idx="13"/>
          </p:nvPr>
        </p:nvSpPr>
        <p:spPr>
          <a:xfrm>
            <a:off x="5235575" y="401630"/>
            <a:ext cx="5298087" cy="4381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0"/>
            <a:endParaRPr kumimoji="1" lang="zh-HK" altLang="en-US"/>
          </a:p>
        </p:txBody>
      </p:sp>
      <p:sp>
        <p:nvSpPr>
          <p:cNvPr id="9" name="投影片編號版面配置區 8">
            <a:extLst>
              <a:ext uri="{FF2B5EF4-FFF2-40B4-BE49-F238E27FC236}">
                <a16:creationId xmlns:a16="http://schemas.microsoft.com/office/drawing/2014/main" id="{5B61F5E9-FFCC-CE15-4429-2E438EFF3E74}"/>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130A49A1-2482-2071-BB4A-25233B003D95}"/>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839CDFC1-5A12-7EAF-B976-D37AE6D65E53}"/>
              </a:ext>
            </a:extLst>
          </p:cNvPr>
          <p:cNvSpPr>
            <a:spLocks noGrp="1"/>
          </p:cNvSpPr>
          <p:nvPr>
            <p:ph type="ftr" sz="quarter" idx="11"/>
          </p:nvPr>
        </p:nvSpPr>
        <p:spPr/>
        <p:txBody>
          <a:bodyPr/>
          <a:lstStyle/>
          <a:p>
            <a:r>
              <a:rPr lang="en-US"/>
              <a:t>Edit footer and page number options in “Header &amp; Footer”</a:t>
            </a:r>
          </a:p>
        </p:txBody>
      </p:sp>
      <p:sp>
        <p:nvSpPr>
          <p:cNvPr id="2" name="文字版面配置區 16">
            <a:extLst>
              <a:ext uri="{FF2B5EF4-FFF2-40B4-BE49-F238E27FC236}">
                <a16:creationId xmlns:a16="http://schemas.microsoft.com/office/drawing/2014/main" id="{9D661AE2-BCAE-AA71-BF46-0D2B7293E92A}"/>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351163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58878CA-055C-EB06-36DA-9E34FFEFCF7A}"/>
              </a:ext>
            </a:extLst>
          </p:cNvPr>
          <p:cNvSpPr>
            <a:spLocks noGrp="1"/>
          </p:cNvSpPr>
          <p:nvPr>
            <p:ph type="title"/>
          </p:nvPr>
        </p:nvSpPr>
        <p:spPr>
          <a:xfrm>
            <a:off x="680320" y="515797"/>
            <a:ext cx="4074559" cy="4910893"/>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17" name="內容版面配置區 12">
            <a:extLst>
              <a:ext uri="{FF2B5EF4-FFF2-40B4-BE49-F238E27FC236}">
                <a16:creationId xmlns:a16="http://schemas.microsoft.com/office/drawing/2014/main" id="{68E9513D-B2BD-7CBA-7F39-1A209F339097}"/>
              </a:ext>
            </a:extLst>
          </p:cNvPr>
          <p:cNvSpPr>
            <a:spLocks noGrp="1"/>
          </p:cNvSpPr>
          <p:nvPr>
            <p:ph sz="quarter" idx="13"/>
          </p:nvPr>
        </p:nvSpPr>
        <p:spPr>
          <a:xfrm>
            <a:off x="5235575" y="667041"/>
            <a:ext cx="5202237" cy="213923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8" name="內容版面配置區 2">
            <a:extLst>
              <a:ext uri="{FF2B5EF4-FFF2-40B4-BE49-F238E27FC236}">
                <a16:creationId xmlns:a16="http://schemas.microsoft.com/office/drawing/2014/main" id="{481193D1-1A2F-30FF-3AA0-069F66F0514C}"/>
              </a:ext>
            </a:extLst>
          </p:cNvPr>
          <p:cNvSpPr>
            <a:spLocks noGrp="1"/>
          </p:cNvSpPr>
          <p:nvPr>
            <p:ph sz="quarter" idx="14"/>
          </p:nvPr>
        </p:nvSpPr>
        <p:spPr>
          <a:xfrm>
            <a:off x="5265738" y="3067661"/>
            <a:ext cx="5146832" cy="21304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Date Placeholder 1">
            <a:extLst>
              <a:ext uri="{FF2B5EF4-FFF2-40B4-BE49-F238E27FC236}">
                <a16:creationId xmlns:a16="http://schemas.microsoft.com/office/drawing/2014/main" id="{054559E5-3492-752E-7449-5F083F97FF51}"/>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4" name="Footer Placeholder 3">
            <a:extLst>
              <a:ext uri="{FF2B5EF4-FFF2-40B4-BE49-F238E27FC236}">
                <a16:creationId xmlns:a16="http://schemas.microsoft.com/office/drawing/2014/main" id="{CCAE572E-C407-E314-CDBC-C0258951E24C}"/>
              </a:ext>
            </a:extLst>
          </p:cNvPr>
          <p:cNvSpPr>
            <a:spLocks noGrp="1"/>
          </p:cNvSpPr>
          <p:nvPr>
            <p:ph type="ftr" sz="quarter" idx="16"/>
          </p:nvPr>
        </p:nvSpPr>
        <p:spPr/>
        <p:txBody>
          <a:bodyPr/>
          <a:lstStyle/>
          <a:p>
            <a:r>
              <a:rPr lang="en-US"/>
              <a:t>Edit footer and page number options in “Header &amp; Footer”</a:t>
            </a:r>
          </a:p>
        </p:txBody>
      </p:sp>
      <p:sp>
        <p:nvSpPr>
          <p:cNvPr id="5" name="Slide Number Placeholder 4">
            <a:extLst>
              <a:ext uri="{FF2B5EF4-FFF2-40B4-BE49-F238E27FC236}">
                <a16:creationId xmlns:a16="http://schemas.microsoft.com/office/drawing/2014/main" id="{526A5D9E-99CB-5BB6-6201-C1EA7BB0493A}"/>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6" name="文字版面配置區 16">
            <a:extLst>
              <a:ext uri="{FF2B5EF4-FFF2-40B4-BE49-F238E27FC236}">
                <a16:creationId xmlns:a16="http://schemas.microsoft.com/office/drawing/2014/main" id="{8CA63398-7322-6012-9E2D-420B0CA9934F}"/>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5760192"/>
      </p:ext>
    </p:extLst>
  </p:cSld>
  <p:clrMapOvr>
    <a:masterClrMapping/>
  </p:clrMapOvr>
  <p:extLst>
    <p:ext uri="{DCECCB84-F9BA-43D5-87BE-67443E8EF086}">
      <p15:sldGuideLst xmlns:p15="http://schemas.microsoft.com/office/powerpoint/2012/main">
        <p15:guide id="1" pos="665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s1">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186EFC9-8579-E837-E56C-DCAAEA9A73F8}"/>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grpSp>
        <p:nvGrpSpPr>
          <p:cNvPr id="28" name="群組 27">
            <a:extLst>
              <a:ext uri="{FF2B5EF4-FFF2-40B4-BE49-F238E27FC236}">
                <a16:creationId xmlns:a16="http://schemas.microsoft.com/office/drawing/2014/main" id="{C5C0E64E-6662-AF80-5A2F-88883A5E3D23}"/>
              </a:ext>
              <a:ext uri="{C183D7F6-B498-43B3-948B-1728B52AA6E4}">
                <adec:decorative xmlns:adec="http://schemas.microsoft.com/office/drawing/2017/decorative" val="1"/>
              </a:ext>
            </a:extLst>
          </p:cNvPr>
          <p:cNvGrpSpPr/>
          <p:nvPr userDrawn="1"/>
        </p:nvGrpSpPr>
        <p:grpSpPr>
          <a:xfrm>
            <a:off x="1129555" y="1709058"/>
            <a:ext cx="8829650" cy="2711195"/>
            <a:chOff x="1129555" y="1709058"/>
            <a:chExt cx="8829650" cy="2711195"/>
          </a:xfrm>
        </p:grpSpPr>
        <p:pic>
          <p:nvPicPr>
            <p:cNvPr id="6" name="圖片 32">
              <a:extLst>
                <a:ext uri="{FF2B5EF4-FFF2-40B4-BE49-F238E27FC236}">
                  <a16:creationId xmlns:a16="http://schemas.microsoft.com/office/drawing/2014/main" id="{D0AEF873-5E58-EC06-4F0A-F59F9A57F8F9}"/>
                </a:ext>
                <a:ext uri="{C183D7F6-B498-43B3-948B-1728B52AA6E4}">
                  <adec:decorative xmlns:adec="http://schemas.microsoft.com/office/drawing/2017/decorative" val="1"/>
                </a:ext>
              </a:extLst>
            </p:cNvPr>
            <p:cNvPicPr>
              <a:picLocks noChangeAspect="1"/>
            </p:cNvPicPr>
            <p:nvPr userDrawn="1"/>
          </p:nvPicPr>
          <p:blipFill>
            <a:blip r:embed="rId2">
              <a:duotone>
                <a:prstClr val="black"/>
                <a:schemeClr val="accent3">
                  <a:tint val="45000"/>
                  <a:satMod val="400000"/>
                </a:schemeClr>
              </a:duotone>
            </a:blip>
            <a:srcRect/>
            <a:stretch/>
          </p:blipFill>
          <p:spPr>
            <a:xfrm>
              <a:off x="1129555" y="1709058"/>
              <a:ext cx="1168932" cy="1168932"/>
            </a:xfrm>
            <a:prstGeom prst="rect">
              <a:avLst/>
            </a:prstGeom>
          </p:spPr>
        </p:pic>
        <p:pic>
          <p:nvPicPr>
            <p:cNvPr id="7" name="圖片 33">
              <a:extLst>
                <a:ext uri="{FF2B5EF4-FFF2-40B4-BE49-F238E27FC236}">
                  <a16:creationId xmlns:a16="http://schemas.microsoft.com/office/drawing/2014/main" id="{6609639C-EDA7-4534-24E3-C96B76D60CEF}"/>
                </a:ext>
                <a:ext uri="{C183D7F6-B498-43B3-948B-1728B52AA6E4}">
                  <adec:decorative xmlns:adec="http://schemas.microsoft.com/office/drawing/2017/decorative" val="1"/>
                </a:ext>
              </a:extLst>
            </p:cNvPr>
            <p:cNvPicPr>
              <a:picLocks noChangeAspect="1"/>
            </p:cNvPicPr>
            <p:nvPr userDrawn="1"/>
          </p:nvPicPr>
          <p:blipFill>
            <a:blip r:embed="rId3">
              <a:duotone>
                <a:prstClr val="black"/>
                <a:schemeClr val="accent3">
                  <a:tint val="45000"/>
                  <a:satMod val="400000"/>
                </a:schemeClr>
              </a:duotone>
            </a:blip>
            <a:srcRect/>
            <a:stretch/>
          </p:blipFill>
          <p:spPr>
            <a:xfrm>
              <a:off x="8789205" y="3250253"/>
              <a:ext cx="1170000" cy="1170000"/>
            </a:xfrm>
            <a:prstGeom prst="rect">
              <a:avLst/>
            </a:prstGeom>
          </p:spPr>
        </p:pic>
      </p:grpSp>
      <p:sp>
        <p:nvSpPr>
          <p:cNvPr id="16" name="內容版面配置區 12">
            <a:extLst>
              <a:ext uri="{FF2B5EF4-FFF2-40B4-BE49-F238E27FC236}">
                <a16:creationId xmlns:a16="http://schemas.microsoft.com/office/drawing/2014/main" id="{FCC31F26-8C9C-10EA-5446-95F9A0DABE2F}"/>
              </a:ext>
            </a:extLst>
          </p:cNvPr>
          <p:cNvSpPr>
            <a:spLocks noGrp="1"/>
          </p:cNvSpPr>
          <p:nvPr>
            <p:ph sz="quarter" idx="13"/>
          </p:nvPr>
        </p:nvSpPr>
        <p:spPr>
          <a:xfrm>
            <a:off x="2399695" y="1709059"/>
            <a:ext cx="6110567" cy="120742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內容版面配置區 12">
            <a:extLst>
              <a:ext uri="{FF2B5EF4-FFF2-40B4-BE49-F238E27FC236}">
                <a16:creationId xmlns:a16="http://schemas.microsoft.com/office/drawing/2014/main" id="{CCB3AACE-3916-10E8-317E-6C09204DBD7A}"/>
              </a:ext>
            </a:extLst>
          </p:cNvPr>
          <p:cNvSpPr>
            <a:spLocks noGrp="1"/>
          </p:cNvSpPr>
          <p:nvPr>
            <p:ph sz="quarter" idx="14"/>
          </p:nvPr>
        </p:nvSpPr>
        <p:spPr>
          <a:xfrm>
            <a:off x="2390496" y="3116442"/>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8" name="內容版面配置區 12">
            <a:extLst>
              <a:ext uri="{FF2B5EF4-FFF2-40B4-BE49-F238E27FC236}">
                <a16:creationId xmlns:a16="http://schemas.microsoft.com/office/drawing/2014/main" id="{CCAD7746-2B38-5725-4D4E-59D3B9758BAB}"/>
              </a:ext>
            </a:extLst>
          </p:cNvPr>
          <p:cNvSpPr>
            <a:spLocks noGrp="1"/>
          </p:cNvSpPr>
          <p:nvPr>
            <p:ph sz="quarter" idx="15"/>
          </p:nvPr>
        </p:nvSpPr>
        <p:spPr>
          <a:xfrm>
            <a:off x="2399695" y="4377391"/>
            <a:ext cx="6110567" cy="1134232"/>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日期版面配置區 3">
            <a:extLst>
              <a:ext uri="{FF2B5EF4-FFF2-40B4-BE49-F238E27FC236}">
                <a16:creationId xmlns:a16="http://schemas.microsoft.com/office/drawing/2014/main" id="{05CF57D7-715D-17AC-A5FD-1717D3A2116A}"/>
              </a:ext>
            </a:extLst>
          </p:cNvPr>
          <p:cNvSpPr>
            <a:spLocks noGrp="1"/>
          </p:cNvSpPr>
          <p:nvPr>
            <p:ph type="dt" sz="half" idx="11"/>
          </p:nvPr>
        </p:nvSpPr>
        <p:spPr/>
        <p:txBody>
          <a:bodyPr/>
          <a:lstStyle/>
          <a:p>
            <a:fld id="{82366278-3313-8549-87DE-ECC5920BEA47}" type="datetime1">
              <a:rPr lang="en-HK" smtClean="0"/>
              <a:pPr/>
              <a:t>23/10/2023</a:t>
            </a:fld>
            <a:endParaRPr lang="en-US"/>
          </a:p>
        </p:txBody>
      </p:sp>
      <p:sp>
        <p:nvSpPr>
          <p:cNvPr id="5" name="頁尾版面配置區 4">
            <a:extLst>
              <a:ext uri="{FF2B5EF4-FFF2-40B4-BE49-F238E27FC236}">
                <a16:creationId xmlns:a16="http://schemas.microsoft.com/office/drawing/2014/main" id="{202E13D4-852D-872C-15DF-D6BA9F2680BC}"/>
              </a:ext>
            </a:extLst>
          </p:cNvPr>
          <p:cNvSpPr>
            <a:spLocks noGrp="1"/>
          </p:cNvSpPr>
          <p:nvPr>
            <p:ph type="ftr" sz="quarter" idx="12"/>
          </p:nvPr>
        </p:nvSpPr>
        <p:spPr/>
        <p:txBody>
          <a:bodyPr/>
          <a:lstStyle/>
          <a:p>
            <a:r>
              <a:rPr lang="en-US"/>
              <a:t>Edit footer and page number options in “Header &amp; Footer”</a:t>
            </a:r>
          </a:p>
        </p:txBody>
      </p:sp>
      <p:sp>
        <p:nvSpPr>
          <p:cNvPr id="3" name="投影片編號版面配置區 2">
            <a:extLst>
              <a:ext uri="{FF2B5EF4-FFF2-40B4-BE49-F238E27FC236}">
                <a16:creationId xmlns:a16="http://schemas.microsoft.com/office/drawing/2014/main" id="{01CBF5C8-9186-348B-46A6-1A09E7DF6161}"/>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20" name="文字版面配置區 16">
            <a:extLst>
              <a:ext uri="{FF2B5EF4-FFF2-40B4-BE49-F238E27FC236}">
                <a16:creationId xmlns:a16="http://schemas.microsoft.com/office/drawing/2014/main" id="{49A4FB36-B436-F50F-B738-A0537B9F136D}"/>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5135905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Hidden title-1 content box">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910178-A67A-775F-06F8-EC61045DB5A1}"/>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9" name="Content Placeholder 2">
            <a:extLst>
              <a:ext uri="{FF2B5EF4-FFF2-40B4-BE49-F238E27FC236}">
                <a16:creationId xmlns:a16="http://schemas.microsoft.com/office/drawing/2014/main" id="{1C001520-574C-2F35-793A-7681DFC17EC3}"/>
              </a:ext>
            </a:extLst>
          </p:cNvPr>
          <p:cNvSpPr>
            <a:spLocks noGrp="1"/>
          </p:cNvSpPr>
          <p:nvPr>
            <p:ph idx="1"/>
          </p:nvPr>
        </p:nvSpPr>
        <p:spPr>
          <a:xfrm>
            <a:off x="680321" y="270387"/>
            <a:ext cx="9853342" cy="4458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文字版面配置區 17">
            <a:extLst>
              <a:ext uri="{FF2B5EF4-FFF2-40B4-BE49-F238E27FC236}">
                <a16:creationId xmlns:a16="http://schemas.microsoft.com/office/drawing/2014/main" id="{BAFC71FB-F9ED-1788-67C7-55DE7004CCF1}"/>
              </a:ext>
            </a:extLst>
          </p:cNvPr>
          <p:cNvSpPr>
            <a:spLocks noGrp="1"/>
          </p:cNvSpPr>
          <p:nvPr>
            <p:ph type="body" sz="quarter" idx="13"/>
          </p:nvPr>
        </p:nvSpPr>
        <p:spPr>
          <a:xfrm>
            <a:off x="681039" y="4921242"/>
            <a:ext cx="9986962" cy="487363"/>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endParaRPr kumimoji="1" lang="zh-HK" altLang="en-US"/>
          </a:p>
        </p:txBody>
      </p:sp>
      <p:sp>
        <p:nvSpPr>
          <p:cNvPr id="14" name="投影片編號版面配置區 13">
            <a:extLst>
              <a:ext uri="{FF2B5EF4-FFF2-40B4-BE49-F238E27FC236}">
                <a16:creationId xmlns:a16="http://schemas.microsoft.com/office/drawing/2014/main" id="{03C576F2-6B4A-B1C6-A916-A12996351277}"/>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2" name="日期版面配置區 11">
            <a:extLst>
              <a:ext uri="{FF2B5EF4-FFF2-40B4-BE49-F238E27FC236}">
                <a16:creationId xmlns:a16="http://schemas.microsoft.com/office/drawing/2014/main" id="{D57F124E-05FD-E3D2-581A-C77DE0BB6C31}"/>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3" name="頁尾版面配置區 12">
            <a:extLst>
              <a:ext uri="{FF2B5EF4-FFF2-40B4-BE49-F238E27FC236}">
                <a16:creationId xmlns:a16="http://schemas.microsoft.com/office/drawing/2014/main" id="{2307B3A7-2BD4-AF92-9F47-0662BB9680C1}"/>
              </a:ext>
            </a:extLst>
          </p:cNvPr>
          <p:cNvSpPr>
            <a:spLocks noGrp="1"/>
          </p:cNvSpPr>
          <p:nvPr>
            <p:ph type="ftr" sz="quarter" idx="11"/>
          </p:nvPr>
        </p:nvSpPr>
        <p:spPr/>
        <p:txBody>
          <a:bodyPr/>
          <a:lstStyle/>
          <a:p>
            <a:r>
              <a:rPr lang="en-US"/>
              <a:t>Edit footer and page number options in “Header &amp; Footer”</a:t>
            </a:r>
          </a:p>
        </p:txBody>
      </p:sp>
      <p:sp>
        <p:nvSpPr>
          <p:cNvPr id="2" name="文字版面配置區 16">
            <a:extLst>
              <a:ext uri="{FF2B5EF4-FFF2-40B4-BE49-F238E27FC236}">
                <a16:creationId xmlns:a16="http://schemas.microsoft.com/office/drawing/2014/main" id="{B181BFEA-3CA7-D309-4EFA-81BC3787DCD7}"/>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2512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3E6972-484D-4693-DEFF-DBA45EECEC5D}"/>
              </a:ext>
            </a:extLst>
          </p:cNvPr>
          <p:cNvSpPr>
            <a:spLocks noGrp="1"/>
          </p:cNvSpPr>
          <p:nvPr>
            <p:ph type="title"/>
          </p:nvPr>
        </p:nvSpPr>
        <p:spPr>
          <a:xfrm>
            <a:off x="1" y="228599"/>
            <a:ext cx="10566400" cy="1320960"/>
          </a:xfrm>
          <a:solidFill>
            <a:srgbClr val="245002"/>
          </a:solidFill>
        </p:spPr>
        <p:txBody>
          <a:bodyPr/>
          <a:lstStyle>
            <a:lvl1pPr>
              <a:defRPr>
                <a:solidFill>
                  <a:schemeClr val="bg1"/>
                </a:solidFill>
              </a:defRPr>
            </a:lvl1pPr>
          </a:lstStyle>
          <a:p>
            <a:r>
              <a:rPr lang="en-GB"/>
              <a:t>Click to edit Master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20" y="1767841"/>
            <a:ext cx="4820828" cy="214048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7" y="1767842"/>
            <a:ext cx="5422672" cy="2140481"/>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1038" y="4100055"/>
            <a:ext cx="10434637" cy="1461524"/>
          </a:xfrm>
        </p:spPr>
        <p:txBody>
          <a:bodyPr/>
          <a:lstStyle/>
          <a:p>
            <a:pPr lvl="0"/>
            <a:r>
              <a:rPr lang="en-GB"/>
              <a:t>Click to edit Master text styles</a:t>
            </a:r>
          </a:p>
          <a:p>
            <a:pPr lvl="1"/>
            <a:r>
              <a:rPr lang="en-GB"/>
              <a:t>Second level</a:t>
            </a:r>
          </a:p>
          <a:p>
            <a:pPr lvl="2"/>
            <a:r>
              <a:rPr lang="en-GB"/>
              <a:t>Third level</a:t>
            </a:r>
          </a:p>
          <a:p>
            <a:pPr lvl="0"/>
            <a:endParaRPr kumimoji="1" lang="zh-HK" altLang="en-US"/>
          </a:p>
        </p:txBody>
      </p:sp>
      <p:sp>
        <p:nvSpPr>
          <p:cNvPr id="10" name="文字版面配置區 18">
            <a:extLst>
              <a:ext uri="{FF2B5EF4-FFF2-40B4-BE49-F238E27FC236}">
                <a16:creationId xmlns:a16="http://schemas.microsoft.com/office/drawing/2014/main" id="{0268EF38-FE2D-23E1-767D-0EAD1B6168B3}"/>
              </a:ext>
            </a:extLst>
          </p:cNvPr>
          <p:cNvSpPr>
            <a:spLocks noGrp="1"/>
          </p:cNvSpPr>
          <p:nvPr>
            <p:ph type="body" sz="quarter" idx="13"/>
          </p:nvPr>
        </p:nvSpPr>
        <p:spPr>
          <a:xfrm>
            <a:off x="681038" y="573024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51E34F97-210C-05B6-3890-2C3A9BE286F3}"/>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B3E99F07-58AC-100A-9081-20461A0C0A3E}"/>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C8C91E1-06D3-C498-28C9-2C0A412BB812}"/>
              </a:ext>
            </a:extLst>
          </p:cNvPr>
          <p:cNvSpPr>
            <a:spLocks noGrp="1"/>
          </p:cNvSpPr>
          <p:nvPr>
            <p:ph type="sldNum" sz="quarter" idx="17"/>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64423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Hidden title-2 boxes layout A">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0B340B1-B723-2BF0-CE92-8DE46B476BE9}"/>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12" name="Content Placeholder 2">
            <a:extLst>
              <a:ext uri="{FF2B5EF4-FFF2-40B4-BE49-F238E27FC236}">
                <a16:creationId xmlns:a16="http://schemas.microsoft.com/office/drawing/2014/main" id="{00F70B3C-39F3-1855-DC3A-8E2124AA8043}"/>
              </a:ext>
            </a:extLst>
          </p:cNvPr>
          <p:cNvSpPr>
            <a:spLocks noGrp="1"/>
          </p:cNvSpPr>
          <p:nvPr>
            <p:ph sz="half" idx="1"/>
          </p:nvPr>
        </p:nvSpPr>
        <p:spPr>
          <a:xfrm>
            <a:off x="680321" y="325098"/>
            <a:ext cx="9853342" cy="194661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3">
            <a:extLst>
              <a:ext uri="{FF2B5EF4-FFF2-40B4-BE49-F238E27FC236}">
                <a16:creationId xmlns:a16="http://schemas.microsoft.com/office/drawing/2014/main" id="{4C39B418-B2AF-D7F0-86B7-D23B32797CD3}"/>
              </a:ext>
            </a:extLst>
          </p:cNvPr>
          <p:cNvSpPr>
            <a:spLocks noGrp="1"/>
          </p:cNvSpPr>
          <p:nvPr>
            <p:ph sz="half" idx="2"/>
          </p:nvPr>
        </p:nvSpPr>
        <p:spPr>
          <a:xfrm>
            <a:off x="680322" y="2520593"/>
            <a:ext cx="9853341" cy="19466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文字版面配置區 18">
            <a:extLst>
              <a:ext uri="{FF2B5EF4-FFF2-40B4-BE49-F238E27FC236}">
                <a16:creationId xmlns:a16="http://schemas.microsoft.com/office/drawing/2014/main" id="{C3DCB9A0-F0DB-EF38-CD7B-17D3880A4F75}"/>
              </a:ext>
            </a:extLst>
          </p:cNvPr>
          <p:cNvSpPr>
            <a:spLocks noGrp="1"/>
          </p:cNvSpPr>
          <p:nvPr>
            <p:ph type="body" sz="quarter" idx="38"/>
          </p:nvPr>
        </p:nvSpPr>
        <p:spPr>
          <a:xfrm>
            <a:off x="681038" y="4887273"/>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9" name="投影片編號版面配置區 8">
            <a:extLst>
              <a:ext uri="{FF2B5EF4-FFF2-40B4-BE49-F238E27FC236}">
                <a16:creationId xmlns:a16="http://schemas.microsoft.com/office/drawing/2014/main" id="{B114B677-D4C4-20FB-6F51-AFC9E71BE36E}"/>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日期版面配置區 6">
            <a:extLst>
              <a:ext uri="{FF2B5EF4-FFF2-40B4-BE49-F238E27FC236}">
                <a16:creationId xmlns:a16="http://schemas.microsoft.com/office/drawing/2014/main" id="{98E92896-1CCA-9E8C-FB14-6015D7707F94}"/>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8" name="頁尾版面配置區 7">
            <a:extLst>
              <a:ext uri="{FF2B5EF4-FFF2-40B4-BE49-F238E27FC236}">
                <a16:creationId xmlns:a16="http://schemas.microsoft.com/office/drawing/2014/main" id="{BCAD857E-F021-3917-91AA-1E071CEF0DBE}"/>
              </a:ext>
            </a:extLst>
          </p:cNvPr>
          <p:cNvSpPr>
            <a:spLocks noGrp="1"/>
          </p:cNvSpPr>
          <p:nvPr>
            <p:ph type="ftr" sz="quarter" idx="11"/>
          </p:nvPr>
        </p:nvSpPr>
        <p:spPr/>
        <p:txBody>
          <a:bodyPr/>
          <a:lstStyle/>
          <a:p>
            <a:r>
              <a:rPr lang="en-US"/>
              <a:t>Edit footer and page number options in “Header &amp; Footer”</a:t>
            </a:r>
          </a:p>
        </p:txBody>
      </p:sp>
      <p:sp>
        <p:nvSpPr>
          <p:cNvPr id="3" name="文字版面配置區 16">
            <a:extLst>
              <a:ext uri="{FF2B5EF4-FFF2-40B4-BE49-F238E27FC236}">
                <a16:creationId xmlns:a16="http://schemas.microsoft.com/office/drawing/2014/main" id="{B06C345C-6AFF-0871-7A9A-8E1C12885539}"/>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0870576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Hidden title-2 boxes layout B">
    <p:spTree>
      <p:nvGrpSpPr>
        <p:cNvPr id="1" name=""/>
        <p:cNvGrpSpPr/>
        <p:nvPr/>
      </p:nvGrpSpPr>
      <p:grpSpPr>
        <a:xfrm>
          <a:off x="0" y="0"/>
          <a:ext cx="0" cy="0"/>
          <a:chOff x="0" y="0"/>
          <a:chExt cx="0" cy="0"/>
        </a:xfrm>
      </p:grpSpPr>
      <p:sp>
        <p:nvSpPr>
          <p:cNvPr id="2" name="Title 1"/>
          <p:cNvSpPr>
            <a:spLocks noGrp="1"/>
          </p:cNvSpPr>
          <p:nvPr>
            <p:ph type="title"/>
          </p:nvPr>
        </p:nvSpPr>
        <p:spPr>
          <a:xfrm>
            <a:off x="680320" y="-1271989"/>
            <a:ext cx="9852625" cy="1080938"/>
          </a:xfrm>
        </p:spPr>
        <p:txBody>
          <a:bodyPr/>
          <a:lstStyle>
            <a:lvl1pPr>
              <a:defRPr>
                <a:solidFill>
                  <a:srgbClr val="FFFFFF"/>
                </a:solidFill>
              </a:defRPr>
            </a:lvl1pPr>
          </a:lstStyle>
          <a:p>
            <a:r>
              <a:rPr lang="en-GB"/>
              <a:t>Click to edit Master title style</a:t>
            </a:r>
            <a:endParaRPr lang="en-US"/>
          </a:p>
        </p:txBody>
      </p:sp>
      <p:sp>
        <p:nvSpPr>
          <p:cNvPr id="3" name="Content Placeholder 2"/>
          <p:cNvSpPr>
            <a:spLocks noGrp="1"/>
          </p:cNvSpPr>
          <p:nvPr>
            <p:ph sz="half" idx="1"/>
          </p:nvPr>
        </p:nvSpPr>
        <p:spPr>
          <a:xfrm>
            <a:off x="680320" y="259080"/>
            <a:ext cx="4636748" cy="4341495"/>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588001" y="259080"/>
            <a:ext cx="4945662" cy="43414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文字版面配置區 18">
            <a:extLst>
              <a:ext uri="{FF2B5EF4-FFF2-40B4-BE49-F238E27FC236}">
                <a16:creationId xmlns:a16="http://schemas.microsoft.com/office/drawing/2014/main" id="{617F5A02-2100-BC39-5A65-01426C0F5E64}"/>
              </a:ext>
            </a:extLst>
          </p:cNvPr>
          <p:cNvSpPr>
            <a:spLocks noGrp="1"/>
          </p:cNvSpPr>
          <p:nvPr>
            <p:ph type="body" sz="quarter" idx="38"/>
          </p:nvPr>
        </p:nvSpPr>
        <p:spPr>
          <a:xfrm>
            <a:off x="680320" y="4872935"/>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16" name="投影片編號版面配置區 15">
            <a:extLst>
              <a:ext uri="{FF2B5EF4-FFF2-40B4-BE49-F238E27FC236}">
                <a16:creationId xmlns:a16="http://schemas.microsoft.com/office/drawing/2014/main" id="{ED800506-3975-E7B6-540D-79C6E571B99A}"/>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14" name="日期版面配置區 13">
            <a:extLst>
              <a:ext uri="{FF2B5EF4-FFF2-40B4-BE49-F238E27FC236}">
                <a16:creationId xmlns:a16="http://schemas.microsoft.com/office/drawing/2014/main" id="{6F805DF8-EF57-E0B5-165B-7DAD3E1FC0E9}"/>
              </a:ext>
            </a:extLst>
          </p:cNvPr>
          <p:cNvSpPr>
            <a:spLocks noGrp="1"/>
          </p:cNvSpPr>
          <p:nvPr>
            <p:ph type="dt" sz="half" idx="10"/>
          </p:nvPr>
        </p:nvSpPr>
        <p:spPr/>
        <p:txBody>
          <a:bodyPr/>
          <a:lstStyle/>
          <a:p>
            <a:fld id="{82366278-3313-8549-87DE-ECC5920BEA47}" type="datetime1">
              <a:rPr lang="en-HK" smtClean="0"/>
              <a:t>23/10/2023</a:t>
            </a:fld>
            <a:endParaRPr lang="en-US"/>
          </a:p>
        </p:txBody>
      </p:sp>
      <p:sp>
        <p:nvSpPr>
          <p:cNvPr id="15" name="頁尾版面配置區 14">
            <a:extLst>
              <a:ext uri="{FF2B5EF4-FFF2-40B4-BE49-F238E27FC236}">
                <a16:creationId xmlns:a16="http://schemas.microsoft.com/office/drawing/2014/main" id="{FAAEEB9D-607F-2CC9-2C27-95A0D9295FAE}"/>
              </a:ext>
            </a:extLst>
          </p:cNvPr>
          <p:cNvSpPr>
            <a:spLocks noGrp="1"/>
          </p:cNvSpPr>
          <p:nvPr>
            <p:ph type="ftr" sz="quarter" idx="11"/>
          </p:nvPr>
        </p:nvSpPr>
        <p:spPr/>
        <p:txBody>
          <a:bodyPr/>
          <a:lstStyle/>
          <a:p>
            <a:r>
              <a:rPr lang="en-US"/>
              <a:t>Edit footer and page number options in “Header &amp; Footer”</a:t>
            </a:r>
          </a:p>
        </p:txBody>
      </p:sp>
      <p:sp>
        <p:nvSpPr>
          <p:cNvPr id="6" name="文字版面配置區 16">
            <a:extLst>
              <a:ext uri="{FF2B5EF4-FFF2-40B4-BE49-F238E27FC236}">
                <a16:creationId xmlns:a16="http://schemas.microsoft.com/office/drawing/2014/main" id="{1FBA3A58-29D2-536E-3170-358F13C354B4}"/>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2471842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Hidden title-3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779"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1FC49272-4E54-4CB0-4364-48E52D0A440D}"/>
              </a:ext>
            </a:extLst>
          </p:cNvPr>
          <p:cNvSpPr>
            <a:spLocks noGrp="1"/>
          </p:cNvSpPr>
          <p:nvPr>
            <p:ph sz="half" idx="1"/>
          </p:nvPr>
        </p:nvSpPr>
        <p:spPr>
          <a:xfrm>
            <a:off x="680318" y="371886"/>
            <a:ext cx="9853346" cy="132832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17F7B285-49AB-1E69-D120-88641DDA59E7}"/>
              </a:ext>
            </a:extLst>
          </p:cNvPr>
          <p:cNvSpPr>
            <a:spLocks noGrp="1"/>
          </p:cNvSpPr>
          <p:nvPr>
            <p:ph sz="half" idx="2"/>
          </p:nvPr>
        </p:nvSpPr>
        <p:spPr>
          <a:xfrm>
            <a:off x="679751" y="1892913"/>
            <a:ext cx="9853345" cy="1328328"/>
          </a:xfrm>
        </p:spPr>
        <p:txBody>
          <a:bodyPr/>
          <a:lstStyle/>
          <a:p>
            <a:pPr lvl="0"/>
            <a:r>
              <a:rPr lang="en-GB"/>
              <a:t>Click to edit Master text styles</a:t>
            </a:r>
          </a:p>
          <a:p>
            <a:pPr lvl="1"/>
            <a:r>
              <a:rPr lang="en-GB"/>
              <a:t>Second level</a:t>
            </a:r>
          </a:p>
          <a:p>
            <a:pPr lvl="2"/>
            <a:r>
              <a:rPr lang="en-GB"/>
              <a:t>Third level</a:t>
            </a:r>
            <a:endParaRPr lang="en-US"/>
          </a:p>
        </p:txBody>
      </p:sp>
      <p:sp>
        <p:nvSpPr>
          <p:cNvPr id="8" name="內容版面配置區 5">
            <a:extLst>
              <a:ext uri="{FF2B5EF4-FFF2-40B4-BE49-F238E27FC236}">
                <a16:creationId xmlns:a16="http://schemas.microsoft.com/office/drawing/2014/main" id="{CFACD3CF-24E8-7226-1793-FC3ADDE3F31E}"/>
              </a:ext>
            </a:extLst>
          </p:cNvPr>
          <p:cNvSpPr>
            <a:spLocks noGrp="1"/>
          </p:cNvSpPr>
          <p:nvPr>
            <p:ph sz="quarter" idx="14"/>
          </p:nvPr>
        </p:nvSpPr>
        <p:spPr>
          <a:xfrm>
            <a:off x="679751" y="3413941"/>
            <a:ext cx="9852783" cy="1328329"/>
          </a:xfrm>
        </p:spPr>
        <p:txBody>
          <a:bodyPr/>
          <a:lstStyle/>
          <a:p>
            <a:pPr lvl="0"/>
            <a:r>
              <a:rPr lang="en-GB"/>
              <a:t>Click to edit Master text styles</a:t>
            </a:r>
          </a:p>
          <a:p>
            <a:pPr lvl="1"/>
            <a:r>
              <a:rPr lang="en-GB"/>
              <a:t>Second level</a:t>
            </a:r>
          </a:p>
          <a:p>
            <a:pPr lvl="2"/>
            <a:r>
              <a:rPr lang="en-GB"/>
              <a:t>Third level</a:t>
            </a:r>
            <a:endParaRPr lang="en-US"/>
          </a:p>
          <a:p>
            <a:pPr lvl="0"/>
            <a:endParaRPr kumimoji="1" lang="zh-HK" altLang="en-US"/>
          </a:p>
        </p:txBody>
      </p:sp>
      <p:sp>
        <p:nvSpPr>
          <p:cNvPr id="2" name="文字版面配置區 18">
            <a:extLst>
              <a:ext uri="{FF2B5EF4-FFF2-40B4-BE49-F238E27FC236}">
                <a16:creationId xmlns:a16="http://schemas.microsoft.com/office/drawing/2014/main" id="{FD872F6D-78DE-830D-A8C5-E30F26441DE0}"/>
              </a:ext>
            </a:extLst>
          </p:cNvPr>
          <p:cNvSpPr>
            <a:spLocks noGrp="1"/>
          </p:cNvSpPr>
          <p:nvPr>
            <p:ph type="body" sz="quarter" idx="38"/>
          </p:nvPr>
        </p:nvSpPr>
        <p:spPr>
          <a:xfrm>
            <a:off x="679751" y="493497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3B49F1E3-F604-5194-8AAE-DCBDE20987D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7830246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Hidden title-3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9852623"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0C4F8BA1-FB0D-633D-F3EE-CB30070C95E0}"/>
              </a:ext>
            </a:extLst>
          </p:cNvPr>
          <p:cNvSpPr>
            <a:spLocks noGrp="1"/>
          </p:cNvSpPr>
          <p:nvPr>
            <p:ph sz="half" idx="1"/>
          </p:nvPr>
        </p:nvSpPr>
        <p:spPr>
          <a:xfrm>
            <a:off x="748867" y="234126"/>
            <a:ext cx="2961639" cy="4356659"/>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3">
            <a:extLst>
              <a:ext uri="{FF2B5EF4-FFF2-40B4-BE49-F238E27FC236}">
                <a16:creationId xmlns:a16="http://schemas.microsoft.com/office/drawing/2014/main" id="{2580AE39-AFDD-4372-542C-3C811F6E8171}"/>
              </a:ext>
            </a:extLst>
          </p:cNvPr>
          <p:cNvSpPr>
            <a:spLocks noGrp="1"/>
          </p:cNvSpPr>
          <p:nvPr>
            <p:ph sz="half" idx="2"/>
          </p:nvPr>
        </p:nvSpPr>
        <p:spPr>
          <a:xfrm>
            <a:off x="4115651" y="234126"/>
            <a:ext cx="2961639" cy="43566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3">
            <a:extLst>
              <a:ext uri="{FF2B5EF4-FFF2-40B4-BE49-F238E27FC236}">
                <a16:creationId xmlns:a16="http://schemas.microsoft.com/office/drawing/2014/main" id="{BB85489C-FD10-53DF-4E0C-8A109B9167F5}"/>
              </a:ext>
            </a:extLst>
          </p:cNvPr>
          <p:cNvSpPr>
            <a:spLocks noGrp="1"/>
          </p:cNvSpPr>
          <p:nvPr>
            <p:ph sz="half" idx="14"/>
          </p:nvPr>
        </p:nvSpPr>
        <p:spPr>
          <a:xfrm>
            <a:off x="7550981" y="215341"/>
            <a:ext cx="2961638" cy="43566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6" name="文字版面配置區 18">
            <a:extLst>
              <a:ext uri="{FF2B5EF4-FFF2-40B4-BE49-F238E27FC236}">
                <a16:creationId xmlns:a16="http://schemas.microsoft.com/office/drawing/2014/main" id="{481E14C1-69F5-30E1-A8E5-1E188FFE5D1A}"/>
              </a:ext>
            </a:extLst>
          </p:cNvPr>
          <p:cNvSpPr>
            <a:spLocks noGrp="1"/>
          </p:cNvSpPr>
          <p:nvPr>
            <p:ph type="body" sz="quarter" idx="38"/>
          </p:nvPr>
        </p:nvSpPr>
        <p:spPr>
          <a:xfrm>
            <a:off x="680321" y="490129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文字版面配置區 16">
            <a:extLst>
              <a:ext uri="{FF2B5EF4-FFF2-40B4-BE49-F238E27FC236}">
                <a16:creationId xmlns:a16="http://schemas.microsoft.com/office/drawing/2014/main" id="{8814D261-4EBF-3ECC-1E60-B93D5863C746}"/>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7331748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Hidden title-3 boxes layout C">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2ABF3-8CEF-F50A-B3F5-5780524FBE6E}"/>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8" y="449933"/>
            <a:ext cx="4820828" cy="1921791"/>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5692875" y="449935"/>
            <a:ext cx="4820828" cy="1921790"/>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680319" y="2459074"/>
            <a:ext cx="9833384" cy="23415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文字版面配置區 18">
            <a:extLst>
              <a:ext uri="{FF2B5EF4-FFF2-40B4-BE49-F238E27FC236}">
                <a16:creationId xmlns:a16="http://schemas.microsoft.com/office/drawing/2014/main" id="{40B11D76-E48E-28C0-3A40-72E97CB02A94}"/>
              </a:ext>
            </a:extLst>
          </p:cNvPr>
          <p:cNvSpPr>
            <a:spLocks noGrp="1"/>
          </p:cNvSpPr>
          <p:nvPr>
            <p:ph type="body" sz="quarter" idx="38"/>
          </p:nvPr>
        </p:nvSpPr>
        <p:spPr>
          <a:xfrm>
            <a:off x="681038" y="4987284"/>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3828AFFB-38E1-C63A-4355-69F74EE0840B}"/>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394AA11D-197C-90F1-F153-40E035B7C46A}"/>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AF94A1F9-43E6-6EBB-B8A9-7F1923CAA122}"/>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5F396CE3-DF62-D58C-B996-856E636A07B8}"/>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83232335"/>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Hidden title-3 boxes layout 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80319" y="496287"/>
            <a:ext cx="9833384" cy="1789713"/>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80319" y="2530512"/>
            <a:ext cx="4820828" cy="21273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2530511"/>
            <a:ext cx="4745654" cy="21273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a:p>
            <a:pPr lvl="4"/>
            <a:endParaRPr kumimoji="1" lang="zh-HK" altLang="en-US"/>
          </a:p>
        </p:txBody>
      </p:sp>
      <p:sp>
        <p:nvSpPr>
          <p:cNvPr id="7" name="Date Placeholder 6">
            <a:extLst>
              <a:ext uri="{FF2B5EF4-FFF2-40B4-BE49-F238E27FC236}">
                <a16:creationId xmlns:a16="http://schemas.microsoft.com/office/drawing/2014/main" id="{75E12F89-A771-68A3-AE55-C2434157A95D}"/>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E213B87-DCB9-6D73-CFD8-F3C5AAD8365C}"/>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0B78FB1B-0C0B-9071-5BD0-F3D756153B7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10" name="文字版面配置區 18">
            <a:extLst>
              <a:ext uri="{FF2B5EF4-FFF2-40B4-BE49-F238E27FC236}">
                <a16:creationId xmlns:a16="http://schemas.microsoft.com/office/drawing/2014/main" id="{B3B9B59E-0B37-EF9A-9531-9FD03BADB21C}"/>
              </a:ext>
            </a:extLst>
          </p:cNvPr>
          <p:cNvSpPr>
            <a:spLocks noGrp="1"/>
          </p:cNvSpPr>
          <p:nvPr>
            <p:ph type="body" sz="quarter" idx="38"/>
          </p:nvPr>
        </p:nvSpPr>
        <p:spPr>
          <a:xfrm>
            <a:off x="681038" y="4901561"/>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5" name="文字版面配置區 16">
            <a:extLst>
              <a:ext uri="{FF2B5EF4-FFF2-40B4-BE49-F238E27FC236}">
                <a16:creationId xmlns:a16="http://schemas.microsoft.com/office/drawing/2014/main" id="{F7321697-99D8-A58A-6E61-C6A00D6EBE4E}"/>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3389452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Hidden title-3 boxes layout 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469071"/>
            <a:ext cx="4820828" cy="434470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5768049" y="465702"/>
            <a:ext cx="4745654" cy="1990638"/>
          </a:xfrm>
        </p:spPr>
        <p:txBody>
          <a:bodyPr/>
          <a:lstStyle>
            <a:lvl4pPr marL="1371600" indent="0">
              <a:buNone/>
              <a:defRPr/>
            </a:lvl4pPr>
            <a:lvl5pPr marL="1828800" indent="0">
              <a:buNone/>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768049" y="2660457"/>
            <a:ext cx="4745654" cy="215331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文字版面配置區 18">
            <a:extLst>
              <a:ext uri="{FF2B5EF4-FFF2-40B4-BE49-F238E27FC236}">
                <a16:creationId xmlns:a16="http://schemas.microsoft.com/office/drawing/2014/main" id="{0E232852-361C-087F-7B3B-4D3B0E9C0066}"/>
              </a:ext>
            </a:extLst>
          </p:cNvPr>
          <p:cNvSpPr>
            <a:spLocks noGrp="1"/>
          </p:cNvSpPr>
          <p:nvPr>
            <p:ph type="body" sz="quarter" idx="38"/>
          </p:nvPr>
        </p:nvSpPr>
        <p:spPr>
          <a:xfrm>
            <a:off x="679601" y="4975030"/>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687F1ACF-892B-DF90-E278-EFD7F4CFC1D0}"/>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9E181870-8C03-FC9A-AAC7-724078F0CD26}"/>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1151B546-7954-7F7D-97B2-4FE88BBCC847}"/>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166B8A0D-7CD2-324E-A1C2-66679A13205C}"/>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3208329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Hidden title-3 boxes layout 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E5F4FD-5A88-E540-F995-F21A91E6A87A}"/>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2" name="Content Placeholder 2">
            <a:extLst>
              <a:ext uri="{FF2B5EF4-FFF2-40B4-BE49-F238E27FC236}">
                <a16:creationId xmlns:a16="http://schemas.microsoft.com/office/drawing/2014/main" id="{9EE18F17-A362-49E0-BBAA-366143217412}"/>
              </a:ext>
            </a:extLst>
          </p:cNvPr>
          <p:cNvSpPr>
            <a:spLocks noGrp="1"/>
          </p:cNvSpPr>
          <p:nvPr>
            <p:ph sz="half" idx="1"/>
          </p:nvPr>
        </p:nvSpPr>
        <p:spPr>
          <a:xfrm>
            <a:off x="679602" y="496287"/>
            <a:ext cx="4820828" cy="2261657"/>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3" name="Content Placeholder 3">
            <a:extLst>
              <a:ext uri="{FF2B5EF4-FFF2-40B4-BE49-F238E27FC236}">
                <a16:creationId xmlns:a16="http://schemas.microsoft.com/office/drawing/2014/main" id="{5A7AEB47-527F-CABE-62E2-F80DBAD97853}"/>
              </a:ext>
            </a:extLst>
          </p:cNvPr>
          <p:cNvSpPr>
            <a:spLocks noGrp="1"/>
          </p:cNvSpPr>
          <p:nvPr>
            <p:ph sz="half" idx="2"/>
          </p:nvPr>
        </p:nvSpPr>
        <p:spPr>
          <a:xfrm>
            <a:off x="679601" y="3025859"/>
            <a:ext cx="4820828" cy="1874483"/>
          </a:xfrm>
        </p:spPr>
        <p:txBody>
          <a:bodyPr/>
          <a:lstStyle/>
          <a:p>
            <a:pPr lvl="0"/>
            <a:r>
              <a:rPr lang="en-GB"/>
              <a:t>Click to edit Master text styles</a:t>
            </a:r>
          </a:p>
          <a:p>
            <a:pPr lvl="1"/>
            <a:r>
              <a:rPr lang="en-GB"/>
              <a:t>Second level</a:t>
            </a:r>
          </a:p>
          <a:p>
            <a:pPr lvl="2"/>
            <a:r>
              <a:rPr lang="en-GB"/>
              <a:t>Third level</a:t>
            </a:r>
            <a:endParaRPr lang="en-US"/>
          </a:p>
        </p:txBody>
      </p:sp>
      <p:sp>
        <p:nvSpPr>
          <p:cNvPr id="6" name="內容版面配置區 5">
            <a:extLst>
              <a:ext uri="{FF2B5EF4-FFF2-40B4-BE49-F238E27FC236}">
                <a16:creationId xmlns:a16="http://schemas.microsoft.com/office/drawing/2014/main" id="{207EE8FF-68B0-E21F-CD4A-A1942D30DFFF}"/>
              </a:ext>
            </a:extLst>
          </p:cNvPr>
          <p:cNvSpPr>
            <a:spLocks noGrp="1"/>
          </p:cNvSpPr>
          <p:nvPr>
            <p:ph sz="quarter" idx="14"/>
          </p:nvPr>
        </p:nvSpPr>
        <p:spPr>
          <a:xfrm>
            <a:off x="5692158" y="469071"/>
            <a:ext cx="4745654" cy="44312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文字版面配置區 18">
            <a:extLst>
              <a:ext uri="{FF2B5EF4-FFF2-40B4-BE49-F238E27FC236}">
                <a16:creationId xmlns:a16="http://schemas.microsoft.com/office/drawing/2014/main" id="{33306F54-4133-7318-5C1A-CF01A3DDAE4D}"/>
              </a:ext>
            </a:extLst>
          </p:cNvPr>
          <p:cNvSpPr>
            <a:spLocks noGrp="1"/>
          </p:cNvSpPr>
          <p:nvPr>
            <p:ph type="body" sz="quarter" idx="38"/>
          </p:nvPr>
        </p:nvSpPr>
        <p:spPr>
          <a:xfrm>
            <a:off x="679601" y="502377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7" name="Date Placeholder 6">
            <a:extLst>
              <a:ext uri="{FF2B5EF4-FFF2-40B4-BE49-F238E27FC236}">
                <a16:creationId xmlns:a16="http://schemas.microsoft.com/office/drawing/2014/main" id="{7B3056F2-8429-16F4-3EDD-9875AFCDCC12}"/>
              </a:ext>
            </a:extLst>
          </p:cNvPr>
          <p:cNvSpPr>
            <a:spLocks noGrp="1"/>
          </p:cNvSpPr>
          <p:nvPr>
            <p:ph type="dt" sz="half" idx="15"/>
          </p:nvPr>
        </p:nvSpPr>
        <p:spPr/>
        <p:txBody>
          <a:bodyPr/>
          <a:lstStyle/>
          <a:p>
            <a:fld id="{82366278-3313-8549-87DE-ECC5920BEA47}" type="datetime1">
              <a:rPr lang="en-HK" smtClean="0"/>
              <a:pPr/>
              <a:t>23/10/2023</a:t>
            </a:fld>
            <a:endParaRPr lang="en-US"/>
          </a:p>
        </p:txBody>
      </p:sp>
      <p:sp>
        <p:nvSpPr>
          <p:cNvPr id="8" name="Footer Placeholder 7">
            <a:extLst>
              <a:ext uri="{FF2B5EF4-FFF2-40B4-BE49-F238E27FC236}">
                <a16:creationId xmlns:a16="http://schemas.microsoft.com/office/drawing/2014/main" id="{D5411A07-2369-3BA3-1B96-5BF62C0D581F}"/>
              </a:ext>
            </a:extLst>
          </p:cNvPr>
          <p:cNvSpPr>
            <a:spLocks noGrp="1"/>
          </p:cNvSpPr>
          <p:nvPr>
            <p:ph type="ftr" sz="quarter" idx="16"/>
          </p:nvPr>
        </p:nvSpPr>
        <p:spPr/>
        <p:txBody>
          <a:bodyPr/>
          <a:lstStyle/>
          <a:p>
            <a:r>
              <a:rPr lang="en-US"/>
              <a:t>Edit footer and page number options in “Header &amp; Footer”</a:t>
            </a:r>
          </a:p>
        </p:txBody>
      </p:sp>
      <p:sp>
        <p:nvSpPr>
          <p:cNvPr id="9" name="Slide Number Placeholder 8">
            <a:extLst>
              <a:ext uri="{FF2B5EF4-FFF2-40B4-BE49-F238E27FC236}">
                <a16:creationId xmlns:a16="http://schemas.microsoft.com/office/drawing/2014/main" id="{E376F334-7715-2EF8-B89F-7D544B7FB428}"/>
              </a:ext>
            </a:extLst>
          </p:cNvPr>
          <p:cNvSpPr>
            <a:spLocks noGrp="1"/>
          </p:cNvSpPr>
          <p:nvPr>
            <p:ph type="sldNum" sz="quarter" idx="17"/>
          </p:nvPr>
        </p:nvSpPr>
        <p:spPr/>
        <p:txBody>
          <a:bodyPr/>
          <a:lstStyle/>
          <a:p>
            <a:fld id="{D57F1E4F-1CFF-5643-939E-217C01CDF565}" type="slidenum">
              <a:rPr lang="en-US" smtClean="0"/>
              <a:pPr/>
              <a:t>‹#›</a:t>
            </a:fld>
            <a:endParaRPr lang="en-US"/>
          </a:p>
        </p:txBody>
      </p:sp>
      <p:sp>
        <p:nvSpPr>
          <p:cNvPr id="5" name="文字版面配置區 16">
            <a:extLst>
              <a:ext uri="{FF2B5EF4-FFF2-40B4-BE49-F238E27FC236}">
                <a16:creationId xmlns:a16="http://schemas.microsoft.com/office/drawing/2014/main" id="{0D37CAED-2158-7DD7-2A8E-E2406043DB15}"/>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29016445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Hidden title-4 boxes layout 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00682BF6-28D2-A4E4-2FE7-4EFDB557B273}"/>
              </a:ext>
            </a:extLst>
          </p:cNvPr>
          <p:cNvSpPr>
            <a:spLocks noGrp="1"/>
          </p:cNvSpPr>
          <p:nvPr>
            <p:ph sz="half" idx="1"/>
          </p:nvPr>
        </p:nvSpPr>
        <p:spPr>
          <a:xfrm>
            <a:off x="701660" y="184338"/>
            <a:ext cx="4761527" cy="21693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8" name="Content Placeholder 2">
            <a:extLst>
              <a:ext uri="{FF2B5EF4-FFF2-40B4-BE49-F238E27FC236}">
                <a16:creationId xmlns:a16="http://schemas.microsoft.com/office/drawing/2014/main" id="{E79CC476-48E9-5687-EA1D-B65229B9A345}"/>
              </a:ext>
            </a:extLst>
          </p:cNvPr>
          <p:cNvSpPr>
            <a:spLocks noGrp="1"/>
          </p:cNvSpPr>
          <p:nvPr>
            <p:ph sz="half" idx="14"/>
          </p:nvPr>
        </p:nvSpPr>
        <p:spPr>
          <a:xfrm>
            <a:off x="701660" y="2430961"/>
            <a:ext cx="4761527" cy="2169360"/>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02E47E9-B016-8943-6D86-FE08A2FF933B}"/>
              </a:ext>
            </a:extLst>
          </p:cNvPr>
          <p:cNvSpPr>
            <a:spLocks noGrp="1"/>
          </p:cNvSpPr>
          <p:nvPr>
            <p:ph sz="half" idx="2"/>
          </p:nvPr>
        </p:nvSpPr>
        <p:spPr>
          <a:xfrm>
            <a:off x="5594249" y="184338"/>
            <a:ext cx="4939413" cy="2169360"/>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D67281EF-C11D-202A-CFC5-F8E745305602}"/>
              </a:ext>
            </a:extLst>
          </p:cNvPr>
          <p:cNvSpPr>
            <a:spLocks noGrp="1"/>
          </p:cNvSpPr>
          <p:nvPr>
            <p:ph sz="half" idx="15"/>
          </p:nvPr>
        </p:nvSpPr>
        <p:spPr>
          <a:xfrm>
            <a:off x="5594250" y="2427761"/>
            <a:ext cx="4939412" cy="2169360"/>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D068DF14-2631-0525-9818-DD2ED8703240}"/>
              </a:ext>
            </a:extLst>
          </p:cNvPr>
          <p:cNvSpPr>
            <a:spLocks noGrp="1"/>
          </p:cNvSpPr>
          <p:nvPr>
            <p:ph type="body" sz="quarter" idx="38"/>
          </p:nvPr>
        </p:nvSpPr>
        <p:spPr>
          <a:xfrm>
            <a:off x="680321" y="4870562"/>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C63A7009-8292-EF5B-9E0C-42FDC7EE1F66}"/>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19703928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Hidden title-4 boxes layout B">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253E9A-062A-3491-B7A0-55F1E7564D86}"/>
              </a:ext>
            </a:extLst>
          </p:cNvPr>
          <p:cNvSpPr>
            <a:spLocks noGrp="1"/>
          </p:cNvSpPr>
          <p:nvPr>
            <p:ph type="title" hasCustomPrompt="1"/>
          </p:nvPr>
        </p:nvSpPr>
        <p:spPr>
          <a:xfrm>
            <a:off x="680321" y="-1109438"/>
            <a:ext cx="10435232" cy="1080938"/>
          </a:xfrm>
        </p:spPr>
        <p:txBody>
          <a:bodyPr/>
          <a:lstStyle>
            <a:lvl1pPr>
              <a:defRPr>
                <a:solidFill>
                  <a:srgbClr val="FFFFFF"/>
                </a:solidFill>
              </a:defRPr>
            </a:lvl1pPr>
          </a:lstStyle>
          <a:p>
            <a:r>
              <a:rPr lang="en-GB"/>
              <a:t>Click to edit Master hidden title style</a:t>
            </a:r>
            <a:endParaRPr lang="en-US"/>
          </a:p>
        </p:txBody>
      </p:sp>
      <p:sp>
        <p:nvSpPr>
          <p:cNvPr id="6" name="Content Placeholder 2">
            <a:extLst>
              <a:ext uri="{FF2B5EF4-FFF2-40B4-BE49-F238E27FC236}">
                <a16:creationId xmlns:a16="http://schemas.microsoft.com/office/drawing/2014/main" id="{ACAD2C0C-9B52-B803-EEEF-0DB1C0252107}"/>
              </a:ext>
            </a:extLst>
          </p:cNvPr>
          <p:cNvSpPr>
            <a:spLocks noGrp="1"/>
          </p:cNvSpPr>
          <p:nvPr>
            <p:ph sz="half" idx="1"/>
          </p:nvPr>
        </p:nvSpPr>
        <p:spPr>
          <a:xfrm>
            <a:off x="639531" y="158766"/>
            <a:ext cx="2179869" cy="4740992"/>
          </a:xfrm>
        </p:spPr>
        <p:txBody>
          <a:bodyPr/>
          <a:lstStyle>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p:txBody>
      </p:sp>
      <p:sp>
        <p:nvSpPr>
          <p:cNvPr id="7" name="Content Placeholder 3">
            <a:extLst>
              <a:ext uri="{FF2B5EF4-FFF2-40B4-BE49-F238E27FC236}">
                <a16:creationId xmlns:a16="http://schemas.microsoft.com/office/drawing/2014/main" id="{4656E401-AD90-4A29-DD90-007026AF5E6A}"/>
              </a:ext>
            </a:extLst>
          </p:cNvPr>
          <p:cNvSpPr>
            <a:spLocks noGrp="1"/>
          </p:cNvSpPr>
          <p:nvPr>
            <p:ph sz="half" idx="2"/>
          </p:nvPr>
        </p:nvSpPr>
        <p:spPr>
          <a:xfrm>
            <a:off x="3063246" y="158766"/>
            <a:ext cx="2179870" cy="4740992"/>
          </a:xfrm>
        </p:spPr>
        <p:txBody>
          <a:bodyPr/>
          <a:lstStyle/>
          <a:p>
            <a:pPr lvl="0"/>
            <a:r>
              <a:rPr lang="en-GB"/>
              <a:t>Click to edit Master text styles</a:t>
            </a:r>
          </a:p>
          <a:p>
            <a:pPr lvl="1"/>
            <a:r>
              <a:rPr lang="en-GB"/>
              <a:t>Second level</a:t>
            </a:r>
          </a:p>
          <a:p>
            <a:pPr lvl="2"/>
            <a:r>
              <a:rPr lang="en-GB"/>
              <a:t>Third level</a:t>
            </a:r>
            <a:endParaRPr lang="en-US"/>
          </a:p>
        </p:txBody>
      </p:sp>
      <p:sp>
        <p:nvSpPr>
          <p:cNvPr id="8" name="Content Placeholder 3">
            <a:extLst>
              <a:ext uri="{FF2B5EF4-FFF2-40B4-BE49-F238E27FC236}">
                <a16:creationId xmlns:a16="http://schemas.microsoft.com/office/drawing/2014/main" id="{0FD15ADC-6ACA-51E7-B6F6-3620AFA534B5}"/>
              </a:ext>
            </a:extLst>
          </p:cNvPr>
          <p:cNvSpPr>
            <a:spLocks noGrp="1"/>
          </p:cNvSpPr>
          <p:nvPr>
            <p:ph sz="half" idx="14"/>
          </p:nvPr>
        </p:nvSpPr>
        <p:spPr>
          <a:xfrm>
            <a:off x="5486962" y="158766"/>
            <a:ext cx="2526883" cy="4740992"/>
          </a:xfrm>
        </p:spPr>
        <p:txBody>
          <a:bodyPr/>
          <a:lstStyle/>
          <a:p>
            <a:pPr lvl="0"/>
            <a:r>
              <a:rPr lang="en-GB"/>
              <a:t>Click to edit Master text styles</a:t>
            </a:r>
          </a:p>
          <a:p>
            <a:pPr lvl="1"/>
            <a:r>
              <a:rPr lang="en-GB"/>
              <a:t>Second level</a:t>
            </a:r>
          </a:p>
          <a:p>
            <a:pPr lvl="2"/>
            <a:r>
              <a:rPr lang="en-GB"/>
              <a:t>Third level</a:t>
            </a:r>
            <a:endParaRPr lang="en-US"/>
          </a:p>
        </p:txBody>
      </p:sp>
      <p:sp>
        <p:nvSpPr>
          <p:cNvPr id="13" name="Content Placeholder 3">
            <a:extLst>
              <a:ext uri="{FF2B5EF4-FFF2-40B4-BE49-F238E27FC236}">
                <a16:creationId xmlns:a16="http://schemas.microsoft.com/office/drawing/2014/main" id="{C0899373-16A6-DB53-036F-0C2A89121F4C}"/>
              </a:ext>
            </a:extLst>
          </p:cNvPr>
          <p:cNvSpPr>
            <a:spLocks noGrp="1"/>
          </p:cNvSpPr>
          <p:nvPr>
            <p:ph sz="half" idx="15"/>
          </p:nvPr>
        </p:nvSpPr>
        <p:spPr>
          <a:xfrm>
            <a:off x="8257691" y="145208"/>
            <a:ext cx="2275971" cy="4741117"/>
          </a:xfrm>
        </p:spPr>
        <p:txBody>
          <a:bodyPr/>
          <a:lstStyle/>
          <a:p>
            <a:pPr lvl="0"/>
            <a:r>
              <a:rPr lang="en-GB"/>
              <a:t>Click to edit Master text styles</a:t>
            </a:r>
          </a:p>
          <a:p>
            <a:pPr lvl="1"/>
            <a:r>
              <a:rPr lang="en-GB"/>
              <a:t>Second level</a:t>
            </a:r>
          </a:p>
          <a:p>
            <a:pPr lvl="2"/>
            <a:r>
              <a:rPr lang="en-GB"/>
              <a:t>Third level</a:t>
            </a:r>
            <a:endParaRPr lang="en-US"/>
          </a:p>
        </p:txBody>
      </p:sp>
      <p:sp>
        <p:nvSpPr>
          <p:cNvPr id="2" name="文字版面配置區 18">
            <a:extLst>
              <a:ext uri="{FF2B5EF4-FFF2-40B4-BE49-F238E27FC236}">
                <a16:creationId xmlns:a16="http://schemas.microsoft.com/office/drawing/2014/main" id="{C5C31A8D-CE3C-E490-533B-6CEA1827DE7A}"/>
              </a:ext>
            </a:extLst>
          </p:cNvPr>
          <p:cNvSpPr>
            <a:spLocks noGrp="1"/>
          </p:cNvSpPr>
          <p:nvPr>
            <p:ph type="body" sz="quarter" idx="38"/>
          </p:nvPr>
        </p:nvSpPr>
        <p:spPr>
          <a:xfrm>
            <a:off x="681038" y="5022527"/>
            <a:ext cx="10434515" cy="487997"/>
          </a:xfrm>
        </p:spPr>
        <p:txBody>
          <a:bodyPr/>
          <a:lstStyle>
            <a:lvl1pPr marL="0" indent="0">
              <a:buNone/>
              <a:defRPr/>
            </a:lvl1pPr>
          </a:lstStyle>
          <a:p>
            <a:pPr lvl="0"/>
            <a:r>
              <a:rPr kumimoji="1" lang="en-US" altLang="zh-HK"/>
              <a:t>Click to edit Master text styles</a:t>
            </a:r>
            <a:endParaRPr kumimoji="1" lang="zh-HK" altLang="en-US"/>
          </a:p>
        </p:txBody>
      </p:sp>
      <p:sp>
        <p:nvSpPr>
          <p:cNvPr id="3" name="投影片編號版面配置區 2">
            <a:extLst>
              <a:ext uri="{FF2B5EF4-FFF2-40B4-BE49-F238E27FC236}">
                <a16:creationId xmlns:a16="http://schemas.microsoft.com/office/drawing/2014/main" id="{5652E8A1-CE0C-360C-03B4-8AD851BDDBE2}"/>
              </a:ext>
            </a:extLst>
          </p:cNvPr>
          <p:cNvSpPr>
            <a:spLocks noGrp="1"/>
          </p:cNvSpPr>
          <p:nvPr>
            <p:ph type="sldNum" sz="quarter" idx="10"/>
          </p:nvPr>
        </p:nvSpPr>
        <p:spPr/>
        <p:txBody>
          <a:bodyPr/>
          <a:lstStyle/>
          <a:p>
            <a:fld id="{D57F1E4F-1CFF-5643-939E-217C01CDF565}" type="slidenum">
              <a:rPr lang="en-US" smtClean="0"/>
              <a:pPr/>
              <a:t>‹#›</a:t>
            </a:fld>
            <a:endParaRPr lang="en-US"/>
          </a:p>
        </p:txBody>
      </p:sp>
      <p:sp>
        <p:nvSpPr>
          <p:cNvPr id="4" name="日期版面配置區 3">
            <a:extLst>
              <a:ext uri="{FF2B5EF4-FFF2-40B4-BE49-F238E27FC236}">
                <a16:creationId xmlns:a16="http://schemas.microsoft.com/office/drawing/2014/main" id="{22FEB4A2-F442-8536-6F5E-24E92ECB6D80}"/>
              </a:ext>
            </a:extLst>
          </p:cNvPr>
          <p:cNvSpPr>
            <a:spLocks noGrp="1"/>
          </p:cNvSpPr>
          <p:nvPr>
            <p:ph type="dt" sz="half" idx="11"/>
          </p:nvPr>
        </p:nvSpPr>
        <p:spPr/>
        <p:txBody>
          <a:bodyPr/>
          <a:lstStyle/>
          <a:p>
            <a:fld id="{82366278-3313-8549-87DE-ECC5920BEA47}" type="datetime1">
              <a:rPr lang="en-HK" smtClean="0"/>
              <a:t>23/10/2023</a:t>
            </a:fld>
            <a:endParaRPr lang="en-US"/>
          </a:p>
        </p:txBody>
      </p:sp>
      <p:sp>
        <p:nvSpPr>
          <p:cNvPr id="5" name="頁尾版面配置區 4">
            <a:extLst>
              <a:ext uri="{FF2B5EF4-FFF2-40B4-BE49-F238E27FC236}">
                <a16:creationId xmlns:a16="http://schemas.microsoft.com/office/drawing/2014/main" id="{3C690226-F5BD-73BE-8B36-87D18C0D32DE}"/>
              </a:ext>
            </a:extLst>
          </p:cNvPr>
          <p:cNvSpPr>
            <a:spLocks noGrp="1"/>
          </p:cNvSpPr>
          <p:nvPr>
            <p:ph type="ftr" sz="quarter" idx="12"/>
          </p:nvPr>
        </p:nvSpPr>
        <p:spPr/>
        <p:txBody>
          <a:bodyPr/>
          <a:lstStyle/>
          <a:p>
            <a:r>
              <a:rPr lang="en-US"/>
              <a:t>Edit footer and page number options in “Header &amp; Footer”</a:t>
            </a:r>
          </a:p>
        </p:txBody>
      </p:sp>
      <p:sp>
        <p:nvSpPr>
          <p:cNvPr id="9" name="文字版面配置區 16">
            <a:extLst>
              <a:ext uri="{FF2B5EF4-FFF2-40B4-BE49-F238E27FC236}">
                <a16:creationId xmlns:a16="http://schemas.microsoft.com/office/drawing/2014/main" id="{561F11AF-B610-A4AA-07AF-AD443423AD00}"/>
              </a:ext>
            </a:extLst>
          </p:cNvPr>
          <p:cNvSpPr>
            <a:spLocks noGrp="1"/>
          </p:cNvSpPr>
          <p:nvPr>
            <p:ph type="body" sz="quarter" idx="25" hasCustomPrompt="1"/>
          </p:nvPr>
        </p:nvSpPr>
        <p:spPr>
          <a:xfrm>
            <a:off x="400050" y="6126017"/>
            <a:ext cx="11591709" cy="677053"/>
          </a:xfrm>
        </p:spPr>
        <p:txBody>
          <a:bodyPr/>
          <a:lstStyle>
            <a:lvl1pPr marL="0" indent="0">
              <a:buNone/>
              <a:defRPr>
                <a:solidFill>
                  <a:schemeClr val="bg1"/>
                </a:solidFill>
              </a:defRPr>
            </a:lvl1pPr>
          </a:lstStyle>
          <a:p>
            <a:pPr lvl="0"/>
            <a:r>
              <a:rPr kumimoji="1" lang="en-US" altLang="zh-TW" dirty="0"/>
              <a:t>The frame is reserved for captions. Remove this text box before exporting the slides.</a:t>
            </a:r>
            <a:endParaRPr kumimoji="1" lang="zh-HK" altLang="en-US" dirty="0"/>
          </a:p>
        </p:txBody>
      </p:sp>
    </p:spTree>
    <p:extLst>
      <p:ext uri="{BB962C8B-B14F-4D97-AF65-F5344CB8AC3E}">
        <p14:creationId xmlns:p14="http://schemas.microsoft.com/office/powerpoint/2010/main" val="34944030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slideLayout" Target="../slideLayouts/slideLayout111.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slideLayout" Target="../slideLayouts/slideLayout109.xml"/><Relationship Id="rId58" Type="http://schemas.openxmlformats.org/officeDocument/2006/relationships/image" Target="../media/image1.png"/><Relationship Id="rId5" Type="http://schemas.openxmlformats.org/officeDocument/2006/relationships/slideLayout" Target="../slideLayouts/slideLayout61.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56" Type="http://schemas.openxmlformats.org/officeDocument/2006/relationships/slideLayout" Target="../slideLayouts/slideLayout112.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20" Type="http://schemas.openxmlformats.org/officeDocument/2006/relationships/slideLayout" Target="../slideLayouts/slideLayout76.xml"/><Relationship Id="rId41" Type="http://schemas.openxmlformats.org/officeDocument/2006/relationships/slideLayout" Target="../slideLayouts/slideLayout97.xml"/><Relationship Id="rId54" Type="http://schemas.openxmlformats.org/officeDocument/2006/relationships/slideLayout" Target="../slideLayouts/slideLayout110.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 Id="rId57" Type="http://schemas.openxmlformats.org/officeDocument/2006/relationships/theme" Target="../theme/theme2.xml"/><Relationship Id="rId10" Type="http://schemas.openxmlformats.org/officeDocument/2006/relationships/slideLayout" Target="../slideLayouts/slideLayout66.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55" Type="http://schemas.openxmlformats.org/officeDocument/2006/relationships/slideLayout" Target="../slideLayouts/slideLayout167.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3" Type="http://schemas.openxmlformats.org/officeDocument/2006/relationships/slideLayout" Target="../slideLayouts/slideLayout165.xml"/><Relationship Id="rId58" Type="http://schemas.openxmlformats.org/officeDocument/2006/relationships/image" Target="../media/image5.jpeg"/><Relationship Id="rId5" Type="http://schemas.openxmlformats.org/officeDocument/2006/relationships/slideLayout" Target="../slideLayouts/slideLayout117.xml"/><Relationship Id="rId19" Type="http://schemas.openxmlformats.org/officeDocument/2006/relationships/slideLayout" Target="../slideLayouts/slideLayout131.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56" Type="http://schemas.openxmlformats.org/officeDocument/2006/relationships/slideLayout" Target="../slideLayouts/slideLayout168.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54" Type="http://schemas.openxmlformats.org/officeDocument/2006/relationships/slideLayout" Target="../slideLayouts/slideLayout166.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57" Type="http://schemas.openxmlformats.org/officeDocument/2006/relationships/theme" Target="../theme/theme3.xml"/><Relationship Id="rId10" Type="http://schemas.openxmlformats.org/officeDocument/2006/relationships/slideLayout" Target="../slideLayouts/slideLayout122.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slideLayout" Target="../slideLayouts/slideLayout16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81.xml"/><Relationship Id="rId18" Type="http://schemas.openxmlformats.org/officeDocument/2006/relationships/slideLayout" Target="../slideLayouts/slideLayout186.xml"/><Relationship Id="rId26" Type="http://schemas.openxmlformats.org/officeDocument/2006/relationships/slideLayout" Target="../slideLayouts/slideLayout194.xml"/><Relationship Id="rId39" Type="http://schemas.openxmlformats.org/officeDocument/2006/relationships/slideLayout" Target="../slideLayouts/slideLayout207.xml"/><Relationship Id="rId21" Type="http://schemas.openxmlformats.org/officeDocument/2006/relationships/slideLayout" Target="../slideLayouts/slideLayout189.xml"/><Relationship Id="rId34" Type="http://schemas.openxmlformats.org/officeDocument/2006/relationships/slideLayout" Target="../slideLayouts/slideLayout202.xml"/><Relationship Id="rId42" Type="http://schemas.openxmlformats.org/officeDocument/2006/relationships/slideLayout" Target="../slideLayouts/slideLayout210.xml"/><Relationship Id="rId47" Type="http://schemas.openxmlformats.org/officeDocument/2006/relationships/slideLayout" Target="../slideLayouts/slideLayout215.xml"/><Relationship Id="rId50" Type="http://schemas.openxmlformats.org/officeDocument/2006/relationships/slideLayout" Target="../slideLayouts/slideLayout218.xml"/><Relationship Id="rId55" Type="http://schemas.openxmlformats.org/officeDocument/2006/relationships/slideLayout" Target="../slideLayouts/slideLayout223.xml"/><Relationship Id="rId7" Type="http://schemas.openxmlformats.org/officeDocument/2006/relationships/slideLayout" Target="../slideLayouts/slideLayout175.xml"/><Relationship Id="rId2" Type="http://schemas.openxmlformats.org/officeDocument/2006/relationships/slideLayout" Target="../slideLayouts/slideLayout170.xml"/><Relationship Id="rId16" Type="http://schemas.openxmlformats.org/officeDocument/2006/relationships/slideLayout" Target="../slideLayouts/slideLayout184.xml"/><Relationship Id="rId29" Type="http://schemas.openxmlformats.org/officeDocument/2006/relationships/slideLayout" Target="../slideLayouts/slideLayout197.xml"/><Relationship Id="rId11" Type="http://schemas.openxmlformats.org/officeDocument/2006/relationships/slideLayout" Target="../slideLayouts/slideLayout179.xml"/><Relationship Id="rId24" Type="http://schemas.openxmlformats.org/officeDocument/2006/relationships/slideLayout" Target="../slideLayouts/slideLayout192.xml"/><Relationship Id="rId32" Type="http://schemas.openxmlformats.org/officeDocument/2006/relationships/slideLayout" Target="../slideLayouts/slideLayout200.xml"/><Relationship Id="rId37" Type="http://schemas.openxmlformats.org/officeDocument/2006/relationships/slideLayout" Target="../slideLayouts/slideLayout205.xml"/><Relationship Id="rId40" Type="http://schemas.openxmlformats.org/officeDocument/2006/relationships/slideLayout" Target="../slideLayouts/slideLayout208.xml"/><Relationship Id="rId45" Type="http://schemas.openxmlformats.org/officeDocument/2006/relationships/slideLayout" Target="../slideLayouts/slideLayout213.xml"/><Relationship Id="rId53" Type="http://schemas.openxmlformats.org/officeDocument/2006/relationships/slideLayout" Target="../slideLayouts/slideLayout221.xml"/><Relationship Id="rId58" Type="http://schemas.openxmlformats.org/officeDocument/2006/relationships/image" Target="../media/image5.jpeg"/><Relationship Id="rId5" Type="http://schemas.openxmlformats.org/officeDocument/2006/relationships/slideLayout" Target="../slideLayouts/slideLayout173.xml"/><Relationship Id="rId19" Type="http://schemas.openxmlformats.org/officeDocument/2006/relationships/slideLayout" Target="../slideLayouts/slideLayout187.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slideLayout" Target="../slideLayouts/slideLayout182.xml"/><Relationship Id="rId22" Type="http://schemas.openxmlformats.org/officeDocument/2006/relationships/slideLayout" Target="../slideLayouts/slideLayout190.xml"/><Relationship Id="rId27" Type="http://schemas.openxmlformats.org/officeDocument/2006/relationships/slideLayout" Target="../slideLayouts/slideLayout195.xml"/><Relationship Id="rId30" Type="http://schemas.openxmlformats.org/officeDocument/2006/relationships/slideLayout" Target="../slideLayouts/slideLayout198.xml"/><Relationship Id="rId35" Type="http://schemas.openxmlformats.org/officeDocument/2006/relationships/slideLayout" Target="../slideLayouts/slideLayout203.xml"/><Relationship Id="rId43" Type="http://schemas.openxmlformats.org/officeDocument/2006/relationships/slideLayout" Target="../slideLayouts/slideLayout211.xml"/><Relationship Id="rId48" Type="http://schemas.openxmlformats.org/officeDocument/2006/relationships/slideLayout" Target="../slideLayouts/slideLayout216.xml"/><Relationship Id="rId56" Type="http://schemas.openxmlformats.org/officeDocument/2006/relationships/slideLayout" Target="../slideLayouts/slideLayout224.xml"/><Relationship Id="rId8" Type="http://schemas.openxmlformats.org/officeDocument/2006/relationships/slideLayout" Target="../slideLayouts/slideLayout176.xml"/><Relationship Id="rId51" Type="http://schemas.openxmlformats.org/officeDocument/2006/relationships/slideLayout" Target="../slideLayouts/slideLayout219.xml"/><Relationship Id="rId3" Type="http://schemas.openxmlformats.org/officeDocument/2006/relationships/slideLayout" Target="../slideLayouts/slideLayout171.xml"/><Relationship Id="rId12" Type="http://schemas.openxmlformats.org/officeDocument/2006/relationships/slideLayout" Target="../slideLayouts/slideLayout180.xml"/><Relationship Id="rId17" Type="http://schemas.openxmlformats.org/officeDocument/2006/relationships/slideLayout" Target="../slideLayouts/slideLayout185.xml"/><Relationship Id="rId25" Type="http://schemas.openxmlformats.org/officeDocument/2006/relationships/slideLayout" Target="../slideLayouts/slideLayout193.xml"/><Relationship Id="rId33" Type="http://schemas.openxmlformats.org/officeDocument/2006/relationships/slideLayout" Target="../slideLayouts/slideLayout201.xml"/><Relationship Id="rId38" Type="http://schemas.openxmlformats.org/officeDocument/2006/relationships/slideLayout" Target="../slideLayouts/slideLayout206.xml"/><Relationship Id="rId46" Type="http://schemas.openxmlformats.org/officeDocument/2006/relationships/slideLayout" Target="../slideLayouts/slideLayout214.xml"/><Relationship Id="rId20" Type="http://schemas.openxmlformats.org/officeDocument/2006/relationships/slideLayout" Target="../slideLayouts/slideLayout188.xml"/><Relationship Id="rId41" Type="http://schemas.openxmlformats.org/officeDocument/2006/relationships/slideLayout" Target="../slideLayouts/slideLayout209.xml"/><Relationship Id="rId54" Type="http://schemas.openxmlformats.org/officeDocument/2006/relationships/slideLayout" Target="../slideLayouts/slideLayout222.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5" Type="http://schemas.openxmlformats.org/officeDocument/2006/relationships/slideLayout" Target="../slideLayouts/slideLayout183.xml"/><Relationship Id="rId23" Type="http://schemas.openxmlformats.org/officeDocument/2006/relationships/slideLayout" Target="../slideLayouts/slideLayout191.xml"/><Relationship Id="rId28" Type="http://schemas.openxmlformats.org/officeDocument/2006/relationships/slideLayout" Target="../slideLayouts/slideLayout196.xml"/><Relationship Id="rId36" Type="http://schemas.openxmlformats.org/officeDocument/2006/relationships/slideLayout" Target="../slideLayouts/slideLayout204.xml"/><Relationship Id="rId49" Type="http://schemas.openxmlformats.org/officeDocument/2006/relationships/slideLayout" Target="../slideLayouts/slideLayout217.xml"/><Relationship Id="rId57" Type="http://schemas.openxmlformats.org/officeDocument/2006/relationships/theme" Target="../theme/theme4.xml"/><Relationship Id="rId10" Type="http://schemas.openxmlformats.org/officeDocument/2006/relationships/slideLayout" Target="../slideLayouts/slideLayout178.xml"/><Relationship Id="rId31" Type="http://schemas.openxmlformats.org/officeDocument/2006/relationships/slideLayout" Target="../slideLayouts/slideLayout199.xml"/><Relationship Id="rId44" Type="http://schemas.openxmlformats.org/officeDocument/2006/relationships/slideLayout" Target="../slideLayouts/slideLayout212.xml"/><Relationship Id="rId52"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a:solidFill>
            <a:srgbClr val="245002"/>
          </a:solidFill>
          <a:ln w="38100">
            <a:solidFill>
              <a:srgbClr val="E9E6C5"/>
            </a:solidFill>
          </a:ln>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Slide Number Placeholder 5">
            <a:extLst>
              <a:ext uri="{FF2B5EF4-FFF2-40B4-BE49-F238E27FC236}">
                <a16:creationId xmlns:a16="http://schemas.microsoft.com/office/drawing/2014/main" id="{433170C4-4262-8CDE-A3FF-BD3ACE6F47A6}"/>
              </a:ext>
            </a:extLst>
          </p:cNvPr>
          <p:cNvSpPr>
            <a:spLocks noGrp="1"/>
          </p:cNvSpPr>
          <p:nvPr>
            <p:ph type="sldNum" sz="quarter" idx="4"/>
          </p:nvPr>
        </p:nvSpPr>
        <p:spPr>
          <a:xfrm>
            <a:off x="11314018" y="6347666"/>
            <a:ext cx="677741" cy="365125"/>
          </a:xfrm>
          <a:prstGeom prst="rect">
            <a:avLst/>
          </a:prstGeom>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a:p>
        </p:txBody>
      </p:sp>
      <p:sp>
        <p:nvSpPr>
          <p:cNvPr id="9" name="Date Placeholder 3">
            <a:extLst>
              <a:ext uri="{FF2B5EF4-FFF2-40B4-BE49-F238E27FC236}">
                <a16:creationId xmlns:a16="http://schemas.microsoft.com/office/drawing/2014/main" id="{3560AF3B-E9A7-8421-7370-70C92D6586B7}"/>
              </a:ext>
            </a:extLst>
          </p:cNvPr>
          <p:cNvSpPr>
            <a:spLocks noGrp="1"/>
          </p:cNvSpPr>
          <p:nvPr>
            <p:ph type="dt" sz="half" idx="2"/>
          </p:nvPr>
        </p:nvSpPr>
        <p:spPr>
          <a:xfrm>
            <a:off x="7550981" y="6347667"/>
            <a:ext cx="2147201" cy="365125"/>
          </a:xfrm>
          <a:prstGeom prst="rect">
            <a:avLst/>
          </a:prstGeom>
        </p:spPr>
        <p:txBody>
          <a:bodyPr/>
          <a:lstStyle>
            <a:lvl1pPr>
              <a:defRPr>
                <a:latin typeface="Arial" panose="020B0604020202020204" pitchFamily="34" charset="0"/>
                <a:cs typeface="Arial" panose="020B0604020202020204" pitchFamily="34" charset="0"/>
              </a:defRPr>
            </a:lvl1pPr>
          </a:lstStyle>
          <a:p>
            <a:fld id="{82366278-3313-8549-87DE-ECC5920BEA47}" type="datetime1">
              <a:rPr lang="en-HK" smtClean="0"/>
              <a:pPr/>
              <a:t>23/10/2023</a:t>
            </a:fld>
            <a:endParaRPr lang="en-US"/>
          </a:p>
        </p:txBody>
      </p:sp>
      <p:sp>
        <p:nvSpPr>
          <p:cNvPr id="10" name="Footer Placeholder 4">
            <a:extLst>
              <a:ext uri="{FF2B5EF4-FFF2-40B4-BE49-F238E27FC236}">
                <a16:creationId xmlns:a16="http://schemas.microsoft.com/office/drawing/2014/main" id="{D32787B0-4D8B-D631-D104-A172D8DE657C}"/>
              </a:ext>
            </a:extLst>
          </p:cNvPr>
          <p:cNvSpPr>
            <a:spLocks noGrp="1"/>
          </p:cNvSpPr>
          <p:nvPr>
            <p:ph type="ftr" sz="quarter" idx="3"/>
          </p:nvPr>
        </p:nvSpPr>
        <p:spPr>
          <a:xfrm>
            <a:off x="680321" y="6347668"/>
            <a:ext cx="687066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Edit footer and page number options in “Header &amp; Footer”</a:t>
            </a:r>
          </a:p>
        </p:txBody>
      </p:sp>
    </p:spTree>
    <p:extLst>
      <p:ext uri="{BB962C8B-B14F-4D97-AF65-F5344CB8AC3E}">
        <p14:creationId xmlns:p14="http://schemas.microsoft.com/office/powerpoint/2010/main" val="347038408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956" r:id="rId32"/>
    <p:sldLayoutId id="2147483817" r:id="rId33"/>
    <p:sldLayoutId id="2147483818" r:id="rId34"/>
    <p:sldLayoutId id="2147483819" r:id="rId35"/>
    <p:sldLayoutId id="2147483820" r:id="rId36"/>
    <p:sldLayoutId id="2147483821" r:id="rId37"/>
    <p:sldLayoutId id="2147483822" r:id="rId38"/>
    <p:sldLayoutId id="2147483823" r:id="rId39"/>
    <p:sldLayoutId id="2147483824" r:id="rId40"/>
    <p:sldLayoutId id="2147483825" r:id="rId41"/>
    <p:sldLayoutId id="2147483826" r:id="rId42"/>
    <p:sldLayoutId id="2147483827" r:id="rId43"/>
    <p:sldLayoutId id="2147483828" r:id="rId44"/>
    <p:sldLayoutId id="2147483829" r:id="rId45"/>
    <p:sldLayoutId id="2147483830" r:id="rId46"/>
    <p:sldLayoutId id="2147483831" r:id="rId47"/>
    <p:sldLayoutId id="2147483832" r:id="rId48"/>
    <p:sldLayoutId id="2147483833" r:id="rId49"/>
    <p:sldLayoutId id="2147483834" r:id="rId50"/>
    <p:sldLayoutId id="2147483835" r:id="rId51"/>
    <p:sldLayoutId id="2147483836" r:id="rId52"/>
    <p:sldLayoutId id="2147483837" r:id="rId53"/>
    <p:sldLayoutId id="2147483838" r:id="rId54"/>
    <p:sldLayoutId id="2147483839" r:id="rId55"/>
    <p:sldLayoutId id="2147483957" r:id="rId56"/>
  </p:sldLayoutIdLst>
  <p:hf hdr="0"/>
  <p:txStyles>
    <p:titleStyle>
      <a:lvl1pPr marL="360000" algn="l" defTabSz="914400" rtl="0" eaLnBrk="1" latinLnBrk="0" hangingPunct="1">
        <a:lnSpc>
          <a:spcPct val="90000"/>
        </a:lnSpc>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spcAft>
          <a:spcPts val="600"/>
        </a:spcAft>
        <a:buSzPct val="90000"/>
        <a:buFont typeface="Wingdings" pitchFamily="2" charset="2"/>
        <a:buChar char="l"/>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Font typeface="Wingdings" pitchFamily="2" charset="2"/>
        <a:buChar char="Ø"/>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Font typeface="Wingdings" pitchFamily="2" charset="2"/>
        <a:buChar char="u"/>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0" y="452923"/>
            <a:ext cx="9613861" cy="1080938"/>
          </a:xfrm>
          <a:prstGeom prst="rect">
            <a:avLst/>
          </a:prstGeom>
          <a:solidFill>
            <a:srgbClr val="245002"/>
          </a:solidFill>
          <a:ln w="38100">
            <a:solidFill>
              <a:srgbClr val="E9E6C5"/>
            </a:solidFill>
          </a:ln>
        </p:spPr>
        <p:txBody>
          <a:bodyPr vert="horz" lIns="91440" tIns="45720" rIns="91440" bIns="45720" rtlCol="0" anchor="ctr">
            <a:noAutofit/>
          </a:bodyPr>
          <a:lstStyle/>
          <a:p>
            <a:r>
              <a:rPr lang="en-GB" dirty="0"/>
              <a:t>Click to edit Master title style</a:t>
            </a:r>
            <a:endParaRPr lang="en-US" dirty="0"/>
          </a:p>
        </p:txBody>
      </p:sp>
      <p:sp>
        <p:nvSpPr>
          <p:cNvPr id="3" name="Text Placeholder 2"/>
          <p:cNvSpPr>
            <a:spLocks noGrp="1"/>
          </p:cNvSpPr>
          <p:nvPr>
            <p:ph type="body" idx="1"/>
          </p:nvPr>
        </p:nvSpPr>
        <p:spPr>
          <a:xfrm>
            <a:off x="680320" y="1825423"/>
            <a:ext cx="9613861" cy="2686962"/>
          </a:xfrm>
          <a:prstGeom prst="rect">
            <a:avLst/>
          </a:prstGeom>
        </p:spPr>
        <p:txBody>
          <a:bodyPr vert="horz" lIns="9144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433170C4-4262-8CDE-A3FF-BD3ACE6F47A6}"/>
              </a:ext>
            </a:extLst>
          </p:cNvPr>
          <p:cNvSpPr>
            <a:spLocks noGrp="1"/>
          </p:cNvSpPr>
          <p:nvPr>
            <p:ph type="sldNum" sz="quarter" idx="4"/>
          </p:nvPr>
        </p:nvSpPr>
        <p:spPr>
          <a:xfrm>
            <a:off x="11314018" y="5633292"/>
            <a:ext cx="677741" cy="365125"/>
          </a:xfrm>
          <a:prstGeom prst="rect">
            <a:avLst/>
          </a:prstGeom>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a:p>
        </p:txBody>
      </p:sp>
      <p:sp>
        <p:nvSpPr>
          <p:cNvPr id="9" name="Date Placeholder 3">
            <a:extLst>
              <a:ext uri="{FF2B5EF4-FFF2-40B4-BE49-F238E27FC236}">
                <a16:creationId xmlns:a16="http://schemas.microsoft.com/office/drawing/2014/main" id="{3560AF3B-E9A7-8421-7370-70C92D6586B7}"/>
              </a:ext>
            </a:extLst>
          </p:cNvPr>
          <p:cNvSpPr>
            <a:spLocks noGrp="1"/>
          </p:cNvSpPr>
          <p:nvPr>
            <p:ph type="dt" sz="half" idx="2"/>
          </p:nvPr>
        </p:nvSpPr>
        <p:spPr>
          <a:xfrm>
            <a:off x="7550981" y="5633293"/>
            <a:ext cx="2147201" cy="365125"/>
          </a:xfrm>
          <a:prstGeom prst="rect">
            <a:avLst/>
          </a:prstGeom>
        </p:spPr>
        <p:txBody>
          <a:bodyPr/>
          <a:lstStyle>
            <a:lvl1pPr>
              <a:defRPr>
                <a:latin typeface="Arial" panose="020B0604020202020204" pitchFamily="34" charset="0"/>
                <a:cs typeface="Arial" panose="020B0604020202020204" pitchFamily="34" charset="0"/>
              </a:defRPr>
            </a:lvl1pPr>
          </a:lstStyle>
          <a:p>
            <a:fld id="{82366278-3313-8549-87DE-ECC5920BEA47}" type="datetime1">
              <a:rPr lang="en-HK" smtClean="0"/>
              <a:pPr/>
              <a:t>23/10/2023</a:t>
            </a:fld>
            <a:endParaRPr lang="en-US"/>
          </a:p>
        </p:txBody>
      </p:sp>
      <p:sp>
        <p:nvSpPr>
          <p:cNvPr id="10" name="Footer Placeholder 4">
            <a:extLst>
              <a:ext uri="{FF2B5EF4-FFF2-40B4-BE49-F238E27FC236}">
                <a16:creationId xmlns:a16="http://schemas.microsoft.com/office/drawing/2014/main" id="{D32787B0-4D8B-D631-D104-A172D8DE657C}"/>
              </a:ext>
            </a:extLst>
          </p:cNvPr>
          <p:cNvSpPr>
            <a:spLocks noGrp="1"/>
          </p:cNvSpPr>
          <p:nvPr>
            <p:ph type="ftr" sz="quarter" idx="3"/>
          </p:nvPr>
        </p:nvSpPr>
        <p:spPr>
          <a:xfrm>
            <a:off x="680321" y="5633294"/>
            <a:ext cx="687066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Edit footer and page number options in “Header &amp; Footer”</a:t>
            </a:r>
          </a:p>
        </p:txBody>
      </p:sp>
      <p:sp>
        <p:nvSpPr>
          <p:cNvPr id="4" name="矩形 3">
            <a:extLst>
              <a:ext uri="{FF2B5EF4-FFF2-40B4-BE49-F238E27FC236}">
                <a16:creationId xmlns:a16="http://schemas.microsoft.com/office/drawing/2014/main" id="{7ADF8C8B-DA35-537C-3455-20543F19E9EB}"/>
              </a:ext>
            </a:extLst>
          </p:cNvPr>
          <p:cNvSpPr/>
          <p:nvPr userDrawn="1"/>
        </p:nvSpPr>
        <p:spPr>
          <a:xfrm>
            <a:off x="0" y="6019800"/>
            <a:ext cx="12192000" cy="838200"/>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HK"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08691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 id="2147483870" r:id="rId30"/>
    <p:sldLayoutId id="2147483871" r:id="rId31"/>
    <p:sldLayoutId id="2147483895" r:id="rId32"/>
    <p:sldLayoutId id="2147483872" r:id="rId33"/>
    <p:sldLayoutId id="2147483873" r:id="rId34"/>
    <p:sldLayoutId id="2147483874" r:id="rId35"/>
    <p:sldLayoutId id="2147483875" r:id="rId36"/>
    <p:sldLayoutId id="2147483876" r:id="rId37"/>
    <p:sldLayoutId id="2147483877" r:id="rId38"/>
    <p:sldLayoutId id="2147483878" r:id="rId39"/>
    <p:sldLayoutId id="2147483879" r:id="rId40"/>
    <p:sldLayoutId id="2147483880" r:id="rId41"/>
    <p:sldLayoutId id="2147483881" r:id="rId42"/>
    <p:sldLayoutId id="2147483882" r:id="rId43"/>
    <p:sldLayoutId id="2147483883" r:id="rId44"/>
    <p:sldLayoutId id="2147483884" r:id="rId45"/>
    <p:sldLayoutId id="2147483885" r:id="rId46"/>
    <p:sldLayoutId id="2147483886" r:id="rId47"/>
    <p:sldLayoutId id="2147483887" r:id="rId48"/>
    <p:sldLayoutId id="2147483888" r:id="rId49"/>
    <p:sldLayoutId id="2147483889" r:id="rId50"/>
    <p:sldLayoutId id="2147483890" r:id="rId51"/>
    <p:sldLayoutId id="2147483891" r:id="rId52"/>
    <p:sldLayoutId id="2147483892" r:id="rId53"/>
    <p:sldLayoutId id="2147483893" r:id="rId54"/>
    <p:sldLayoutId id="2147483894" r:id="rId55"/>
    <p:sldLayoutId id="2147483896" r:id="rId56"/>
  </p:sldLayoutIdLst>
  <p:hf hdr="0"/>
  <p:txStyles>
    <p:titleStyle>
      <a:lvl1pPr marL="360000" algn="l" defTabSz="914400" rtl="0" eaLnBrk="1" latinLnBrk="0" hangingPunct="1">
        <a:lnSpc>
          <a:spcPct val="90000"/>
        </a:lnSpc>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spcAft>
          <a:spcPts val="600"/>
        </a:spcAft>
        <a:buSzPct val="90000"/>
        <a:buFont typeface="Wingdings" pitchFamily="2" charset="2"/>
        <a:buChar char="l"/>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Font typeface="Wingdings" pitchFamily="2" charset="2"/>
        <a:buChar char="Ø"/>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Font typeface="Wingdings" pitchFamily="2" charset="2"/>
        <a:buChar char="u"/>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5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a:solidFill>
            <a:srgbClr val="245002"/>
          </a:solidFill>
          <a:ln w="38100">
            <a:solidFill>
              <a:srgbClr val="E9E6C5"/>
            </a:solidFill>
          </a:ln>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Slide Number Placeholder 5">
            <a:extLst>
              <a:ext uri="{FF2B5EF4-FFF2-40B4-BE49-F238E27FC236}">
                <a16:creationId xmlns:a16="http://schemas.microsoft.com/office/drawing/2014/main" id="{433170C4-4262-8CDE-A3FF-BD3ACE6F47A6}"/>
              </a:ext>
            </a:extLst>
          </p:cNvPr>
          <p:cNvSpPr>
            <a:spLocks noGrp="1"/>
          </p:cNvSpPr>
          <p:nvPr>
            <p:ph type="sldNum" sz="quarter" idx="4"/>
          </p:nvPr>
        </p:nvSpPr>
        <p:spPr>
          <a:xfrm>
            <a:off x="11314018" y="6347666"/>
            <a:ext cx="677741" cy="365125"/>
          </a:xfrm>
          <a:prstGeom prst="rect">
            <a:avLst/>
          </a:prstGeom>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a:p>
        </p:txBody>
      </p:sp>
      <p:sp>
        <p:nvSpPr>
          <p:cNvPr id="9" name="Date Placeholder 3">
            <a:extLst>
              <a:ext uri="{FF2B5EF4-FFF2-40B4-BE49-F238E27FC236}">
                <a16:creationId xmlns:a16="http://schemas.microsoft.com/office/drawing/2014/main" id="{3560AF3B-E9A7-8421-7370-70C92D6586B7}"/>
              </a:ext>
            </a:extLst>
          </p:cNvPr>
          <p:cNvSpPr>
            <a:spLocks noGrp="1"/>
          </p:cNvSpPr>
          <p:nvPr>
            <p:ph type="dt" sz="half" idx="2"/>
          </p:nvPr>
        </p:nvSpPr>
        <p:spPr>
          <a:xfrm>
            <a:off x="7550981" y="6347667"/>
            <a:ext cx="2147201" cy="365125"/>
          </a:xfrm>
          <a:prstGeom prst="rect">
            <a:avLst/>
          </a:prstGeom>
        </p:spPr>
        <p:txBody>
          <a:bodyPr/>
          <a:lstStyle>
            <a:lvl1pPr>
              <a:defRPr>
                <a:latin typeface="Arial" panose="020B0604020202020204" pitchFamily="34" charset="0"/>
                <a:cs typeface="Arial" panose="020B0604020202020204" pitchFamily="34" charset="0"/>
              </a:defRPr>
            </a:lvl1pPr>
          </a:lstStyle>
          <a:p>
            <a:fld id="{82366278-3313-8549-87DE-ECC5920BEA47}" type="datetime1">
              <a:rPr lang="en-HK" smtClean="0"/>
              <a:pPr/>
              <a:t>23/10/2023</a:t>
            </a:fld>
            <a:endParaRPr lang="en-US"/>
          </a:p>
        </p:txBody>
      </p:sp>
      <p:sp>
        <p:nvSpPr>
          <p:cNvPr id="10" name="Footer Placeholder 4">
            <a:extLst>
              <a:ext uri="{FF2B5EF4-FFF2-40B4-BE49-F238E27FC236}">
                <a16:creationId xmlns:a16="http://schemas.microsoft.com/office/drawing/2014/main" id="{D32787B0-4D8B-D631-D104-A172D8DE657C}"/>
              </a:ext>
            </a:extLst>
          </p:cNvPr>
          <p:cNvSpPr>
            <a:spLocks noGrp="1"/>
          </p:cNvSpPr>
          <p:nvPr>
            <p:ph type="ftr" sz="quarter" idx="3"/>
          </p:nvPr>
        </p:nvSpPr>
        <p:spPr>
          <a:xfrm>
            <a:off x="680321" y="6347668"/>
            <a:ext cx="687066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Edit footer and page number options in “Header &amp; Footer”</a:t>
            </a:r>
          </a:p>
        </p:txBody>
      </p:sp>
    </p:spTree>
    <p:extLst>
      <p:ext uri="{BB962C8B-B14F-4D97-AF65-F5344CB8AC3E}">
        <p14:creationId xmlns:p14="http://schemas.microsoft.com/office/powerpoint/2010/main" val="5055779"/>
      </p:ext>
    </p:extLst>
  </p:cSld>
  <p:clrMap bg1="dk1" tx1="lt1" bg2="dk2" tx2="lt2" accent1="accent1" accent2="accent2" accent3="accent3" accent4="accent4" accent5="accent5" accent6="accent6" hlink="hlink" folHlink="folHlink"/>
  <p:sldLayoutIdLst>
    <p:sldLayoutId id="2147483767" r:id="rId1"/>
    <p:sldLayoutId id="2147483712" r:id="rId2"/>
    <p:sldLayoutId id="2147483765" r:id="rId3"/>
    <p:sldLayoutId id="2147483674" r:id="rId4"/>
    <p:sldLayoutId id="2147483768" r:id="rId5"/>
    <p:sldLayoutId id="2147483733" r:id="rId6"/>
    <p:sldLayoutId id="2147483740" r:id="rId7"/>
    <p:sldLayoutId id="2147483734" r:id="rId8"/>
    <p:sldLayoutId id="2147483753" r:id="rId9"/>
    <p:sldLayoutId id="2147483754" r:id="rId10"/>
    <p:sldLayoutId id="2147483771" r:id="rId11"/>
    <p:sldLayoutId id="2147483772" r:id="rId12"/>
    <p:sldLayoutId id="2147483735" r:id="rId13"/>
    <p:sldLayoutId id="2147483739" r:id="rId14"/>
    <p:sldLayoutId id="2147483775" r:id="rId15"/>
    <p:sldLayoutId id="2147483776" r:id="rId16"/>
    <p:sldLayoutId id="2147483769" r:id="rId17"/>
    <p:sldLayoutId id="2147483773" r:id="rId18"/>
    <p:sldLayoutId id="2147483770" r:id="rId19"/>
    <p:sldLayoutId id="2147483774" r:id="rId20"/>
    <p:sldLayoutId id="2147483738" r:id="rId21"/>
    <p:sldLayoutId id="2147483736" r:id="rId22"/>
    <p:sldLayoutId id="2147483759" r:id="rId23"/>
    <p:sldLayoutId id="2147483741" r:id="rId24"/>
    <p:sldLayoutId id="2147483766" r:id="rId25"/>
    <p:sldLayoutId id="2147483757" r:id="rId26"/>
    <p:sldLayoutId id="2147483762" r:id="rId27"/>
    <p:sldLayoutId id="2147483763" r:id="rId28"/>
    <p:sldLayoutId id="2147483677" r:id="rId29"/>
    <p:sldLayoutId id="2147483732" r:id="rId30"/>
    <p:sldLayoutId id="2147483681" r:id="rId31"/>
    <p:sldLayoutId id="2147483955" r:id="rId32"/>
    <p:sldLayoutId id="2147483679" r:id="rId33"/>
    <p:sldLayoutId id="2147483744" r:id="rId34"/>
    <p:sldLayoutId id="2147483676" r:id="rId35"/>
    <p:sldLayoutId id="2147483745" r:id="rId36"/>
    <p:sldLayoutId id="2147483746" r:id="rId37"/>
    <p:sldLayoutId id="2147483755" r:id="rId38"/>
    <p:sldLayoutId id="2147483756" r:id="rId39"/>
    <p:sldLayoutId id="2147483777" r:id="rId40"/>
    <p:sldLayoutId id="2147483778" r:id="rId41"/>
    <p:sldLayoutId id="2147483748" r:id="rId42"/>
    <p:sldLayoutId id="2147483747" r:id="rId43"/>
    <p:sldLayoutId id="2147483779" r:id="rId44"/>
    <p:sldLayoutId id="2147483780" r:id="rId45"/>
    <p:sldLayoutId id="2147483781" r:id="rId46"/>
    <p:sldLayoutId id="2147483782" r:id="rId47"/>
    <p:sldLayoutId id="2147483783" r:id="rId48"/>
    <p:sldLayoutId id="2147483784" r:id="rId49"/>
    <p:sldLayoutId id="2147483749" r:id="rId50"/>
    <p:sldLayoutId id="2147483750" r:id="rId51"/>
    <p:sldLayoutId id="2147483760" r:id="rId52"/>
    <p:sldLayoutId id="2147483751" r:id="rId53"/>
    <p:sldLayoutId id="2147483752" r:id="rId54"/>
    <p:sldLayoutId id="2147483686" r:id="rId55"/>
    <p:sldLayoutId id="2147483954" r:id="rId56"/>
  </p:sldLayoutIdLst>
  <p:hf hdr="0"/>
  <p:txStyles>
    <p:titleStyle>
      <a:lvl1pPr marL="360000"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spcAft>
          <a:spcPts val="600"/>
        </a:spcAft>
        <a:buSzPct val="90000"/>
        <a:buFont typeface="Wingdings" pitchFamily="2" charset="2"/>
        <a:buChar char="l"/>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Font typeface="Wingdings" pitchFamily="2" charset="2"/>
        <a:buChar char="Ø"/>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Font typeface="Wingdings" pitchFamily="2" charset="2"/>
        <a:buChar char="u"/>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a:solidFill>
            <a:srgbClr val="245002"/>
          </a:solidFill>
          <a:ln w="38100">
            <a:solidFill>
              <a:srgbClr val="E9E6C5"/>
            </a:solidFill>
          </a:ln>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680321" y="2014153"/>
            <a:ext cx="9613861" cy="3243648"/>
          </a:xfrm>
          <a:prstGeom prst="rect">
            <a:avLst/>
          </a:prstGeom>
        </p:spPr>
        <p:txBody>
          <a:bodyPr vert="horz" lIns="9144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433170C4-4262-8CDE-A3FF-BD3ACE6F47A6}"/>
              </a:ext>
            </a:extLst>
          </p:cNvPr>
          <p:cNvSpPr>
            <a:spLocks noGrp="1"/>
          </p:cNvSpPr>
          <p:nvPr>
            <p:ph type="sldNum" sz="quarter" idx="4"/>
          </p:nvPr>
        </p:nvSpPr>
        <p:spPr>
          <a:xfrm>
            <a:off x="11314018" y="5474687"/>
            <a:ext cx="677741" cy="365125"/>
          </a:xfrm>
          <a:prstGeom prst="rect">
            <a:avLst/>
          </a:prstGeom>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a:p>
        </p:txBody>
      </p:sp>
      <p:sp>
        <p:nvSpPr>
          <p:cNvPr id="9" name="Date Placeholder 3">
            <a:extLst>
              <a:ext uri="{FF2B5EF4-FFF2-40B4-BE49-F238E27FC236}">
                <a16:creationId xmlns:a16="http://schemas.microsoft.com/office/drawing/2014/main" id="{3560AF3B-E9A7-8421-7370-70C92D6586B7}"/>
              </a:ext>
            </a:extLst>
          </p:cNvPr>
          <p:cNvSpPr>
            <a:spLocks noGrp="1"/>
          </p:cNvSpPr>
          <p:nvPr>
            <p:ph type="dt" sz="half" idx="2"/>
          </p:nvPr>
        </p:nvSpPr>
        <p:spPr>
          <a:xfrm>
            <a:off x="7550981" y="5474688"/>
            <a:ext cx="2147201" cy="365125"/>
          </a:xfrm>
          <a:prstGeom prst="rect">
            <a:avLst/>
          </a:prstGeom>
        </p:spPr>
        <p:txBody>
          <a:bodyPr/>
          <a:lstStyle>
            <a:lvl1pPr>
              <a:defRPr>
                <a:latin typeface="Arial" panose="020B0604020202020204" pitchFamily="34" charset="0"/>
                <a:cs typeface="Arial" panose="020B0604020202020204" pitchFamily="34" charset="0"/>
              </a:defRPr>
            </a:lvl1pPr>
          </a:lstStyle>
          <a:p>
            <a:fld id="{82366278-3313-8549-87DE-ECC5920BEA47}" type="datetime1">
              <a:rPr lang="en-HK" smtClean="0"/>
              <a:pPr/>
              <a:t>23/10/2023</a:t>
            </a:fld>
            <a:endParaRPr lang="en-US"/>
          </a:p>
        </p:txBody>
      </p:sp>
      <p:sp>
        <p:nvSpPr>
          <p:cNvPr id="10" name="Footer Placeholder 4">
            <a:extLst>
              <a:ext uri="{FF2B5EF4-FFF2-40B4-BE49-F238E27FC236}">
                <a16:creationId xmlns:a16="http://schemas.microsoft.com/office/drawing/2014/main" id="{D32787B0-4D8B-D631-D104-A172D8DE657C}"/>
              </a:ext>
            </a:extLst>
          </p:cNvPr>
          <p:cNvSpPr>
            <a:spLocks noGrp="1"/>
          </p:cNvSpPr>
          <p:nvPr>
            <p:ph type="ftr" sz="quarter" idx="3"/>
          </p:nvPr>
        </p:nvSpPr>
        <p:spPr>
          <a:xfrm>
            <a:off x="680321" y="5474689"/>
            <a:ext cx="6870660" cy="3651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Edit footer and page number options in “Header &amp; Footer”</a:t>
            </a:r>
          </a:p>
        </p:txBody>
      </p:sp>
      <p:sp>
        <p:nvSpPr>
          <p:cNvPr id="4" name="矩形 3">
            <a:extLst>
              <a:ext uri="{FF2B5EF4-FFF2-40B4-BE49-F238E27FC236}">
                <a16:creationId xmlns:a16="http://schemas.microsoft.com/office/drawing/2014/main" id="{5A0CBCC9-0633-10E0-B49D-BA1EA636292C}"/>
              </a:ext>
            </a:extLst>
          </p:cNvPr>
          <p:cNvSpPr/>
          <p:nvPr userDrawn="1"/>
        </p:nvSpPr>
        <p:spPr>
          <a:xfrm>
            <a:off x="0" y="6019800"/>
            <a:ext cx="12192000" cy="838200"/>
          </a:xfrm>
          <a:prstGeom prst="rect">
            <a:avLst/>
          </a:prstGeom>
          <a:solidFill>
            <a:schemeClr val="accent2">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zh-HK"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496490"/>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53" r:id="rId32"/>
    <p:sldLayoutId id="2147483929" r:id="rId33"/>
    <p:sldLayoutId id="2147483930" r:id="rId34"/>
    <p:sldLayoutId id="2147483931" r:id="rId35"/>
    <p:sldLayoutId id="2147483932" r:id="rId36"/>
    <p:sldLayoutId id="2147483933" r:id="rId37"/>
    <p:sldLayoutId id="2147483934" r:id="rId38"/>
    <p:sldLayoutId id="2147483935" r:id="rId39"/>
    <p:sldLayoutId id="2147483936" r:id="rId40"/>
    <p:sldLayoutId id="2147483937" r:id="rId41"/>
    <p:sldLayoutId id="2147483938" r:id="rId42"/>
    <p:sldLayoutId id="2147483939" r:id="rId43"/>
    <p:sldLayoutId id="2147483940" r:id="rId44"/>
    <p:sldLayoutId id="2147483941" r:id="rId45"/>
    <p:sldLayoutId id="2147483942" r:id="rId46"/>
    <p:sldLayoutId id="2147483943" r:id="rId47"/>
    <p:sldLayoutId id="2147483944" r:id="rId48"/>
    <p:sldLayoutId id="2147483945" r:id="rId49"/>
    <p:sldLayoutId id="2147483946" r:id="rId50"/>
    <p:sldLayoutId id="2147483947" r:id="rId51"/>
    <p:sldLayoutId id="2147483948" r:id="rId52"/>
    <p:sldLayoutId id="2147483949" r:id="rId53"/>
    <p:sldLayoutId id="2147483950" r:id="rId54"/>
    <p:sldLayoutId id="2147483951" r:id="rId55"/>
    <p:sldLayoutId id="2147483952" r:id="rId56"/>
  </p:sldLayoutIdLst>
  <p:hf hdr="0"/>
  <p:txStyles>
    <p:titleStyle>
      <a:lvl1pPr marL="360000"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spcAft>
          <a:spcPts val="600"/>
        </a:spcAft>
        <a:buSzPct val="90000"/>
        <a:buFont typeface="Wingdings" pitchFamily="2" charset="2"/>
        <a:buChar char="l"/>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spcAft>
          <a:spcPts val="600"/>
        </a:spcAft>
        <a:buFont typeface="Wingdings" pitchFamily="2" charset="2"/>
        <a:buChar char="Ø"/>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spcAft>
          <a:spcPts val="600"/>
        </a:spcAft>
        <a:buFont typeface="Wingdings" pitchFamily="2" charset="2"/>
        <a:buChar char="u"/>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spcAft>
          <a:spcPts val="600"/>
        </a:spcAft>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spcAft>
          <a:spcPts val="600"/>
        </a:spcAft>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4273DEA-36F4-8AB4-5185-C0BDB71B8A48}"/>
              </a:ext>
            </a:extLst>
          </p:cNvPr>
          <p:cNvSpPr>
            <a:spLocks noGrp="1"/>
          </p:cNvSpPr>
          <p:nvPr>
            <p:ph type="title"/>
          </p:nvPr>
        </p:nvSpPr>
        <p:spPr/>
        <p:txBody>
          <a:bodyPr/>
          <a:lstStyle/>
          <a:p>
            <a:pPr algn="ctr">
              <a:lnSpc>
                <a:spcPct val="150000"/>
              </a:lnSpc>
            </a:pPr>
            <a:r>
              <a:rPr lang="en-US" altLang="zh-CN" sz="2400" b="1" kern="100" dirty="0">
                <a:effectLst/>
                <a:latin typeface="SimHei" panose="02010609060101010101" pitchFamily="49" charset="-122"/>
                <a:ea typeface="SimHei" panose="02010609060101010101" pitchFamily="49" charset="-122"/>
              </a:rPr>
              <a:t>Visual Analysis of the COVID-19 Pandemic Recovery of Hong Kong</a:t>
            </a:r>
            <a:br>
              <a:rPr lang="en-US" altLang="zh-CN" sz="2400" b="1" kern="100" dirty="0">
                <a:effectLst/>
                <a:latin typeface="SimHei" panose="02010609060101010101" pitchFamily="49" charset="-122"/>
                <a:ea typeface="SimHei" panose="02010609060101010101" pitchFamily="49" charset="-122"/>
              </a:rPr>
            </a:br>
            <a:r>
              <a:rPr lang="en-US" altLang="zh-CN" sz="2400" b="1" kern="100" dirty="0">
                <a:effectLst/>
                <a:latin typeface="SimHei" panose="02010609060101010101" pitchFamily="49" charset="-122"/>
                <a:ea typeface="SimHei" panose="02010609060101010101" pitchFamily="49" charset="-122"/>
              </a:rPr>
              <a:t>Group 7</a:t>
            </a:r>
            <a:endParaRPr lang="en-US" sz="2400" dirty="0">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A17B7354-D866-C9C8-AB33-FE5ECB8A4F79}"/>
              </a:ext>
            </a:extLst>
          </p:cNvPr>
          <p:cNvSpPr txBox="1"/>
          <p:nvPr/>
        </p:nvSpPr>
        <p:spPr>
          <a:xfrm>
            <a:off x="180109" y="1682252"/>
            <a:ext cx="11720946" cy="461665"/>
          </a:xfrm>
          <a:prstGeom prst="rect">
            <a:avLst/>
          </a:prstGeom>
          <a:noFill/>
        </p:spPr>
        <p:txBody>
          <a:bodyPr wrap="square" rtlCol="0">
            <a:spAutoFit/>
          </a:bodyPr>
          <a:lstStyle/>
          <a:p>
            <a:r>
              <a:rPr kumimoji="1" lang="en-US" altLang="zh-CN" sz="2400" dirty="0">
                <a:latin typeface="SimHei" panose="02010609060101010101" pitchFamily="49" charset="-122"/>
                <a:ea typeface="SimHei" panose="02010609060101010101" pitchFamily="49" charset="-122"/>
              </a:rPr>
              <a:t>Background &amp; Objectives</a:t>
            </a:r>
            <a:endParaRPr kumimoji="1" lang="zh-CN" altLang="en-US" sz="2400" dirty="0">
              <a:latin typeface="SimHei" panose="02010609060101010101" pitchFamily="49" charset="-122"/>
              <a:ea typeface="SimHei" panose="02010609060101010101" pitchFamily="49" charset="-122"/>
            </a:endParaRPr>
          </a:p>
        </p:txBody>
      </p:sp>
      <p:sp>
        <p:nvSpPr>
          <p:cNvPr id="7" name="文本框 6">
            <a:extLst>
              <a:ext uri="{FF2B5EF4-FFF2-40B4-BE49-F238E27FC236}">
                <a16:creationId xmlns:a16="http://schemas.microsoft.com/office/drawing/2014/main" id="{090C7A4A-D0AF-B16F-DF40-DAFEA3C0EBCA}"/>
              </a:ext>
            </a:extLst>
          </p:cNvPr>
          <p:cNvSpPr txBox="1"/>
          <p:nvPr/>
        </p:nvSpPr>
        <p:spPr>
          <a:xfrm>
            <a:off x="180109" y="2143917"/>
            <a:ext cx="11720946" cy="1883657"/>
          </a:xfrm>
          <a:prstGeom prst="rect">
            <a:avLst/>
          </a:prstGeom>
          <a:noFill/>
        </p:spPr>
        <p:txBody>
          <a:bodyPr wrap="square" rtlCol="0">
            <a:spAutoFit/>
          </a:bodyPr>
          <a:lstStyle/>
          <a:p>
            <a:pPr>
              <a:lnSpc>
                <a:spcPct val="150000"/>
              </a:lnSpc>
            </a:pPr>
            <a:r>
              <a:rPr lang="en-US" altLang="zh-CN" sz="2000" kern="100" dirty="0">
                <a:effectLst/>
                <a:latin typeface="Times New Roman" panose="02020603050405020304" pitchFamily="18" charset="0"/>
                <a:ea typeface="DengXian" panose="02010600030101010101" pitchFamily="2" charset="-122"/>
                <a:cs typeface="Times New Roman" panose="02020603050405020304" pitchFamily="18" charset="0"/>
              </a:rPr>
              <a:t>As a significant financial center and a commercial port, Hong Kong's recovery from the epidemic can, to some extent, reflect the global impact. To measure the urban vitality recovery of Hong Kong, we focus on three key indicators: office vacancy rates, public transportation ridership, and retail sales. Additionally, we will find key factors that positively or negatively influence the recovery rate and give suggestions for the government.</a:t>
            </a:r>
            <a:r>
              <a:rPr lang="zh-CN" altLang="zh-CN" sz="2000" dirty="0">
                <a:effectLst/>
                <a:latin typeface="Times New Roman" panose="02020603050405020304" pitchFamily="18" charset="0"/>
                <a:cs typeface="Times New Roman" panose="02020603050405020304" pitchFamily="18" charset="0"/>
              </a:rPr>
              <a:t> </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8A5A418F-0FE9-B2F3-C405-B7EE0ACD3D7F}"/>
              </a:ext>
            </a:extLst>
          </p:cNvPr>
          <p:cNvSpPr txBox="1"/>
          <p:nvPr/>
        </p:nvSpPr>
        <p:spPr>
          <a:xfrm>
            <a:off x="180109" y="4027574"/>
            <a:ext cx="11720946" cy="461665"/>
          </a:xfrm>
          <a:prstGeom prst="rect">
            <a:avLst/>
          </a:prstGeom>
          <a:noFill/>
        </p:spPr>
        <p:txBody>
          <a:bodyPr wrap="square" rtlCol="0">
            <a:spAutoFit/>
          </a:bodyPr>
          <a:lstStyle/>
          <a:p>
            <a:r>
              <a:rPr kumimoji="1" lang="en-US" altLang="zh-CN" sz="2400" dirty="0">
                <a:latin typeface="SimHei" panose="02010609060101010101" pitchFamily="49" charset="-122"/>
                <a:ea typeface="SimHei" panose="02010609060101010101" pitchFamily="49" charset="-122"/>
              </a:rPr>
              <a:t>Datasets</a:t>
            </a:r>
            <a:endParaRPr kumimoji="1" lang="zh-CN" altLang="en-US" sz="2400" dirty="0">
              <a:latin typeface="SimHei" panose="02010609060101010101" pitchFamily="49" charset="-122"/>
              <a:ea typeface="SimHei" panose="02010609060101010101" pitchFamily="49" charset="-122"/>
            </a:endParaRPr>
          </a:p>
        </p:txBody>
      </p:sp>
      <p:sp>
        <p:nvSpPr>
          <p:cNvPr id="25" name="文本框 24">
            <a:extLst>
              <a:ext uri="{FF2B5EF4-FFF2-40B4-BE49-F238E27FC236}">
                <a16:creationId xmlns:a16="http://schemas.microsoft.com/office/drawing/2014/main" id="{AA40C639-1F5A-A15D-3CAF-A7E4AD401ECD}"/>
              </a:ext>
            </a:extLst>
          </p:cNvPr>
          <p:cNvSpPr txBox="1"/>
          <p:nvPr/>
        </p:nvSpPr>
        <p:spPr>
          <a:xfrm>
            <a:off x="180109" y="4489239"/>
            <a:ext cx="11720946" cy="2345322"/>
          </a:xfrm>
          <a:prstGeom prst="rect">
            <a:avLst/>
          </a:prstGeom>
          <a:noFill/>
        </p:spPr>
        <p:txBody>
          <a:bodyPr wrap="square" rtlCol="0">
            <a:spAutoFit/>
          </a:bodyPr>
          <a:lstStyle/>
          <a:p>
            <a:pPr marL="342900" indent="-342900">
              <a:lnSpc>
                <a:spcPct val="150000"/>
              </a:lnSpc>
              <a:buFont typeface="Wingdings" pitchFamily="2" charset="2"/>
              <a:buChar char="u"/>
            </a:pP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Office vacancy rates: grades of the office, completions, stocks, vacancy, take-up.</a:t>
            </a:r>
          </a:p>
          <a:p>
            <a:pPr marL="342900" indent="-342900">
              <a:lnSpc>
                <a:spcPct val="150000"/>
              </a:lnSpc>
              <a:buFont typeface="Wingdings" pitchFamily="2" charset="2"/>
              <a:buChar char="u"/>
            </a:pP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Public transportation traffic: </a:t>
            </a:r>
            <a:r>
              <a:rPr lang="en-US" altLang="zh-CN" sz="2000" kern="100" dirty="0">
                <a:latin typeface="Times New Roman" panose="02020603050405020304" pitchFamily="18" charset="0"/>
                <a:ea typeface="Times New Roman" panose="02020603050405020304" pitchFamily="18" charset="0"/>
              </a:rPr>
              <a:t>p</a:t>
            </a:r>
            <a:r>
              <a:rPr lang="en-US" altLang="zh-CN" sz="2000" kern="100" dirty="0">
                <a:effectLst/>
                <a:latin typeface="Times New Roman" panose="02020603050405020304" pitchFamily="18" charset="0"/>
                <a:ea typeface="Times New Roman" panose="02020603050405020304" pitchFamily="18" charset="0"/>
              </a:rPr>
              <a:t>assenger journeys by public transport operator each quarter</a:t>
            </a:r>
            <a:r>
              <a:rPr lang="en-US" altLang="zh-CN" sz="2000" dirty="0">
                <a:effectLst/>
              </a:rPr>
              <a:t>, </a:t>
            </a:r>
            <a:r>
              <a:rPr lang="en-US" altLang="zh-CN" sz="2000" kern="100" dirty="0">
                <a:latin typeface="Times New Roman" panose="02020603050405020304" pitchFamily="18" charset="0"/>
              </a:rPr>
              <a:t>m</a:t>
            </a:r>
            <a:r>
              <a:rPr lang="en-US" altLang="zh-CN" sz="2000" kern="100" dirty="0">
                <a:effectLst/>
                <a:latin typeface="Times New Roman" panose="02020603050405020304" pitchFamily="18" charset="0"/>
                <a:ea typeface="Times New Roman" panose="02020603050405020304" pitchFamily="18" charset="0"/>
              </a:rPr>
              <a:t>ode of transport.</a:t>
            </a:r>
            <a:r>
              <a:rPr lang="zh-CN" altLang="zh-CN" sz="2000" dirty="0">
                <a:effectLst/>
              </a:rPr>
              <a:t> </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342900" indent="-342900">
              <a:lnSpc>
                <a:spcPct val="150000"/>
              </a:lnSpc>
              <a:buFont typeface="Wingdings" pitchFamily="2" charset="2"/>
              <a:buChar char="u"/>
            </a:pP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Retail sales: </a:t>
            </a:r>
            <a:r>
              <a:rPr lang="en-US" altLang="zh-CN" sz="2000" kern="100" dirty="0">
                <a:latin typeface="Times New Roman" panose="02020603050405020304" pitchFamily="18" charset="0"/>
                <a:ea typeface="Times New Roman" panose="02020603050405020304" pitchFamily="18" charset="0"/>
              </a:rPr>
              <a:t>v</a:t>
            </a:r>
            <a:r>
              <a:rPr lang="en-US" altLang="zh-CN" sz="2000" kern="100" dirty="0">
                <a:effectLst/>
                <a:latin typeface="Times New Roman" panose="02020603050405020304" pitchFamily="18" charset="0"/>
                <a:ea typeface="Times New Roman" panose="02020603050405020304" pitchFamily="18" charset="0"/>
              </a:rPr>
              <a:t>alues of retail sales</a:t>
            </a:r>
            <a:r>
              <a:rPr lang="en-US" altLang="zh-CN" sz="2000" kern="100" dirty="0">
                <a:latin typeface="Times New Roman" panose="02020603050405020304" pitchFamily="18" charset="0"/>
                <a:ea typeface="Times New Roman" panose="02020603050405020304" pitchFamily="18" charset="0"/>
              </a:rPr>
              <a:t>, v</a:t>
            </a:r>
            <a:r>
              <a:rPr lang="en-US" altLang="zh-CN" sz="2000" kern="100" dirty="0">
                <a:effectLst/>
                <a:latin typeface="Times New Roman" panose="02020603050405020304" pitchFamily="18" charset="0"/>
                <a:ea typeface="Times New Roman" panose="02020603050405020304" pitchFamily="18" charset="0"/>
              </a:rPr>
              <a:t>olume index of retail sales, types of retail outlets</a:t>
            </a:r>
            <a:r>
              <a:rPr lang="en-US" altLang="zh-CN" sz="2000" kern="100" dirty="0">
                <a:latin typeface="Times New Roman" panose="02020603050405020304" pitchFamily="18" charset="0"/>
                <a:ea typeface="Times New Roman" panose="02020603050405020304" pitchFamily="18" charset="0"/>
              </a:rPr>
              <a:t>.</a:t>
            </a:r>
            <a:r>
              <a:rPr lang="zh-CN" altLang="zh-CN" sz="2000" dirty="0">
                <a:effectLst/>
              </a:rPr>
              <a:t> </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342900" indent="-342900">
              <a:lnSpc>
                <a:spcPct val="150000"/>
              </a:lnSpc>
              <a:buFont typeface="Wingdings" pitchFamily="2" charset="2"/>
              <a:buChar char="u"/>
            </a:pP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Labor force employments: </a:t>
            </a:r>
            <a:r>
              <a:rPr lang="en-US" altLang="zh-CN" sz="2000" kern="100" dirty="0">
                <a:latin typeface="Times New Roman" panose="02020603050405020304" pitchFamily="18" charset="0"/>
                <a:ea typeface="Times New Roman" panose="02020603050405020304" pitchFamily="18" charset="0"/>
              </a:rPr>
              <a:t>e</a:t>
            </a:r>
            <a:r>
              <a:rPr lang="en-US" altLang="zh-CN" sz="2000" kern="100" dirty="0">
                <a:effectLst/>
                <a:latin typeface="Times New Roman" panose="02020603050405020304" pitchFamily="18" charset="0"/>
                <a:ea typeface="Times New Roman" panose="02020603050405020304" pitchFamily="18" charset="0"/>
              </a:rPr>
              <a:t>mployed persons by earnings and sex</a:t>
            </a:r>
            <a:r>
              <a:rPr lang="en-US" altLang="zh-CN" sz="2000" kern="100" dirty="0">
                <a:latin typeface="Times New Roman" panose="02020603050405020304" pitchFamily="18" charset="0"/>
                <a:ea typeface="Times New Roman" panose="02020603050405020304" pitchFamily="18" charset="0"/>
              </a:rPr>
              <a:t>, e</a:t>
            </a:r>
            <a:r>
              <a:rPr lang="en-US" altLang="zh-CN" sz="2000" kern="100" dirty="0">
                <a:effectLst/>
                <a:latin typeface="Times New Roman" panose="02020603050405020304" pitchFamily="18" charset="0"/>
                <a:ea typeface="Times New Roman" panose="02020603050405020304" pitchFamily="18" charset="0"/>
              </a:rPr>
              <a:t>mployed persons by earnings and education</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8168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4273DEA-36F4-8AB4-5185-C0BDB71B8A48}"/>
              </a:ext>
            </a:extLst>
          </p:cNvPr>
          <p:cNvSpPr>
            <a:spLocks noGrp="1"/>
          </p:cNvSpPr>
          <p:nvPr>
            <p:ph type="title"/>
          </p:nvPr>
        </p:nvSpPr>
        <p:spPr/>
        <p:txBody>
          <a:bodyPr/>
          <a:lstStyle/>
          <a:p>
            <a:pPr algn="ctr">
              <a:lnSpc>
                <a:spcPct val="150000"/>
              </a:lnSpc>
            </a:pPr>
            <a:r>
              <a:rPr lang="en-US" altLang="zh-CN" sz="2400" b="1" kern="100" dirty="0">
                <a:effectLst/>
                <a:latin typeface="SimHei" panose="02010609060101010101" pitchFamily="49" charset="-122"/>
                <a:ea typeface="SimHei" panose="02010609060101010101" pitchFamily="49" charset="-122"/>
              </a:rPr>
              <a:t>Visual Analysis of the COVID-19 Pandemic Recovery of Hong Kong</a:t>
            </a:r>
            <a:br>
              <a:rPr lang="en-US" altLang="zh-CN" sz="2400" b="1" kern="100" dirty="0">
                <a:effectLst/>
                <a:latin typeface="SimHei" panose="02010609060101010101" pitchFamily="49" charset="-122"/>
                <a:ea typeface="SimHei" panose="02010609060101010101" pitchFamily="49" charset="-122"/>
              </a:rPr>
            </a:br>
            <a:r>
              <a:rPr lang="en-US" altLang="zh-CN" sz="2400" b="1" kern="100" dirty="0">
                <a:effectLst/>
                <a:latin typeface="SimHei" panose="02010609060101010101" pitchFamily="49" charset="-122"/>
                <a:ea typeface="SimHei" panose="02010609060101010101" pitchFamily="49" charset="-122"/>
              </a:rPr>
              <a:t>Group 7</a:t>
            </a:r>
            <a:endParaRPr lang="en-US" sz="2400" dirty="0">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A17B7354-D866-C9C8-AB33-FE5ECB8A4F79}"/>
              </a:ext>
            </a:extLst>
          </p:cNvPr>
          <p:cNvSpPr txBox="1"/>
          <p:nvPr/>
        </p:nvSpPr>
        <p:spPr>
          <a:xfrm>
            <a:off x="180109" y="1682252"/>
            <a:ext cx="11720946" cy="461665"/>
          </a:xfrm>
          <a:prstGeom prst="rect">
            <a:avLst/>
          </a:prstGeom>
          <a:noFill/>
        </p:spPr>
        <p:txBody>
          <a:bodyPr wrap="square" rtlCol="0">
            <a:spAutoFit/>
          </a:bodyPr>
          <a:lstStyle/>
          <a:p>
            <a:r>
              <a:rPr kumimoji="1" lang="en-US" altLang="zh-CN" sz="2400" dirty="0">
                <a:latin typeface="SimHei" panose="02010609060101010101" pitchFamily="49" charset="-122"/>
                <a:ea typeface="SimHei" panose="02010609060101010101" pitchFamily="49" charset="-122"/>
              </a:rPr>
              <a:t>Questions</a:t>
            </a:r>
            <a:endParaRPr kumimoji="1" lang="zh-CN" altLang="en-US" sz="2400" dirty="0">
              <a:latin typeface="SimHei" panose="02010609060101010101" pitchFamily="49" charset="-122"/>
              <a:ea typeface="SimHei" panose="02010609060101010101" pitchFamily="49" charset="-122"/>
            </a:endParaRPr>
          </a:p>
        </p:txBody>
      </p:sp>
      <p:sp>
        <p:nvSpPr>
          <p:cNvPr id="2" name="文本框 1">
            <a:extLst>
              <a:ext uri="{FF2B5EF4-FFF2-40B4-BE49-F238E27FC236}">
                <a16:creationId xmlns:a16="http://schemas.microsoft.com/office/drawing/2014/main" id="{9BEEADF1-ECB0-66A6-BEBC-6CA4C0FA938E}"/>
              </a:ext>
            </a:extLst>
          </p:cNvPr>
          <p:cNvSpPr txBox="1"/>
          <p:nvPr/>
        </p:nvSpPr>
        <p:spPr>
          <a:xfrm>
            <a:off x="180109" y="2475186"/>
            <a:ext cx="11083159" cy="1883657"/>
          </a:xfrm>
          <a:prstGeom prst="rect">
            <a:avLst/>
          </a:prstGeom>
          <a:noFill/>
        </p:spPr>
        <p:txBody>
          <a:bodyPr wrap="square" rtlCol="0">
            <a:spAutoFit/>
          </a:bodyPr>
          <a:lstStyle/>
          <a:p>
            <a:pPr marL="400050" indent="-400050">
              <a:lnSpc>
                <a:spcPct val="150000"/>
              </a:lnSpc>
              <a:buFont typeface="+mj-lt"/>
              <a:buAutoNum type="romanUcPeriod"/>
            </a:pPr>
            <a:r>
              <a:rPr kumimoji="1" lang="en-US" altLang="zh-CN" sz="2000" dirty="0">
                <a:latin typeface="Times New Roman" panose="02020603050405020304" pitchFamily="18" charset="0"/>
                <a:cs typeface="Times New Roman" panose="02020603050405020304" pitchFamily="18" charset="0"/>
              </a:rPr>
              <a:t>It is hard for us to find quarterly counted data of office vacancy rates. Shall we replace this indicator with the rents and sales of offices?</a:t>
            </a:r>
          </a:p>
          <a:p>
            <a:pPr marL="400050" indent="-400050">
              <a:lnSpc>
                <a:spcPct val="150000"/>
              </a:lnSpc>
              <a:buFont typeface="+mj-lt"/>
              <a:buAutoNum type="romanUcPeriod"/>
            </a:pPr>
            <a:r>
              <a:rPr kumimoji="1" lang="en-US" altLang="zh-CN" sz="2000" dirty="0">
                <a:latin typeface="Times New Roman" panose="02020603050405020304" pitchFamily="18" charset="0"/>
                <a:cs typeface="Times New Roman" panose="02020603050405020304" pitchFamily="18" charset="0"/>
              </a:rPr>
              <a:t>Can we separately analyze the impact of these data on the recovery of Hong Kong, or</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should we build connections between these indicators?</a:t>
            </a:r>
            <a:endParaRPr kumimoji="1"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449969"/>
      </p:ext>
    </p:extLst>
  </p:cSld>
  <p:clrMapOvr>
    <a:masterClrMapping/>
  </p:clrMapOvr>
</p:sld>
</file>

<file path=ppt/theme/theme1.xml><?xml version="1.0" encoding="utf-8"?>
<a:theme xmlns:a="http://schemas.openxmlformats.org/drawingml/2006/main" name="White">
  <a:themeElements>
    <a:clrScheme name="自訂 19">
      <a:dk1>
        <a:srgbClr val="000000"/>
      </a:dk1>
      <a:lt1>
        <a:srgbClr val="FEFFFE"/>
      </a:lt1>
      <a:dk2>
        <a:srgbClr val="192C4D"/>
      </a:dk2>
      <a:lt2>
        <a:srgbClr val="FFFDDA"/>
      </a:lt2>
      <a:accent1>
        <a:srgbClr val="EAE8C7"/>
      </a:accent1>
      <a:accent2>
        <a:srgbClr val="C1B56B"/>
      </a:accent2>
      <a:accent3>
        <a:srgbClr val="4BAF73"/>
      </a:accent3>
      <a:accent4>
        <a:srgbClr val="5AA6C0"/>
      </a:accent4>
      <a:accent5>
        <a:srgbClr val="D17DF9"/>
      </a:accent5>
      <a:accent6>
        <a:srgbClr val="FA7E5C"/>
      </a:accent6>
      <a:hlink>
        <a:srgbClr val="0432FF"/>
      </a:hlink>
      <a:folHlink>
        <a:srgbClr val="0432F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aptions frame_White">
  <a:themeElements>
    <a:clrScheme name="自訂 19">
      <a:dk1>
        <a:srgbClr val="000000"/>
      </a:dk1>
      <a:lt1>
        <a:srgbClr val="FEFFFE"/>
      </a:lt1>
      <a:dk2>
        <a:srgbClr val="192C4D"/>
      </a:dk2>
      <a:lt2>
        <a:srgbClr val="FFFDDA"/>
      </a:lt2>
      <a:accent1>
        <a:srgbClr val="EAE8C7"/>
      </a:accent1>
      <a:accent2>
        <a:srgbClr val="C1B56B"/>
      </a:accent2>
      <a:accent3>
        <a:srgbClr val="4BAF73"/>
      </a:accent3>
      <a:accent4>
        <a:srgbClr val="5AA6C0"/>
      </a:accent4>
      <a:accent5>
        <a:srgbClr val="D17DF9"/>
      </a:accent5>
      <a:accent6>
        <a:srgbClr val="FA7E5C"/>
      </a:accent6>
      <a:hlink>
        <a:srgbClr val="0432FF"/>
      </a:hlink>
      <a:folHlink>
        <a:srgbClr val="0432F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Blue">
  <a:themeElements>
    <a:clrScheme name="自訂 20">
      <a:dk1>
        <a:srgbClr val="FEFFFF"/>
      </a:dk1>
      <a:lt1>
        <a:srgbClr val="FFFFFF"/>
      </a:lt1>
      <a:dk2>
        <a:srgbClr val="192C4D"/>
      </a:dk2>
      <a:lt2>
        <a:srgbClr val="FFFDDA"/>
      </a:lt2>
      <a:accent1>
        <a:srgbClr val="EAE8C7"/>
      </a:accent1>
      <a:accent2>
        <a:srgbClr val="C1B56B"/>
      </a:accent2>
      <a:accent3>
        <a:srgbClr val="4BAF73"/>
      </a:accent3>
      <a:accent4>
        <a:srgbClr val="5AA6C0"/>
      </a:accent4>
      <a:accent5>
        <a:srgbClr val="D17DF9"/>
      </a:accent5>
      <a:accent6>
        <a:srgbClr val="FA7E5C"/>
      </a:accent6>
      <a:hlink>
        <a:srgbClr val="F66841"/>
      </a:hlink>
      <a:folHlink>
        <a:srgbClr val="F6684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captions frame_Blue">
  <a:themeElements>
    <a:clrScheme name="自訂 20">
      <a:dk1>
        <a:srgbClr val="FEFFFF"/>
      </a:dk1>
      <a:lt1>
        <a:srgbClr val="FFFFFF"/>
      </a:lt1>
      <a:dk2>
        <a:srgbClr val="192C4D"/>
      </a:dk2>
      <a:lt2>
        <a:srgbClr val="FFFDDA"/>
      </a:lt2>
      <a:accent1>
        <a:srgbClr val="EAE8C7"/>
      </a:accent1>
      <a:accent2>
        <a:srgbClr val="C1B56B"/>
      </a:accent2>
      <a:accent3>
        <a:srgbClr val="4BAF73"/>
      </a:accent3>
      <a:accent4>
        <a:srgbClr val="5AA6C0"/>
      </a:accent4>
      <a:accent5>
        <a:srgbClr val="D17DF9"/>
      </a:accent5>
      <a:accent6>
        <a:srgbClr val="FA7E5C"/>
      </a:accent6>
      <a:hlink>
        <a:srgbClr val="F66841"/>
      </a:hlink>
      <a:folHlink>
        <a:srgbClr val="F6684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{2C1AB256-B940-BC4C-BD09-7CFF75F31A5A}tf10001057</Template>
  <TotalTime>695</TotalTime>
  <Words>232</Words>
  <Application>Microsoft Macintosh PowerPoint</Application>
  <PresentationFormat>宽屏</PresentationFormat>
  <Paragraphs>12</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2</vt:i4>
      </vt:variant>
    </vt:vector>
  </HeadingPairs>
  <TitlesOfParts>
    <vt:vector size="12" baseType="lpstr">
      <vt:lpstr>SimHei</vt:lpstr>
      <vt:lpstr>Arial</vt:lpstr>
      <vt:lpstr>Calibri</vt:lpstr>
      <vt:lpstr>Times New Roman</vt:lpstr>
      <vt:lpstr>Trebuchet MS</vt:lpstr>
      <vt:lpstr>Wingdings</vt:lpstr>
      <vt:lpstr>White</vt:lpstr>
      <vt:lpstr>captions frame_White</vt:lpstr>
      <vt:lpstr>Blue</vt:lpstr>
      <vt:lpstr>captions frame_Blue</vt:lpstr>
      <vt:lpstr>Visual Analysis of the COVID-19 Pandemic Recovery of Hong Kong Group 7</vt:lpstr>
      <vt:lpstr>Visual Analysis of the COVID-19 Pandemic Recovery of Hong Kong Group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Cherry Choi</dc:creator>
  <cp:lastModifiedBy>艺 霖</cp:lastModifiedBy>
  <cp:revision>40</cp:revision>
  <cp:lastPrinted>2023-06-01T08:55:40Z</cp:lastPrinted>
  <dcterms:created xsi:type="dcterms:W3CDTF">2022-08-04T08:24:27Z</dcterms:created>
  <dcterms:modified xsi:type="dcterms:W3CDTF">2023-10-23T15:58:39Z</dcterms:modified>
</cp:coreProperties>
</file>