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KzCttgXq5TXnvNObwwGJokVYU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02BA0-5D5B-624A-984B-1D5859E1F9ED}" v="3" dt="2023-02-06T18:58:5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5/10/relationships/revisionInfo" Target="revisionInfo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 rot="10800000">
            <a:off x="6590004" y="3339078"/>
            <a:ext cx="5432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 txBox="1"/>
          <p:nvPr/>
        </p:nvSpPr>
        <p:spPr>
          <a:xfrm>
            <a:off x="2329987" y="-18289"/>
            <a:ext cx="80379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Calibri"/>
                <a:cs typeface="Calibri"/>
                <a:sym typeface="Calibri"/>
              </a:rPr>
              <a:t>Task 2a: Mesocosm instruments/infrastructure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Peter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Regier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Emma Cotter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0" y="12489"/>
            <a:ext cx="2044557" cy="64629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AOP monthly update: </a:t>
            </a:r>
            <a:r>
              <a:rPr lang="en-US" sz="18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February </a:t>
            </a:r>
            <a:endParaRPr sz="1400" b="0" i="0" u="none" strike="noStrike" cap="none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/>
          <p:nvPr/>
        </p:nvCxnSpPr>
        <p:spPr>
          <a:xfrm rot="10800000">
            <a:off x="180614" y="3352410"/>
            <a:ext cx="5996793" cy="1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6430473" y="917755"/>
            <a:ext cx="0" cy="54864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261804" y="917755"/>
            <a:ext cx="596128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Long-term Goals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i="0" strike="noStrike" cap="none" dirty="0">
                <a:solidFill>
                  <a:schemeClr val="dk1"/>
                </a:solidFill>
                <a:latin typeface="+mj-lt"/>
                <a:ea typeface="Arial"/>
                <a:cs typeface="Calibri"/>
                <a:sym typeface="Calibri"/>
              </a:rPr>
              <a:t>Develop a continuous monitoring sensor package of CO</a:t>
            </a:r>
            <a:r>
              <a:rPr lang="en-US" sz="1600" i="0" strike="noStrike" cap="none" baseline="-25000" dirty="0">
                <a:solidFill>
                  <a:schemeClr val="dk1"/>
                </a:solidFill>
                <a:latin typeface="+mj-lt"/>
                <a:ea typeface="Arial"/>
                <a:cs typeface="Calibri"/>
                <a:sym typeface="Calibri"/>
              </a:rPr>
              <a:t>2</a:t>
            </a:r>
            <a:r>
              <a:rPr lang="en-US" sz="1600" i="0" strike="noStrike" cap="none" dirty="0">
                <a:solidFill>
                  <a:schemeClr val="dk1"/>
                </a:solidFill>
                <a:latin typeface="+mj-lt"/>
                <a:ea typeface="Arial"/>
                <a:cs typeface="Calibri"/>
                <a:sym typeface="Calibri"/>
              </a:rPr>
              <a:t> dynamics for diverse mesocosm and coastal system applications</a:t>
            </a:r>
            <a:endParaRPr sz="1600" i="0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53931" y="3460274"/>
            <a:ext cx="6560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Approach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F93D0-E8AE-470A-8F1A-F8FC1DE26922}"/>
              </a:ext>
            </a:extLst>
          </p:cNvPr>
          <p:cNvSpPr txBox="1"/>
          <p:nvPr/>
        </p:nvSpPr>
        <p:spPr>
          <a:xfrm>
            <a:off x="6637852" y="3491804"/>
            <a:ext cx="5336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+mj-lt"/>
              </a:rPr>
              <a:t>Current Challenges</a:t>
            </a:r>
            <a:endParaRPr lang="en-US" sz="1800" b="0" dirty="0"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603B72-3940-4C15-8CF6-B517443FE94C}"/>
              </a:ext>
            </a:extLst>
          </p:cNvPr>
          <p:cNvSpPr txBox="1"/>
          <p:nvPr/>
        </p:nvSpPr>
        <p:spPr>
          <a:xfrm>
            <a:off x="307075" y="2030390"/>
            <a:ext cx="61233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FY23 Project Objectives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  <a:defRPr/>
            </a:pPr>
            <a:r>
              <a:rPr lang="en-US" sz="1600" i="0" strike="noStrike" cap="none" dirty="0">
                <a:solidFill>
                  <a:schemeClr val="dk1"/>
                </a:solidFill>
                <a:latin typeface="+mj-lt"/>
                <a:ea typeface="Arial"/>
                <a:cs typeface="Calibri"/>
                <a:sym typeface="Calibri"/>
              </a:rPr>
              <a:t>Identify instrument package useful for mesocosm CO</a:t>
            </a:r>
            <a:r>
              <a:rPr lang="en-US" sz="1600" i="0" strike="noStrike" cap="none" baseline="-25000" dirty="0">
                <a:solidFill>
                  <a:schemeClr val="dk1"/>
                </a:solidFill>
                <a:latin typeface="+mj-lt"/>
                <a:ea typeface="Arial"/>
                <a:cs typeface="Calibri"/>
                <a:sym typeface="Calibri"/>
              </a:rPr>
              <a:t>2</a:t>
            </a:r>
            <a:r>
              <a:rPr lang="en-US" sz="1600" i="0" strike="noStrike" cap="none" dirty="0">
                <a:solidFill>
                  <a:schemeClr val="dk1"/>
                </a:solidFill>
                <a:latin typeface="+mj-lt"/>
                <a:ea typeface="Arial"/>
                <a:cs typeface="Calibri"/>
                <a:sym typeface="Calibri"/>
              </a:rPr>
              <a:t> and water quality monitoring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Purchase, deploy, maintain, and iterate</a:t>
            </a:r>
            <a:endParaRPr lang="en-US" sz="1600" i="0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566E0-F22F-4E6E-9C75-C6A492480592}"/>
              </a:ext>
            </a:extLst>
          </p:cNvPr>
          <p:cNvSpPr txBox="1"/>
          <p:nvPr/>
        </p:nvSpPr>
        <p:spPr>
          <a:xfrm>
            <a:off x="364205" y="5031417"/>
            <a:ext cx="61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Deliverables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CE0759-776F-4E41-81D8-FA7D6A052AB3}"/>
              </a:ext>
            </a:extLst>
          </p:cNvPr>
          <p:cNvSpPr txBox="1"/>
          <p:nvPr/>
        </p:nvSpPr>
        <p:spPr>
          <a:xfrm>
            <a:off x="6740669" y="4957845"/>
            <a:ext cx="539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Recent Successes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4F9BA-FC1B-4793-8CF3-8163E57A988E}"/>
              </a:ext>
            </a:extLst>
          </p:cNvPr>
          <p:cNvSpPr txBox="1"/>
          <p:nvPr/>
        </p:nvSpPr>
        <p:spPr>
          <a:xfrm>
            <a:off x="7158225" y="772873"/>
            <a:ext cx="61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Data, images, schematics etc.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3DDED-5498-A1A3-CC72-13B8C31D3B9D}"/>
              </a:ext>
            </a:extLst>
          </p:cNvPr>
          <p:cNvSpPr txBox="1"/>
          <p:nvPr/>
        </p:nvSpPr>
        <p:spPr>
          <a:xfrm>
            <a:off x="364204" y="3829565"/>
            <a:ext cx="5858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Get vendor quotes for improved CO2 sensors – Q1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Select (in coordination with Task 2b) and order CO</a:t>
            </a:r>
            <a:r>
              <a:rPr lang="en-US" strike="sngStrike" baseline="-25000" dirty="0"/>
              <a:t>2</a:t>
            </a:r>
            <a:r>
              <a:rPr lang="en-US" strike="sngStrike" dirty="0"/>
              <a:t> sensors – Q2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 CO</a:t>
            </a:r>
            <a:r>
              <a:rPr lang="en-US" baseline="-25000" dirty="0"/>
              <a:t>2</a:t>
            </a:r>
            <a:r>
              <a:rPr lang="en-US" dirty="0"/>
              <a:t> sensors and water quality sensors – Q3/Q4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up dataset and report out – Q4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F15D4-64B4-D694-A013-F882282A02C3}"/>
              </a:ext>
            </a:extLst>
          </p:cNvPr>
          <p:cNvSpPr txBox="1"/>
          <p:nvPr/>
        </p:nvSpPr>
        <p:spPr>
          <a:xfrm>
            <a:off x="353931" y="5361866"/>
            <a:ext cx="5395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Ground-truthing sensor capabilities in a controlled setting: does our selected system do what we need?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Developing SOPs for deployment/maintenance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Developing a ML data analysis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Collecting a potentially publishable dataset (water quality as a proxy for CO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D309B-8086-BA5B-65B5-26C60ADF45A3}"/>
              </a:ext>
            </a:extLst>
          </p:cNvPr>
          <p:cNvSpPr txBox="1"/>
          <p:nvPr/>
        </p:nvSpPr>
        <p:spPr>
          <a:xfrm>
            <a:off x="6740669" y="3882897"/>
            <a:ext cx="5395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Working out sensor logistics – wiring/logging/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sensors are received, will need to install in coordination with Task 2b renovations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21595-8A2A-2098-A409-C5D1A8CC4A71}"/>
              </a:ext>
            </a:extLst>
          </p:cNvPr>
          <p:cNvSpPr txBox="1"/>
          <p:nvPr/>
        </p:nvSpPr>
        <p:spPr>
          <a:xfrm>
            <a:off x="6740669" y="5350835"/>
            <a:ext cx="5395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Sensors ordered! – </a:t>
            </a:r>
            <a:r>
              <a:rPr lang="en-US" dirty="0"/>
              <a:t>delivered late March / early April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Inventory of available water quality sensors completed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 tentatively sorted out - Bowe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Developing an approach to link CO2 sensors ($$$) to water quality sensors (in hand)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6FFD2-E54D-0422-3E37-CA4F1DF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04" y="1146615"/>
            <a:ext cx="2697408" cy="2110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F7C60-B468-17E4-3279-6EE2D308F0B9}"/>
              </a:ext>
            </a:extLst>
          </p:cNvPr>
          <p:cNvSpPr txBox="1"/>
          <p:nvPr/>
        </p:nvSpPr>
        <p:spPr>
          <a:xfrm>
            <a:off x="9438399" y="1726979"/>
            <a:ext cx="2265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of project tasks, how they relate, and who is responsible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234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Maurer, Ben</dc:creator>
  <cp:lastModifiedBy>Regier, Peter J</cp:lastModifiedBy>
  <cp:revision>10</cp:revision>
  <dcterms:created xsi:type="dcterms:W3CDTF">2020-09-17T15:43:56Z</dcterms:created>
  <dcterms:modified xsi:type="dcterms:W3CDTF">2023-03-03T15:42:37Z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0x01010055D747989A34754EA8FFB6E907936EDA</vt:lpwstr>
  </property>
</Properties>
</file>