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4D523-C775-CB6A-F22A-00B7B2E9A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D59460-1BA7-C388-8287-15539CB0B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E62A2-CDDA-BF95-7506-A4C3E74A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EA60-CA16-1642-92B3-20630777A83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978BD-25ED-F334-7674-7F33FDC6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59BB0-0DF3-33FD-4CB1-871088DE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2386-25A3-5D40-B0FF-B61F58079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7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DCC7-EFE4-CEED-DF4D-89A312FC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32760-9590-CE6B-66E9-EBFC63701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3F4A7-4743-ECBA-B425-DA9134FAF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EA60-CA16-1642-92B3-20630777A83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26ADB-E2A6-C5AE-C5C6-2D36CBABB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1659D-8B97-4D6A-CF64-57B8D122C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2386-25A3-5D40-B0FF-B61F58079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3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C56930-778C-8347-C942-E81CDBB810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ED42A-9B05-8127-49EC-D8684EE93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4AA9B-9AD9-8B5F-B725-07CA84E39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EA60-CA16-1642-92B3-20630777A83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B659D-F357-927A-BED0-2D5E042A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9FC00-5950-068F-189E-696CBDE0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2386-25A3-5D40-B0FF-B61F58079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6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7BF7-3A2F-4357-09A9-89F91A0A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ABCDD-8C67-F542-6F4F-CB3A6DD5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90778-776F-2213-8E6A-FFD83E03E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EA60-CA16-1642-92B3-20630777A83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C56E8-EE21-ED10-5E1B-44F9D10E6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B3D26-F2CD-0D8A-5AC3-D9A60637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2386-25A3-5D40-B0FF-B61F58079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5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6C50-01F9-6709-6C64-D9EF4825A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D95E6-CF67-ADC1-1B25-9243F3706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7E941-75D7-C4E3-BF52-E115B3B0E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EA60-CA16-1642-92B3-20630777A83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18DD7-2F53-FDC3-FFCB-CD98EFC0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DE586-EBD3-9B29-DFDF-E13C2BA3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2386-25A3-5D40-B0FF-B61F58079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9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38D93-26E3-14A3-12DD-531CB0FAE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F7D4F-197F-A5A5-B507-1AFCC81DF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A823A-7C7D-F167-E457-AC6A109A0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EDFFE-58C0-24D0-E9BF-1756BAB4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EA60-CA16-1642-92B3-20630777A83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34F15-3988-9F2C-563C-451A84632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5156A-4CA3-A94B-BF25-F56A3D06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2386-25A3-5D40-B0FF-B61F58079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7BEC8-0107-FF21-A46C-D3612C08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C7F8B-ADCF-B4CD-0F21-083141115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8DE6F-FE0F-3E27-BB7C-3A898A110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370B4C-6CA8-1923-27E9-856637A80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28FCF-3AD3-803B-46F1-E343AAB475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2EB47A-46E3-F680-80C0-90F467EF7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EA60-CA16-1642-92B3-20630777A83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228ADC-5804-8A53-BFD0-C89A8562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C66EAE-5D94-8BFA-A446-92BA3D8E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2386-25A3-5D40-B0FF-B61F58079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6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33AD5-2FFD-DE91-0077-EBA850210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F5623B-488A-1D98-8336-5C3EF31E6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EA60-CA16-1642-92B3-20630777A83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F4E5F-8B9E-0030-7892-8E42598C5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F5DD-9DBE-AAD9-D298-EDFE11AB3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2386-25A3-5D40-B0FF-B61F58079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2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3BCD2-597D-99A4-D69D-0426B5A70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EA60-CA16-1642-92B3-20630777A83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5DC685-18BA-CB35-E1B5-DAA14657B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D8D7F-472B-74E0-6325-E0DAB7531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2386-25A3-5D40-B0FF-B61F58079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6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C113-4DF2-ECF4-3AD9-F90259F8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F18FF-33D0-EC27-4C79-8D29EDEDE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353A9-77D8-FD9F-2DAB-55329BEB7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A7288-A7D3-2B9C-175E-FBB3B0D7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EA60-CA16-1642-92B3-20630777A83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C4A1C-DC8A-DEE2-45CB-C1F6291A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7D60F-934E-0F18-0B62-C1FB3495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2386-25A3-5D40-B0FF-B61F58079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1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F04D-9E70-7709-43DE-B129E892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305461-2009-E569-04E9-8FEC30B3B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732DE-D408-FE6B-1652-CACC4AAA3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78268-014D-16B3-3061-32DAAF0D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EA60-CA16-1642-92B3-20630777A83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A9C3D-3446-5F29-3DC6-4E30AF30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C4207-DE66-4B5F-79FE-3BF47FAF2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2386-25A3-5D40-B0FF-B61F58079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2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CDD9F5-5EE9-E89C-4D9D-C7F7517DB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6CFB8-27E6-AEC3-0696-51FB0E78B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F12B7-D582-6C21-EC10-B13751A4B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EA60-CA16-1642-92B3-20630777A83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C030A-D415-EB36-1E28-E9A384DE3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7F111-DD0C-5246-BF7B-A8B18E984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2386-25A3-5D40-B0FF-B61F58079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9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61C232-4CB1-3BEF-3055-962E1FA0A8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26" r="57189"/>
          <a:stretch/>
        </p:blipFill>
        <p:spPr>
          <a:xfrm>
            <a:off x="0" y="259669"/>
            <a:ext cx="2844547" cy="63386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B4801B-EB5B-B090-EC59-13248D7FDF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16" r="57365"/>
          <a:stretch/>
        </p:blipFill>
        <p:spPr>
          <a:xfrm>
            <a:off x="4671202" y="259668"/>
            <a:ext cx="1454973" cy="63386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D388E7-9EEE-0516-A23E-CF90B43BB6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009" r="57473"/>
          <a:stretch/>
        </p:blipFill>
        <p:spPr>
          <a:xfrm>
            <a:off x="3030388" y="259668"/>
            <a:ext cx="1454973" cy="63386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7E151D-AD8F-E08F-8499-AA615A751BF5}"/>
              </a:ext>
            </a:extLst>
          </p:cNvPr>
          <p:cNvSpPr txBox="1"/>
          <p:nvPr/>
        </p:nvSpPr>
        <p:spPr>
          <a:xfrm>
            <a:off x="6759146" y="667265"/>
            <a:ext cx="473263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Drivers by location (which has the strongest correlation)</a:t>
            </a:r>
          </a:p>
          <a:p>
            <a:endParaRPr lang="en-US" dirty="0"/>
          </a:p>
          <a:p>
            <a:r>
              <a:rPr lang="en-US" dirty="0"/>
              <a:t>Whole transect: no variables were clearly strongest for the whole transect (put in SI)</a:t>
            </a:r>
          </a:p>
          <a:p>
            <a:endParaRPr lang="en-US" dirty="0"/>
          </a:p>
          <a:p>
            <a:r>
              <a:rPr lang="en-US" dirty="0"/>
              <a:t>Frequently inundated: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and CO2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CO2 and CH4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NO2 and CO2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NO2 and CH4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LOI and CO2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Salinity and all gases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BD and 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Rarely inundated: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CO2 and sand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CO2 and silt</a:t>
            </a:r>
          </a:p>
        </p:txBody>
      </p:sp>
    </p:spTree>
    <p:extLst>
      <p:ext uri="{BB962C8B-B14F-4D97-AF65-F5344CB8AC3E}">
        <p14:creationId xmlns:p14="http://schemas.microsoft.com/office/powerpoint/2010/main" val="158323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61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Regier, Peter J</dc:creator>
  <cp:lastModifiedBy>Regier, Peter J</cp:lastModifiedBy>
  <cp:revision>1</cp:revision>
  <dcterms:created xsi:type="dcterms:W3CDTF">2023-02-23T23:18:31Z</dcterms:created>
  <dcterms:modified xsi:type="dcterms:W3CDTF">2023-02-24T22:12:43Z</dcterms:modified>
</cp:coreProperties>
</file>