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9186-3454-26D6-CDF3-CC200D98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50C7-E4B9-C974-7C2C-BCBAA7BAB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0218-F2D0-F0B4-7C78-5663AFDD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AD37-14F3-EB28-8743-70FEF9D6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BC6C-C6CA-EF6A-A80F-793A02C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636C-D4D0-7EAE-E7A7-0663CBC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4954-0A09-1A79-ADF5-4E32D0FE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3B2D-5AEE-26DE-0BE3-A11F536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FFA9-9C4A-9ACE-4425-D9E09C35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9814-C8D4-5A17-EED6-0900ADA4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B0DF9-90B6-D46B-EC4C-4FF287FB7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3FCA8-37D2-909C-061A-11FB6255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D98C-19E5-D834-4E79-9343ED1B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A7A5-21D4-CCF4-7E6E-B76BEEC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D8FB-8A7A-7445-AB59-DB034648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0F1-210B-ED3A-9D30-1E5A7325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E40D-0408-AF0B-CB11-A60BC20E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F100-AD79-7216-4767-50EFAE6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CA52-18DB-9FDA-F21F-FA85ECB4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7030-538A-2C59-7483-C006AD22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0F1-9925-3103-CDCE-28A5EA1C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07CE-2DAC-D42E-0B70-2E1E9CEC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B46A-5C29-EE37-8EBB-6CF16F16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4BD7-EDC9-71D5-4141-148525D9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B201-7E57-40A2-43E5-5083D2B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D0A0-67EC-75E7-93EB-2DF59F0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5B2D-E4AA-981F-7BCC-8A0719B61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31CBB-264D-54E2-2955-3F7D6B50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D12-C586-9A2B-5353-B06BC624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9F1A4-2B45-E73E-E516-F5511C0C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F7A9-BC70-F5BA-2940-2D5A7921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A0B-45A2-F1E1-EED9-B4C46895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D9A4-6546-C6D3-96D9-13C9E30A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CD96B-C472-21A0-358F-3FADD5A0E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544A1-0C29-9886-1869-85CE38AE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FA926-E4B8-5005-B5F2-2369C7C9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838E0-8477-DF99-EBCF-9C760C9C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FE020-FD5C-54F5-3929-1687BF0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D2D4-2F03-C4FF-849B-7DB4B28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40CF-77C3-62E2-9104-94341669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0365-FF0D-CA2D-EC43-68D78183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FEC8A-CC4D-FA6E-384D-7619F746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E27D7-238B-15F2-641A-19B47BD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DE400-BBDE-EC88-5F68-3F53A1C0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568EB-A625-1F2A-5281-5CB81BB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E3BB7-E5C9-E077-22FD-1AFB6C23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A770-9415-012E-6B4C-F8D68B95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0679-DC77-0067-0D12-2E98151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EF804-99EC-8F3F-DB1F-11AD260B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95E5-EB9D-8405-4984-5B98D8E3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54B5-C747-7299-57F9-5C4B39F2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C41D-96D0-0656-B1F1-401EA3B3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47B-6A06-E224-9931-5FEBB35E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7EF67-D4B2-3E85-B08B-F9BBFA9B4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8A95C-ACDC-7FB0-65EB-0DD64790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ED9B-FE62-9CE5-A9D8-E0F8F7E7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CE63-37CA-0613-C93A-EED23CE5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3D104-763B-C882-A1D0-661BCC1C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FCA11-3FB4-1E68-52C8-5921ED20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683F-2081-8C4B-5C55-96E7584E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0FD1-CF3D-23A8-7D2B-B04DEA5AD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6B56-5553-114E-B295-F57D143A57A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5229-30FA-9D2E-87C9-58DF3227E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5410-B788-AA60-17AD-C2DB35E5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6A6E-12EF-594D-9D5A-C9164B88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2B831-1FD9-EF7D-1AD8-CC70DAA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38481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7694AD-0544-3F6A-6DA8-73553C9A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76200"/>
            <a:ext cx="38481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3E903-9E13-BF47-ADF8-B2CC893693A2}"/>
              </a:ext>
            </a:extLst>
          </p:cNvPr>
          <p:cNvSpPr txBox="1"/>
          <p:nvPr/>
        </p:nvSpPr>
        <p:spPr>
          <a:xfrm>
            <a:off x="735724" y="5896303"/>
            <a:ext cx="278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Delta_do_hr</a:t>
            </a:r>
            <a:r>
              <a:rPr lang="en-US" dirty="0"/>
              <a:t>: </a:t>
            </a:r>
            <a:r>
              <a:rPr lang="en-US" dirty="0" err="1"/>
              <a:t>transect_num</a:t>
            </a:r>
            <a:endParaRPr lang="en-US" dirty="0"/>
          </a:p>
          <a:p>
            <a:r>
              <a:rPr lang="en-US" dirty="0"/>
              <a:t>D_pch4: </a:t>
            </a:r>
            <a:r>
              <a:rPr lang="en-US" dirty="0" err="1"/>
              <a:t>macro_algae_num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9EC48-6F5D-1F57-E16E-8873ED92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2072AC-9DDF-407E-6011-FC9861D9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0"/>
            <a:ext cx="38481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5D1C9-4AC3-76C6-0383-0C7DCE264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654" y="3071648"/>
            <a:ext cx="384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307EC-6BC4-DCD2-ED03-1ABECCCE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2C5233-79DD-50CC-05D5-A8A5C073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3138"/>
            <a:ext cx="38481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45018-C105-B2DB-319A-014FE4C1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02" y="2766848"/>
            <a:ext cx="38481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BF580-A635-2E19-0562-720FE29C09E9}"/>
              </a:ext>
            </a:extLst>
          </p:cNvPr>
          <p:cNvSpPr txBox="1"/>
          <p:nvPr/>
        </p:nvSpPr>
        <p:spPr>
          <a:xfrm>
            <a:off x="10237076" y="2680138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Df_n</a:t>
            </a:r>
            <a:r>
              <a:rPr lang="en-US" dirty="0"/>
              <a:t>, just TR/UP</a:t>
            </a:r>
          </a:p>
        </p:txBody>
      </p:sp>
    </p:spTree>
    <p:extLst>
      <p:ext uri="{BB962C8B-B14F-4D97-AF65-F5344CB8AC3E}">
        <p14:creationId xmlns:p14="http://schemas.microsoft.com/office/powerpoint/2010/main" val="27103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A9E-06A9-7633-6997-315297B9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64" y="118241"/>
            <a:ext cx="38481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F94CA-8E6E-A1D5-AD90-AE1BB98C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88" y="118241"/>
            <a:ext cx="38481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4D8FD-0A08-50C2-831C-1377C2BA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238" y="3200400"/>
            <a:ext cx="38481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AADBF-6DE2-FFB9-3722-3EEA5B267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30" y="3082159"/>
            <a:ext cx="384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Regier, Peter J</dc:creator>
  <cp:lastModifiedBy>Regier, Peter J</cp:lastModifiedBy>
  <cp:revision>1</cp:revision>
  <dcterms:created xsi:type="dcterms:W3CDTF">2022-10-07T18:33:16Z</dcterms:created>
  <dcterms:modified xsi:type="dcterms:W3CDTF">2022-10-08T15:56:32Z</dcterms:modified>
</cp:coreProperties>
</file>