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ADF2"/>
    <a:srgbClr val="2C5C86"/>
    <a:srgbClr val="132C44"/>
    <a:srgbClr val="5FC4AA"/>
    <a:srgbClr val="2CF771"/>
    <a:srgbClr val="91FF45"/>
    <a:srgbClr val="D9EA00"/>
    <a:srgbClr val="E6CF00"/>
    <a:srgbClr val="EFB300"/>
    <a:srgbClr val="FC6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08506-49FF-4B5B-B029-027FF5E61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FF8EA-FBF5-44C1-8F17-7006150A3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3F038-6DD9-41BB-818D-29447FAAB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B296-37DD-4FF0-85F8-922E57111CC1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CD865-E570-4D1E-990C-E01A2C22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A22DA-73F9-4F00-81C0-FFB68156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9A66-EA99-4ACA-9597-92C68AFBE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1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9889D-FE1D-4FC0-AD9B-AA9C3FE1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E7E9E-9AE1-4553-A4BD-40961AB8F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79E45-B598-4D9A-8B5B-D49F6E0D8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B296-37DD-4FF0-85F8-922E57111CC1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2E857-826F-4271-AA4F-10772A6F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BAD5C-5C5A-4E69-9040-6A809610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9A66-EA99-4ACA-9597-92C68AFBE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3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95D5EF-9B01-4DA5-8F31-3DB2ACFD9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53649-E0B5-40DE-8CE5-1C242F000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6720B-D0E4-4C43-AF5B-F317402C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B296-37DD-4FF0-85F8-922E57111CC1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6DEF8-E132-42D6-AF4E-6D2CD45FE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77607-0006-4A5F-B2B4-419EFF3C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9A66-EA99-4ACA-9597-92C68AFBE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9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B283-0384-44FC-9405-B80605B4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827B4-13C4-42FF-B145-7F6836FCC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B6084-22FB-466E-AB04-1276C174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B296-37DD-4FF0-85F8-922E57111CC1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DF44C-A565-4283-A5B7-3C6456B34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1B094-82AE-48F6-AA0C-F5065AFB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9A66-EA99-4ACA-9597-92C68AFBE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8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9054-BBBB-42B6-BFB9-9687FCF9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6C01F-014A-40F0-806B-ACCEE77F6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75254-CB1B-4655-9C5F-80111C7E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B296-37DD-4FF0-85F8-922E57111CC1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EE63E-74F9-42BA-B233-10F4C1181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77A56-CBBB-40CF-8C02-E74BA70C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9A66-EA99-4ACA-9597-92C68AFBE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0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7EA3-AC65-4518-9D53-80522A37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1A332-F880-4E34-898D-163ECC56D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3F394-5D0B-4B14-8170-BB7CB413B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AC2DE-5474-489E-86FE-458054AB9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B296-37DD-4FF0-85F8-922E57111CC1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AD4AF-5F30-415F-8319-5D11344C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3BEBD-3B5F-41BC-8DD3-E5D80341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9A66-EA99-4ACA-9597-92C68AFBE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0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3582-EE07-45F8-BB00-5302B4392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40B0D-0B2A-4C49-8585-DC34F88F3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31A73-A9AB-4A72-8F5A-486AA5A61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0E99A-FB74-44CC-9E83-F2F06EF8C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B8935-C2F3-4FE4-9D58-6853A79F6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402172-B47E-47CA-9739-4C92FE3E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B296-37DD-4FF0-85F8-922E57111CC1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F97B76-01A4-4323-BC82-480BA6E7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A3F75-8226-4AA7-9A24-B6D0BA03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9A66-EA99-4ACA-9597-92C68AFBE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5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988F-134D-4F54-8590-F864291A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FFCDA4-E48E-4311-AA60-C0A23774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B296-37DD-4FF0-85F8-922E57111CC1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A0C08-188C-4F1B-8E80-A66BED87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D7DD1-9212-4BB9-BADA-EB954DE8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9A66-EA99-4ACA-9597-92C68AFBE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FAFB7-2120-465C-966D-48F25D688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B296-37DD-4FF0-85F8-922E57111CC1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D30E4-7A91-4CAD-9FEB-6CAB3527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C3ED7-D6EF-4E1E-8DDA-54512735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9A66-EA99-4ACA-9597-92C68AFBE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D31F-075A-42BC-961B-24BECCB82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58D1B-C7D9-480F-B824-8355EA2D4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785E5-6096-46EE-85EA-4542B5F50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5A42B-8CD8-4AF2-9683-EA550CFA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B296-37DD-4FF0-85F8-922E57111CC1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81CE9-7A4B-4D69-872C-AE3474716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129C2-2B47-4E43-8B62-5FB263642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9A66-EA99-4ACA-9597-92C68AFBE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5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19C1F-E608-4D99-AE5B-9A6822C58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5B816D-B4B1-49D4-86B6-7080D25CB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54819-38A6-4636-9C1F-79ECB45F0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93511-4EDC-43DF-BA95-D5EFB3FF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B296-37DD-4FF0-85F8-922E57111CC1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6B34E-0493-4C02-AD1B-EA4005C2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09AF3-0089-4195-8192-1489F2CF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9A66-EA99-4ACA-9597-92C68AFBE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DB87A-73A5-4A78-A578-C74A56E5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2052E-A471-4474-8B07-153CA853C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E012D-0E42-48DF-A913-CA4319CC15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7B296-37DD-4FF0-85F8-922E57111CC1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9B1D6-0142-4C95-82B6-F7E44C38F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73059-89A3-421E-A2CA-AFB7156F1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E9A66-EA99-4ACA-9597-92C68AFBE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6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E197A7CB-D43C-47AD-93AD-E0514A5CB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575" y="1595437"/>
            <a:ext cx="6038850" cy="3667125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2652AC-8ED6-4BDE-A167-DDBD40DC8EAE}"/>
              </a:ext>
            </a:extLst>
          </p:cNvPr>
          <p:cNvCxnSpPr>
            <a:cxnSpLocks/>
          </p:cNvCxnSpPr>
          <p:nvPr/>
        </p:nvCxnSpPr>
        <p:spPr>
          <a:xfrm flipV="1">
            <a:off x="4617041" y="2504812"/>
            <a:ext cx="571195" cy="20274"/>
          </a:xfrm>
          <a:prstGeom prst="straightConnector1">
            <a:avLst/>
          </a:prstGeom>
          <a:ln>
            <a:solidFill>
              <a:srgbClr val="ECBE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05320E-26BA-403A-854A-7FEB948F66F8}"/>
              </a:ext>
            </a:extLst>
          </p:cNvPr>
          <p:cNvCxnSpPr>
            <a:cxnSpLocks/>
          </p:cNvCxnSpPr>
          <p:nvPr/>
        </p:nvCxnSpPr>
        <p:spPr>
          <a:xfrm flipH="1">
            <a:off x="5662569" y="3429000"/>
            <a:ext cx="253067" cy="522215"/>
          </a:xfrm>
          <a:prstGeom prst="straightConnector1">
            <a:avLst/>
          </a:prstGeom>
          <a:ln>
            <a:solidFill>
              <a:srgbClr val="5A6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B1B5374-1308-4FAA-863F-7DFD3ADC0D92}"/>
              </a:ext>
            </a:extLst>
          </p:cNvPr>
          <p:cNvCxnSpPr>
            <a:cxnSpLocks/>
          </p:cNvCxnSpPr>
          <p:nvPr/>
        </p:nvCxnSpPr>
        <p:spPr>
          <a:xfrm flipV="1">
            <a:off x="4420998" y="3110920"/>
            <a:ext cx="472579" cy="194342"/>
          </a:xfrm>
          <a:prstGeom prst="straightConnector1">
            <a:avLst/>
          </a:prstGeom>
          <a:ln>
            <a:solidFill>
              <a:srgbClr val="1A6A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4C2811-43CE-45D7-BE58-DF0763A9F001}"/>
              </a:ext>
            </a:extLst>
          </p:cNvPr>
          <p:cNvCxnSpPr>
            <a:cxnSpLocks/>
          </p:cNvCxnSpPr>
          <p:nvPr/>
        </p:nvCxnSpPr>
        <p:spPr>
          <a:xfrm flipH="1" flipV="1">
            <a:off x="5789102" y="2416029"/>
            <a:ext cx="306898" cy="177567"/>
          </a:xfrm>
          <a:prstGeom prst="straightConnector1">
            <a:avLst/>
          </a:prstGeom>
          <a:ln>
            <a:solidFill>
              <a:srgbClr val="6E5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A20311-531A-4086-89B1-7E3833E2B224}"/>
              </a:ext>
            </a:extLst>
          </p:cNvPr>
          <p:cNvCxnSpPr>
            <a:cxnSpLocks/>
          </p:cNvCxnSpPr>
          <p:nvPr/>
        </p:nvCxnSpPr>
        <p:spPr>
          <a:xfrm>
            <a:off x="5322903" y="1978133"/>
            <a:ext cx="376107" cy="11884"/>
          </a:xfrm>
          <a:prstGeom prst="straightConnector1">
            <a:avLst/>
          </a:prstGeom>
          <a:ln>
            <a:solidFill>
              <a:srgbClr val="C12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1D9F5C8-9660-4C7C-8AC4-E4FD3A0F9CBC}"/>
              </a:ext>
            </a:extLst>
          </p:cNvPr>
          <p:cNvCxnSpPr>
            <a:cxnSpLocks/>
          </p:cNvCxnSpPr>
          <p:nvPr/>
        </p:nvCxnSpPr>
        <p:spPr>
          <a:xfrm flipH="1">
            <a:off x="6384022" y="2063692"/>
            <a:ext cx="134224" cy="179762"/>
          </a:xfrm>
          <a:prstGeom prst="straightConnector1">
            <a:avLst/>
          </a:prstGeom>
          <a:ln>
            <a:solidFill>
              <a:srgbClr val="C12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39B67F3-8F46-4F5D-84E0-412F8F465B04}"/>
              </a:ext>
            </a:extLst>
          </p:cNvPr>
          <p:cNvCxnSpPr>
            <a:cxnSpLocks/>
          </p:cNvCxnSpPr>
          <p:nvPr/>
        </p:nvCxnSpPr>
        <p:spPr>
          <a:xfrm flipH="1">
            <a:off x="4871205" y="2123996"/>
            <a:ext cx="302703" cy="59153"/>
          </a:xfrm>
          <a:prstGeom prst="straightConnector1">
            <a:avLst/>
          </a:prstGeom>
          <a:ln>
            <a:solidFill>
              <a:srgbClr val="F7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873A144-8788-477B-8F56-2202ED2AE4EF}"/>
              </a:ext>
            </a:extLst>
          </p:cNvPr>
          <p:cNvCxnSpPr>
            <a:cxnSpLocks/>
          </p:cNvCxnSpPr>
          <p:nvPr/>
        </p:nvCxnSpPr>
        <p:spPr>
          <a:xfrm flipH="1">
            <a:off x="7206143" y="2152489"/>
            <a:ext cx="328898" cy="0"/>
          </a:xfrm>
          <a:prstGeom prst="straightConnector1">
            <a:avLst/>
          </a:prstGeom>
          <a:ln>
            <a:solidFill>
              <a:srgbClr val="93FF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FA225C4-525D-4BA5-B9DC-14E5172B9265}"/>
              </a:ext>
            </a:extLst>
          </p:cNvPr>
          <p:cNvCxnSpPr>
            <a:cxnSpLocks/>
          </p:cNvCxnSpPr>
          <p:nvPr/>
        </p:nvCxnSpPr>
        <p:spPr>
          <a:xfrm>
            <a:off x="6772012" y="2355916"/>
            <a:ext cx="376107" cy="11884"/>
          </a:xfrm>
          <a:prstGeom prst="straightConnector1">
            <a:avLst/>
          </a:prstGeom>
          <a:ln>
            <a:solidFill>
              <a:srgbClr val="67BB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0BAB3C0-C121-468E-BA9C-2C9FF6B540D4}"/>
              </a:ext>
            </a:extLst>
          </p:cNvPr>
          <p:cNvCxnSpPr>
            <a:cxnSpLocks/>
          </p:cNvCxnSpPr>
          <p:nvPr/>
        </p:nvCxnSpPr>
        <p:spPr>
          <a:xfrm flipH="1">
            <a:off x="6960066" y="2594994"/>
            <a:ext cx="492154" cy="17128"/>
          </a:xfrm>
          <a:prstGeom prst="straightConnector1">
            <a:avLst/>
          </a:prstGeom>
          <a:ln>
            <a:solidFill>
              <a:srgbClr val="5D9F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A1F2BCF-5AB0-4B7A-AB61-66737D10D0DC}"/>
              </a:ext>
            </a:extLst>
          </p:cNvPr>
          <p:cNvCxnSpPr>
            <a:cxnSpLocks/>
          </p:cNvCxnSpPr>
          <p:nvPr/>
        </p:nvCxnSpPr>
        <p:spPr>
          <a:xfrm flipH="1">
            <a:off x="6518246" y="1973329"/>
            <a:ext cx="253767" cy="10746"/>
          </a:xfrm>
          <a:prstGeom prst="straightConnector1">
            <a:avLst/>
          </a:prstGeom>
          <a:ln>
            <a:solidFill>
              <a:srgbClr val="FD6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E4C641C-0FFB-413A-862F-30C6BB3781AF}"/>
              </a:ext>
            </a:extLst>
          </p:cNvPr>
          <p:cNvCxnSpPr>
            <a:cxnSpLocks/>
          </p:cNvCxnSpPr>
          <p:nvPr/>
        </p:nvCxnSpPr>
        <p:spPr>
          <a:xfrm>
            <a:off x="5875789" y="2229482"/>
            <a:ext cx="220211" cy="1"/>
          </a:xfrm>
          <a:prstGeom prst="straightConnector1">
            <a:avLst/>
          </a:prstGeom>
          <a:ln>
            <a:solidFill>
              <a:srgbClr val="6E5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D183925-922F-458A-8E91-56AD5AFF2592}"/>
              </a:ext>
            </a:extLst>
          </p:cNvPr>
          <p:cNvCxnSpPr>
            <a:cxnSpLocks/>
          </p:cNvCxnSpPr>
          <p:nvPr/>
        </p:nvCxnSpPr>
        <p:spPr>
          <a:xfrm flipH="1">
            <a:off x="6096000" y="1955682"/>
            <a:ext cx="276817" cy="0"/>
          </a:xfrm>
          <a:prstGeom prst="straightConnector1">
            <a:avLst/>
          </a:prstGeom>
          <a:ln>
            <a:solidFill>
              <a:srgbClr val="6E5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B0215AA-CCB0-4314-8CE6-913C6EA7D68B}"/>
              </a:ext>
            </a:extLst>
          </p:cNvPr>
          <p:cNvCxnSpPr>
            <a:cxnSpLocks/>
          </p:cNvCxnSpPr>
          <p:nvPr/>
        </p:nvCxnSpPr>
        <p:spPr>
          <a:xfrm flipH="1" flipV="1">
            <a:off x="4420998" y="4384736"/>
            <a:ext cx="293312" cy="177739"/>
          </a:xfrm>
          <a:prstGeom prst="straightConnector1">
            <a:avLst/>
          </a:prstGeom>
          <a:ln>
            <a:solidFill>
              <a:srgbClr val="5A6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645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374666-66C6-4018-8D99-910CE2FA7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1504950"/>
            <a:ext cx="6724650" cy="39814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9F83A5-B76E-40BA-8843-0D337A965109}"/>
              </a:ext>
            </a:extLst>
          </p:cNvPr>
          <p:cNvCxnSpPr>
            <a:cxnSpLocks/>
          </p:cNvCxnSpPr>
          <p:nvPr/>
        </p:nvCxnSpPr>
        <p:spPr>
          <a:xfrm flipH="1">
            <a:off x="3590925" y="3600450"/>
            <a:ext cx="1638301" cy="800100"/>
          </a:xfrm>
          <a:prstGeom prst="straightConnector1">
            <a:avLst/>
          </a:prstGeom>
          <a:ln>
            <a:solidFill>
              <a:srgbClr val="2C5C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B17BFD-543D-4131-B3EA-B55E32426515}"/>
              </a:ext>
            </a:extLst>
          </p:cNvPr>
          <p:cNvCxnSpPr>
            <a:cxnSpLocks/>
          </p:cNvCxnSpPr>
          <p:nvPr/>
        </p:nvCxnSpPr>
        <p:spPr>
          <a:xfrm flipV="1">
            <a:off x="5381625" y="4000500"/>
            <a:ext cx="0" cy="542925"/>
          </a:xfrm>
          <a:prstGeom prst="straightConnector1">
            <a:avLst/>
          </a:prstGeom>
          <a:ln>
            <a:solidFill>
              <a:srgbClr val="2C5C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DC3204-8BDF-48B0-A324-2D5CB1464EA6}"/>
              </a:ext>
            </a:extLst>
          </p:cNvPr>
          <p:cNvCxnSpPr>
            <a:cxnSpLocks/>
          </p:cNvCxnSpPr>
          <p:nvPr/>
        </p:nvCxnSpPr>
        <p:spPr>
          <a:xfrm flipV="1">
            <a:off x="5776912" y="2721770"/>
            <a:ext cx="52388" cy="297655"/>
          </a:xfrm>
          <a:prstGeom prst="straightConnector1">
            <a:avLst/>
          </a:prstGeom>
          <a:ln>
            <a:solidFill>
              <a:srgbClr val="132C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AA6293-1896-4097-8B85-5031AC8B3F45}"/>
              </a:ext>
            </a:extLst>
          </p:cNvPr>
          <p:cNvCxnSpPr>
            <a:cxnSpLocks/>
          </p:cNvCxnSpPr>
          <p:nvPr/>
        </p:nvCxnSpPr>
        <p:spPr>
          <a:xfrm flipH="1">
            <a:off x="5398294" y="2671764"/>
            <a:ext cx="252411" cy="100012"/>
          </a:xfrm>
          <a:prstGeom prst="straightConnector1">
            <a:avLst/>
          </a:prstGeom>
          <a:ln>
            <a:solidFill>
              <a:srgbClr val="132C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9B5F37-CFAD-48F4-9EAA-382DB5B3C53F}"/>
              </a:ext>
            </a:extLst>
          </p:cNvPr>
          <p:cNvCxnSpPr>
            <a:cxnSpLocks/>
          </p:cNvCxnSpPr>
          <p:nvPr/>
        </p:nvCxnSpPr>
        <p:spPr>
          <a:xfrm flipH="1" flipV="1">
            <a:off x="6965157" y="2870597"/>
            <a:ext cx="261937" cy="297656"/>
          </a:xfrm>
          <a:prstGeom prst="straightConnector1">
            <a:avLst/>
          </a:prstGeom>
          <a:ln>
            <a:solidFill>
              <a:srgbClr val="54AD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BDAAF0-6E5D-4D1E-86D5-639BC2DCB923}"/>
              </a:ext>
            </a:extLst>
          </p:cNvPr>
          <p:cNvCxnSpPr>
            <a:cxnSpLocks/>
          </p:cNvCxnSpPr>
          <p:nvPr/>
        </p:nvCxnSpPr>
        <p:spPr>
          <a:xfrm flipH="1">
            <a:off x="6138863" y="2200275"/>
            <a:ext cx="100012" cy="471488"/>
          </a:xfrm>
          <a:prstGeom prst="straightConnector1">
            <a:avLst/>
          </a:prstGeom>
          <a:ln>
            <a:solidFill>
              <a:srgbClr val="54AD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3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4861DE5-DA43-4AA5-9E1F-A9D7DEABC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1438275"/>
            <a:ext cx="6724650" cy="39814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78ADEE-043C-4D72-BE93-56886371EAB3}"/>
              </a:ext>
            </a:extLst>
          </p:cNvPr>
          <p:cNvCxnSpPr>
            <a:cxnSpLocks/>
          </p:cNvCxnSpPr>
          <p:nvPr/>
        </p:nvCxnSpPr>
        <p:spPr>
          <a:xfrm flipH="1" flipV="1">
            <a:off x="6096001" y="2646947"/>
            <a:ext cx="364957" cy="96253"/>
          </a:xfrm>
          <a:prstGeom prst="straightConnector1">
            <a:avLst/>
          </a:prstGeom>
          <a:ln>
            <a:solidFill>
              <a:srgbClr val="EBB6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9D5E15-C5DD-4011-8096-1458C30EB9BF}"/>
              </a:ext>
            </a:extLst>
          </p:cNvPr>
          <p:cNvCxnSpPr/>
          <p:nvPr/>
        </p:nvCxnSpPr>
        <p:spPr>
          <a:xfrm flipH="1">
            <a:off x="5727032" y="2658979"/>
            <a:ext cx="204536" cy="156410"/>
          </a:xfrm>
          <a:prstGeom prst="straightConnector1">
            <a:avLst/>
          </a:prstGeom>
          <a:ln>
            <a:solidFill>
              <a:srgbClr val="E3D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24C2BF-CC04-4566-B68C-84A200112C49}"/>
              </a:ext>
            </a:extLst>
          </p:cNvPr>
          <p:cNvCxnSpPr>
            <a:cxnSpLocks/>
          </p:cNvCxnSpPr>
          <p:nvPr/>
        </p:nvCxnSpPr>
        <p:spPr>
          <a:xfrm>
            <a:off x="5727032" y="2981576"/>
            <a:ext cx="692818" cy="0"/>
          </a:xfrm>
          <a:prstGeom prst="straightConnector1">
            <a:avLst/>
          </a:prstGeom>
          <a:ln>
            <a:solidFill>
              <a:srgbClr val="DDE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813F60-0B74-4D07-B923-CC1EABAE82B7}"/>
              </a:ext>
            </a:extLst>
          </p:cNvPr>
          <p:cNvCxnSpPr>
            <a:cxnSpLocks/>
          </p:cNvCxnSpPr>
          <p:nvPr/>
        </p:nvCxnSpPr>
        <p:spPr>
          <a:xfrm flipH="1">
            <a:off x="7458075" y="3180598"/>
            <a:ext cx="438150" cy="0"/>
          </a:xfrm>
          <a:prstGeom prst="straightConnector1">
            <a:avLst/>
          </a:prstGeom>
          <a:ln>
            <a:solidFill>
              <a:srgbClr val="AEFF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F5E81E-600D-41BE-B86E-6F22F761A68F}"/>
              </a:ext>
            </a:extLst>
          </p:cNvPr>
          <p:cNvCxnSpPr>
            <a:cxnSpLocks/>
          </p:cNvCxnSpPr>
          <p:nvPr/>
        </p:nvCxnSpPr>
        <p:spPr>
          <a:xfrm>
            <a:off x="5154278" y="3576385"/>
            <a:ext cx="341647" cy="86729"/>
          </a:xfrm>
          <a:prstGeom prst="straightConnector1">
            <a:avLst/>
          </a:prstGeom>
          <a:ln>
            <a:solidFill>
              <a:srgbClr val="9CFF3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FB109D-8B15-4B3E-B33A-345E943BFB74}"/>
              </a:ext>
            </a:extLst>
          </p:cNvPr>
          <p:cNvCxnSpPr>
            <a:cxnSpLocks/>
          </p:cNvCxnSpPr>
          <p:nvPr/>
        </p:nvCxnSpPr>
        <p:spPr>
          <a:xfrm flipH="1">
            <a:off x="5893469" y="3492664"/>
            <a:ext cx="346910" cy="170450"/>
          </a:xfrm>
          <a:prstGeom prst="straightConnector1">
            <a:avLst/>
          </a:prstGeom>
          <a:ln>
            <a:solidFill>
              <a:srgbClr val="53AA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941645-04EE-4716-A0E7-62E4CE030474}"/>
              </a:ext>
            </a:extLst>
          </p:cNvPr>
          <p:cNvCxnSpPr>
            <a:cxnSpLocks/>
          </p:cNvCxnSpPr>
          <p:nvPr/>
        </p:nvCxnSpPr>
        <p:spPr>
          <a:xfrm flipV="1">
            <a:off x="6278479" y="3663114"/>
            <a:ext cx="731921" cy="51257"/>
          </a:xfrm>
          <a:prstGeom prst="straightConnector1">
            <a:avLst/>
          </a:prstGeom>
          <a:ln>
            <a:solidFill>
              <a:srgbClr val="69FF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40CF9E3-5484-4CBF-8389-540ABC05F521}"/>
              </a:ext>
            </a:extLst>
          </p:cNvPr>
          <p:cNvCxnSpPr>
            <a:cxnSpLocks/>
          </p:cNvCxnSpPr>
          <p:nvPr/>
        </p:nvCxnSpPr>
        <p:spPr>
          <a:xfrm>
            <a:off x="5838825" y="3744077"/>
            <a:ext cx="622134" cy="351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82263F-6998-422B-9F40-5DDFC441A493}"/>
              </a:ext>
            </a:extLst>
          </p:cNvPr>
          <p:cNvCxnSpPr/>
          <p:nvPr/>
        </p:nvCxnSpPr>
        <p:spPr>
          <a:xfrm flipH="1">
            <a:off x="6038850" y="4410075"/>
            <a:ext cx="422108" cy="133350"/>
          </a:xfrm>
          <a:prstGeom prst="straightConnector1">
            <a:avLst/>
          </a:prstGeom>
          <a:ln>
            <a:solidFill>
              <a:srgbClr val="416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B6EE13-4BDD-42F1-81C3-912DBBC4D4D6}"/>
              </a:ext>
            </a:extLst>
          </p:cNvPr>
          <p:cNvCxnSpPr>
            <a:cxnSpLocks/>
          </p:cNvCxnSpPr>
          <p:nvPr/>
        </p:nvCxnSpPr>
        <p:spPr>
          <a:xfrm flipH="1">
            <a:off x="5933072" y="4860511"/>
            <a:ext cx="516857" cy="42861"/>
          </a:xfrm>
          <a:prstGeom prst="straightConnector1">
            <a:avLst/>
          </a:prstGeom>
          <a:ln>
            <a:solidFill>
              <a:srgbClr val="AF3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60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343866-203F-4ECB-8036-148B745FA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1438275"/>
            <a:ext cx="6724650" cy="39814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A49AF9-F9C8-4588-8B19-327E90C6686D}"/>
              </a:ext>
            </a:extLst>
          </p:cNvPr>
          <p:cNvCxnSpPr>
            <a:cxnSpLocks/>
          </p:cNvCxnSpPr>
          <p:nvPr/>
        </p:nvCxnSpPr>
        <p:spPr>
          <a:xfrm flipH="1">
            <a:off x="5743575" y="3076575"/>
            <a:ext cx="180977" cy="238125"/>
          </a:xfrm>
          <a:prstGeom prst="straightConnector1">
            <a:avLst/>
          </a:prstGeom>
          <a:ln>
            <a:solidFill>
              <a:srgbClr val="E4D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8EE6F5-4284-4315-9B32-9BFCFDD40426}"/>
              </a:ext>
            </a:extLst>
          </p:cNvPr>
          <p:cNvCxnSpPr>
            <a:cxnSpLocks/>
          </p:cNvCxnSpPr>
          <p:nvPr/>
        </p:nvCxnSpPr>
        <p:spPr>
          <a:xfrm>
            <a:off x="4388644" y="4779169"/>
            <a:ext cx="354807" cy="173831"/>
          </a:xfrm>
          <a:prstGeom prst="straightConnector1">
            <a:avLst/>
          </a:prstGeom>
          <a:ln>
            <a:solidFill>
              <a:srgbClr val="65FF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244580-FA6D-4262-90F4-D8D6A4E39062}"/>
              </a:ext>
            </a:extLst>
          </p:cNvPr>
          <p:cNvCxnSpPr>
            <a:cxnSpLocks/>
          </p:cNvCxnSpPr>
          <p:nvPr/>
        </p:nvCxnSpPr>
        <p:spPr>
          <a:xfrm flipH="1" flipV="1">
            <a:off x="5200650" y="4267200"/>
            <a:ext cx="723902" cy="114302"/>
          </a:xfrm>
          <a:prstGeom prst="straightConnector1">
            <a:avLst/>
          </a:prstGeom>
          <a:ln>
            <a:solidFill>
              <a:srgbClr val="51DD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C61C3D-B035-485F-B747-D4B786F0510C}"/>
              </a:ext>
            </a:extLst>
          </p:cNvPr>
          <p:cNvCxnSpPr>
            <a:cxnSpLocks/>
          </p:cNvCxnSpPr>
          <p:nvPr/>
        </p:nvCxnSpPr>
        <p:spPr>
          <a:xfrm flipH="1">
            <a:off x="4505325" y="4324351"/>
            <a:ext cx="628650" cy="152399"/>
          </a:xfrm>
          <a:prstGeom prst="straightConnector1">
            <a:avLst/>
          </a:prstGeom>
          <a:ln>
            <a:solidFill>
              <a:srgbClr val="BBFF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EB2C95-A64F-40DD-84D0-232479B51038}"/>
              </a:ext>
            </a:extLst>
          </p:cNvPr>
          <p:cNvCxnSpPr>
            <a:cxnSpLocks/>
          </p:cNvCxnSpPr>
          <p:nvPr/>
        </p:nvCxnSpPr>
        <p:spPr>
          <a:xfrm flipH="1">
            <a:off x="6129337" y="2466975"/>
            <a:ext cx="371476" cy="0"/>
          </a:xfrm>
          <a:prstGeom prst="straightConnector1">
            <a:avLst/>
          </a:prstGeom>
          <a:ln>
            <a:solidFill>
              <a:srgbClr val="E4D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8E5C3C-1D78-40F2-8579-8D4E201D68DC}"/>
              </a:ext>
            </a:extLst>
          </p:cNvPr>
          <p:cNvCxnSpPr>
            <a:cxnSpLocks/>
          </p:cNvCxnSpPr>
          <p:nvPr/>
        </p:nvCxnSpPr>
        <p:spPr>
          <a:xfrm flipV="1">
            <a:off x="6762751" y="2590801"/>
            <a:ext cx="71436" cy="247650"/>
          </a:xfrm>
          <a:prstGeom prst="straightConnector1">
            <a:avLst/>
          </a:prstGeom>
          <a:ln>
            <a:solidFill>
              <a:srgbClr val="E4D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3542A1-7917-41E0-9602-839155848638}"/>
              </a:ext>
            </a:extLst>
          </p:cNvPr>
          <p:cNvCxnSpPr>
            <a:cxnSpLocks/>
          </p:cNvCxnSpPr>
          <p:nvPr/>
        </p:nvCxnSpPr>
        <p:spPr>
          <a:xfrm flipH="1">
            <a:off x="6775252" y="4162425"/>
            <a:ext cx="549474" cy="104775"/>
          </a:xfrm>
          <a:prstGeom prst="straightConnector1">
            <a:avLst/>
          </a:prstGeom>
          <a:ln>
            <a:solidFill>
              <a:srgbClr val="FE48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DB429CA-F4FA-4CDC-A8A5-06808E123F99}"/>
              </a:ext>
            </a:extLst>
          </p:cNvPr>
          <p:cNvCxnSpPr>
            <a:cxnSpLocks/>
          </p:cNvCxnSpPr>
          <p:nvPr/>
        </p:nvCxnSpPr>
        <p:spPr>
          <a:xfrm>
            <a:off x="7324726" y="4657725"/>
            <a:ext cx="514350" cy="0"/>
          </a:xfrm>
          <a:prstGeom prst="straightConnector1">
            <a:avLst/>
          </a:prstGeom>
          <a:ln>
            <a:solidFill>
              <a:srgbClr val="F1A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097776-5EB8-446E-91F4-2D90EBB824B8}"/>
              </a:ext>
            </a:extLst>
          </p:cNvPr>
          <p:cNvCxnSpPr>
            <a:cxnSpLocks/>
          </p:cNvCxnSpPr>
          <p:nvPr/>
        </p:nvCxnSpPr>
        <p:spPr>
          <a:xfrm flipH="1" flipV="1">
            <a:off x="7324726" y="3305175"/>
            <a:ext cx="395289" cy="533406"/>
          </a:xfrm>
          <a:prstGeom prst="straightConnector1">
            <a:avLst/>
          </a:prstGeom>
          <a:ln>
            <a:solidFill>
              <a:srgbClr val="F1A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EA139B9-30B7-40A5-AD8E-7636D0FD9CB9}"/>
              </a:ext>
            </a:extLst>
          </p:cNvPr>
          <p:cNvCxnSpPr>
            <a:cxnSpLocks/>
          </p:cNvCxnSpPr>
          <p:nvPr/>
        </p:nvCxnSpPr>
        <p:spPr>
          <a:xfrm flipV="1">
            <a:off x="8067675" y="4281488"/>
            <a:ext cx="0" cy="314324"/>
          </a:xfrm>
          <a:prstGeom prst="straightConnector1">
            <a:avLst/>
          </a:prstGeom>
          <a:ln>
            <a:solidFill>
              <a:srgbClr val="F1A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F31C875-21FF-44CD-A751-15E6DA225793}"/>
              </a:ext>
            </a:extLst>
          </p:cNvPr>
          <p:cNvCxnSpPr>
            <a:cxnSpLocks/>
          </p:cNvCxnSpPr>
          <p:nvPr/>
        </p:nvCxnSpPr>
        <p:spPr>
          <a:xfrm flipH="1" flipV="1">
            <a:off x="4638675" y="3429000"/>
            <a:ext cx="104776" cy="600075"/>
          </a:xfrm>
          <a:prstGeom prst="straightConnector1">
            <a:avLst/>
          </a:prstGeom>
          <a:ln>
            <a:solidFill>
              <a:srgbClr val="5690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C1CD644-2F9E-48C4-8C4A-0057457AC572}"/>
              </a:ext>
            </a:extLst>
          </p:cNvPr>
          <p:cNvCxnSpPr>
            <a:cxnSpLocks/>
          </p:cNvCxnSpPr>
          <p:nvPr/>
        </p:nvCxnSpPr>
        <p:spPr>
          <a:xfrm flipH="1">
            <a:off x="4052888" y="3733798"/>
            <a:ext cx="342900" cy="133348"/>
          </a:xfrm>
          <a:prstGeom prst="straightConnector1">
            <a:avLst/>
          </a:prstGeom>
          <a:ln>
            <a:solidFill>
              <a:srgbClr val="5690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507131F-485C-46B2-B775-8F1C418BAA47}"/>
              </a:ext>
            </a:extLst>
          </p:cNvPr>
          <p:cNvCxnSpPr>
            <a:cxnSpLocks/>
          </p:cNvCxnSpPr>
          <p:nvPr/>
        </p:nvCxnSpPr>
        <p:spPr>
          <a:xfrm flipV="1">
            <a:off x="4191000" y="3314700"/>
            <a:ext cx="216694" cy="342900"/>
          </a:xfrm>
          <a:prstGeom prst="straightConnector1">
            <a:avLst/>
          </a:prstGeom>
          <a:ln>
            <a:solidFill>
              <a:srgbClr val="3164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8666EA1-79CF-41F4-88E6-5FD168EDC4C8}"/>
              </a:ext>
            </a:extLst>
          </p:cNvPr>
          <p:cNvCxnSpPr>
            <a:cxnSpLocks/>
          </p:cNvCxnSpPr>
          <p:nvPr/>
        </p:nvCxnSpPr>
        <p:spPr>
          <a:xfrm flipH="1">
            <a:off x="3895726" y="3305175"/>
            <a:ext cx="447675" cy="114300"/>
          </a:xfrm>
          <a:prstGeom prst="straightConnector1">
            <a:avLst/>
          </a:prstGeom>
          <a:ln>
            <a:solidFill>
              <a:srgbClr val="3164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74FFE7E-77E6-4357-B4C3-4A3BF63CD7EA}"/>
              </a:ext>
            </a:extLst>
          </p:cNvPr>
          <p:cNvCxnSpPr>
            <a:cxnSpLocks/>
          </p:cNvCxnSpPr>
          <p:nvPr/>
        </p:nvCxnSpPr>
        <p:spPr>
          <a:xfrm flipV="1">
            <a:off x="5391150" y="4779169"/>
            <a:ext cx="352425" cy="86915"/>
          </a:xfrm>
          <a:prstGeom prst="straightConnector1">
            <a:avLst/>
          </a:prstGeom>
          <a:ln>
            <a:solidFill>
              <a:srgbClr val="65FF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6466263-8D3B-4B9F-AB42-48EA9976D829}"/>
              </a:ext>
            </a:extLst>
          </p:cNvPr>
          <p:cNvCxnSpPr>
            <a:cxnSpLocks/>
          </p:cNvCxnSpPr>
          <p:nvPr/>
        </p:nvCxnSpPr>
        <p:spPr>
          <a:xfrm>
            <a:off x="6123386" y="4595812"/>
            <a:ext cx="377428" cy="14289"/>
          </a:xfrm>
          <a:prstGeom prst="straightConnector1">
            <a:avLst/>
          </a:prstGeom>
          <a:ln>
            <a:solidFill>
              <a:srgbClr val="F69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58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002690-54C2-4BEF-BE2E-89BC76C70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1438275"/>
            <a:ext cx="6724650" cy="39814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3A7D73-3BF9-450C-ADFE-39A6B831B0DC}"/>
              </a:ext>
            </a:extLst>
          </p:cNvPr>
          <p:cNvCxnSpPr/>
          <p:nvPr/>
        </p:nvCxnSpPr>
        <p:spPr>
          <a:xfrm flipH="1" flipV="1">
            <a:off x="7134225" y="1876425"/>
            <a:ext cx="381000" cy="257175"/>
          </a:xfrm>
          <a:prstGeom prst="straightConnector1">
            <a:avLst/>
          </a:prstGeom>
          <a:ln>
            <a:solidFill>
              <a:srgbClr val="2B6FF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C5B181-0E90-4570-B72C-727AD47CE24C}"/>
              </a:ext>
            </a:extLst>
          </p:cNvPr>
          <p:cNvCxnSpPr>
            <a:cxnSpLocks/>
          </p:cNvCxnSpPr>
          <p:nvPr/>
        </p:nvCxnSpPr>
        <p:spPr>
          <a:xfrm flipH="1">
            <a:off x="5800725" y="2066926"/>
            <a:ext cx="447675" cy="66674"/>
          </a:xfrm>
          <a:prstGeom prst="straightConnector1">
            <a:avLst/>
          </a:prstGeom>
          <a:ln>
            <a:solidFill>
              <a:srgbClr val="E0D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D6DD5B-BA84-4D27-BCD2-8E6458E255CC}"/>
              </a:ext>
            </a:extLst>
          </p:cNvPr>
          <p:cNvCxnSpPr>
            <a:cxnSpLocks/>
          </p:cNvCxnSpPr>
          <p:nvPr/>
        </p:nvCxnSpPr>
        <p:spPr>
          <a:xfrm flipH="1">
            <a:off x="4743450" y="3200401"/>
            <a:ext cx="266702" cy="228599"/>
          </a:xfrm>
          <a:prstGeom prst="straightConnector1">
            <a:avLst/>
          </a:prstGeom>
          <a:ln>
            <a:solidFill>
              <a:srgbClr val="6FFF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60D2C6-C22C-4AFA-9842-8037269B0A96}"/>
              </a:ext>
            </a:extLst>
          </p:cNvPr>
          <p:cNvCxnSpPr>
            <a:cxnSpLocks/>
          </p:cNvCxnSpPr>
          <p:nvPr/>
        </p:nvCxnSpPr>
        <p:spPr>
          <a:xfrm>
            <a:off x="4695826" y="4648201"/>
            <a:ext cx="419100" cy="0"/>
          </a:xfrm>
          <a:prstGeom prst="straightConnector1">
            <a:avLst/>
          </a:prstGeom>
          <a:ln>
            <a:solidFill>
              <a:srgbClr val="6FFF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CE14CD-7859-40E3-8324-D83F9D830F5F}"/>
              </a:ext>
            </a:extLst>
          </p:cNvPr>
          <p:cNvCxnSpPr>
            <a:cxnSpLocks/>
          </p:cNvCxnSpPr>
          <p:nvPr/>
        </p:nvCxnSpPr>
        <p:spPr>
          <a:xfrm flipV="1">
            <a:off x="6248400" y="3876676"/>
            <a:ext cx="190500" cy="276224"/>
          </a:xfrm>
          <a:prstGeom prst="straightConnector1">
            <a:avLst/>
          </a:prstGeom>
          <a:ln>
            <a:solidFill>
              <a:srgbClr val="6FFF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86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39DBAE-9879-4426-AF72-206C00C77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1366837"/>
            <a:ext cx="6724650" cy="39814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1983E6-CF4C-455E-900F-AF7F777348A3}"/>
              </a:ext>
            </a:extLst>
          </p:cNvPr>
          <p:cNvCxnSpPr/>
          <p:nvPr/>
        </p:nvCxnSpPr>
        <p:spPr>
          <a:xfrm flipV="1">
            <a:off x="6057900" y="3171825"/>
            <a:ext cx="76200" cy="514350"/>
          </a:xfrm>
          <a:prstGeom prst="straightConnector1">
            <a:avLst/>
          </a:prstGeom>
          <a:ln>
            <a:solidFill>
              <a:srgbClr val="2A64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6AE5F4-CED8-4A81-9A8A-6A89AB11BE24}"/>
              </a:ext>
            </a:extLst>
          </p:cNvPr>
          <p:cNvCxnSpPr>
            <a:cxnSpLocks/>
          </p:cNvCxnSpPr>
          <p:nvPr/>
        </p:nvCxnSpPr>
        <p:spPr>
          <a:xfrm flipH="1" flipV="1">
            <a:off x="5581650" y="2238375"/>
            <a:ext cx="552450" cy="66675"/>
          </a:xfrm>
          <a:prstGeom prst="straightConnector1">
            <a:avLst/>
          </a:prstGeom>
          <a:ln>
            <a:solidFill>
              <a:srgbClr val="2A64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DC153C-6F9C-497E-B2F5-48B0E57F813B}"/>
              </a:ext>
            </a:extLst>
          </p:cNvPr>
          <p:cNvCxnSpPr>
            <a:cxnSpLocks/>
          </p:cNvCxnSpPr>
          <p:nvPr/>
        </p:nvCxnSpPr>
        <p:spPr>
          <a:xfrm flipH="1">
            <a:off x="4895850" y="2619375"/>
            <a:ext cx="333376" cy="409575"/>
          </a:xfrm>
          <a:prstGeom prst="straightConnector1">
            <a:avLst/>
          </a:prstGeom>
          <a:ln>
            <a:solidFill>
              <a:srgbClr val="2A64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9A20B6-60D6-4CD2-A78B-5EFE435FA8EF}"/>
              </a:ext>
            </a:extLst>
          </p:cNvPr>
          <p:cNvCxnSpPr/>
          <p:nvPr/>
        </p:nvCxnSpPr>
        <p:spPr>
          <a:xfrm>
            <a:off x="3581400" y="2919412"/>
            <a:ext cx="495300" cy="0"/>
          </a:xfrm>
          <a:prstGeom prst="straightConnector1">
            <a:avLst/>
          </a:prstGeom>
          <a:ln>
            <a:solidFill>
              <a:srgbClr val="B5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5C3FD8-D96D-44AF-882B-BAB0E2EAE1B4}"/>
              </a:ext>
            </a:extLst>
          </p:cNvPr>
          <p:cNvCxnSpPr>
            <a:cxnSpLocks/>
          </p:cNvCxnSpPr>
          <p:nvPr/>
        </p:nvCxnSpPr>
        <p:spPr>
          <a:xfrm flipH="1">
            <a:off x="4219575" y="3171825"/>
            <a:ext cx="152400" cy="371475"/>
          </a:xfrm>
          <a:prstGeom prst="straightConnector1">
            <a:avLst/>
          </a:prstGeom>
          <a:ln>
            <a:solidFill>
              <a:srgbClr val="B5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8CAB4B-D8C9-4EAC-AAF9-9204A287157E}"/>
              </a:ext>
            </a:extLst>
          </p:cNvPr>
          <p:cNvCxnSpPr>
            <a:cxnSpLocks/>
          </p:cNvCxnSpPr>
          <p:nvPr/>
        </p:nvCxnSpPr>
        <p:spPr>
          <a:xfrm flipH="1">
            <a:off x="3714750" y="3938588"/>
            <a:ext cx="314325" cy="45243"/>
          </a:xfrm>
          <a:prstGeom prst="straightConnector1">
            <a:avLst/>
          </a:prstGeom>
          <a:ln>
            <a:solidFill>
              <a:srgbClr val="B5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D946C3-6BE2-44B7-A229-4381A4136DA9}"/>
              </a:ext>
            </a:extLst>
          </p:cNvPr>
          <p:cNvCxnSpPr>
            <a:cxnSpLocks/>
          </p:cNvCxnSpPr>
          <p:nvPr/>
        </p:nvCxnSpPr>
        <p:spPr>
          <a:xfrm flipH="1" flipV="1">
            <a:off x="6362700" y="3983831"/>
            <a:ext cx="104775" cy="445294"/>
          </a:xfrm>
          <a:prstGeom prst="straightConnector1">
            <a:avLst/>
          </a:prstGeom>
          <a:ln>
            <a:solidFill>
              <a:srgbClr val="52DD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8C1391-5C44-48F7-BBBD-149D2E8B3A57}"/>
              </a:ext>
            </a:extLst>
          </p:cNvPr>
          <p:cNvCxnSpPr>
            <a:cxnSpLocks/>
          </p:cNvCxnSpPr>
          <p:nvPr/>
        </p:nvCxnSpPr>
        <p:spPr>
          <a:xfrm flipV="1">
            <a:off x="6467475" y="1914527"/>
            <a:ext cx="0" cy="357185"/>
          </a:xfrm>
          <a:prstGeom prst="straightConnector1">
            <a:avLst/>
          </a:prstGeom>
          <a:ln>
            <a:solidFill>
              <a:srgbClr val="F4A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0745C1-D886-400D-B20A-6A555F574B32}"/>
              </a:ext>
            </a:extLst>
          </p:cNvPr>
          <p:cNvCxnSpPr>
            <a:cxnSpLocks/>
          </p:cNvCxnSpPr>
          <p:nvPr/>
        </p:nvCxnSpPr>
        <p:spPr>
          <a:xfrm flipH="1">
            <a:off x="5581650" y="1735936"/>
            <a:ext cx="183356" cy="178591"/>
          </a:xfrm>
          <a:prstGeom prst="straightConnector1">
            <a:avLst/>
          </a:prstGeom>
          <a:ln>
            <a:solidFill>
              <a:srgbClr val="F4A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C971F9-4554-4D9F-874C-8437F17BE256}"/>
              </a:ext>
            </a:extLst>
          </p:cNvPr>
          <p:cNvCxnSpPr>
            <a:cxnSpLocks/>
          </p:cNvCxnSpPr>
          <p:nvPr/>
        </p:nvCxnSpPr>
        <p:spPr>
          <a:xfrm flipH="1">
            <a:off x="4638675" y="3193258"/>
            <a:ext cx="183356" cy="178591"/>
          </a:xfrm>
          <a:prstGeom prst="straightConnector1">
            <a:avLst/>
          </a:prstGeom>
          <a:ln>
            <a:solidFill>
              <a:srgbClr val="EBC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C14C3B-E11F-4912-A8A7-72B1A85F89B4}"/>
              </a:ext>
            </a:extLst>
          </p:cNvPr>
          <p:cNvCxnSpPr>
            <a:cxnSpLocks/>
          </p:cNvCxnSpPr>
          <p:nvPr/>
        </p:nvCxnSpPr>
        <p:spPr>
          <a:xfrm flipH="1">
            <a:off x="5765006" y="3810000"/>
            <a:ext cx="226220" cy="314325"/>
          </a:xfrm>
          <a:prstGeom prst="straightConnector1">
            <a:avLst/>
          </a:prstGeom>
          <a:ln>
            <a:solidFill>
              <a:srgbClr val="52DD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78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146AB5-6339-4C72-83B9-973B76892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1438275"/>
            <a:ext cx="6724650" cy="39814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186A0A-C6D3-4140-BA2F-F3144C328CE4}"/>
              </a:ext>
            </a:extLst>
          </p:cNvPr>
          <p:cNvCxnSpPr>
            <a:cxnSpLocks/>
          </p:cNvCxnSpPr>
          <p:nvPr/>
        </p:nvCxnSpPr>
        <p:spPr>
          <a:xfrm flipH="1" flipV="1">
            <a:off x="3686175" y="2190750"/>
            <a:ext cx="571500" cy="123825"/>
          </a:xfrm>
          <a:prstGeom prst="straightConnector1">
            <a:avLst/>
          </a:prstGeom>
          <a:ln>
            <a:solidFill>
              <a:srgbClr val="FC6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521875-5110-4E79-A631-D822E5399716}"/>
              </a:ext>
            </a:extLst>
          </p:cNvPr>
          <p:cNvCxnSpPr>
            <a:cxnSpLocks/>
          </p:cNvCxnSpPr>
          <p:nvPr/>
        </p:nvCxnSpPr>
        <p:spPr>
          <a:xfrm flipV="1">
            <a:off x="3762375" y="1876425"/>
            <a:ext cx="495300" cy="1"/>
          </a:xfrm>
          <a:prstGeom prst="straightConnector1">
            <a:avLst/>
          </a:prstGeom>
          <a:ln>
            <a:solidFill>
              <a:srgbClr val="EFB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B2CB7D-F357-451B-8BF8-84C3FCF14A81}"/>
              </a:ext>
            </a:extLst>
          </p:cNvPr>
          <p:cNvCxnSpPr>
            <a:cxnSpLocks/>
          </p:cNvCxnSpPr>
          <p:nvPr/>
        </p:nvCxnSpPr>
        <p:spPr>
          <a:xfrm flipV="1">
            <a:off x="6276975" y="1800225"/>
            <a:ext cx="495300" cy="1"/>
          </a:xfrm>
          <a:prstGeom prst="straightConnector1">
            <a:avLst/>
          </a:prstGeom>
          <a:ln>
            <a:solidFill>
              <a:srgbClr val="E6C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C22EF8-809C-4D8A-956F-F389EADD0DF8}"/>
              </a:ext>
            </a:extLst>
          </p:cNvPr>
          <p:cNvCxnSpPr>
            <a:cxnSpLocks/>
          </p:cNvCxnSpPr>
          <p:nvPr/>
        </p:nvCxnSpPr>
        <p:spPr>
          <a:xfrm flipH="1">
            <a:off x="6524625" y="2190750"/>
            <a:ext cx="323850" cy="200025"/>
          </a:xfrm>
          <a:prstGeom prst="straightConnector1">
            <a:avLst/>
          </a:prstGeom>
          <a:ln>
            <a:solidFill>
              <a:srgbClr val="D9E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035C8D-036E-47FB-87DC-7693EACC9736}"/>
              </a:ext>
            </a:extLst>
          </p:cNvPr>
          <p:cNvCxnSpPr>
            <a:cxnSpLocks/>
          </p:cNvCxnSpPr>
          <p:nvPr/>
        </p:nvCxnSpPr>
        <p:spPr>
          <a:xfrm>
            <a:off x="5829300" y="2886075"/>
            <a:ext cx="352425" cy="142875"/>
          </a:xfrm>
          <a:prstGeom prst="straightConnector1">
            <a:avLst/>
          </a:prstGeom>
          <a:ln>
            <a:solidFill>
              <a:srgbClr val="91F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59A259-6D51-4CC0-9EB4-455497B85754}"/>
              </a:ext>
            </a:extLst>
          </p:cNvPr>
          <p:cNvCxnSpPr>
            <a:cxnSpLocks/>
          </p:cNvCxnSpPr>
          <p:nvPr/>
        </p:nvCxnSpPr>
        <p:spPr>
          <a:xfrm flipH="1">
            <a:off x="5829300" y="3171825"/>
            <a:ext cx="352425" cy="257175"/>
          </a:xfrm>
          <a:prstGeom prst="straightConnector1">
            <a:avLst/>
          </a:prstGeom>
          <a:ln>
            <a:solidFill>
              <a:srgbClr val="91FF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BCD6F9-061E-4ED3-A16A-CB5126AF5230}"/>
              </a:ext>
            </a:extLst>
          </p:cNvPr>
          <p:cNvCxnSpPr>
            <a:cxnSpLocks/>
          </p:cNvCxnSpPr>
          <p:nvPr/>
        </p:nvCxnSpPr>
        <p:spPr>
          <a:xfrm>
            <a:off x="5381626" y="3848100"/>
            <a:ext cx="447674" cy="123825"/>
          </a:xfrm>
          <a:prstGeom prst="straightConnector1">
            <a:avLst/>
          </a:prstGeom>
          <a:ln>
            <a:solidFill>
              <a:srgbClr val="2CF7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031F77E-DE13-41D7-AD9C-B923A62B635F}"/>
              </a:ext>
            </a:extLst>
          </p:cNvPr>
          <p:cNvCxnSpPr>
            <a:cxnSpLocks/>
          </p:cNvCxnSpPr>
          <p:nvPr/>
        </p:nvCxnSpPr>
        <p:spPr>
          <a:xfrm flipH="1">
            <a:off x="7400925" y="4248150"/>
            <a:ext cx="428625" cy="0"/>
          </a:xfrm>
          <a:prstGeom prst="straightConnector1">
            <a:avLst/>
          </a:prstGeom>
          <a:ln>
            <a:solidFill>
              <a:srgbClr val="5FC4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FF650A5-6C1A-415A-B823-2BF42562B9A1}"/>
              </a:ext>
            </a:extLst>
          </p:cNvPr>
          <p:cNvCxnSpPr>
            <a:cxnSpLocks/>
          </p:cNvCxnSpPr>
          <p:nvPr/>
        </p:nvCxnSpPr>
        <p:spPr>
          <a:xfrm flipH="1">
            <a:off x="6634163" y="4248150"/>
            <a:ext cx="385762" cy="247650"/>
          </a:xfrm>
          <a:prstGeom prst="straightConnector1">
            <a:avLst/>
          </a:prstGeom>
          <a:ln>
            <a:solidFill>
              <a:srgbClr val="5FC4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6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A086D5-F8DA-4E15-91A0-4C5C12D6C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1438275"/>
            <a:ext cx="67246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64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7D53A0-5052-466C-BBCC-A3AAE8CEE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1438275"/>
            <a:ext cx="67246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108A8B-47EE-4FC5-86B1-227497BFA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1438275"/>
            <a:ext cx="67246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41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39833A38F6D6468A8F959CD490868D" ma:contentTypeVersion="14" ma:contentTypeDescription="Create a new document." ma:contentTypeScope="" ma:versionID="76737570439f7c0b5278dd2b1d11e1c4">
  <xsd:schema xmlns:xsd="http://www.w3.org/2001/XMLSchema" xmlns:xs="http://www.w3.org/2001/XMLSchema" xmlns:p="http://schemas.microsoft.com/office/2006/metadata/properties" xmlns:ns3="2f560fa5-ba3a-4479-86f2-473e002ca96a" xmlns:ns4="496df045-2596-4dd7-8d20-67114e785348" targetNamespace="http://schemas.microsoft.com/office/2006/metadata/properties" ma:root="true" ma:fieldsID="f31cc3a5802db78470ddcd7333cf144a" ns3:_="" ns4:_="">
    <xsd:import namespace="2f560fa5-ba3a-4479-86f2-473e002ca96a"/>
    <xsd:import namespace="496df045-2596-4dd7-8d20-67114e7853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560fa5-ba3a-4479-86f2-473e002ca9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6df045-2596-4dd7-8d20-67114e78534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f560fa5-ba3a-4479-86f2-473e002ca96a" xsi:nil="true"/>
  </documentManagement>
</p:properties>
</file>

<file path=customXml/itemProps1.xml><?xml version="1.0" encoding="utf-8"?>
<ds:datastoreItem xmlns:ds="http://schemas.openxmlformats.org/officeDocument/2006/customXml" ds:itemID="{ACDF653E-02B4-412E-B10B-31A8760B3E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560fa5-ba3a-4479-86f2-473e002ca96a"/>
    <ds:schemaRef ds:uri="496df045-2596-4dd7-8d20-67114e7853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688C1E-261B-4591-B661-98DA9D7133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2C8C23-A63B-40D2-BF5B-C4DAD97869BD}">
  <ds:schemaRefs>
    <ds:schemaRef ds:uri="http://purl.org/dc/dcmitype/"/>
    <ds:schemaRef ds:uri="496df045-2596-4dd7-8d20-67114e785348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  <ds:schemaRef ds:uri="2f560fa5-ba3a-4479-86f2-473e002ca96a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2731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Machado da silva, Fausto</dc:creator>
  <cp:lastModifiedBy>Machado da silva, Fausto</cp:lastModifiedBy>
  <cp:revision>14</cp:revision>
  <dcterms:created xsi:type="dcterms:W3CDTF">2023-05-24T17:31:15Z</dcterms:created>
  <dcterms:modified xsi:type="dcterms:W3CDTF">2023-05-26T15:02:30Z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0x0101006A39833A38F6D6468A8F959CD490868D</vt:lpwstr>
  </property>
</Properties>
</file>