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CF1"/>
    <a:srgbClr val="F14825"/>
    <a:srgbClr val="F9C90F"/>
    <a:srgbClr val="10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5930-14E2-BF8E-02EF-A571F42F5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C0AFC-927B-C2D8-E036-7E81A784A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D3D2-A7AF-5994-9A00-C00CD973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D7ED-EF22-8098-F7FE-3348A926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3D60-9B56-692D-6FB2-B4F9C2B8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D593-912B-3D07-DC4E-1468B504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B086B-067A-0554-1D02-6E827D059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440AD-3F0C-0647-E6A6-9FABD2F2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06456-4F3D-8FAE-E3CD-D3C1FADB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37BA-6BAB-B2B1-FE2B-04D5E358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0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CDCCE-7AA7-AF86-920E-9B8B9CF91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8C8FE-AA1E-5492-CB54-37B2092D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EAE9-5AEB-22B8-94AC-03C175F1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9ACE-C07E-E1A3-B59F-CDD085BE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E481-5725-9AC6-963D-FB2C967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C8B8-40F2-85FE-EC1E-C7249D44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5E8A-3B80-9EF7-FE8B-D31AD56CA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0447-F8F4-368F-EC96-3FD7BA46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22AB9-72B7-8C03-8AE2-3A3DAE9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B82A7-A6AB-9F6D-3098-1871DE00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827D-0065-8C34-0CAF-14B7013E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0133-4DB2-704E-9FBE-7D03E6254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D960-0122-488F-D98C-011D5FA9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93AB-C24A-259A-4D74-0CEABF3E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2540-B9C9-FF39-282B-0087F167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140A-00A0-52C8-A268-5F33840B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7A66-2334-6D79-4A0F-4AD4B2CE6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0DBEC-E96A-802C-3C7A-8D30A29CA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DB096-F21E-41D4-7471-20089344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1C7FD-3809-649A-48F4-EB5B98D9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658B-184D-A052-4ADE-826EFF81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CF9F-1CC5-F605-6120-B2454657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3DB8-7C9C-72D4-AA77-950C45C1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3B7B9-AF72-FA7E-AC9A-44B82FF4B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C0169-38EB-7CCB-E582-B5B505D0F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6D367-F087-ECC3-E409-A57BED136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FABA6-0156-89FA-AA21-AAF55EB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BE001-EFB5-2865-7A4C-55532D1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56E59-E13E-63BC-5731-D5E80CC0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AD5E-F162-0217-2DFF-6BC924F6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EE4E8-8314-4E8C-C0E4-A4962D5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E55FF-7279-D53A-4832-FAEF641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9BE85-A72F-0A4E-76B1-DB8D7B28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29FB3-5588-A906-B8BF-2D543098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E5355-646F-3151-170A-5269D30F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0004-E8C9-9023-B3E6-622C5F1D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1871-6239-51EB-FC36-521FF3FF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F41D-BC4F-5241-A426-995A4BCD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CC2D9-C71E-C7C9-E052-F4ED968CD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2A925-F82C-E93D-58F2-798476B6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90C7-D7DE-6FAB-976B-8BE13B2A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6E52-482A-4EAA-B904-30E98E38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2399-7B32-397E-9F8B-66FE4921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8839A-FECB-3C23-3044-D22961C9B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6A8D6-0C47-78D5-F694-A79C15DD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1A9A1-394C-E3C0-6C92-45839773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EDC85-1E16-9381-F1D6-CB78E083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B70F3-E9D5-6811-460A-C200D194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F5AAF-AB9C-28EC-E545-A3219B2F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D1D88-F9C4-17A8-0F22-D19A24F8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F19A-3F27-B215-5AF8-EFA7634A0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EE83-18D3-4E4B-A19D-D4694D984168}" type="datetimeFigureOut">
              <a:rPr lang="en-US" smtClean="0"/>
              <a:t>9/6/22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3D4BB-5417-B9CC-C387-A7A8B8C6D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79A3-55A6-6B45-74F9-C1DFA947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45B9F-CB79-754F-8704-7AE5DD83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9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F1889CC-65C5-1F38-B821-3611C7FF0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677545"/>
            <a:ext cx="8253742" cy="38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0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56C31E-872A-880E-E35B-F04CAA6E3AC6}"/>
              </a:ext>
            </a:extLst>
          </p:cNvPr>
          <p:cNvSpPr/>
          <p:nvPr/>
        </p:nvSpPr>
        <p:spPr>
          <a:xfrm>
            <a:off x="2174790" y="4015948"/>
            <a:ext cx="2711870" cy="6308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878D2-88A8-9002-9254-B51095071948}"/>
              </a:ext>
            </a:extLst>
          </p:cNvPr>
          <p:cNvSpPr/>
          <p:nvPr/>
        </p:nvSpPr>
        <p:spPr>
          <a:xfrm>
            <a:off x="7265773" y="1210963"/>
            <a:ext cx="1297459" cy="247135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AAC05-CBB8-D688-5E8C-B6C2253F63DB}"/>
              </a:ext>
            </a:extLst>
          </p:cNvPr>
          <p:cNvSpPr/>
          <p:nvPr/>
        </p:nvSpPr>
        <p:spPr>
          <a:xfrm>
            <a:off x="1989438" y="2075935"/>
            <a:ext cx="976184" cy="506627"/>
          </a:xfrm>
          <a:prstGeom prst="rect">
            <a:avLst/>
          </a:prstGeom>
          <a:solidFill>
            <a:srgbClr val="10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E046C9-4EA0-34D6-7287-4486D151A1C1}"/>
              </a:ext>
            </a:extLst>
          </p:cNvPr>
          <p:cNvSpPr/>
          <p:nvPr/>
        </p:nvSpPr>
        <p:spPr>
          <a:xfrm>
            <a:off x="1989438" y="2827797"/>
            <a:ext cx="976184" cy="506627"/>
          </a:xfrm>
          <a:prstGeom prst="rect">
            <a:avLst/>
          </a:prstGeom>
          <a:solidFill>
            <a:srgbClr val="10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Normalized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BBF3B4-B8D0-4AD8-3F28-D99C614507E4}"/>
              </a:ext>
            </a:extLst>
          </p:cNvPr>
          <p:cNvSpPr/>
          <p:nvPr/>
        </p:nvSpPr>
        <p:spPr>
          <a:xfrm>
            <a:off x="4750816" y="3091887"/>
            <a:ext cx="976184" cy="506627"/>
          </a:xfrm>
          <a:prstGeom prst="rect">
            <a:avLst/>
          </a:prstGeom>
          <a:solidFill>
            <a:srgbClr val="10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Training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E65BF-6045-A2C8-E158-3A6CD602059A}"/>
              </a:ext>
            </a:extLst>
          </p:cNvPr>
          <p:cNvSpPr/>
          <p:nvPr/>
        </p:nvSpPr>
        <p:spPr>
          <a:xfrm>
            <a:off x="4750816" y="1595301"/>
            <a:ext cx="976184" cy="506627"/>
          </a:xfrm>
          <a:prstGeom prst="rect">
            <a:avLst/>
          </a:prstGeom>
          <a:solidFill>
            <a:srgbClr val="10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C6BC3-4AAC-B64F-B446-ADC8688D6525}"/>
              </a:ext>
            </a:extLst>
          </p:cNvPr>
          <p:cNvSpPr/>
          <p:nvPr/>
        </p:nvSpPr>
        <p:spPr>
          <a:xfrm>
            <a:off x="6151783" y="1595301"/>
            <a:ext cx="976184" cy="506627"/>
          </a:xfrm>
          <a:prstGeom prst="rect">
            <a:avLst/>
          </a:prstGeom>
          <a:solidFill>
            <a:srgbClr val="F9C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86CB8-972E-2FE4-C128-FD603D354863}"/>
              </a:ext>
            </a:extLst>
          </p:cNvPr>
          <p:cNvSpPr/>
          <p:nvPr/>
        </p:nvSpPr>
        <p:spPr>
          <a:xfrm>
            <a:off x="7439051" y="1595301"/>
            <a:ext cx="976184" cy="506627"/>
          </a:xfrm>
          <a:prstGeom prst="rect">
            <a:avLst/>
          </a:prstGeom>
          <a:solidFill>
            <a:srgbClr val="F9C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Metrics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57C6F1-6D5E-A661-5209-67A30A9EFF90}"/>
              </a:ext>
            </a:extLst>
          </p:cNvPr>
          <p:cNvSpPr/>
          <p:nvPr/>
        </p:nvSpPr>
        <p:spPr>
          <a:xfrm>
            <a:off x="7439051" y="2347163"/>
            <a:ext cx="976184" cy="506627"/>
          </a:xfrm>
          <a:prstGeom prst="rect">
            <a:avLst/>
          </a:prstGeom>
          <a:solidFill>
            <a:srgbClr val="F9C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Variable importance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8F145E-706B-8054-AE5B-92990879180C}"/>
              </a:ext>
            </a:extLst>
          </p:cNvPr>
          <p:cNvSpPr/>
          <p:nvPr/>
        </p:nvSpPr>
        <p:spPr>
          <a:xfrm>
            <a:off x="7439051" y="3091887"/>
            <a:ext cx="976184" cy="506627"/>
          </a:xfrm>
          <a:prstGeom prst="rect">
            <a:avLst/>
          </a:prstGeom>
          <a:solidFill>
            <a:srgbClr val="F9C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Partial dependency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17E2F-290B-4A7C-C90F-C2D637C7CFED}"/>
              </a:ext>
            </a:extLst>
          </p:cNvPr>
          <p:cNvSpPr/>
          <p:nvPr/>
        </p:nvSpPr>
        <p:spPr>
          <a:xfrm>
            <a:off x="3081234" y="4257475"/>
            <a:ext cx="774073" cy="325366"/>
          </a:xfrm>
          <a:prstGeom prst="rect">
            <a:avLst/>
          </a:prstGeom>
          <a:solidFill>
            <a:srgbClr val="F9C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(output)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67CC7-7346-CCF1-4FF9-7F609814D0AD}"/>
              </a:ext>
            </a:extLst>
          </p:cNvPr>
          <p:cNvSpPr/>
          <p:nvPr/>
        </p:nvSpPr>
        <p:spPr>
          <a:xfrm>
            <a:off x="2234797" y="4263599"/>
            <a:ext cx="774073" cy="318185"/>
          </a:xfrm>
          <a:prstGeom prst="rect">
            <a:avLst/>
          </a:prstGeom>
          <a:solidFill>
            <a:srgbClr val="10C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(input)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7D066-0055-E520-D91C-F04F2B73D11A}"/>
              </a:ext>
            </a:extLst>
          </p:cNvPr>
          <p:cNvSpPr/>
          <p:nvPr/>
        </p:nvSpPr>
        <p:spPr>
          <a:xfrm>
            <a:off x="596566" y="2075828"/>
            <a:ext cx="1019328" cy="506733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Predictor variables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C667D-F29B-E896-E2C5-12E9BA71D99C}"/>
              </a:ext>
            </a:extLst>
          </p:cNvPr>
          <p:cNvSpPr/>
          <p:nvPr/>
        </p:nvSpPr>
        <p:spPr>
          <a:xfrm>
            <a:off x="2800188" y="802159"/>
            <a:ext cx="1019328" cy="506733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split method (OOB or NRS)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890942-DDDF-376D-43BB-8FFECFE09464}"/>
              </a:ext>
            </a:extLst>
          </p:cNvPr>
          <p:cNvSpPr/>
          <p:nvPr/>
        </p:nvSpPr>
        <p:spPr>
          <a:xfrm>
            <a:off x="3974501" y="802159"/>
            <a:ext cx="1019328" cy="506733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ratio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D1A5F-C7D9-6C20-C0A7-F8A86E80AD25}"/>
              </a:ext>
            </a:extLst>
          </p:cNvPr>
          <p:cNvSpPr/>
          <p:nvPr/>
        </p:nvSpPr>
        <p:spPr>
          <a:xfrm>
            <a:off x="5524551" y="4103228"/>
            <a:ext cx="1019328" cy="506733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package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74BE9F-6E52-39BC-61A8-7745FC379A4E}"/>
              </a:ext>
            </a:extLst>
          </p:cNvPr>
          <p:cNvSpPr/>
          <p:nvPr/>
        </p:nvSpPr>
        <p:spPr>
          <a:xfrm>
            <a:off x="6694323" y="4103228"/>
            <a:ext cx="1275783" cy="506733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Hyperparameters 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mtry</a:t>
            </a:r>
            <a:r>
              <a:rPr lang="en-US" sz="1200" dirty="0"/>
              <a:t> and </a:t>
            </a:r>
            <a:r>
              <a:rPr lang="en-US" sz="1200" dirty="0" err="1"/>
              <a:t>ntree</a:t>
            </a:r>
            <a:r>
              <a:rPr lang="en-US" sz="1200" dirty="0"/>
              <a:t>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B6F23-3CDF-BF99-DC17-B8332B59DD0B}"/>
              </a:ext>
            </a:extLst>
          </p:cNvPr>
          <p:cNvSpPr/>
          <p:nvPr/>
        </p:nvSpPr>
        <p:spPr>
          <a:xfrm>
            <a:off x="3925073" y="4257475"/>
            <a:ext cx="881704" cy="325366"/>
          </a:xfrm>
          <a:prstGeom prst="rect">
            <a:avLst/>
          </a:prstGeom>
          <a:solidFill>
            <a:srgbClr val="F148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Parameter decision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4433E95-42EE-53C9-17F7-334DC88E4722}"/>
              </a:ext>
            </a:extLst>
          </p:cNvPr>
          <p:cNvSpPr/>
          <p:nvPr/>
        </p:nvSpPr>
        <p:spPr>
          <a:xfrm>
            <a:off x="3291803" y="2020968"/>
            <a:ext cx="1192069" cy="1123186"/>
          </a:xfrm>
          <a:prstGeom prst="diamond">
            <a:avLst/>
          </a:prstGeom>
          <a:solidFill>
            <a:srgbClr val="2C9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Split data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C62483-7838-3B3C-1D99-CE8EC988E0C4}"/>
              </a:ext>
            </a:extLst>
          </p:cNvPr>
          <p:cNvSpPr/>
          <p:nvPr/>
        </p:nvSpPr>
        <p:spPr>
          <a:xfrm>
            <a:off x="6225925" y="2977979"/>
            <a:ext cx="848803" cy="7290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99DA4-240D-B638-F60D-7274C8FE18DF}"/>
              </a:ext>
            </a:extLst>
          </p:cNvPr>
          <p:cNvSpPr txBox="1"/>
          <p:nvPr/>
        </p:nvSpPr>
        <p:spPr>
          <a:xfrm>
            <a:off x="1804711" y="1535526"/>
            <a:ext cx="159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 workflow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2045B-4774-EBDE-8DA0-A5FAB45E03A3}"/>
              </a:ext>
            </a:extLst>
          </p:cNvPr>
          <p:cNvSpPr txBox="1"/>
          <p:nvPr/>
        </p:nvSpPr>
        <p:spPr>
          <a:xfrm>
            <a:off x="7253416" y="1170392"/>
            <a:ext cx="1369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Model assessment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3EA7E5-A81A-E9EB-5F6A-958F7D0B2913}"/>
              </a:ext>
            </a:extLst>
          </p:cNvPr>
          <p:cNvSpPr txBox="1"/>
          <p:nvPr/>
        </p:nvSpPr>
        <p:spPr>
          <a:xfrm>
            <a:off x="3158028" y="3977687"/>
            <a:ext cx="714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Legend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E43409-20A1-D13B-EA1E-4775A4DA8D13}"/>
              </a:ext>
            </a:extLst>
          </p:cNvPr>
          <p:cNvSpPr/>
          <p:nvPr/>
        </p:nvSpPr>
        <p:spPr>
          <a:xfrm>
            <a:off x="1804710" y="1511039"/>
            <a:ext cx="7029727" cy="2381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6C6CDF-18AD-65C9-5D64-EDC3E36E44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77530" y="2582562"/>
            <a:ext cx="0" cy="2452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AA0BF6-9CA9-9B07-5298-A3F90301BCE6}"/>
              </a:ext>
            </a:extLst>
          </p:cNvPr>
          <p:cNvGrpSpPr/>
          <p:nvPr/>
        </p:nvGrpSpPr>
        <p:grpSpPr>
          <a:xfrm>
            <a:off x="1615894" y="1308892"/>
            <a:ext cx="5823157" cy="2794336"/>
            <a:chOff x="1615894" y="1308892"/>
            <a:chExt cx="5823157" cy="279433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4025FA9-1D51-D274-DB0A-E342B902CC19}"/>
                </a:ext>
              </a:extLst>
            </p:cNvPr>
            <p:cNvCxnSpPr>
              <a:cxnSpLocks/>
              <a:stCxn id="24" idx="0"/>
              <a:endCxn id="11" idx="2"/>
            </p:cNvCxnSpPr>
            <p:nvPr/>
          </p:nvCxnSpPr>
          <p:spPr>
            <a:xfrm flipH="1" flipV="1">
              <a:off x="6639875" y="2101928"/>
              <a:ext cx="10452" cy="8760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29ABBA-F01E-AFE6-EBCA-FFF12EB35B1D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1615894" y="2329195"/>
              <a:ext cx="373544" cy="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F608BA-E8DC-8595-AD68-DB1BB941E48C}"/>
                </a:ext>
              </a:extLst>
            </p:cNvPr>
            <p:cNvCxnSpPr>
              <a:cxnSpLocks/>
              <a:stCxn id="9" idx="3"/>
              <a:endCxn id="24" idx="2"/>
            </p:cNvCxnSpPr>
            <p:nvPr/>
          </p:nvCxnSpPr>
          <p:spPr>
            <a:xfrm flipV="1">
              <a:off x="5727000" y="3342504"/>
              <a:ext cx="498925" cy="2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8939878-94C3-4C6A-D6D6-5831E838DEF5}"/>
                </a:ext>
              </a:extLst>
            </p:cNvPr>
            <p:cNvCxnSpPr>
              <a:cxnSpLocks/>
              <a:stCxn id="24" idx="6"/>
              <a:endCxn id="14" idx="1"/>
            </p:cNvCxnSpPr>
            <p:nvPr/>
          </p:nvCxnSpPr>
          <p:spPr>
            <a:xfrm>
              <a:off x="7074728" y="3342504"/>
              <a:ext cx="364323" cy="2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6AF726-1B22-4682-E6AA-1A353EC411B2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5727000" y="1848615"/>
              <a:ext cx="4247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77FEA5-1415-C0E7-CE02-EB0994824368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127967" y="1848615"/>
              <a:ext cx="3110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6C78E5F5-8E6D-89C1-3275-3E7BD0C5127C}"/>
                </a:ext>
              </a:extLst>
            </p:cNvPr>
            <p:cNvCxnSpPr>
              <a:stCxn id="8" idx="3"/>
              <a:endCxn id="23" idx="1"/>
            </p:cNvCxnSpPr>
            <p:nvPr/>
          </p:nvCxnSpPr>
          <p:spPr>
            <a:xfrm flipV="1">
              <a:off x="2965622" y="2582561"/>
              <a:ext cx="326181" cy="49855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52650485-C02F-B2E2-21C7-EEF0BB95A16B}"/>
                </a:ext>
              </a:extLst>
            </p:cNvPr>
            <p:cNvCxnSpPr>
              <a:cxnSpLocks/>
              <a:stCxn id="23" idx="3"/>
              <a:endCxn id="10" idx="2"/>
            </p:cNvCxnSpPr>
            <p:nvPr/>
          </p:nvCxnSpPr>
          <p:spPr>
            <a:xfrm flipV="1">
              <a:off x="4483872" y="2101928"/>
              <a:ext cx="755036" cy="480633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F28E116C-C0A7-57DD-855B-4AF677392B9F}"/>
                </a:ext>
              </a:extLst>
            </p:cNvPr>
            <p:cNvCxnSpPr>
              <a:cxnSpLocks/>
              <a:stCxn id="23" idx="3"/>
              <a:endCxn id="9" idx="0"/>
            </p:cNvCxnSpPr>
            <p:nvPr/>
          </p:nvCxnSpPr>
          <p:spPr>
            <a:xfrm>
              <a:off x="4483872" y="2582561"/>
              <a:ext cx="755036" cy="509326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>
              <a:extLst>
                <a:ext uri="{FF2B5EF4-FFF2-40B4-BE49-F238E27FC236}">
                  <a16:creationId xmlns:a16="http://schemas.microsoft.com/office/drawing/2014/main" id="{3354F38F-9D35-46F5-8957-445DF38375D2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 rot="16200000" flipH="1">
              <a:off x="3242807" y="1375937"/>
              <a:ext cx="712076" cy="57798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5DA357C0-7AB8-A307-005A-5FADCEE88303}"/>
                </a:ext>
              </a:extLst>
            </p:cNvPr>
            <p:cNvCxnSpPr>
              <a:cxnSpLocks/>
              <a:stCxn id="19" idx="2"/>
              <a:endCxn id="23" idx="0"/>
            </p:cNvCxnSpPr>
            <p:nvPr/>
          </p:nvCxnSpPr>
          <p:spPr>
            <a:xfrm rot="5400000">
              <a:off x="3829964" y="1366767"/>
              <a:ext cx="712076" cy="596327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>
              <a:extLst>
                <a:ext uri="{FF2B5EF4-FFF2-40B4-BE49-F238E27FC236}">
                  <a16:creationId xmlns:a16="http://schemas.microsoft.com/office/drawing/2014/main" id="{4F7CD39F-9AE2-28F1-F88E-22701C7C8C08}"/>
                </a:ext>
              </a:extLst>
            </p:cNvPr>
            <p:cNvCxnSpPr>
              <a:cxnSpLocks/>
              <a:stCxn id="20" idx="0"/>
              <a:endCxn id="24" idx="4"/>
            </p:cNvCxnSpPr>
            <p:nvPr/>
          </p:nvCxnSpPr>
          <p:spPr>
            <a:xfrm rot="5400000" flipH="1" flipV="1">
              <a:off x="6144171" y="3597072"/>
              <a:ext cx="396200" cy="616112"/>
            </a:xfrm>
            <a:prstGeom prst="curvedConnector3">
              <a:avLst>
                <a:gd name="adj1" fmla="val 18812"/>
              </a:avLst>
            </a:prstGeom>
            <a:ln w="12700">
              <a:solidFill>
                <a:schemeClr val="tx1"/>
              </a:solidFill>
              <a:prstDash val="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1BB34F26-C897-727D-3022-80AF7B2C3712}"/>
                </a:ext>
              </a:extLst>
            </p:cNvPr>
            <p:cNvCxnSpPr>
              <a:cxnSpLocks/>
              <a:stCxn id="21" idx="0"/>
              <a:endCxn id="24" idx="4"/>
            </p:cNvCxnSpPr>
            <p:nvPr/>
          </p:nvCxnSpPr>
          <p:spPr>
            <a:xfrm rot="16200000" flipV="1">
              <a:off x="6793171" y="3564184"/>
              <a:ext cx="396200" cy="681888"/>
            </a:xfrm>
            <a:prstGeom prst="curvedConnector3">
              <a:avLst>
                <a:gd name="adj1" fmla="val 21930"/>
              </a:avLst>
            </a:prstGeom>
            <a:ln w="12700">
              <a:solidFill>
                <a:schemeClr val="tx1"/>
              </a:solidFill>
              <a:prstDash val="dash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613C8751-FBCF-7B18-D606-32C3A2DC2450}"/>
                </a:ext>
              </a:extLst>
            </p:cNvPr>
            <p:cNvCxnSpPr>
              <a:cxnSpLocks/>
              <a:stCxn id="24" idx="0"/>
              <a:endCxn id="13" idx="1"/>
            </p:cNvCxnSpPr>
            <p:nvPr/>
          </p:nvCxnSpPr>
          <p:spPr>
            <a:xfrm rot="5400000" flipH="1" flipV="1">
              <a:off x="6855938" y="2394866"/>
              <a:ext cx="377502" cy="788724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039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Regier, Peter J</dc:creator>
  <cp:lastModifiedBy>Regier, Peter J</cp:lastModifiedBy>
  <cp:revision>1</cp:revision>
  <dcterms:created xsi:type="dcterms:W3CDTF">2022-09-06T14:55:52Z</dcterms:created>
  <dcterms:modified xsi:type="dcterms:W3CDTF">2022-09-06T15:51:47Z</dcterms:modified>
</cp:coreProperties>
</file>