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48BBE-3467-4FE6-A591-75BE506FEF96}" v="127" dt="2024-03-28T00:23:41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3792" autoAdjust="0"/>
  </p:normalViewPr>
  <p:slideViewPr>
    <p:cSldViewPr snapToGrid="0">
      <p:cViewPr>
        <p:scale>
          <a:sx n="49" d="100"/>
          <a:sy n="49" d="100"/>
        </p:scale>
        <p:origin x="13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Loughlin, Connor C" userId="9f8385d1-79f9-4371-8f80-dd274b837333" providerId="ADAL" clId="{36C48BBE-3467-4FE6-A591-75BE506FEF96}"/>
    <pc:docChg chg="undo custSel addSld modSld">
      <pc:chgData name="O'Loughlin, Connor C" userId="9f8385d1-79f9-4371-8f80-dd274b837333" providerId="ADAL" clId="{36C48BBE-3467-4FE6-A591-75BE506FEF96}" dt="2024-03-28T00:29:02.348" v="2663" actId="27636"/>
      <pc:docMkLst>
        <pc:docMk/>
      </pc:docMkLst>
      <pc:sldChg chg="addSp modSp mod">
        <pc:chgData name="O'Loughlin, Connor C" userId="9f8385d1-79f9-4371-8f80-dd274b837333" providerId="ADAL" clId="{36C48BBE-3467-4FE6-A591-75BE506FEF96}" dt="2024-03-27T22:43:56.943" v="850" actId="113"/>
        <pc:sldMkLst>
          <pc:docMk/>
          <pc:sldMk cId="4158710043" sldId="257"/>
        </pc:sldMkLst>
        <pc:spChg chg="mod">
          <ac:chgData name="O'Loughlin, Connor C" userId="9f8385d1-79f9-4371-8f80-dd274b837333" providerId="ADAL" clId="{36C48BBE-3467-4FE6-A591-75BE506FEF96}" dt="2024-03-27T22:43:56.943" v="850" actId="113"/>
          <ac:spMkLst>
            <pc:docMk/>
            <pc:sldMk cId="4158710043" sldId="257"/>
            <ac:spMk id="2" creationId="{CDC3BBF5-2EE4-B44D-4999-32B0E6241C82}"/>
          </ac:spMkLst>
        </pc:spChg>
        <pc:spChg chg="mod">
          <ac:chgData name="O'Loughlin, Connor C" userId="9f8385d1-79f9-4371-8f80-dd274b837333" providerId="ADAL" clId="{36C48BBE-3467-4FE6-A591-75BE506FEF96}" dt="2024-03-27T05:39:03.995" v="396" actId="27636"/>
          <ac:spMkLst>
            <pc:docMk/>
            <pc:sldMk cId="4158710043" sldId="257"/>
            <ac:spMk id="3" creationId="{3D5CEA31-EADC-4F11-2F33-0224CA83EF97}"/>
          </ac:spMkLst>
        </pc:spChg>
        <pc:picChg chg="add mod">
          <ac:chgData name="O'Loughlin, Connor C" userId="9f8385d1-79f9-4371-8f80-dd274b837333" providerId="ADAL" clId="{36C48BBE-3467-4FE6-A591-75BE506FEF96}" dt="2024-03-27T05:39:12.247" v="398" actId="1076"/>
          <ac:picMkLst>
            <pc:docMk/>
            <pc:sldMk cId="4158710043" sldId="257"/>
            <ac:picMk id="5" creationId="{E41CD72A-8B8A-A709-57C6-A9D239BCC660}"/>
          </ac:picMkLst>
        </pc:picChg>
      </pc:sldChg>
      <pc:sldChg chg="addSp delSp modSp mod setBg">
        <pc:chgData name="O'Loughlin, Connor C" userId="9f8385d1-79f9-4371-8f80-dd274b837333" providerId="ADAL" clId="{36C48BBE-3467-4FE6-A591-75BE506FEF96}" dt="2024-03-27T22:45:23.797" v="859" actId="20577"/>
        <pc:sldMkLst>
          <pc:docMk/>
          <pc:sldMk cId="2006672902" sldId="258"/>
        </pc:sldMkLst>
        <pc:spChg chg="mod">
          <ac:chgData name="O'Loughlin, Connor C" userId="9f8385d1-79f9-4371-8f80-dd274b837333" providerId="ADAL" clId="{36C48BBE-3467-4FE6-A591-75BE506FEF96}" dt="2024-03-27T22:44:20.776" v="853" actId="1076"/>
          <ac:spMkLst>
            <pc:docMk/>
            <pc:sldMk cId="2006672902" sldId="258"/>
            <ac:spMk id="2" creationId="{7309AE1E-1CE2-1E6A-6594-D149C46A2F8A}"/>
          </ac:spMkLst>
        </pc:spChg>
        <pc:spChg chg="mod">
          <ac:chgData name="O'Loughlin, Connor C" userId="9f8385d1-79f9-4371-8f80-dd274b837333" providerId="ADAL" clId="{36C48BBE-3467-4FE6-A591-75BE506FEF96}" dt="2024-03-27T22:45:23.797" v="859" actId="20577"/>
          <ac:spMkLst>
            <pc:docMk/>
            <pc:sldMk cId="2006672902" sldId="258"/>
            <ac:spMk id="3" creationId="{718F1430-EABF-62FE-CD9B-4864BB8295AC}"/>
          </ac:spMkLst>
        </pc:spChg>
        <pc:spChg chg="add del">
          <ac:chgData name="O'Loughlin, Connor C" userId="9f8385d1-79f9-4371-8f80-dd274b837333" providerId="ADAL" clId="{36C48BBE-3467-4FE6-A591-75BE506FEF96}" dt="2024-03-27T22:40:48.473" v="709" actId="26606"/>
          <ac:spMkLst>
            <pc:docMk/>
            <pc:sldMk cId="2006672902" sldId="258"/>
            <ac:spMk id="10" creationId="{352BEC0E-22F8-46D0-9632-375DB541B06C}"/>
          </ac:spMkLst>
        </pc:spChg>
        <pc:spChg chg="add del">
          <ac:chgData name="O'Loughlin, Connor C" userId="9f8385d1-79f9-4371-8f80-dd274b837333" providerId="ADAL" clId="{36C48BBE-3467-4FE6-A591-75BE506FEF96}" dt="2024-03-27T22:40:48.473" v="709" actId="26606"/>
          <ac:spMkLst>
            <pc:docMk/>
            <pc:sldMk cId="2006672902" sldId="258"/>
            <ac:spMk id="12" creationId="{3FCFB1DE-0B7E-48CC-BA90-B2AB0889F9D6}"/>
          </ac:spMkLst>
        </pc:spChg>
        <pc:grpChg chg="add">
          <ac:chgData name="O'Loughlin, Connor C" userId="9f8385d1-79f9-4371-8f80-dd274b837333" providerId="ADAL" clId="{36C48BBE-3467-4FE6-A591-75BE506FEF96}" dt="2024-03-27T22:40:48.473" v="709" actId="26606"/>
          <ac:grpSpMkLst>
            <pc:docMk/>
            <pc:sldMk cId="2006672902" sldId="258"/>
            <ac:grpSpMk id="17" creationId="{430A7723-91ED-264B-172A-DC8EB7D4604A}"/>
          </ac:grpSpMkLst>
        </pc:grpChg>
        <pc:picChg chg="add mod ord">
          <ac:chgData name="O'Loughlin, Connor C" userId="9f8385d1-79f9-4371-8f80-dd274b837333" providerId="ADAL" clId="{36C48BBE-3467-4FE6-A591-75BE506FEF96}" dt="2024-03-27T22:41:30.203" v="716" actId="1076"/>
          <ac:picMkLst>
            <pc:docMk/>
            <pc:sldMk cId="2006672902" sldId="258"/>
            <ac:picMk id="4" creationId="{C9F1E1F2-98AA-D94F-8097-D4016376957F}"/>
          </ac:picMkLst>
        </pc:picChg>
        <pc:picChg chg="add mod">
          <ac:chgData name="O'Loughlin, Connor C" userId="9f8385d1-79f9-4371-8f80-dd274b837333" providerId="ADAL" clId="{36C48BBE-3467-4FE6-A591-75BE506FEF96}" dt="2024-03-27T22:41:19.135" v="713" actId="14100"/>
          <ac:picMkLst>
            <pc:docMk/>
            <pc:sldMk cId="2006672902" sldId="258"/>
            <ac:picMk id="5" creationId="{650ACF04-07FF-8D0D-D25A-E2F353C2D69E}"/>
          </ac:picMkLst>
        </pc:picChg>
      </pc:sldChg>
      <pc:sldChg chg="modSp mod">
        <pc:chgData name="O'Loughlin, Connor C" userId="9f8385d1-79f9-4371-8f80-dd274b837333" providerId="ADAL" clId="{36C48BBE-3467-4FE6-A591-75BE506FEF96}" dt="2024-03-28T00:08:16.973" v="1729" actId="1076"/>
        <pc:sldMkLst>
          <pc:docMk/>
          <pc:sldMk cId="3540121724" sldId="259"/>
        </pc:sldMkLst>
        <pc:spChg chg="mod">
          <ac:chgData name="O'Loughlin, Connor C" userId="9f8385d1-79f9-4371-8f80-dd274b837333" providerId="ADAL" clId="{36C48BBE-3467-4FE6-A591-75BE506FEF96}" dt="2024-03-27T23:56:56.029" v="1575" actId="20577"/>
          <ac:spMkLst>
            <pc:docMk/>
            <pc:sldMk cId="3540121724" sldId="259"/>
            <ac:spMk id="2" creationId="{2C775444-C745-2E71-5F3B-F4C9A03E4DC3}"/>
          </ac:spMkLst>
        </pc:spChg>
        <pc:spChg chg="mod">
          <ac:chgData name="O'Loughlin, Connor C" userId="9f8385d1-79f9-4371-8f80-dd274b837333" providerId="ADAL" clId="{36C48BBE-3467-4FE6-A591-75BE506FEF96}" dt="2024-03-28T00:08:16.973" v="1729" actId="1076"/>
          <ac:spMkLst>
            <pc:docMk/>
            <pc:sldMk cId="3540121724" sldId="259"/>
            <ac:spMk id="3" creationId="{70BE0324-F00D-FAFC-E099-72CEBA2E9E13}"/>
          </ac:spMkLst>
        </pc:spChg>
      </pc:sldChg>
      <pc:sldChg chg="addSp modSp new mod">
        <pc:chgData name="O'Loughlin, Connor C" userId="9f8385d1-79f9-4371-8f80-dd274b837333" providerId="ADAL" clId="{36C48BBE-3467-4FE6-A591-75BE506FEF96}" dt="2024-03-27T23:54:53.564" v="1546" actId="27636"/>
        <pc:sldMkLst>
          <pc:docMk/>
          <pc:sldMk cId="533545484" sldId="260"/>
        </pc:sldMkLst>
        <pc:spChg chg="mod">
          <ac:chgData name="O'Loughlin, Connor C" userId="9f8385d1-79f9-4371-8f80-dd274b837333" providerId="ADAL" clId="{36C48BBE-3467-4FE6-A591-75BE506FEF96}" dt="2024-03-27T23:54:41.735" v="1544" actId="113"/>
          <ac:spMkLst>
            <pc:docMk/>
            <pc:sldMk cId="533545484" sldId="260"/>
            <ac:spMk id="2" creationId="{0292B3FF-B2F3-D8F7-38F8-978129584D17}"/>
          </ac:spMkLst>
        </pc:spChg>
        <pc:spChg chg="mod">
          <ac:chgData name="O'Loughlin, Connor C" userId="9f8385d1-79f9-4371-8f80-dd274b837333" providerId="ADAL" clId="{36C48BBE-3467-4FE6-A591-75BE506FEF96}" dt="2024-03-27T23:54:53.564" v="1546" actId="27636"/>
          <ac:spMkLst>
            <pc:docMk/>
            <pc:sldMk cId="533545484" sldId="260"/>
            <ac:spMk id="3" creationId="{A023BADC-98FE-05E4-8235-E62FF3866E3C}"/>
          </ac:spMkLst>
        </pc:spChg>
        <pc:picChg chg="add mod">
          <ac:chgData name="O'Loughlin, Connor C" userId="9f8385d1-79f9-4371-8f80-dd274b837333" providerId="ADAL" clId="{36C48BBE-3467-4FE6-A591-75BE506FEF96}" dt="2024-03-27T23:50:31.344" v="1368" actId="1076"/>
          <ac:picMkLst>
            <pc:docMk/>
            <pc:sldMk cId="533545484" sldId="260"/>
            <ac:picMk id="5" creationId="{957C5255-5A79-63BE-D61B-AE240F0889AF}"/>
          </ac:picMkLst>
        </pc:picChg>
      </pc:sldChg>
      <pc:sldChg chg="addSp delSp modSp new mod">
        <pc:chgData name="O'Loughlin, Connor C" userId="9f8385d1-79f9-4371-8f80-dd274b837333" providerId="ADAL" clId="{36C48BBE-3467-4FE6-A591-75BE506FEF96}" dt="2024-03-28T00:29:02.348" v="2663" actId="27636"/>
        <pc:sldMkLst>
          <pc:docMk/>
          <pc:sldMk cId="2073496949" sldId="261"/>
        </pc:sldMkLst>
        <pc:spChg chg="mod">
          <ac:chgData name="O'Loughlin, Connor C" userId="9f8385d1-79f9-4371-8f80-dd274b837333" providerId="ADAL" clId="{36C48BBE-3467-4FE6-A591-75BE506FEF96}" dt="2024-03-28T00:26:14.207" v="2615" actId="113"/>
          <ac:spMkLst>
            <pc:docMk/>
            <pc:sldMk cId="2073496949" sldId="261"/>
            <ac:spMk id="2" creationId="{83D7F419-D089-FCC3-C9C2-23C618521A6E}"/>
          </ac:spMkLst>
        </pc:spChg>
        <pc:spChg chg="mod">
          <ac:chgData name="O'Loughlin, Connor C" userId="9f8385d1-79f9-4371-8f80-dd274b837333" providerId="ADAL" clId="{36C48BBE-3467-4FE6-A591-75BE506FEF96}" dt="2024-03-28T00:23:21.948" v="2505" actId="1076"/>
          <ac:spMkLst>
            <pc:docMk/>
            <pc:sldMk cId="2073496949" sldId="261"/>
            <ac:spMk id="3" creationId="{217D44A1-9F40-D6B9-C6E7-E71BC2B7822B}"/>
          </ac:spMkLst>
        </pc:spChg>
        <pc:spChg chg="add mod">
          <ac:chgData name="O'Loughlin, Connor C" userId="9f8385d1-79f9-4371-8f80-dd274b837333" providerId="ADAL" clId="{36C48BBE-3467-4FE6-A591-75BE506FEF96}" dt="2024-03-28T00:29:02.348" v="2663" actId="27636"/>
          <ac:spMkLst>
            <pc:docMk/>
            <pc:sldMk cId="2073496949" sldId="261"/>
            <ac:spMk id="4" creationId="{ACC9F4A5-15B9-8A29-AE31-F790DE98B1DD}"/>
          </ac:spMkLst>
        </pc:spChg>
        <pc:spChg chg="add mod">
          <ac:chgData name="O'Loughlin, Connor C" userId="9f8385d1-79f9-4371-8f80-dd274b837333" providerId="ADAL" clId="{36C48BBE-3467-4FE6-A591-75BE506FEF96}" dt="2024-03-28T00:26:35.917" v="2618" actId="1076"/>
          <ac:spMkLst>
            <pc:docMk/>
            <pc:sldMk cId="2073496949" sldId="261"/>
            <ac:spMk id="5" creationId="{AEEBE2A2-1A93-D535-1DA2-292231C51016}"/>
          </ac:spMkLst>
        </pc:spChg>
        <pc:spChg chg="add del mod">
          <ac:chgData name="O'Loughlin, Connor C" userId="9f8385d1-79f9-4371-8f80-dd274b837333" providerId="ADAL" clId="{36C48BBE-3467-4FE6-A591-75BE506FEF96}" dt="2024-03-28T00:23:43.407" v="2510" actId="478"/>
          <ac:spMkLst>
            <pc:docMk/>
            <pc:sldMk cId="2073496949" sldId="261"/>
            <ac:spMk id="6" creationId="{3348C9AD-DB78-7E58-B645-0DEC39D33FA3}"/>
          </ac:spMkLst>
        </pc:spChg>
        <pc:spChg chg="add del">
          <ac:chgData name="O'Loughlin, Connor C" userId="9f8385d1-79f9-4371-8f80-dd274b837333" providerId="ADAL" clId="{36C48BBE-3467-4FE6-A591-75BE506FEF96}" dt="2024-03-28T00:25:28.254" v="2604" actId="478"/>
          <ac:spMkLst>
            <pc:docMk/>
            <pc:sldMk cId="2073496949" sldId="261"/>
            <ac:spMk id="8" creationId="{25A46CCA-E163-9C52-0EB7-A96864DD6DAC}"/>
          </ac:spMkLst>
        </pc:spChg>
      </pc:sldChg>
      <pc:sldChg chg="new">
        <pc:chgData name="O'Loughlin, Connor C" userId="9f8385d1-79f9-4371-8f80-dd274b837333" providerId="ADAL" clId="{36C48BBE-3467-4FE6-A591-75BE506FEF96}" dt="2024-03-27T23:55:32.128" v="1548" actId="680"/>
        <pc:sldMkLst>
          <pc:docMk/>
          <pc:sldMk cId="2901078954" sldId="262"/>
        </pc:sldMkLst>
      </pc:sldChg>
      <pc:sldChg chg="new">
        <pc:chgData name="O'Loughlin, Connor C" userId="9f8385d1-79f9-4371-8f80-dd274b837333" providerId="ADAL" clId="{36C48BBE-3467-4FE6-A591-75BE506FEF96}" dt="2024-03-27T23:55:32.467" v="1549" actId="680"/>
        <pc:sldMkLst>
          <pc:docMk/>
          <pc:sldMk cId="239250339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B4394-65B9-4DFE-9E8E-073FEE6D4B8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593AE-BCAA-4EF5-BB59-99C714A73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593AE-BCAA-4EF5-BB59-99C714A73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0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593AE-BCAA-4EF5-BB59-99C714A73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ED52-ACF5-CE12-AE84-ECB642DF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B576-5556-EC3C-30EC-35C96954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29AA-8CC4-068A-8641-E9B665ED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A199-F03D-F730-483C-3F4CCF8B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17-CA2C-C5F6-4806-E87DB7EC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7485-2263-7C0B-DE2E-BDF0C6C4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55A4E-A59A-898B-05CB-7FBE78FE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EDD6-227A-81DC-BF43-70A06B33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8BDD-BB9F-2344-50FB-90F0B721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9A1B-8126-7F07-E74F-02155E2E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ED4E2-DBD2-134E-BC9F-5C6FB2D57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DC4A-E5FD-7362-A058-C31A94F9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46C8-5B27-9AB2-2D16-CA4658B4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3D6FC-DFE0-1484-510A-731A90D2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735D-BBB9-461F-ECCD-443A736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2835-974E-34C5-A7BC-AB4979BE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3E04-6F02-015B-3BC4-7A1A077E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830A-95F0-6F27-E090-DE3F008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0CFD-C7CB-9F08-3217-BE485633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E531-64F3-BA1E-1B96-C2495C7E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96E8-E30C-62A3-E93A-067FBCBB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61C6-269A-C2E2-3EA8-938B92FC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BE82-7CFD-FE50-8F4B-DF8046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F3B3-EC3B-8530-3FCD-E839669A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29C3-9150-847E-80FD-8300D4EF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93B1-77BD-84BF-CA72-F4579145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0565-0BBA-8902-BCE0-2E056CD40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1B61F-26F0-670C-5C6F-02F08294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E584-42A5-910D-7C57-83CDA95A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8EEE9-A4C2-BFE0-AAD2-E0DA387E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7FC45-82D2-D5E4-3B82-F81475E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D326-AA2B-6557-5D69-791F8BF8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84F6-6286-8544-61DA-D80142E2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135B9-2323-E7B4-501A-30FD486F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8C228-5E69-9E96-F57A-FB3939B46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5D03D-C626-79B5-3F0E-3EFF00AD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C38A9-117A-FBDB-4D2E-FE1A4FAD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A958A-E521-785A-DB2D-6A0A8370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EF7-2A5F-E655-C343-54A48DC2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9C45-74C6-93D9-7FFF-45666082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1D073-F3D4-441F-F487-90CACFB7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EE657-FCAC-61EB-4F94-914C762C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5E95-66EC-AF76-092E-A8D26280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A160-6D39-C4CD-A6FA-A746C505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EF7C5-E408-8DF0-21B4-5BECDD63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D0845-D014-1C46-F2B2-74B4F6D5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BEF-BA0E-B912-954E-391B8414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B672-A0FC-7609-A5BE-8F441DD0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95866-3564-982A-96FE-09BC05CC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305C-B5EC-02DE-2DD1-6222CB27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8C10-F9EA-A551-DCC8-54F82839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A5EF0-EED1-BCA1-BCD0-B4177B0C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2A92-614F-51F3-E5C2-9FAA78A4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8D43E-727A-BB3C-B6F4-E5FBC86DD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B30C4-88FF-B2A5-D27E-A4FEF9C4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B6A69-16F1-BB2C-B405-3F164F02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780E7-9A4F-4A5F-BFFC-69F1540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EFFD5-B678-CFE9-9A81-839404B2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8919E-6344-F04B-31E2-A3E5124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FFCD5-DAA9-527D-1F3C-FDA0C1AE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FC7E-1558-3974-59D7-AB6C2E3BE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8643-5AB8-491B-BF37-1EDFD9759C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1EDF-F0CD-6817-F0FB-66DEB8D60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420A-A631-711F-5494-82D1D5C0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F08A-6FCE-4813-A55B-14AD3F0B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BDCFB-67F6-80D4-A5C1-D2F8907D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Investigating Fe as a mechanism for colloidal OC release after saltwater inundation</a:t>
            </a:r>
            <a:br>
              <a:rPr lang="en-US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51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05AFC-1BD6-1A30-4235-A1E3575B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7" y="3967019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Connor O’Loughlin</a:t>
            </a:r>
          </a:p>
        </p:txBody>
      </p:sp>
    </p:spTree>
    <p:extLst>
      <p:ext uri="{BB962C8B-B14F-4D97-AF65-F5344CB8AC3E}">
        <p14:creationId xmlns:p14="http://schemas.microsoft.com/office/powerpoint/2010/main" val="139555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BBF5-2EE4-B44D-4999-32B0E624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EA31-EADC-4F11-2F33-0224CA83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517253"/>
            <a:ext cx="581977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Climate change is linked to an </a:t>
            </a:r>
            <a:r>
              <a:rPr lang="en-US" sz="2400" b="1" dirty="0"/>
              <a:t>increase</a:t>
            </a:r>
            <a:r>
              <a:rPr lang="en-US" sz="2400" dirty="0"/>
              <a:t> in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Frequency and intensity of storms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Annual precipitation and temperature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Sea levels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factors will impact </a:t>
            </a:r>
            <a:r>
              <a:rPr lang="en-US" sz="2400" b="1" dirty="0"/>
              <a:t>biogeochemical cycling </a:t>
            </a:r>
            <a:r>
              <a:rPr lang="en-US" sz="2400" dirty="0"/>
              <a:t>processes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What will inundation of saltwater/estuarine water do to coastal wetlands? </a:t>
            </a:r>
            <a:r>
              <a:rPr lang="en-US" sz="2000" b="1" dirty="0"/>
              <a:t>Upland forest?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41CD72A-8B8A-A709-57C6-A9D239BC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7253"/>
            <a:ext cx="5561690" cy="48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3FF-B2F3-D8F7-38F8-97812958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5" y="130629"/>
            <a:ext cx="3550920" cy="998992"/>
          </a:xfrm>
        </p:spPr>
        <p:txBody>
          <a:bodyPr/>
          <a:lstStyle/>
          <a:p>
            <a:r>
              <a:rPr lang="en-US" b="1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BADC-98FE-05E4-8235-E62FF386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928350"/>
            <a:ext cx="6740435" cy="579902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Inundation of seawater can threaten upland forest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Species are not salt tolerant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Soil is (typically) well drained and not waterlogged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How would this impact biogeochemical cycling processes?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Changes in redox state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Nutrient leeching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Mineral-OM interaction/associations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What </a:t>
            </a:r>
            <a:r>
              <a:rPr lang="en-US" sz="2400" b="1" dirty="0"/>
              <a:t>mechanisms</a:t>
            </a:r>
            <a:r>
              <a:rPr lang="en-US" sz="2400" dirty="0"/>
              <a:t> are responsible for the results we observe?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Salinity?</a:t>
            </a:r>
          </a:p>
          <a:p>
            <a:pPr lvl="1">
              <a:lnSpc>
                <a:spcPct val="160000"/>
              </a:lnSpc>
            </a:pPr>
            <a:r>
              <a:rPr lang="en-US" sz="2000" dirty="0"/>
              <a:t>pH?</a:t>
            </a:r>
          </a:p>
          <a:p>
            <a:pPr lvl="1">
              <a:lnSpc>
                <a:spcPct val="160000"/>
              </a:lnSpc>
            </a:pPr>
            <a:r>
              <a:rPr lang="en-US" sz="2000" b="1" dirty="0"/>
              <a:t>Mineral-Om?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57C5255-5A79-63BE-D61B-AE240F088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027906"/>
            <a:ext cx="5081077" cy="49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AE1E-1CE2-1E6A-6594-D149C46A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93" y="-502698"/>
            <a:ext cx="5386947" cy="1616203"/>
          </a:xfrm>
        </p:spPr>
        <p:txBody>
          <a:bodyPr anchor="b">
            <a:normAutofit/>
          </a:bodyPr>
          <a:lstStyle/>
          <a:p>
            <a:r>
              <a:rPr lang="en-US" b="1" dirty="0"/>
              <a:t>Motivation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1430-EABF-62FE-CD9B-4864BB82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76" y="1309448"/>
            <a:ext cx="5386947" cy="5073004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Coastal Observations, Mechanisms, and Predictions Across Systems and Scales (COMPASS)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 funded project extending across multiple institutions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Aimed at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clima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 impacts on coastal environments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COMPASS experiment conducted…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Investigated how varying ionic strength impacted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 mobilization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upland forest soil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found that 25% Artificial Seawater (ASW) had the most DOC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saw a large release during the third rinse.</a:t>
            </a:r>
          </a:p>
          <a:p>
            <a:pPr lvl="1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different colored lines&#10;&#10;Description automatically generated">
            <a:extLst>
              <a:ext uri="{FF2B5EF4-FFF2-40B4-BE49-F238E27FC236}">
                <a16:creationId xmlns:a16="http://schemas.microsoft.com/office/drawing/2014/main" id="{650ACF04-07FF-8D0D-D25A-E2F353C2D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0" b="13559"/>
          <a:stretch/>
        </p:blipFill>
        <p:spPr>
          <a:xfrm>
            <a:off x="5807848" y="355925"/>
            <a:ext cx="5386947" cy="2979558"/>
          </a:xfrm>
          <a:prstGeom prst="rect">
            <a:avLst/>
          </a:prstGeom>
        </p:spPr>
      </p:pic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C9F1E1F2-98AA-D94F-8097-D40163769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1" r="3691" b="13517"/>
          <a:stretch/>
        </p:blipFill>
        <p:spPr>
          <a:xfrm>
            <a:off x="5807848" y="3400791"/>
            <a:ext cx="4224953" cy="31012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6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444-C745-2E71-5F3B-F4C9A0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324-F00D-FAFC-E099-72CEBA2E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" y="1690688"/>
            <a:ext cx="6189617" cy="48103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5 g of field moist soil was weighed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Deposited into 50 mL centrifuge tubes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Left in anaerobic chamber for 72 hours</a:t>
            </a:r>
          </a:p>
          <a:p>
            <a:pPr>
              <a:lnSpc>
                <a:spcPct val="150000"/>
              </a:lnSpc>
            </a:pPr>
            <a:r>
              <a:rPr lang="en-US" dirty="0"/>
              <a:t>Prepared a 35% ASW 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Diluted to </a:t>
            </a:r>
            <a:r>
              <a:rPr lang="en-US" b="1" dirty="0"/>
              <a:t>25% ASW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Left in anaerobic chamber to become anoxic (some was left in normal atmosphere)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F419-D089-FCC3-C9C2-23C61852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44A1-9F40-D6B9-C6E7-E71BC2B7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4"/>
            <a:ext cx="30806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 treatments</a:t>
            </a:r>
          </a:p>
          <a:p>
            <a:pPr lvl="1"/>
            <a:r>
              <a:rPr lang="en-US" dirty="0" err="1"/>
              <a:t>Oxic</a:t>
            </a:r>
            <a:endParaRPr lang="en-US" dirty="0"/>
          </a:p>
          <a:p>
            <a:pPr lvl="1"/>
            <a:r>
              <a:rPr lang="en-US" dirty="0"/>
              <a:t>Anoxic</a:t>
            </a:r>
          </a:p>
          <a:p>
            <a:r>
              <a:rPr lang="en-US" dirty="0"/>
              <a:t>3 size fractions</a:t>
            </a:r>
          </a:p>
          <a:p>
            <a:pPr lvl="1"/>
            <a:r>
              <a:rPr lang="en-US" dirty="0"/>
              <a:t>&gt;1.0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1.0-0.45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0.45-0.1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marL="0" indent="0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6 systems total</a:t>
            </a: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(Per wash)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9F4A5-15B9-8A29-AE31-F790DE98B1DD}"/>
              </a:ext>
            </a:extLst>
          </p:cNvPr>
          <p:cNvSpPr txBox="1">
            <a:spLocks/>
          </p:cNvSpPr>
          <p:nvPr/>
        </p:nvSpPr>
        <p:spPr>
          <a:xfrm>
            <a:off x="3095897" y="1690688"/>
            <a:ext cx="4318366" cy="4486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100" dirty="0"/>
              <a:t>Wash 1</a:t>
            </a:r>
          </a:p>
          <a:p>
            <a:pPr lvl="1">
              <a:lnSpc>
                <a:spcPct val="120000"/>
              </a:lnSpc>
            </a:pPr>
            <a:r>
              <a:rPr lang="en-US" sz="5100" dirty="0"/>
              <a:t>25% ASW</a:t>
            </a:r>
          </a:p>
          <a:p>
            <a:pPr>
              <a:lnSpc>
                <a:spcPct val="120000"/>
              </a:lnSpc>
            </a:pPr>
            <a:r>
              <a:rPr lang="en-US" sz="5100" dirty="0"/>
              <a:t>Wash 2</a:t>
            </a:r>
          </a:p>
          <a:p>
            <a:pPr lvl="1">
              <a:lnSpc>
                <a:spcPct val="120000"/>
              </a:lnSpc>
            </a:pPr>
            <a:r>
              <a:rPr lang="en-US" sz="5100" dirty="0"/>
              <a:t>DI water</a:t>
            </a:r>
          </a:p>
          <a:p>
            <a:pPr>
              <a:lnSpc>
                <a:spcPct val="120000"/>
              </a:lnSpc>
            </a:pPr>
            <a:r>
              <a:rPr lang="en-US" sz="5100" dirty="0"/>
              <a:t>Wash 3</a:t>
            </a: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5100" dirty="0"/>
              <a:t>DI water</a:t>
            </a:r>
          </a:p>
          <a:p>
            <a:pPr>
              <a:lnSpc>
                <a:spcPct val="120000"/>
              </a:lnSpc>
            </a:pPr>
            <a:r>
              <a:rPr lang="en-US" sz="5100" dirty="0"/>
              <a:t>Wash 4</a:t>
            </a:r>
          </a:p>
          <a:p>
            <a:pPr lvl="1">
              <a:lnSpc>
                <a:spcPct val="120000"/>
              </a:lnSpc>
            </a:pPr>
            <a:r>
              <a:rPr lang="en-US" sz="5100" dirty="0"/>
              <a:t>DI water</a:t>
            </a:r>
          </a:p>
          <a:p>
            <a:pPr>
              <a:lnSpc>
                <a:spcPct val="120000"/>
              </a:lnSpc>
            </a:pPr>
            <a:r>
              <a:rPr lang="en-US" sz="5100" dirty="0"/>
              <a:t>Wash 5</a:t>
            </a:r>
          </a:p>
          <a:p>
            <a:pPr lvl="1">
              <a:lnSpc>
                <a:spcPct val="120000"/>
              </a:lnSpc>
            </a:pPr>
            <a:r>
              <a:rPr lang="en-US" sz="5100" dirty="0"/>
              <a:t>DI water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6000" b="1" dirty="0"/>
              <a:t>5 Washes total</a:t>
            </a:r>
            <a:endParaRPr lang="en-US" sz="5400" dirty="0"/>
          </a:p>
          <a:p>
            <a:pPr marL="0" indent="0">
              <a:lnSpc>
                <a:spcPct val="120000"/>
              </a:lnSpc>
              <a:buNone/>
            </a:pPr>
            <a:endParaRPr lang="en-US" sz="5500" dirty="0"/>
          </a:p>
          <a:p>
            <a:pPr lvl="1">
              <a:lnSpc>
                <a:spcPct val="120000"/>
              </a:lnSpc>
            </a:pPr>
            <a:endParaRPr lang="en-US" sz="51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5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EBE2A2-1A93-D535-1DA2-292231C51016}"/>
              </a:ext>
            </a:extLst>
          </p:cNvPr>
          <p:cNvSpPr txBox="1">
            <a:spLocks/>
          </p:cNvSpPr>
          <p:nvPr/>
        </p:nvSpPr>
        <p:spPr>
          <a:xfrm>
            <a:off x="6866164" y="1515291"/>
            <a:ext cx="4920345" cy="591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Samples were prepared in triplicate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90 samples in total</a:t>
            </a:r>
          </a:p>
          <a:p>
            <a:pPr>
              <a:lnSpc>
                <a:spcPct val="150000"/>
              </a:lnSpc>
            </a:pPr>
            <a:r>
              <a:rPr lang="en-US" dirty="0"/>
              <a:t>4 procedural blanks per wash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110 samples +blanks</a:t>
            </a:r>
          </a:p>
        </p:txBody>
      </p:sp>
    </p:spTree>
    <p:extLst>
      <p:ext uri="{BB962C8B-B14F-4D97-AF65-F5344CB8AC3E}">
        <p14:creationId xmlns:p14="http://schemas.microsoft.com/office/powerpoint/2010/main" val="207349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28E5-4FA1-19F9-46AC-6C361A39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0B4E-908E-F90E-F1E2-FF0F4EA8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7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DFD1-4255-D3FD-14FC-C44AA3C9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25A7-9A09-4599-DBEC-7A50CFFF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0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303</Words>
  <Application>Microsoft Office PowerPoint</Application>
  <PresentationFormat>Widescreen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Investigating Fe as a mechanism for colloidal OC release after saltwater inundation </vt:lpstr>
      <vt:lpstr>Background Information</vt:lpstr>
      <vt:lpstr>Project Scope</vt:lpstr>
      <vt:lpstr>Motivation</vt:lpstr>
      <vt:lpstr>Methods</vt:lpstr>
      <vt:lpstr>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Fe as a mechanism for colloidal OC release after saltwater inundation </dc:title>
  <dc:creator>O'Loughlin, Connor C</dc:creator>
  <cp:lastModifiedBy>O'Loughlin, Connor C</cp:lastModifiedBy>
  <cp:revision>1</cp:revision>
  <dcterms:created xsi:type="dcterms:W3CDTF">2024-03-22T17:38:48Z</dcterms:created>
  <dcterms:modified xsi:type="dcterms:W3CDTF">2024-03-28T00:29:11Z</dcterms:modified>
</cp:coreProperties>
</file>