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6B819-A7BB-C54F-98CC-6B8A0AA91F0D}" v="53" dt="2025-02-13T21:26:47.5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5461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gier, Peter" userId="0e6fdf28-0650-4a12-be1b-e387ca74a288" providerId="ADAL" clId="{2A16B819-A7BB-C54F-98CC-6B8A0AA91F0D}"/>
    <pc:docChg chg="modSld">
      <pc:chgData name="Regier, Peter" userId="0e6fdf28-0650-4a12-be1b-e387ca74a288" providerId="ADAL" clId="{2A16B819-A7BB-C54F-98CC-6B8A0AA91F0D}" dt="2025-03-06T00:14:23.516" v="1" actId="1076"/>
      <pc:docMkLst>
        <pc:docMk/>
      </pc:docMkLst>
      <pc:sldChg chg="modSp mod">
        <pc:chgData name="Regier, Peter" userId="0e6fdf28-0650-4a12-be1b-e387ca74a288" providerId="ADAL" clId="{2A16B819-A7BB-C54F-98CC-6B8A0AA91F0D}" dt="2025-03-06T00:14:23.516" v="1" actId="1076"/>
        <pc:sldMkLst>
          <pc:docMk/>
          <pc:sldMk cId="1405941968" sldId="266"/>
        </pc:sldMkLst>
        <pc:picChg chg="mod">
          <ac:chgData name="Regier, Peter" userId="0e6fdf28-0650-4a12-be1b-e387ca74a288" providerId="ADAL" clId="{2A16B819-A7BB-C54F-98CC-6B8A0AA91F0D}" dt="2025-03-06T00:14:23.516" v="1" actId="1076"/>
          <ac:picMkLst>
            <pc:docMk/>
            <pc:sldMk cId="1405941968" sldId="266"/>
            <ac:picMk id="45" creationId="{F056B905-04CE-228C-FECA-C24F8D6CE4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65E39-D93D-902A-044E-03A726F19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62866-BA2E-D2A0-7FCD-430252B5D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0C67-B778-95D0-27D0-49A8BEC5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532EE-451F-BB7F-EC0A-8CB0E656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78857-7E14-5F27-1A17-C78191E7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5617-59B6-FAA3-AF53-113FC3FD2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C1767-61B8-0C31-8EE4-7F8C39109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AC31-1473-8F52-C5A8-4BB8DE37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603F-B726-9B67-C8A1-8868BEAD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78EC-4D24-E0E3-6213-54B7C4D3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F067E-BD86-8572-FAEE-D59475E3A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6CF06-D22C-5346-27DE-4B5BE5E15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CF7C8-0CC6-D7D1-6894-6ED0C468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8D028-73D4-3729-6F93-5209F39F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71D0F-8B41-2490-F51A-392D536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1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906F-B6E5-0B53-B729-B131580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EB9E-44A7-0ED8-B43D-925315A3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8AB53-20CC-540E-DFAE-1431A210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D0A8-6332-38AD-E05B-5317DEA4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C59B-E739-D0CB-1E1F-2008A5D1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341-2E68-92B3-448B-422E7C6C4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414F-3BAE-0A20-9E4D-67CD3663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3B0B-531A-0900-4FBE-DA207068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FB021-DC5E-0085-727F-992474B6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8AB3-D358-E8A1-5F7C-A8CA714F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B0DF-98E5-D15D-C6DD-4FB5EA07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6F55F-B6DE-3999-AF8C-BAEED8221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C6CD4-AB73-5D60-79BE-5DED75E37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F3298-E206-7C4A-9CB6-AFD68D1F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9BF39-60AA-04E4-F373-A04946B1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610CB-444C-F94E-F0EE-3AD60A6A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964C-3008-73D0-53C7-273F25D6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3D007-51E0-8B6D-4CA0-389F3A34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7867A-23D3-AF86-FA83-2AA8C089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76921-9437-44E0-2008-B6701DCD7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D1871-65B7-72EE-8BFC-236D794A8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7BA5A-D279-C223-805C-FED137E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34F64-4E9F-B6B1-1418-8ABAFC5F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8617B-10CE-910D-F37F-E0D2614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6F23-EAC5-FB2F-8748-DCBEB9A0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E8A6A-EE92-4E43-E3A3-0F7B969F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C421E-D90C-AC63-50CF-33E19454D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67DC2-2489-C47D-083F-3668C746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5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05174-DD32-3926-7CE4-03E438A04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CD211-738D-031B-2DF2-D18BBE0A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B8815-686D-01F0-BC04-6EDEDC37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4E29-AF60-7181-94E0-4F4378B0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5EE0-2D70-B1A0-5692-F5C45602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9180-C608-6724-BDB3-084A55C98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DD13F-1338-347F-75E8-0FC6D7B6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7E230-79C1-4C10-42F9-524063AC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16C6E-3A3F-A3B0-3491-3819FD4A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2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C62C-1281-4BC6-1F9F-C5ECE0F2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8DC2-28EF-14B3-A5CF-A5CEEBA85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4DEF3-90AA-8C2B-24AF-2B253F9C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6CBB-CE01-5D03-4602-E8D0B7CD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71F86-782C-5956-75B8-29F151BB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851E4-D13A-6DA8-8EE2-D2B6DDB1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9B39E-76D2-CBE0-A50B-6972FB45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2858-D81A-0BEE-F37B-29D6DDC2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512BF-8E09-E8FE-C523-092641599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EA2639-8F28-2C47-BB86-5D2F2C7F0BBF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5BB7-A016-FF1E-D9FB-330028EC3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F4145-5E44-D6BB-169C-1ABEC44DF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28692-83E6-E84E-9CE1-BE7AB3449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tails are in the caption following the image">
            <a:extLst>
              <a:ext uri="{FF2B5EF4-FFF2-40B4-BE49-F238E27FC236}">
                <a16:creationId xmlns:a16="http://schemas.microsoft.com/office/drawing/2014/main" id="{5728931F-3FC3-06F5-B168-E4BB960AD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57" y="814822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E97C3C5B-A8A8-0042-6519-6C32E6D234CD}"/>
              </a:ext>
            </a:extLst>
          </p:cNvPr>
          <p:cNvSpPr/>
          <p:nvPr/>
        </p:nvSpPr>
        <p:spPr>
          <a:xfrm>
            <a:off x="8275469" y="1444544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D3817DE-E79A-37F8-3D74-DABBA69F97B7}"/>
              </a:ext>
            </a:extLst>
          </p:cNvPr>
          <p:cNvSpPr/>
          <p:nvPr/>
        </p:nvSpPr>
        <p:spPr>
          <a:xfrm>
            <a:off x="8275469" y="2180039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94F34-7C50-E964-44C9-D51CD9CCA7F3}"/>
              </a:ext>
            </a:extLst>
          </p:cNvPr>
          <p:cNvSpPr txBox="1"/>
          <p:nvPr/>
        </p:nvSpPr>
        <p:spPr>
          <a:xfrm>
            <a:off x="9102759" y="1533083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F6462-40D8-ED2D-32FB-35F8C5D49D10}"/>
              </a:ext>
            </a:extLst>
          </p:cNvPr>
          <p:cNvSpPr txBox="1"/>
          <p:nvPr/>
        </p:nvSpPr>
        <p:spPr>
          <a:xfrm>
            <a:off x="9102759" y="2268578"/>
            <a:ext cx="96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Inferred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029D6F-D69D-A36B-0824-27F703EEFCDC}"/>
              </a:ext>
            </a:extLst>
          </p:cNvPr>
          <p:cNvSpPr/>
          <p:nvPr/>
        </p:nvSpPr>
        <p:spPr>
          <a:xfrm>
            <a:off x="1361093" y="2637664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8ABD28-386C-D42F-0D9D-ED9893ECC793}"/>
              </a:ext>
            </a:extLst>
          </p:cNvPr>
          <p:cNvSpPr/>
          <p:nvPr/>
        </p:nvSpPr>
        <p:spPr>
          <a:xfrm>
            <a:off x="1513495" y="4111348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46065F-321F-4856-D39C-8EFF124DAE14}"/>
              </a:ext>
            </a:extLst>
          </p:cNvPr>
          <p:cNvSpPr/>
          <p:nvPr/>
        </p:nvSpPr>
        <p:spPr>
          <a:xfrm>
            <a:off x="8288721" y="2915534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FC542-8955-AF7E-2211-C3913D957F3F}"/>
              </a:ext>
            </a:extLst>
          </p:cNvPr>
          <p:cNvSpPr txBox="1"/>
          <p:nvPr/>
        </p:nvSpPr>
        <p:spPr>
          <a:xfrm>
            <a:off x="9108590" y="2962111"/>
            <a:ext cx="160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presented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9ECDDA-E15B-2065-7611-9F48B78FF674}"/>
              </a:ext>
            </a:extLst>
          </p:cNvPr>
          <p:cNvSpPr/>
          <p:nvPr/>
        </p:nvSpPr>
        <p:spPr>
          <a:xfrm>
            <a:off x="6488383" y="3891634"/>
            <a:ext cx="932836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1678C1-BFD9-B8B9-983D-CD2833E704C9}"/>
              </a:ext>
            </a:extLst>
          </p:cNvPr>
          <p:cNvSpPr/>
          <p:nvPr/>
        </p:nvSpPr>
        <p:spPr>
          <a:xfrm>
            <a:off x="6216714" y="2023077"/>
            <a:ext cx="932836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12E39A-19EF-3CFD-0319-8A8E90BA25DF}"/>
              </a:ext>
            </a:extLst>
          </p:cNvPr>
          <p:cNvSpPr/>
          <p:nvPr/>
        </p:nvSpPr>
        <p:spPr>
          <a:xfrm>
            <a:off x="5507722" y="5465658"/>
            <a:ext cx="762000" cy="431559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FA44D9F-AC24-DBDA-3443-BF3DA9E56525}"/>
              </a:ext>
            </a:extLst>
          </p:cNvPr>
          <p:cNvSpPr/>
          <p:nvPr/>
        </p:nvSpPr>
        <p:spPr>
          <a:xfrm>
            <a:off x="3538897" y="6163292"/>
            <a:ext cx="762000" cy="431559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FD0CEF-2F91-4046-FF86-E6F93071EDFD}"/>
              </a:ext>
            </a:extLst>
          </p:cNvPr>
          <p:cNvSpPr/>
          <p:nvPr/>
        </p:nvSpPr>
        <p:spPr>
          <a:xfrm>
            <a:off x="4156001" y="700449"/>
            <a:ext cx="932836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C896B6-CCC2-B9F3-0334-D63BE7C05DE2}"/>
              </a:ext>
            </a:extLst>
          </p:cNvPr>
          <p:cNvSpPr/>
          <p:nvPr/>
        </p:nvSpPr>
        <p:spPr>
          <a:xfrm>
            <a:off x="5551033" y="2593830"/>
            <a:ext cx="932836" cy="8351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F0268-2F05-04B0-418C-E0FE3B257B5C}"/>
              </a:ext>
            </a:extLst>
          </p:cNvPr>
          <p:cNvSpPr/>
          <p:nvPr/>
        </p:nvSpPr>
        <p:spPr>
          <a:xfrm>
            <a:off x="5494468" y="4305250"/>
            <a:ext cx="762001" cy="5464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F97F9E0-67BC-3696-AE1C-BD944C350694}"/>
              </a:ext>
            </a:extLst>
          </p:cNvPr>
          <p:cNvSpPr/>
          <p:nvPr/>
        </p:nvSpPr>
        <p:spPr>
          <a:xfrm>
            <a:off x="475961" y="4030128"/>
            <a:ext cx="898697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E217D74-07C7-DA0A-4357-2694F00C320C}"/>
              </a:ext>
            </a:extLst>
          </p:cNvPr>
          <p:cNvSpPr/>
          <p:nvPr/>
        </p:nvSpPr>
        <p:spPr>
          <a:xfrm>
            <a:off x="8275469" y="709049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C878DA-19ED-B98B-CDE3-BE93C9027B6E}"/>
              </a:ext>
            </a:extLst>
          </p:cNvPr>
          <p:cNvSpPr txBox="1"/>
          <p:nvPr/>
        </p:nvSpPr>
        <p:spPr>
          <a:xfrm>
            <a:off x="9102759" y="808540"/>
            <a:ext cx="76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923B37-ACCD-6A66-D265-30AE43A125AE}"/>
              </a:ext>
            </a:extLst>
          </p:cNvPr>
          <p:cNvSpPr/>
          <p:nvPr/>
        </p:nvSpPr>
        <p:spPr>
          <a:xfrm>
            <a:off x="436205" y="2281462"/>
            <a:ext cx="853787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351045-5BDB-4DE6-B9C5-440A319D039C}"/>
              </a:ext>
            </a:extLst>
          </p:cNvPr>
          <p:cNvSpPr/>
          <p:nvPr/>
        </p:nvSpPr>
        <p:spPr>
          <a:xfrm>
            <a:off x="8275469" y="3647530"/>
            <a:ext cx="769434" cy="546410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090FEB-3875-2F88-C885-6A7A4CED2E28}"/>
              </a:ext>
            </a:extLst>
          </p:cNvPr>
          <p:cNvSpPr txBox="1"/>
          <p:nvPr/>
        </p:nvSpPr>
        <p:spPr>
          <a:xfrm>
            <a:off x="9076552" y="3706968"/>
            <a:ext cx="115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Kennedy?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CBD1C8-57F4-4E4B-6BC5-B03912A734DB}"/>
              </a:ext>
            </a:extLst>
          </p:cNvPr>
          <p:cNvSpPr/>
          <p:nvPr/>
        </p:nvSpPr>
        <p:spPr>
          <a:xfrm>
            <a:off x="475961" y="1677866"/>
            <a:ext cx="769434" cy="546410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8F0EE3-A26E-5593-262F-7D5D24AE1686}"/>
              </a:ext>
            </a:extLst>
          </p:cNvPr>
          <p:cNvSpPr/>
          <p:nvPr/>
        </p:nvSpPr>
        <p:spPr>
          <a:xfrm>
            <a:off x="1513495" y="5408232"/>
            <a:ext cx="769434" cy="546410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018B93C-FE45-9F37-B643-A5B6C1618043}"/>
              </a:ext>
            </a:extLst>
          </p:cNvPr>
          <p:cNvSpPr/>
          <p:nvPr/>
        </p:nvSpPr>
        <p:spPr>
          <a:xfrm>
            <a:off x="2571923" y="5135027"/>
            <a:ext cx="1117482" cy="701230"/>
          </a:xfrm>
          <a:prstGeom prst="ellipse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09B3C5-BF26-D2BE-579B-79E0CA1A8924}"/>
              </a:ext>
            </a:extLst>
          </p:cNvPr>
          <p:cNvSpPr/>
          <p:nvPr/>
        </p:nvSpPr>
        <p:spPr>
          <a:xfrm>
            <a:off x="4743363" y="1671854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1CF6D8-BD4D-4F97-570B-2C67075B0A27}"/>
              </a:ext>
            </a:extLst>
          </p:cNvPr>
          <p:cNvSpPr/>
          <p:nvPr/>
        </p:nvSpPr>
        <p:spPr>
          <a:xfrm>
            <a:off x="3393169" y="1573894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226D92-D8C6-9E32-494C-D495124F1BF3}"/>
              </a:ext>
            </a:extLst>
          </p:cNvPr>
          <p:cNvSpPr/>
          <p:nvPr/>
        </p:nvSpPr>
        <p:spPr>
          <a:xfrm>
            <a:off x="4520137" y="5134300"/>
            <a:ext cx="769434" cy="546410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4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537C46B5-65DC-C7C8-B234-A41DF42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84250"/>
            <a:ext cx="7924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53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BD2E384C-F029-873A-769E-F15665F5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3" y="545705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5D51B0-09D5-72D6-3C50-35B4B4060B8C}"/>
              </a:ext>
            </a:extLst>
          </p:cNvPr>
          <p:cNvSpPr/>
          <p:nvPr/>
        </p:nvSpPr>
        <p:spPr>
          <a:xfrm>
            <a:off x="7329109" y="258644"/>
            <a:ext cx="769434" cy="54641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1C1B8-3A6E-B8EB-2726-3700C51A9861}"/>
              </a:ext>
            </a:extLst>
          </p:cNvPr>
          <p:cNvSpPr txBox="1"/>
          <p:nvPr/>
        </p:nvSpPr>
        <p:spPr>
          <a:xfrm>
            <a:off x="8156399" y="347183"/>
            <a:ext cx="379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measured / inferred by TEMPEST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41A569-AB83-0182-72A8-8D95D7834885}"/>
              </a:ext>
            </a:extLst>
          </p:cNvPr>
          <p:cNvSpPr/>
          <p:nvPr/>
        </p:nvSpPr>
        <p:spPr>
          <a:xfrm>
            <a:off x="4214685" y="464554"/>
            <a:ext cx="769434" cy="54641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EB80E0-7D4A-EAE9-8235-5ED8494BDC5E}"/>
              </a:ext>
            </a:extLst>
          </p:cNvPr>
          <p:cNvSpPr/>
          <p:nvPr/>
        </p:nvSpPr>
        <p:spPr>
          <a:xfrm>
            <a:off x="6212820" y="1742692"/>
            <a:ext cx="769434" cy="54641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06C30B-AA7C-B97A-92D4-23FFC1EB1190}"/>
              </a:ext>
            </a:extLst>
          </p:cNvPr>
          <p:cNvSpPr/>
          <p:nvPr/>
        </p:nvSpPr>
        <p:spPr>
          <a:xfrm>
            <a:off x="6454069" y="3608145"/>
            <a:ext cx="909745" cy="54641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346CD1-0A03-D4EC-5874-724E0BB39EB4}"/>
              </a:ext>
            </a:extLst>
          </p:cNvPr>
          <p:cNvSpPr/>
          <p:nvPr/>
        </p:nvSpPr>
        <p:spPr>
          <a:xfrm>
            <a:off x="5437426" y="5161081"/>
            <a:ext cx="909745" cy="54641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E8C7C9-C4C7-70D1-F0CB-046DAD61320C}"/>
              </a:ext>
            </a:extLst>
          </p:cNvPr>
          <p:cNvSpPr/>
          <p:nvPr/>
        </p:nvSpPr>
        <p:spPr>
          <a:xfrm>
            <a:off x="3417048" y="5847036"/>
            <a:ext cx="909745" cy="546410"/>
          </a:xfrm>
          <a:prstGeom prst="ellipse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691094-6761-2867-C60A-0BE07EB9F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864847"/>
              </p:ext>
            </p:extLst>
          </p:nvPr>
        </p:nvGraphicFramePr>
        <p:xfrm>
          <a:off x="3918674" y="134620"/>
          <a:ext cx="8128000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079323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72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4027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580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Factor/driver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Mechanism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Topographic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Soil 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Assuming static based on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TEROS 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51668"/>
                  </a:ext>
                </a:extLst>
              </a:tr>
              <a:tr h="4660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Freshwater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Soil hypoxia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Floods, </a:t>
                      </a:r>
                      <a:r>
                        <a:rPr lang="en-US" dirty="0" err="1"/>
                        <a:t>sapflow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2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Soil 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belowground conductance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Kennedy?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Kennedy?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9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Storm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Increasing embolism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Stomatal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Stomatal conductance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Elevated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photosynthetic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photosynthesis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4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Elevated VPD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Antcedotal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Elevated 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Phloem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unless tree CO2 counts?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62427"/>
                  </a:ext>
                </a:extLst>
              </a:tr>
            </a:tbl>
          </a:graphicData>
        </a:graphic>
      </p:graphicFrame>
      <p:pic>
        <p:nvPicPr>
          <p:cNvPr id="3" name="Picture 2" descr="Details are in the caption following the image">
            <a:extLst>
              <a:ext uri="{FF2B5EF4-FFF2-40B4-BE49-F238E27FC236}">
                <a16:creationId xmlns:a16="http://schemas.microsoft.com/office/drawing/2014/main" id="{E766EA10-0614-9633-9078-C944A43A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042" y="291403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65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A6999-6807-2E15-1546-03C2E37EA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F056BC-72A4-7606-54D5-B2C5C1CADB47}"/>
              </a:ext>
            </a:extLst>
          </p:cNvPr>
          <p:cNvGraphicFramePr>
            <a:graphicFrameLocks noGrp="1"/>
          </p:cNvGraphicFramePr>
          <p:nvPr/>
        </p:nvGraphicFramePr>
        <p:xfrm>
          <a:off x="3918674" y="134620"/>
          <a:ext cx="8128000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1079323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90790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3727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040270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5806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Factor/driver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Factor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Mechanism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9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Topographic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Soil salinity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Assuming static based on 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TEROS 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51668"/>
                  </a:ext>
                </a:extLst>
              </a:tr>
              <a:tr h="46603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Freshwater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Soil hypoxia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Floods, </a:t>
                      </a:r>
                      <a:r>
                        <a:rPr lang="en-US" dirty="0" err="1"/>
                        <a:t>sapflow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62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Soil porosity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belowground conductance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Kennedy?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Kennedy?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9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Storm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Increasing embolism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Stomatal closure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Stomatal conductance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5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Elevated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Reduced photosynthetic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photosynthesis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4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Elevated VPD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Crown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Antcedotal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7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Elevated 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Phloem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unless tree CO2 counts?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62427"/>
                  </a:ext>
                </a:extLst>
              </a:tr>
            </a:tbl>
          </a:graphicData>
        </a:graphic>
      </p:graphicFrame>
      <p:pic>
        <p:nvPicPr>
          <p:cNvPr id="3" name="Picture 2" descr="Details are in the caption following the image">
            <a:extLst>
              <a:ext uri="{FF2B5EF4-FFF2-40B4-BE49-F238E27FC236}">
                <a16:creationId xmlns:a16="http://schemas.microsoft.com/office/drawing/2014/main" id="{C8165281-E7C5-4BBE-BF36-BF7A1A0A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0042" y="291403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24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5CA585A6-DB16-EA3F-4879-98513082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0" y="453108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EBF448-F7A1-9222-39C3-C807F6DC8DB1}"/>
              </a:ext>
            </a:extLst>
          </p:cNvPr>
          <p:cNvSpPr/>
          <p:nvPr/>
        </p:nvSpPr>
        <p:spPr>
          <a:xfrm>
            <a:off x="7649032" y="4955342"/>
            <a:ext cx="3408263" cy="1264356"/>
          </a:xfrm>
          <a:prstGeom prst="rect">
            <a:avLst/>
          </a:prstGeom>
          <a:solidFill>
            <a:schemeClr val="accent2">
              <a:lumMod val="50000"/>
              <a:alpha val="6038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C51838A3-0234-D96B-5CE5-0108A5E6A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063" y="1288262"/>
            <a:ext cx="3124200" cy="476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F9F4E-56D1-B162-7BE5-00B920ADD2D4}"/>
              </a:ext>
            </a:extLst>
          </p:cNvPr>
          <p:cNvSpPr txBox="1"/>
          <p:nvPr/>
        </p:nvSpPr>
        <p:spPr>
          <a:xfrm>
            <a:off x="7563101" y="4309011"/>
            <a:ext cx="20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Topographical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4FFE7-E98C-D31E-70DC-632013EC5C14}"/>
              </a:ext>
            </a:extLst>
          </p:cNvPr>
          <p:cNvSpPr txBox="1"/>
          <p:nvPr/>
        </p:nvSpPr>
        <p:spPr>
          <a:xfrm>
            <a:off x="7619710" y="5402854"/>
            <a:ext cx="140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Soil porosity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5559A-B0A6-11E0-77AE-ED2070CC4C03}"/>
              </a:ext>
            </a:extLst>
          </p:cNvPr>
          <p:cNvSpPr txBox="1"/>
          <p:nvPr/>
        </p:nvSpPr>
        <p:spPr>
          <a:xfrm>
            <a:off x="9764159" y="495534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Soil salinity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2C88D-D8EB-5B2D-1381-A9F9C10EA702}"/>
              </a:ext>
            </a:extLst>
          </p:cNvPr>
          <p:cNvSpPr txBox="1"/>
          <p:nvPr/>
        </p:nvSpPr>
        <p:spPr>
          <a:xfrm>
            <a:off x="7649030" y="4942766"/>
            <a:ext cx="13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Soil hypoxia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85715-9D1C-5CE8-347B-DB844A9ED4F3}"/>
              </a:ext>
            </a:extLst>
          </p:cNvPr>
          <p:cNvSpPr txBox="1"/>
          <p:nvPr/>
        </p:nvSpPr>
        <p:spPr>
          <a:xfrm>
            <a:off x="9014597" y="5367287"/>
            <a:ext cx="205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Freshwater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2959A-F00D-2635-C1AF-10966FB30FDE}"/>
              </a:ext>
            </a:extLst>
          </p:cNvPr>
          <p:cNvSpPr txBox="1"/>
          <p:nvPr/>
        </p:nvSpPr>
        <p:spPr>
          <a:xfrm>
            <a:off x="7889200" y="5838502"/>
            <a:ext cx="30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Belowground conductance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0AD265-734F-55C0-0019-1D6BFB97DC7C}"/>
              </a:ext>
            </a:extLst>
          </p:cNvPr>
          <p:cNvSpPr txBox="1"/>
          <p:nvPr/>
        </p:nvSpPr>
        <p:spPr>
          <a:xfrm>
            <a:off x="9420673" y="3870751"/>
            <a:ext cx="20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Increasing embolism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CA73B4-4939-4058-7ECF-8C8E60E7B29A}"/>
              </a:ext>
            </a:extLst>
          </p:cNvPr>
          <p:cNvSpPr txBox="1"/>
          <p:nvPr/>
        </p:nvSpPr>
        <p:spPr>
          <a:xfrm>
            <a:off x="9784113" y="2960964"/>
            <a:ext cx="20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Stomatal closure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0BB6-D8E8-0852-0D61-E046F1FDDCDA}"/>
              </a:ext>
            </a:extLst>
          </p:cNvPr>
          <p:cNvSpPr txBox="1"/>
          <p:nvPr/>
        </p:nvSpPr>
        <p:spPr>
          <a:xfrm>
            <a:off x="10167968" y="1146819"/>
            <a:ext cx="20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photosynthesis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78404E-FC58-00C8-D4F3-13B0647E9E68}"/>
              </a:ext>
            </a:extLst>
          </p:cNvPr>
          <p:cNvSpPr txBox="1"/>
          <p:nvPr/>
        </p:nvSpPr>
        <p:spPr>
          <a:xfrm>
            <a:off x="7226627" y="1469984"/>
            <a:ext cx="20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Crown loss</a:t>
            </a:r>
          </a:p>
        </p:txBody>
      </p:sp>
    </p:spTree>
    <p:extLst>
      <p:ext uri="{BB962C8B-B14F-4D97-AF65-F5344CB8AC3E}">
        <p14:creationId xmlns:p14="http://schemas.microsoft.com/office/powerpoint/2010/main" val="4022232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80BAD-FFA2-0EB6-08E7-C1D09818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54BEE92F-6869-3EC4-4A9B-6AE71FB0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0" y="453108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1B47DF7-345B-4C75-C103-6AF29687A362}"/>
              </a:ext>
            </a:extLst>
          </p:cNvPr>
          <p:cNvSpPr/>
          <p:nvPr/>
        </p:nvSpPr>
        <p:spPr>
          <a:xfrm>
            <a:off x="7230343" y="405115"/>
            <a:ext cx="335665" cy="32409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042571-707F-ECD4-16D3-D24A0DE4C5A7}"/>
              </a:ext>
            </a:extLst>
          </p:cNvPr>
          <p:cNvSpPr/>
          <p:nvPr/>
        </p:nvSpPr>
        <p:spPr>
          <a:xfrm>
            <a:off x="7230342" y="1030150"/>
            <a:ext cx="335665" cy="32409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FCF0ED-13AF-5344-88AB-4FA424BF1F93}"/>
              </a:ext>
            </a:extLst>
          </p:cNvPr>
          <p:cNvSpPr/>
          <p:nvPr/>
        </p:nvSpPr>
        <p:spPr>
          <a:xfrm>
            <a:off x="7230343" y="1632033"/>
            <a:ext cx="335665" cy="32409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55E4B7-685B-BC77-7373-AFD071990878}"/>
              </a:ext>
            </a:extLst>
          </p:cNvPr>
          <p:cNvSpPr txBox="1"/>
          <p:nvPr/>
        </p:nvSpPr>
        <p:spPr>
          <a:xfrm>
            <a:off x="7606520" y="359874"/>
            <a:ext cx="375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Hypothesized disturbance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B2EF01-00FA-13F5-6F5A-6BEE150FD1E0}"/>
              </a:ext>
            </a:extLst>
          </p:cNvPr>
          <p:cNvSpPr txBox="1"/>
          <p:nvPr/>
        </p:nvSpPr>
        <p:spPr>
          <a:xfrm>
            <a:off x="7606520" y="1007529"/>
            <a:ext cx="421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Measured/inferred Freshwater 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B0D6E6-E751-A612-F532-CF94F33F71E9}"/>
              </a:ext>
            </a:extLst>
          </p:cNvPr>
          <p:cNvSpPr txBox="1"/>
          <p:nvPr/>
        </p:nvSpPr>
        <p:spPr>
          <a:xfrm>
            <a:off x="7606520" y="1632033"/>
            <a:ext cx="406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Measured/inferred Estuarine response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59E89D6-6286-1960-261F-2F045468983B}"/>
              </a:ext>
            </a:extLst>
          </p:cNvPr>
          <p:cNvSpPr/>
          <p:nvPr/>
        </p:nvSpPr>
        <p:spPr>
          <a:xfrm>
            <a:off x="7230343" y="2675681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5DB5F1-96E6-9424-A5C7-415C7F713F14}"/>
              </a:ext>
            </a:extLst>
          </p:cNvPr>
          <p:cNvSpPr txBox="1"/>
          <p:nvPr/>
        </p:nvSpPr>
        <p:spPr>
          <a:xfrm>
            <a:off x="7606521" y="2675681"/>
            <a:ext cx="13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5C9EC0-DF24-ECD2-3815-8022D2A4D21A}"/>
              </a:ext>
            </a:extLst>
          </p:cNvPr>
          <p:cNvSpPr/>
          <p:nvPr/>
        </p:nvSpPr>
        <p:spPr>
          <a:xfrm>
            <a:off x="7230342" y="3136742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CB7336-C5D4-8F85-4F60-9BF2661DFB2C}"/>
              </a:ext>
            </a:extLst>
          </p:cNvPr>
          <p:cNvSpPr txBox="1"/>
          <p:nvPr/>
        </p:nvSpPr>
        <p:spPr>
          <a:xfrm>
            <a:off x="7606521" y="3114121"/>
            <a:ext cx="13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42A996-758C-7D3D-2FBA-F66738C9E504}"/>
              </a:ext>
            </a:extLst>
          </p:cNvPr>
          <p:cNvSpPr/>
          <p:nvPr/>
        </p:nvSpPr>
        <p:spPr>
          <a:xfrm>
            <a:off x="7230342" y="3621821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07F532-282D-CDCD-EB45-02C6486314D9}"/>
              </a:ext>
            </a:extLst>
          </p:cNvPr>
          <p:cNvSpPr txBox="1"/>
          <p:nvPr/>
        </p:nvSpPr>
        <p:spPr>
          <a:xfrm>
            <a:off x="7606521" y="3599200"/>
            <a:ext cx="13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5D46DF-AED9-6059-853D-EF7687405B2F}"/>
              </a:ext>
            </a:extLst>
          </p:cNvPr>
          <p:cNvSpPr/>
          <p:nvPr/>
        </p:nvSpPr>
        <p:spPr>
          <a:xfrm>
            <a:off x="1329184" y="2036090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9CD1AB8-B002-B411-520D-021EE9EE8E0A}"/>
              </a:ext>
            </a:extLst>
          </p:cNvPr>
          <p:cNvSpPr/>
          <p:nvPr/>
        </p:nvSpPr>
        <p:spPr>
          <a:xfrm>
            <a:off x="1495111" y="350896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A7D458-3176-4E3B-5851-C34C5A4FDEB5}"/>
              </a:ext>
            </a:extLst>
          </p:cNvPr>
          <p:cNvSpPr/>
          <p:nvPr/>
        </p:nvSpPr>
        <p:spPr>
          <a:xfrm>
            <a:off x="503510" y="3453988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34D217C-E7E2-ED15-40F8-50A25B6204C1}"/>
              </a:ext>
            </a:extLst>
          </p:cNvPr>
          <p:cNvSpPr/>
          <p:nvPr/>
        </p:nvSpPr>
        <p:spPr>
          <a:xfrm>
            <a:off x="7369239" y="4491852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B83C7B-5E4F-F5AC-A336-2C313D8983F9}"/>
              </a:ext>
            </a:extLst>
          </p:cNvPr>
          <p:cNvSpPr/>
          <p:nvPr/>
        </p:nvSpPr>
        <p:spPr>
          <a:xfrm>
            <a:off x="7745417" y="4491852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1D0D94-850A-94B4-CC22-5C2198777DD1}"/>
              </a:ext>
            </a:extLst>
          </p:cNvPr>
          <p:cNvSpPr/>
          <p:nvPr/>
        </p:nvSpPr>
        <p:spPr>
          <a:xfrm>
            <a:off x="7394316" y="5060941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71CACBD-3CEA-C6A0-77A0-23BE00CE746F}"/>
              </a:ext>
            </a:extLst>
          </p:cNvPr>
          <p:cNvSpPr/>
          <p:nvPr/>
        </p:nvSpPr>
        <p:spPr>
          <a:xfrm>
            <a:off x="7770494" y="5060941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4AE4195-B35D-94FC-DA83-98F6142E923B}"/>
              </a:ext>
            </a:extLst>
          </p:cNvPr>
          <p:cNvSpPr/>
          <p:nvPr/>
        </p:nvSpPr>
        <p:spPr>
          <a:xfrm>
            <a:off x="7419393" y="5572157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2A5FB6-90BB-2E5A-0AAE-DC375A9E97E2}"/>
              </a:ext>
            </a:extLst>
          </p:cNvPr>
          <p:cNvSpPr/>
          <p:nvPr/>
        </p:nvSpPr>
        <p:spPr>
          <a:xfrm>
            <a:off x="7795571" y="5572157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0EEDDBB-2F84-736B-0244-C8C5C6CE5A19}"/>
              </a:ext>
            </a:extLst>
          </p:cNvPr>
          <p:cNvSpPr/>
          <p:nvPr/>
        </p:nvSpPr>
        <p:spPr>
          <a:xfrm>
            <a:off x="1321490" y="422002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5E6E7A5-EDFC-157B-ADD3-E58E30FC400C}"/>
              </a:ext>
            </a:extLst>
          </p:cNvPr>
          <p:cNvSpPr/>
          <p:nvPr/>
        </p:nvSpPr>
        <p:spPr>
          <a:xfrm>
            <a:off x="1697668" y="422002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165FB0-CCB2-923C-6542-84E098B1FD1C}"/>
              </a:ext>
            </a:extLst>
          </p:cNvPr>
          <p:cNvSpPr/>
          <p:nvPr/>
        </p:nvSpPr>
        <p:spPr>
          <a:xfrm>
            <a:off x="316828" y="415705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BC73DC-1977-586D-2A50-0CE71C528202}"/>
              </a:ext>
            </a:extLst>
          </p:cNvPr>
          <p:cNvSpPr/>
          <p:nvPr/>
        </p:nvSpPr>
        <p:spPr>
          <a:xfrm>
            <a:off x="693006" y="4157059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C6A9593-E1B1-739E-ED3F-B003E84415C7}"/>
              </a:ext>
            </a:extLst>
          </p:cNvPr>
          <p:cNvSpPr/>
          <p:nvPr/>
        </p:nvSpPr>
        <p:spPr>
          <a:xfrm>
            <a:off x="1497016" y="4826918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5558C5-B579-340B-9896-BE9487B00E51}"/>
              </a:ext>
            </a:extLst>
          </p:cNvPr>
          <p:cNvSpPr/>
          <p:nvPr/>
        </p:nvSpPr>
        <p:spPr>
          <a:xfrm>
            <a:off x="1310334" y="5506839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77BBE3-7075-62CE-5695-5F4F98CCA767}"/>
              </a:ext>
            </a:extLst>
          </p:cNvPr>
          <p:cNvSpPr/>
          <p:nvPr/>
        </p:nvSpPr>
        <p:spPr>
          <a:xfrm>
            <a:off x="1686512" y="5506839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C573D5-F6C7-6826-E58D-7A3A70E874FD}"/>
              </a:ext>
            </a:extLst>
          </p:cNvPr>
          <p:cNvSpPr/>
          <p:nvPr/>
        </p:nvSpPr>
        <p:spPr>
          <a:xfrm>
            <a:off x="4462063" y="4548213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FB3F974-E37A-61E4-F7B0-A844ECA8C258}"/>
              </a:ext>
            </a:extLst>
          </p:cNvPr>
          <p:cNvSpPr/>
          <p:nvPr/>
        </p:nvSpPr>
        <p:spPr>
          <a:xfrm>
            <a:off x="4275381" y="5228134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28C9CD-8E8C-387D-59BB-D5A365F91D59}"/>
              </a:ext>
            </a:extLst>
          </p:cNvPr>
          <p:cNvSpPr/>
          <p:nvPr/>
        </p:nvSpPr>
        <p:spPr>
          <a:xfrm>
            <a:off x="4651559" y="5228134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D741FA-37BE-BE59-8A3F-261C0C2774FF}"/>
              </a:ext>
            </a:extLst>
          </p:cNvPr>
          <p:cNvSpPr/>
          <p:nvPr/>
        </p:nvSpPr>
        <p:spPr>
          <a:xfrm>
            <a:off x="2706707" y="4548853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B2FA60-1DAD-C05A-1E68-131F0009C46F}"/>
              </a:ext>
            </a:extLst>
          </p:cNvPr>
          <p:cNvSpPr/>
          <p:nvPr/>
        </p:nvSpPr>
        <p:spPr>
          <a:xfrm>
            <a:off x="2520025" y="5356098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C3F0846-61DD-FCF0-886E-31C37945EFEC}"/>
              </a:ext>
            </a:extLst>
          </p:cNvPr>
          <p:cNvSpPr/>
          <p:nvPr/>
        </p:nvSpPr>
        <p:spPr>
          <a:xfrm>
            <a:off x="2896203" y="5356098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1D4CB6-495F-ACFA-2A0D-AE403BC5B04F}"/>
              </a:ext>
            </a:extLst>
          </p:cNvPr>
          <p:cNvSpPr/>
          <p:nvPr/>
        </p:nvSpPr>
        <p:spPr>
          <a:xfrm>
            <a:off x="5442767" y="3682915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2F799D1-AA82-C618-225A-661857A4A2BC}"/>
              </a:ext>
            </a:extLst>
          </p:cNvPr>
          <p:cNvSpPr/>
          <p:nvPr/>
        </p:nvSpPr>
        <p:spPr>
          <a:xfrm>
            <a:off x="5256085" y="4385986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86197DD-B87A-46F4-14DE-B0208D587A5B}"/>
              </a:ext>
            </a:extLst>
          </p:cNvPr>
          <p:cNvSpPr/>
          <p:nvPr/>
        </p:nvSpPr>
        <p:spPr>
          <a:xfrm>
            <a:off x="5632263" y="4385986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C404AF-EBC2-429D-4356-19F266C02E31}"/>
              </a:ext>
            </a:extLst>
          </p:cNvPr>
          <p:cNvSpPr/>
          <p:nvPr/>
        </p:nvSpPr>
        <p:spPr>
          <a:xfrm>
            <a:off x="5610599" y="2004762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BAAA8A9-548D-6411-FD6E-EBB499326D90}"/>
              </a:ext>
            </a:extLst>
          </p:cNvPr>
          <p:cNvSpPr/>
          <p:nvPr/>
        </p:nvSpPr>
        <p:spPr>
          <a:xfrm>
            <a:off x="5423917" y="2950907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664F441-8DD0-1E54-A4CD-0DD2FCEF7BBA}"/>
              </a:ext>
            </a:extLst>
          </p:cNvPr>
          <p:cNvSpPr/>
          <p:nvPr/>
        </p:nvSpPr>
        <p:spPr>
          <a:xfrm>
            <a:off x="5800095" y="2950907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369B22D-8CA9-3B93-53C7-BE13C98BBBA9}"/>
              </a:ext>
            </a:extLst>
          </p:cNvPr>
          <p:cNvSpPr/>
          <p:nvPr/>
        </p:nvSpPr>
        <p:spPr>
          <a:xfrm>
            <a:off x="1120838" y="2749810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2A2BB86-2ABD-6AC4-D12B-0DC0925ACB33}"/>
              </a:ext>
            </a:extLst>
          </p:cNvPr>
          <p:cNvSpPr/>
          <p:nvPr/>
        </p:nvSpPr>
        <p:spPr>
          <a:xfrm>
            <a:off x="1497016" y="2749810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&quot;No&quot; Symbol 59">
            <a:extLst>
              <a:ext uri="{FF2B5EF4-FFF2-40B4-BE49-F238E27FC236}">
                <a16:creationId xmlns:a16="http://schemas.microsoft.com/office/drawing/2014/main" id="{06F022AA-D5DD-437C-32F0-940F9713154E}"/>
              </a:ext>
            </a:extLst>
          </p:cNvPr>
          <p:cNvSpPr/>
          <p:nvPr/>
        </p:nvSpPr>
        <p:spPr>
          <a:xfrm>
            <a:off x="6078991" y="1624145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&quot;No&quot; Symbol 60">
            <a:extLst>
              <a:ext uri="{FF2B5EF4-FFF2-40B4-BE49-F238E27FC236}">
                <a16:creationId xmlns:a16="http://schemas.microsoft.com/office/drawing/2014/main" id="{B3C4975C-CBF6-487E-BA56-C9972868BED9}"/>
              </a:ext>
            </a:extLst>
          </p:cNvPr>
          <p:cNvSpPr/>
          <p:nvPr/>
        </p:nvSpPr>
        <p:spPr>
          <a:xfrm>
            <a:off x="3991802" y="306323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&quot;No&quot; Symbol 61">
            <a:extLst>
              <a:ext uri="{FF2B5EF4-FFF2-40B4-BE49-F238E27FC236}">
                <a16:creationId xmlns:a16="http://schemas.microsoft.com/office/drawing/2014/main" id="{502F8347-9A62-3E70-D1F5-ABFD61299BBA}"/>
              </a:ext>
            </a:extLst>
          </p:cNvPr>
          <p:cNvSpPr/>
          <p:nvPr/>
        </p:nvSpPr>
        <p:spPr>
          <a:xfrm>
            <a:off x="6378141" y="3446100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&quot;No&quot; Symbol 62">
            <a:extLst>
              <a:ext uri="{FF2B5EF4-FFF2-40B4-BE49-F238E27FC236}">
                <a16:creationId xmlns:a16="http://schemas.microsoft.com/office/drawing/2014/main" id="{C790CED6-8E9B-7F34-D4EA-9156CB22E49D}"/>
              </a:ext>
            </a:extLst>
          </p:cNvPr>
          <p:cNvSpPr/>
          <p:nvPr/>
        </p:nvSpPr>
        <p:spPr>
          <a:xfrm>
            <a:off x="5286507" y="5000152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&quot;No&quot; Symbol 63">
            <a:extLst>
              <a:ext uri="{FF2B5EF4-FFF2-40B4-BE49-F238E27FC236}">
                <a16:creationId xmlns:a16="http://schemas.microsoft.com/office/drawing/2014/main" id="{6299165A-0DA5-0CED-644C-F63B406AE0D5}"/>
              </a:ext>
            </a:extLst>
          </p:cNvPr>
          <p:cNvSpPr/>
          <p:nvPr/>
        </p:nvSpPr>
        <p:spPr>
          <a:xfrm>
            <a:off x="3353538" y="5675579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86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9659D5DD-CE86-0A7A-A2A8-682538195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0" y="429959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312A0027-8663-81A6-E8B1-24B416F33CD3}"/>
              </a:ext>
            </a:extLst>
          </p:cNvPr>
          <p:cNvSpPr/>
          <p:nvPr/>
        </p:nvSpPr>
        <p:spPr>
          <a:xfrm>
            <a:off x="6090566" y="1612570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8600A5BA-F307-F4AA-63B4-979806A287B8}"/>
              </a:ext>
            </a:extLst>
          </p:cNvPr>
          <p:cNvSpPr/>
          <p:nvPr/>
        </p:nvSpPr>
        <p:spPr>
          <a:xfrm>
            <a:off x="4003377" y="294748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B6E40931-BDE7-BD16-0CD3-88C5B4E7F3E8}"/>
              </a:ext>
            </a:extLst>
          </p:cNvPr>
          <p:cNvSpPr/>
          <p:nvPr/>
        </p:nvSpPr>
        <p:spPr>
          <a:xfrm>
            <a:off x="6389716" y="3434525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4032EBF-F63B-2525-6F5D-E79F0BB951DC}"/>
              </a:ext>
            </a:extLst>
          </p:cNvPr>
          <p:cNvSpPr/>
          <p:nvPr/>
        </p:nvSpPr>
        <p:spPr>
          <a:xfrm>
            <a:off x="5298082" y="4988577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4119D2F1-2240-A0DB-45CF-C005D201CA4B}"/>
              </a:ext>
            </a:extLst>
          </p:cNvPr>
          <p:cNvSpPr/>
          <p:nvPr/>
        </p:nvSpPr>
        <p:spPr>
          <a:xfrm>
            <a:off x="3365113" y="5664004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3283F8-F2E2-1275-2E10-BF84114B045D}"/>
              </a:ext>
            </a:extLst>
          </p:cNvPr>
          <p:cNvSpPr/>
          <p:nvPr/>
        </p:nvSpPr>
        <p:spPr>
          <a:xfrm>
            <a:off x="7311367" y="1284791"/>
            <a:ext cx="335665" cy="32409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5CDA49-DDA1-3ACF-4E81-BA5AC6A01391}"/>
              </a:ext>
            </a:extLst>
          </p:cNvPr>
          <p:cNvSpPr/>
          <p:nvPr/>
        </p:nvSpPr>
        <p:spPr>
          <a:xfrm>
            <a:off x="7311368" y="1886674"/>
            <a:ext cx="335665" cy="32409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2289C-0E67-8D9C-6906-80239F16CC98}"/>
              </a:ext>
            </a:extLst>
          </p:cNvPr>
          <p:cNvSpPr txBox="1"/>
          <p:nvPr/>
        </p:nvSpPr>
        <p:spPr>
          <a:xfrm>
            <a:off x="7687545" y="1250595"/>
            <a:ext cx="421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Freshwater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80022-1765-5664-37CC-79BB65506799}"/>
              </a:ext>
            </a:extLst>
          </p:cNvPr>
          <p:cNvSpPr txBox="1"/>
          <p:nvPr/>
        </p:nvSpPr>
        <p:spPr>
          <a:xfrm>
            <a:off x="7687545" y="1875099"/>
            <a:ext cx="406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Estuarine response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6E284E-2D80-D795-3CF4-B778FBFE2BE7}"/>
              </a:ext>
            </a:extLst>
          </p:cNvPr>
          <p:cNvSpPr/>
          <p:nvPr/>
        </p:nvSpPr>
        <p:spPr>
          <a:xfrm>
            <a:off x="7311368" y="2559931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A9E91-5D6A-46B5-AA0F-996E19CBF8F4}"/>
              </a:ext>
            </a:extLst>
          </p:cNvPr>
          <p:cNvSpPr txBox="1"/>
          <p:nvPr/>
        </p:nvSpPr>
        <p:spPr>
          <a:xfrm>
            <a:off x="7687546" y="2559931"/>
            <a:ext cx="220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change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C4C6D2-CE11-2CF6-91AF-BCCAAEB7046D}"/>
              </a:ext>
            </a:extLst>
          </p:cNvPr>
          <p:cNvSpPr/>
          <p:nvPr/>
        </p:nvSpPr>
        <p:spPr>
          <a:xfrm>
            <a:off x="7311367" y="3020992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1E08F9-E9AD-AD43-3D81-29778A72F0E2}"/>
              </a:ext>
            </a:extLst>
          </p:cNvPr>
          <p:cNvSpPr txBox="1"/>
          <p:nvPr/>
        </p:nvSpPr>
        <p:spPr>
          <a:xfrm>
            <a:off x="7687546" y="2998371"/>
            <a:ext cx="23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change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614763-6FF3-67BC-C7F8-08CF1CD2AC8D}"/>
              </a:ext>
            </a:extLst>
          </p:cNvPr>
          <p:cNvSpPr/>
          <p:nvPr/>
        </p:nvSpPr>
        <p:spPr>
          <a:xfrm>
            <a:off x="7311367" y="3506071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805AA7-2F5F-1C60-6C59-7E3EEF913E8C}"/>
              </a:ext>
            </a:extLst>
          </p:cNvPr>
          <p:cNvSpPr txBox="1"/>
          <p:nvPr/>
        </p:nvSpPr>
        <p:spPr>
          <a:xfrm>
            <a:off x="7687546" y="3483450"/>
            <a:ext cx="13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F551F31-0FC7-F63D-755F-8C6CDE885836}"/>
              </a:ext>
            </a:extLst>
          </p:cNvPr>
          <p:cNvSpPr/>
          <p:nvPr/>
        </p:nvSpPr>
        <p:spPr>
          <a:xfrm>
            <a:off x="8252990" y="492851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656F29-1FC1-0EC7-E5E9-50031472061E}"/>
              </a:ext>
            </a:extLst>
          </p:cNvPr>
          <p:cNvSpPr/>
          <p:nvPr/>
        </p:nvSpPr>
        <p:spPr>
          <a:xfrm>
            <a:off x="8629168" y="492851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68F555-CE5B-4419-4B2C-00E3588BE32C}"/>
              </a:ext>
            </a:extLst>
          </p:cNvPr>
          <p:cNvSpPr/>
          <p:nvPr/>
        </p:nvSpPr>
        <p:spPr>
          <a:xfrm>
            <a:off x="8278067" y="5497608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7FBC05-DFA2-3059-C587-49A9E8F01B86}"/>
              </a:ext>
            </a:extLst>
          </p:cNvPr>
          <p:cNvSpPr/>
          <p:nvPr/>
        </p:nvSpPr>
        <p:spPr>
          <a:xfrm>
            <a:off x="8654245" y="5497608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A74F44-3FA3-346F-F03D-8964C9AAAD84}"/>
              </a:ext>
            </a:extLst>
          </p:cNvPr>
          <p:cNvSpPr/>
          <p:nvPr/>
        </p:nvSpPr>
        <p:spPr>
          <a:xfrm>
            <a:off x="8303144" y="6008824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C1E8D16-C042-042B-2D6E-22DFB8340505}"/>
              </a:ext>
            </a:extLst>
          </p:cNvPr>
          <p:cNvSpPr/>
          <p:nvPr/>
        </p:nvSpPr>
        <p:spPr>
          <a:xfrm>
            <a:off x="8679322" y="6008824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0B7AC3F-2788-57C5-ECE3-D085897A28AA}"/>
              </a:ext>
            </a:extLst>
          </p:cNvPr>
          <p:cNvSpPr/>
          <p:nvPr/>
        </p:nvSpPr>
        <p:spPr>
          <a:xfrm>
            <a:off x="1170993" y="2001365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02DE3B-8696-D0FE-7376-D2798B40D089}"/>
              </a:ext>
            </a:extLst>
          </p:cNvPr>
          <p:cNvSpPr/>
          <p:nvPr/>
        </p:nvSpPr>
        <p:spPr>
          <a:xfrm>
            <a:off x="1587510" y="2114482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785A49D-AE67-AEAE-A599-400AA6439925}"/>
              </a:ext>
            </a:extLst>
          </p:cNvPr>
          <p:cNvSpPr/>
          <p:nvPr/>
        </p:nvSpPr>
        <p:spPr>
          <a:xfrm>
            <a:off x="1132433" y="3521600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CFE006B-8280-1DA4-6075-685DE4A09713}"/>
              </a:ext>
            </a:extLst>
          </p:cNvPr>
          <p:cNvSpPr/>
          <p:nvPr/>
        </p:nvSpPr>
        <p:spPr>
          <a:xfrm>
            <a:off x="1508611" y="3429000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5D5931-8C54-9FFE-4F8D-46107B901FB7}"/>
              </a:ext>
            </a:extLst>
          </p:cNvPr>
          <p:cNvSpPr/>
          <p:nvPr/>
        </p:nvSpPr>
        <p:spPr>
          <a:xfrm>
            <a:off x="212244" y="3429004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E56F53-870D-1D93-7D73-10C5147C8276}"/>
              </a:ext>
            </a:extLst>
          </p:cNvPr>
          <p:cNvSpPr/>
          <p:nvPr/>
        </p:nvSpPr>
        <p:spPr>
          <a:xfrm>
            <a:off x="588422" y="3382704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8117501-3283-C33F-4220-817FECD6B287}"/>
              </a:ext>
            </a:extLst>
          </p:cNvPr>
          <p:cNvSpPr/>
          <p:nvPr/>
        </p:nvSpPr>
        <p:spPr>
          <a:xfrm>
            <a:off x="974608" y="505329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F45D40B-E07F-D139-5B6C-8C4B50FD12B8}"/>
              </a:ext>
            </a:extLst>
          </p:cNvPr>
          <p:cNvSpPr/>
          <p:nvPr/>
        </p:nvSpPr>
        <p:spPr>
          <a:xfrm>
            <a:off x="1246231" y="4766474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DB3C21-A8BB-37F6-66FE-6F19F8F9F119}"/>
              </a:ext>
            </a:extLst>
          </p:cNvPr>
          <p:cNvSpPr/>
          <p:nvPr/>
        </p:nvSpPr>
        <p:spPr>
          <a:xfrm>
            <a:off x="2032191" y="4815943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78D2BC-7768-C935-C6FD-302E757ABC4A}"/>
              </a:ext>
            </a:extLst>
          </p:cNvPr>
          <p:cNvSpPr/>
          <p:nvPr/>
        </p:nvSpPr>
        <p:spPr>
          <a:xfrm>
            <a:off x="2303814" y="4529118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6AFD31-89A2-E1AC-870F-8B3D7058658E}"/>
              </a:ext>
            </a:extLst>
          </p:cNvPr>
          <p:cNvSpPr/>
          <p:nvPr/>
        </p:nvSpPr>
        <p:spPr>
          <a:xfrm>
            <a:off x="4059347" y="5248066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EB976A-3B3B-68E0-AB6B-F0FCDFCDF45D}"/>
              </a:ext>
            </a:extLst>
          </p:cNvPr>
          <p:cNvSpPr/>
          <p:nvPr/>
        </p:nvSpPr>
        <p:spPr>
          <a:xfrm>
            <a:off x="3886651" y="4905369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FE24A4E-160A-48A2-A8E0-8C05F49DB167}"/>
              </a:ext>
            </a:extLst>
          </p:cNvPr>
          <p:cNvSpPr/>
          <p:nvPr/>
        </p:nvSpPr>
        <p:spPr>
          <a:xfrm>
            <a:off x="7311367" y="3994665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D64436-E4A8-0C9F-015E-3298EAA4C244}"/>
              </a:ext>
            </a:extLst>
          </p:cNvPr>
          <p:cNvSpPr txBox="1"/>
          <p:nvPr/>
        </p:nvSpPr>
        <p:spPr>
          <a:xfrm>
            <a:off x="7687546" y="3972044"/>
            <a:ext cx="228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 unknown (hoping to address)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45CC0D-E249-88FD-56D8-A08AFEBB2FF8}"/>
              </a:ext>
            </a:extLst>
          </p:cNvPr>
          <p:cNvSpPr/>
          <p:nvPr/>
        </p:nvSpPr>
        <p:spPr>
          <a:xfrm>
            <a:off x="5396457" y="4421413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414C2E-09DD-6FAA-869E-CC6620F1CCC2}"/>
              </a:ext>
            </a:extLst>
          </p:cNvPr>
          <p:cNvSpPr/>
          <p:nvPr/>
        </p:nvSpPr>
        <p:spPr>
          <a:xfrm>
            <a:off x="5020278" y="429863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D742AA-E96B-6196-D38C-239BA322B448}"/>
              </a:ext>
            </a:extLst>
          </p:cNvPr>
          <p:cNvSpPr/>
          <p:nvPr/>
        </p:nvSpPr>
        <p:spPr>
          <a:xfrm>
            <a:off x="5899582" y="2947413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5AFAE5C-4555-CDC7-1B8F-99E62EB9F4F6}"/>
              </a:ext>
            </a:extLst>
          </p:cNvPr>
          <p:cNvSpPr/>
          <p:nvPr/>
        </p:nvSpPr>
        <p:spPr>
          <a:xfrm>
            <a:off x="5523404" y="2958989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ED92F59-7761-59C2-53FA-8EB77155E773}"/>
              </a:ext>
            </a:extLst>
          </p:cNvPr>
          <p:cNvSpPr/>
          <p:nvPr/>
        </p:nvSpPr>
        <p:spPr>
          <a:xfrm>
            <a:off x="5176535" y="1407900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4210BAC-E674-DF25-0C6A-C17731B29528}"/>
              </a:ext>
            </a:extLst>
          </p:cNvPr>
          <p:cNvSpPr/>
          <p:nvPr/>
        </p:nvSpPr>
        <p:spPr>
          <a:xfrm>
            <a:off x="4945978" y="1751440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757AC05-7FC4-F5B8-DFF5-A6242510EA47}"/>
              </a:ext>
            </a:extLst>
          </p:cNvPr>
          <p:cNvSpPr/>
          <p:nvPr/>
        </p:nvSpPr>
        <p:spPr>
          <a:xfrm>
            <a:off x="3812394" y="956114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185F4F1-7AFA-7E7A-E59A-A254CE70D233}"/>
              </a:ext>
            </a:extLst>
          </p:cNvPr>
          <p:cNvSpPr/>
          <p:nvPr/>
        </p:nvSpPr>
        <p:spPr>
          <a:xfrm>
            <a:off x="3851926" y="1354241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B3AD56-E950-BC5E-771A-A11D40F89EB2}"/>
              </a:ext>
            </a:extLst>
          </p:cNvPr>
          <p:cNvSpPr/>
          <p:nvPr/>
        </p:nvSpPr>
        <p:spPr>
          <a:xfrm>
            <a:off x="290340" y="1624148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3FCB66-FFBC-784A-CF7E-3B36A14CD757}"/>
              </a:ext>
            </a:extLst>
          </p:cNvPr>
          <p:cNvSpPr/>
          <p:nvPr/>
        </p:nvSpPr>
        <p:spPr>
          <a:xfrm>
            <a:off x="709178" y="1647299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&quot;No&quot; Symbol 49">
            <a:extLst>
              <a:ext uri="{FF2B5EF4-FFF2-40B4-BE49-F238E27FC236}">
                <a16:creationId xmlns:a16="http://schemas.microsoft.com/office/drawing/2014/main" id="{7A749243-FA64-0B21-EE04-C10FEFF2235F}"/>
              </a:ext>
            </a:extLst>
          </p:cNvPr>
          <p:cNvSpPr/>
          <p:nvPr/>
        </p:nvSpPr>
        <p:spPr>
          <a:xfrm>
            <a:off x="7164972" y="422134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E79142-FB37-2EE6-6405-AD1A2190B764}"/>
              </a:ext>
            </a:extLst>
          </p:cNvPr>
          <p:cNvSpPr txBox="1"/>
          <p:nvPr/>
        </p:nvSpPr>
        <p:spPr>
          <a:xfrm>
            <a:off x="7892085" y="607512"/>
            <a:ext cx="421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scope of TEMPEST</a:t>
            </a:r>
          </a:p>
        </p:txBody>
      </p:sp>
    </p:spTree>
    <p:extLst>
      <p:ext uri="{BB962C8B-B14F-4D97-AF65-F5344CB8AC3E}">
        <p14:creationId xmlns:p14="http://schemas.microsoft.com/office/powerpoint/2010/main" val="205535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523CE-9401-1615-33F3-E488AF04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tails are in the caption following the image">
            <a:extLst>
              <a:ext uri="{FF2B5EF4-FFF2-40B4-BE49-F238E27FC236}">
                <a16:creationId xmlns:a16="http://schemas.microsoft.com/office/drawing/2014/main" id="{A1F8F465-A401-9734-91EF-5CC93123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40" y="429959"/>
            <a:ext cx="6914376" cy="576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77119728-80FD-94D4-1A76-0F6F64C2241E}"/>
              </a:ext>
            </a:extLst>
          </p:cNvPr>
          <p:cNvSpPr/>
          <p:nvPr/>
        </p:nvSpPr>
        <p:spPr>
          <a:xfrm>
            <a:off x="6090566" y="1612570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&quot;No&quot; Symbol 3">
            <a:extLst>
              <a:ext uri="{FF2B5EF4-FFF2-40B4-BE49-F238E27FC236}">
                <a16:creationId xmlns:a16="http://schemas.microsoft.com/office/drawing/2014/main" id="{E354BCCF-31E1-FC62-5767-2C445C8B7552}"/>
              </a:ext>
            </a:extLst>
          </p:cNvPr>
          <p:cNvSpPr/>
          <p:nvPr/>
        </p:nvSpPr>
        <p:spPr>
          <a:xfrm>
            <a:off x="4003377" y="294748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DF08E634-9A6F-E5BB-9533-90B53CFF4129}"/>
              </a:ext>
            </a:extLst>
          </p:cNvPr>
          <p:cNvSpPr/>
          <p:nvPr/>
        </p:nvSpPr>
        <p:spPr>
          <a:xfrm>
            <a:off x="6389716" y="3434525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D6677F8C-0E2F-E679-FB16-6E6710FEA696}"/>
              </a:ext>
            </a:extLst>
          </p:cNvPr>
          <p:cNvSpPr/>
          <p:nvPr/>
        </p:nvSpPr>
        <p:spPr>
          <a:xfrm>
            <a:off x="5298082" y="4988577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&quot;No&quot; Symbol 6">
            <a:extLst>
              <a:ext uri="{FF2B5EF4-FFF2-40B4-BE49-F238E27FC236}">
                <a16:creationId xmlns:a16="http://schemas.microsoft.com/office/drawing/2014/main" id="{98B2AA2C-4ED5-A298-E7E8-C0E40BB45149}"/>
              </a:ext>
            </a:extLst>
          </p:cNvPr>
          <p:cNvSpPr/>
          <p:nvPr/>
        </p:nvSpPr>
        <p:spPr>
          <a:xfrm>
            <a:off x="3365113" y="5664004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4E6EFC-4303-4299-0C84-918A14831B7B}"/>
              </a:ext>
            </a:extLst>
          </p:cNvPr>
          <p:cNvSpPr/>
          <p:nvPr/>
        </p:nvSpPr>
        <p:spPr>
          <a:xfrm>
            <a:off x="7762783" y="1446841"/>
            <a:ext cx="335665" cy="32409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12F265-A29D-EEE4-CCA1-CC9973A72AE7}"/>
              </a:ext>
            </a:extLst>
          </p:cNvPr>
          <p:cNvSpPr/>
          <p:nvPr/>
        </p:nvSpPr>
        <p:spPr>
          <a:xfrm>
            <a:off x="7762784" y="1921608"/>
            <a:ext cx="335665" cy="32409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90A92-DDCC-39B0-EB9A-C6CEDA3939F4}"/>
              </a:ext>
            </a:extLst>
          </p:cNvPr>
          <p:cNvSpPr txBox="1"/>
          <p:nvPr/>
        </p:nvSpPr>
        <p:spPr>
          <a:xfrm>
            <a:off x="8081086" y="1412645"/>
            <a:ext cx="23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Freshwater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5C9AD-D6CE-D5A8-9F3F-B81384A7A0F1}"/>
              </a:ext>
            </a:extLst>
          </p:cNvPr>
          <p:cNvSpPr txBox="1"/>
          <p:nvPr/>
        </p:nvSpPr>
        <p:spPr>
          <a:xfrm>
            <a:off x="8081087" y="1910033"/>
            <a:ext cx="210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Estuarine response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3266D5-E5CB-2B7E-F2AC-A483887B3B5D}"/>
              </a:ext>
            </a:extLst>
          </p:cNvPr>
          <p:cNvSpPr/>
          <p:nvPr/>
        </p:nvSpPr>
        <p:spPr>
          <a:xfrm>
            <a:off x="7762784" y="2386318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06AB80-87E0-AB3D-9EC9-83529986CB2E}"/>
              </a:ext>
            </a:extLst>
          </p:cNvPr>
          <p:cNvSpPr txBox="1"/>
          <p:nvPr/>
        </p:nvSpPr>
        <p:spPr>
          <a:xfrm>
            <a:off x="8138962" y="2386318"/>
            <a:ext cx="220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Expected change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1FD8CF-4565-88E1-9E80-C61C8445BD03}"/>
              </a:ext>
            </a:extLst>
          </p:cNvPr>
          <p:cNvSpPr/>
          <p:nvPr/>
        </p:nvSpPr>
        <p:spPr>
          <a:xfrm>
            <a:off x="7762783" y="2883857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8E0DF-11D9-C8B8-1425-1590EC42CD2E}"/>
              </a:ext>
            </a:extLst>
          </p:cNvPr>
          <p:cNvSpPr txBox="1"/>
          <p:nvPr/>
        </p:nvSpPr>
        <p:spPr>
          <a:xfrm>
            <a:off x="8138962" y="2861236"/>
            <a:ext cx="230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change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7861D-DE50-A972-9FAD-298AB18425E8}"/>
              </a:ext>
            </a:extLst>
          </p:cNvPr>
          <p:cNvSpPr/>
          <p:nvPr/>
        </p:nvSpPr>
        <p:spPr>
          <a:xfrm>
            <a:off x="7762783" y="3355400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6AF4F-619C-38F3-D6E4-10C0C7A1958D}"/>
              </a:ext>
            </a:extLst>
          </p:cNvPr>
          <p:cNvSpPr txBox="1"/>
          <p:nvPr/>
        </p:nvSpPr>
        <p:spPr>
          <a:xfrm>
            <a:off x="8138962" y="3332779"/>
            <a:ext cx="136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change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2355CC6-6EE6-858C-CDF8-E1D1DB58AAF8}"/>
              </a:ext>
            </a:extLst>
          </p:cNvPr>
          <p:cNvSpPr/>
          <p:nvPr/>
        </p:nvSpPr>
        <p:spPr>
          <a:xfrm>
            <a:off x="1170993" y="2001365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E2D4BF-F111-2B1F-D67A-4EECAC2BFD0A}"/>
              </a:ext>
            </a:extLst>
          </p:cNvPr>
          <p:cNvSpPr/>
          <p:nvPr/>
        </p:nvSpPr>
        <p:spPr>
          <a:xfrm>
            <a:off x="1587510" y="2114482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15AA6F-46F3-045E-254C-65D0DD6E1988}"/>
              </a:ext>
            </a:extLst>
          </p:cNvPr>
          <p:cNvSpPr/>
          <p:nvPr/>
        </p:nvSpPr>
        <p:spPr>
          <a:xfrm>
            <a:off x="1132433" y="3521600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C497B4-9584-CC40-C56D-74F10DB429CF}"/>
              </a:ext>
            </a:extLst>
          </p:cNvPr>
          <p:cNvSpPr/>
          <p:nvPr/>
        </p:nvSpPr>
        <p:spPr>
          <a:xfrm>
            <a:off x="1508611" y="3429000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88D70B-38D5-6F5F-3B69-5D738CAC4F7B}"/>
              </a:ext>
            </a:extLst>
          </p:cNvPr>
          <p:cNvSpPr/>
          <p:nvPr/>
        </p:nvSpPr>
        <p:spPr>
          <a:xfrm>
            <a:off x="212244" y="3429004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972098-47D4-4C43-817E-4FB5A323F8AE}"/>
              </a:ext>
            </a:extLst>
          </p:cNvPr>
          <p:cNvSpPr/>
          <p:nvPr/>
        </p:nvSpPr>
        <p:spPr>
          <a:xfrm>
            <a:off x="588422" y="3382704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973CBD-5F87-89AE-EC4F-EB5AEB36ECFD}"/>
              </a:ext>
            </a:extLst>
          </p:cNvPr>
          <p:cNvSpPr/>
          <p:nvPr/>
        </p:nvSpPr>
        <p:spPr>
          <a:xfrm>
            <a:off x="974608" y="505329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82FF0C4-9F1E-411D-D96F-EC444ABF6F90}"/>
              </a:ext>
            </a:extLst>
          </p:cNvPr>
          <p:cNvSpPr/>
          <p:nvPr/>
        </p:nvSpPr>
        <p:spPr>
          <a:xfrm>
            <a:off x="1246231" y="4766474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3253764-07FC-6CBF-9485-56C78E9934B1}"/>
              </a:ext>
            </a:extLst>
          </p:cNvPr>
          <p:cNvSpPr/>
          <p:nvPr/>
        </p:nvSpPr>
        <p:spPr>
          <a:xfrm>
            <a:off x="2032191" y="4815943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D9F1136-743F-A2DC-7574-F5C07418FD07}"/>
              </a:ext>
            </a:extLst>
          </p:cNvPr>
          <p:cNvSpPr/>
          <p:nvPr/>
        </p:nvSpPr>
        <p:spPr>
          <a:xfrm>
            <a:off x="2303814" y="4529118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50615C0-A090-4F0C-2380-E9899DEE780D}"/>
              </a:ext>
            </a:extLst>
          </p:cNvPr>
          <p:cNvSpPr/>
          <p:nvPr/>
        </p:nvSpPr>
        <p:spPr>
          <a:xfrm>
            <a:off x="4059347" y="5248066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4D0A2A0-E59A-00CD-CF3E-FFC6DDD6813A}"/>
              </a:ext>
            </a:extLst>
          </p:cNvPr>
          <p:cNvSpPr/>
          <p:nvPr/>
        </p:nvSpPr>
        <p:spPr>
          <a:xfrm>
            <a:off x="3886651" y="4905369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A7A44D-666B-D288-953F-CDAC5518BCE9}"/>
              </a:ext>
            </a:extLst>
          </p:cNvPr>
          <p:cNvSpPr/>
          <p:nvPr/>
        </p:nvSpPr>
        <p:spPr>
          <a:xfrm>
            <a:off x="7782526" y="3833924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0352CF-1746-6FF0-014A-C638AB4244AC}"/>
              </a:ext>
            </a:extLst>
          </p:cNvPr>
          <p:cNvSpPr txBox="1"/>
          <p:nvPr/>
        </p:nvSpPr>
        <p:spPr>
          <a:xfrm>
            <a:off x="8158705" y="3811303"/>
            <a:ext cx="228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Pending data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A9C5BB-23D1-9F1D-BB7C-1580D9138D42}"/>
              </a:ext>
            </a:extLst>
          </p:cNvPr>
          <p:cNvSpPr/>
          <p:nvPr/>
        </p:nvSpPr>
        <p:spPr>
          <a:xfrm>
            <a:off x="5396457" y="4421413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362E96-8F82-5FEC-D70F-360FBC7F5BE6}"/>
              </a:ext>
            </a:extLst>
          </p:cNvPr>
          <p:cNvSpPr/>
          <p:nvPr/>
        </p:nvSpPr>
        <p:spPr>
          <a:xfrm>
            <a:off x="5020278" y="4298639"/>
            <a:ext cx="335665" cy="324091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84CF5BD-17E3-EC6B-001C-BB209C25E007}"/>
              </a:ext>
            </a:extLst>
          </p:cNvPr>
          <p:cNvSpPr/>
          <p:nvPr/>
        </p:nvSpPr>
        <p:spPr>
          <a:xfrm>
            <a:off x="5899582" y="2947413"/>
            <a:ext cx="335665" cy="324091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B7C917-1F66-0143-E68C-FEC4FB4AB2D1}"/>
              </a:ext>
            </a:extLst>
          </p:cNvPr>
          <p:cNvSpPr/>
          <p:nvPr/>
        </p:nvSpPr>
        <p:spPr>
          <a:xfrm>
            <a:off x="5523404" y="2958989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02EFAA-A83E-A17F-053D-DB60455E2EDC}"/>
              </a:ext>
            </a:extLst>
          </p:cNvPr>
          <p:cNvSpPr/>
          <p:nvPr/>
        </p:nvSpPr>
        <p:spPr>
          <a:xfrm>
            <a:off x="5176535" y="1407900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908BB72-FB87-E1BE-45C1-1C9374F693B7}"/>
              </a:ext>
            </a:extLst>
          </p:cNvPr>
          <p:cNvSpPr/>
          <p:nvPr/>
        </p:nvSpPr>
        <p:spPr>
          <a:xfrm>
            <a:off x="4945978" y="1751440"/>
            <a:ext cx="335665" cy="324091"/>
          </a:xfrm>
          <a:prstGeom prst="ellipse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&quot;No&quot; Symbol 49">
            <a:extLst>
              <a:ext uri="{FF2B5EF4-FFF2-40B4-BE49-F238E27FC236}">
                <a16:creationId xmlns:a16="http://schemas.microsoft.com/office/drawing/2014/main" id="{A7CD7D41-F313-F03F-98F3-C6DD37236BF1}"/>
              </a:ext>
            </a:extLst>
          </p:cNvPr>
          <p:cNvSpPr/>
          <p:nvPr/>
        </p:nvSpPr>
        <p:spPr>
          <a:xfrm>
            <a:off x="7630791" y="4386359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193598-5911-75FC-43D2-E5F9762C008E}"/>
              </a:ext>
            </a:extLst>
          </p:cNvPr>
          <p:cNvSpPr txBox="1"/>
          <p:nvPr/>
        </p:nvSpPr>
        <p:spPr>
          <a:xfrm>
            <a:off x="8300029" y="4571737"/>
            <a:ext cx="27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TEMPEST’s scope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045CFDC-ECEC-60B0-EBC7-E7B133D0B7D5}"/>
              </a:ext>
            </a:extLst>
          </p:cNvPr>
          <p:cNvSpPr/>
          <p:nvPr/>
        </p:nvSpPr>
        <p:spPr>
          <a:xfrm>
            <a:off x="7373074" y="1250070"/>
            <a:ext cx="3819646" cy="3965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&quot;No&quot; Symbol 38">
            <a:extLst>
              <a:ext uri="{FF2B5EF4-FFF2-40B4-BE49-F238E27FC236}">
                <a16:creationId xmlns:a16="http://schemas.microsoft.com/office/drawing/2014/main" id="{52A2F913-B82A-1704-8F1A-9D12BC1F39B2}"/>
              </a:ext>
            </a:extLst>
          </p:cNvPr>
          <p:cNvSpPr/>
          <p:nvPr/>
        </p:nvSpPr>
        <p:spPr>
          <a:xfrm>
            <a:off x="3261240" y="1087482"/>
            <a:ext cx="659757" cy="663958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CE5D4E-C45B-8C47-8D93-B21798080E61}"/>
              </a:ext>
            </a:extLst>
          </p:cNvPr>
          <p:cNvSpPr/>
          <p:nvPr/>
        </p:nvSpPr>
        <p:spPr>
          <a:xfrm>
            <a:off x="256793" y="1620911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AA4624E-3E7D-14FA-A87A-9E406A51E527}"/>
              </a:ext>
            </a:extLst>
          </p:cNvPr>
          <p:cNvSpPr/>
          <p:nvPr/>
        </p:nvSpPr>
        <p:spPr>
          <a:xfrm>
            <a:off x="673310" y="1653003"/>
            <a:ext cx="335665" cy="324091"/>
          </a:xfrm>
          <a:prstGeom prst="ellipse">
            <a:avLst/>
          </a:prstGeom>
          <a:solidFill>
            <a:schemeClr val="bg1">
              <a:lumMod val="50000"/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F056B905-04CE-228C-FECA-C24F8D6CE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4" y="686994"/>
            <a:ext cx="7772400" cy="42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41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4295</TotalTime>
  <Words>252</Words>
  <Application>Microsoft Macintosh PowerPoint</Application>
  <PresentationFormat>Widescreen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Regier, Peter</dc:creator>
  <cp:lastModifiedBy>Regier, Peter</cp:lastModifiedBy>
  <cp:revision>1</cp:revision>
  <dcterms:created xsi:type="dcterms:W3CDTF">2025-02-10T21:51:44Z</dcterms:created>
  <dcterms:modified xsi:type="dcterms:W3CDTF">2025-03-06T00:14:29Z</dcterms:modified>
</cp:coreProperties>
</file>