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853B"/>
    <a:srgbClr val="B59979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13"/>
  </p:normalViewPr>
  <p:slideViewPr>
    <p:cSldViewPr snapToGrid="0">
      <p:cViewPr>
        <p:scale>
          <a:sx n="110" d="100"/>
          <a:sy n="110" d="100"/>
        </p:scale>
        <p:origin x="8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4B0D-36D6-747E-10D0-886F833C2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11DFC-7425-DA7F-8C49-9821D5E49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BEE74-1047-E082-1394-ED578D80A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14DA-65D8-3047-B9D3-2E0250744A5E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B9D6F-7AD1-C796-DB99-856AC71E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C6519-E904-058D-0997-19A20827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9B66-D23D-F149-B4FD-7C604E34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3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5C32-9339-C963-B8B3-DBA8BAD8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E441F-D862-271A-8063-9100E612A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BEBD3-57AC-DC17-30E3-E14CC918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14DA-65D8-3047-B9D3-2E0250744A5E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E655A-7DF9-7249-3989-93EA60B9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785A7-FA71-00D7-1F8E-EEE644D6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9B66-D23D-F149-B4FD-7C604E34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5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201CD-33D5-AA68-D3D6-9794DCA03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03511-EA84-47BD-E187-33C645450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6E645-F62A-D578-5EC9-7E1AC105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14DA-65D8-3047-B9D3-2E0250744A5E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246CA-D7E6-E093-1DFA-5DB7FDBF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B0387-BDDB-43F0-1FFF-647CAB2C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9B66-D23D-F149-B4FD-7C604E34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9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64A9-FF30-184B-A07B-BBC3ABA5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BC43C-DC51-F594-1EAD-D4F187F28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05E12-DC77-E435-2481-CF6B3A98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14DA-65D8-3047-B9D3-2E0250744A5E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30794-913D-4C8F-B0D8-08EB2246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BD3F0-716E-1B3D-3962-58ABB743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9B66-D23D-F149-B4FD-7C604E34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F61A-2B9A-5411-BA6E-F7197F3A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A12DD-E305-2FA5-546A-6CABF410A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97238-B3CC-18E1-B5F5-6ABEF6A5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14DA-65D8-3047-B9D3-2E0250744A5E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E13BD-CE1E-0968-C13D-C66B8CE3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DB207-032F-6E41-B353-1E6191E1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9B66-D23D-F149-B4FD-7C604E34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0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EC96A-FEF5-D8D7-5868-DDCA7DF57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048E9-6DC0-F329-F784-58B8935B2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0833E-3A15-51C0-F06F-ADC77FDF5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4226D-3CF1-C270-862B-5849EDAE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14DA-65D8-3047-B9D3-2E0250744A5E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ACAB7-0FC1-1444-CF9F-D8FE9531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EEAA1-7D29-5B2C-CE07-899A315E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9B66-D23D-F149-B4FD-7C604E34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886A-5AA5-96A0-B886-50CB4933A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4B706-6883-67F8-5BDA-A6C4C8B08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DBABE-37D8-C86C-B203-F31BAC83F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02D943-F2A3-097A-09EF-0FEC0E21D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6FE0C-4982-2FDB-C3BA-B6582C4EF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4CA24-24C3-3E3B-C255-844CACC0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14DA-65D8-3047-B9D3-2E0250744A5E}" type="datetimeFigureOut">
              <a:rPr lang="en-US" smtClean="0"/>
              <a:t>12/8/24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19917C-621B-D03C-3793-E9F50035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48317-B1B8-5DB0-83FB-75932A01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9B66-D23D-F149-B4FD-7C604E34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5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A8F0-6719-D6CF-03A5-EE63542F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52EFD-E6EF-2EF9-5EC9-1FE2BDB7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14DA-65D8-3047-B9D3-2E0250744A5E}" type="datetimeFigureOut">
              <a:rPr lang="en-US" smtClean="0"/>
              <a:t>12/8/24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8E5B6-EE2A-DFAF-90EA-96E05464A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BF7D36-64AF-7E75-A935-7CCA356C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9B66-D23D-F149-B4FD-7C604E34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7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92759-6A22-46E2-FFFC-C4B4B9F9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14DA-65D8-3047-B9D3-2E0250744A5E}" type="datetimeFigureOut">
              <a:rPr lang="en-US" smtClean="0"/>
              <a:t>12/8/24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21D98-4DC9-3BC4-108B-80468BFD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703F-B0A0-BAFF-CF8B-15A391C9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9B66-D23D-F149-B4FD-7C604E34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2664D-FB6E-6FC9-68F8-B013E266E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2B18C-DDA2-9F94-255D-61F8D67F9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2C459-AAF8-536C-E58C-AB05857E5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B4D10-4859-271C-C53A-1E55A3D1A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14DA-65D8-3047-B9D3-2E0250744A5E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5DA3D-97C8-1414-40E7-650F8170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60D2D-EA87-FF31-AF11-4F9D3DBF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9B66-D23D-F149-B4FD-7C604E34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94B3-4C82-88B1-16FE-07E5E3F79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1D148-42EB-B33A-8676-33B1EDB05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EAFEE-AF82-B6FC-3F79-0C6343918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A6698-014C-6DDD-370B-9CCC9819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14DA-65D8-3047-B9D3-2E0250744A5E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21FE2-6E67-B74A-50D7-AA6DD6849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7E861-B67A-A8AA-B1EB-14DDACED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9B66-D23D-F149-B4FD-7C604E34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1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91E9A9-C89F-85C1-A365-DAB8759BB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2E90C-E4C2-FEBB-A5AB-6EC2E27EE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733E9-CCD5-EE38-C073-F9CF7C011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6814DA-65D8-3047-B9D3-2E0250744A5E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830F3-4645-5639-639D-170D4B768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9DA80-FDCA-2B2F-A848-0C727C675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929B66-D23D-F149-B4FD-7C604E34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9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7D8011-9D1B-0F98-DC56-03323F25E9D0}"/>
              </a:ext>
            </a:extLst>
          </p:cNvPr>
          <p:cNvSpPr/>
          <p:nvPr/>
        </p:nvSpPr>
        <p:spPr>
          <a:xfrm>
            <a:off x="964954" y="5244916"/>
            <a:ext cx="3408263" cy="1264356"/>
          </a:xfrm>
          <a:prstGeom prst="rect">
            <a:avLst/>
          </a:prstGeom>
          <a:solidFill>
            <a:schemeClr val="accent2">
              <a:lumMod val="50000"/>
              <a:alpha val="6038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D0F94845-74DB-31A9-4302-6F9098370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85" y="1577836"/>
            <a:ext cx="3124200" cy="47625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35B655B-622B-A8DE-EC1D-21E9617EF087}"/>
              </a:ext>
            </a:extLst>
          </p:cNvPr>
          <p:cNvSpPr/>
          <p:nvPr/>
        </p:nvSpPr>
        <p:spPr>
          <a:xfrm>
            <a:off x="1106985" y="5280164"/>
            <a:ext cx="625308" cy="6655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6F0451-224F-0FA9-4C0D-0E3B768E2122}"/>
              </a:ext>
            </a:extLst>
          </p:cNvPr>
          <p:cNvSpPr/>
          <p:nvPr/>
        </p:nvSpPr>
        <p:spPr>
          <a:xfrm>
            <a:off x="3578087" y="5288907"/>
            <a:ext cx="724114" cy="7673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DB95D0-6D16-AEBC-04DE-D100766FC847}"/>
              </a:ext>
            </a:extLst>
          </p:cNvPr>
          <p:cNvSpPr/>
          <p:nvPr/>
        </p:nvSpPr>
        <p:spPr>
          <a:xfrm>
            <a:off x="2677582" y="5890456"/>
            <a:ext cx="982960" cy="5635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054929-562A-DB76-BFEC-5B16EEA4D75D}"/>
              </a:ext>
            </a:extLst>
          </p:cNvPr>
          <p:cNvSpPr/>
          <p:nvPr/>
        </p:nvSpPr>
        <p:spPr>
          <a:xfrm>
            <a:off x="5119080" y="5244915"/>
            <a:ext cx="503583" cy="1264357"/>
          </a:xfrm>
          <a:prstGeom prst="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Belowground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93DD55-65D2-B888-37A5-325B08E57B07}"/>
              </a:ext>
            </a:extLst>
          </p:cNvPr>
          <p:cNvSpPr/>
          <p:nvPr/>
        </p:nvSpPr>
        <p:spPr>
          <a:xfrm>
            <a:off x="5119079" y="3551584"/>
            <a:ext cx="503583" cy="1686570"/>
          </a:xfrm>
          <a:prstGeom prst="rect">
            <a:avLst/>
          </a:prstGeom>
          <a:solidFill>
            <a:srgbClr val="B599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Transpiration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6369B8-8DDF-926A-13C0-AC5AFBF88C45}"/>
              </a:ext>
            </a:extLst>
          </p:cNvPr>
          <p:cNvSpPr/>
          <p:nvPr/>
        </p:nvSpPr>
        <p:spPr>
          <a:xfrm>
            <a:off x="5119078" y="1604341"/>
            <a:ext cx="503583" cy="1940482"/>
          </a:xfrm>
          <a:prstGeom prst="rect">
            <a:avLst/>
          </a:prstGeom>
          <a:solidFill>
            <a:srgbClr val="58853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Gas exchange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CB5073-A5BC-15FA-168E-193326754E60}"/>
              </a:ext>
            </a:extLst>
          </p:cNvPr>
          <p:cNvCxnSpPr/>
          <p:nvPr/>
        </p:nvCxnSpPr>
        <p:spPr>
          <a:xfrm flipV="1">
            <a:off x="4929809" y="1604341"/>
            <a:ext cx="0" cy="4904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C0CA8AF-AA1F-4202-1098-C1EDA808265E}"/>
              </a:ext>
            </a:extLst>
          </p:cNvPr>
          <p:cNvSpPr txBox="1"/>
          <p:nvPr/>
        </p:nvSpPr>
        <p:spPr>
          <a:xfrm rot="16200000">
            <a:off x="3003377" y="3950944"/>
            <a:ext cx="343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hierarchy of responses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192288-5F3A-7524-C26A-68361E7BA000}"/>
              </a:ext>
            </a:extLst>
          </p:cNvPr>
          <p:cNvCxnSpPr>
            <a:cxnSpLocks/>
          </p:cNvCxnSpPr>
          <p:nvPr/>
        </p:nvCxnSpPr>
        <p:spPr>
          <a:xfrm>
            <a:off x="5543146" y="5236885"/>
            <a:ext cx="44683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ED5C68D-EDAB-0682-7F21-1AA13A1E45DD}"/>
              </a:ext>
            </a:extLst>
          </p:cNvPr>
          <p:cNvSpPr txBox="1"/>
          <p:nvPr/>
        </p:nvSpPr>
        <p:spPr>
          <a:xfrm>
            <a:off x="5989979" y="5053488"/>
            <a:ext cx="1150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</a:t>
            </a:r>
          </a:p>
        </p:txBody>
      </p:sp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B908DC56-4033-3333-1C2B-B0DC138E0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917" y="781586"/>
            <a:ext cx="4881278" cy="418395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A3E07BC8-4E75-7242-832B-30058AED8A2B}"/>
              </a:ext>
            </a:extLst>
          </p:cNvPr>
          <p:cNvSpPr/>
          <p:nvPr/>
        </p:nvSpPr>
        <p:spPr>
          <a:xfrm>
            <a:off x="1318937" y="4135608"/>
            <a:ext cx="982960" cy="563554"/>
          </a:xfrm>
          <a:prstGeom prst="ellipse">
            <a:avLst/>
          </a:prstGeom>
          <a:solidFill>
            <a:srgbClr val="B599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B1D3812-E22C-0343-547B-430AE78C814F}"/>
              </a:ext>
            </a:extLst>
          </p:cNvPr>
          <p:cNvSpPr/>
          <p:nvPr/>
        </p:nvSpPr>
        <p:spPr>
          <a:xfrm>
            <a:off x="2881605" y="3949065"/>
            <a:ext cx="691748" cy="648721"/>
          </a:xfrm>
          <a:prstGeom prst="ellipse">
            <a:avLst/>
          </a:prstGeom>
          <a:solidFill>
            <a:srgbClr val="B599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Fd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0D16A58-F102-F712-AD47-3607F5855B4F}"/>
              </a:ext>
            </a:extLst>
          </p:cNvPr>
          <p:cNvSpPr/>
          <p:nvPr/>
        </p:nvSpPr>
        <p:spPr>
          <a:xfrm>
            <a:off x="3479695" y="1278878"/>
            <a:ext cx="667512" cy="648721"/>
          </a:xfrm>
          <a:prstGeom prst="ellipse">
            <a:avLst/>
          </a:prstGeom>
          <a:solidFill>
            <a:srgbClr val="58853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Gs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F63E406-0691-46F1-402C-1CE04C7DD7D2}"/>
              </a:ext>
            </a:extLst>
          </p:cNvPr>
          <p:cNvSpPr/>
          <p:nvPr/>
        </p:nvSpPr>
        <p:spPr>
          <a:xfrm>
            <a:off x="1810417" y="929115"/>
            <a:ext cx="667512" cy="648721"/>
          </a:xfrm>
          <a:prstGeom prst="ellipse">
            <a:avLst/>
          </a:prstGeom>
          <a:solidFill>
            <a:srgbClr val="58853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24506A6-3BD2-2B73-9AB7-F9B98C0FC6F3}"/>
              </a:ext>
            </a:extLst>
          </p:cNvPr>
          <p:cNvSpPr/>
          <p:nvPr/>
        </p:nvSpPr>
        <p:spPr>
          <a:xfrm>
            <a:off x="773229" y="1653347"/>
            <a:ext cx="667512" cy="648721"/>
          </a:xfrm>
          <a:prstGeom prst="ellipse">
            <a:avLst/>
          </a:prstGeom>
          <a:solidFill>
            <a:srgbClr val="58853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5378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7462</TotalTime>
  <Words>17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Regier, Peter J</dc:creator>
  <cp:lastModifiedBy>Regier, Peter J</cp:lastModifiedBy>
  <cp:revision>1</cp:revision>
  <dcterms:created xsi:type="dcterms:W3CDTF">2024-12-08T20:39:04Z</dcterms:created>
  <dcterms:modified xsi:type="dcterms:W3CDTF">2024-12-14T01:01:25Z</dcterms:modified>
</cp:coreProperties>
</file>