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6" r:id="rId4"/>
    <p:sldId id="263" r:id="rId5"/>
    <p:sldId id="265" r:id="rId6"/>
    <p:sldId id="264" r:id="rId7"/>
    <p:sldId id="257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80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5E6BE-B208-42E3-AFB6-782783DDF23A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642B-CECA-49B9-B3F6-03E0DD612981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5E6BE-B208-42E3-AFB6-782783DDF23A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642B-CECA-49B9-B3F6-03E0DD612981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5E6BE-B208-42E3-AFB6-782783DDF23A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642B-CECA-49B9-B3F6-03E0DD612981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5E6BE-B208-42E3-AFB6-782783DDF23A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642B-CECA-49B9-B3F6-03E0DD612981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5E6BE-B208-42E3-AFB6-782783DDF23A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642B-CECA-49B9-B3F6-03E0DD612981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5E6BE-B208-42E3-AFB6-782783DDF23A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642B-CECA-49B9-B3F6-03E0DD612981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5E6BE-B208-42E3-AFB6-782783DDF23A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642B-CECA-49B9-B3F6-03E0DD612981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5E6BE-B208-42E3-AFB6-782783DDF23A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642B-CECA-49B9-B3F6-03E0DD612981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5E6BE-B208-42E3-AFB6-782783DDF23A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642B-CECA-49B9-B3F6-03E0DD612981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5E6BE-B208-42E3-AFB6-782783DDF23A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642B-CECA-49B9-B3F6-03E0DD612981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5E6BE-B208-42E3-AFB6-782783DDF23A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642B-CECA-49B9-B3F6-03E0DD612981}" type="slidenum">
              <a:rPr lang="en-GB" smtClean="0"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5E6BE-B208-42E3-AFB6-782783DDF23A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3642B-CECA-49B9-B3F6-03E0DD612981}" type="slidenum">
              <a:rPr lang="en-GB" smtClean="0"/>
              <a:t>‹nr.›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 smtClean="0">
                <a:latin typeface="Times New Roman" pitchFamily="18" charset="0"/>
                <a:cs typeface="Times New Roman" pitchFamily="18" charset="0"/>
              </a:rPr>
              <a:t>Easy Fixes?</a:t>
            </a:r>
            <a:endParaRPr lang="en-GB" sz="6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kstvak 3"/>
          <p:cNvSpPr txBox="1"/>
          <p:nvPr/>
        </p:nvSpPr>
        <p:spPr>
          <a:xfrm>
            <a:off x="539552" y="4149080"/>
            <a:ext cx="33843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Group L</a:t>
            </a:r>
          </a:p>
          <a:p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Erica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Briga</a:t>
            </a: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Anne-Lycia ten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Cate</a:t>
            </a: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Yujia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Liu</a:t>
            </a: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Wen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Ren</a:t>
            </a: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Lu Wang</a:t>
            </a:r>
          </a:p>
        </p:txBody>
      </p:sp>
      <p:sp>
        <p:nvSpPr>
          <p:cNvPr id="5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0728"/>
          </a:xfrm>
        </p:spPr>
        <p:txBody>
          <a:bodyPr/>
          <a:lstStyle/>
          <a:p>
            <a:pPr algn="ctr">
              <a:buNone/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Does Yelp data suggest any easy ways for restaurants to increase their star ratings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algn="ctr">
              <a:buNone/>
            </a:pPr>
            <a:endParaRPr lang="en-GB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1548680" y="44624"/>
            <a:ext cx="8229600" cy="1143000"/>
          </a:xfrm>
        </p:spPr>
        <p:txBody>
          <a:bodyPr>
            <a:normAutofit/>
          </a:bodyPr>
          <a:lstStyle/>
          <a:p>
            <a:r>
              <a:rPr lang="en-GB" sz="3600" dirty="0" smtClean="0">
                <a:latin typeface="Times New Roman" pitchFamily="18" charset="0"/>
                <a:cs typeface="Times New Roman" pitchFamily="18" charset="0"/>
              </a:rPr>
              <a:t>Association</a:t>
            </a:r>
            <a:endParaRPr lang="en-GB" sz="36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7" name="Groep 16"/>
          <p:cNvGrpSpPr/>
          <p:nvPr/>
        </p:nvGrpSpPr>
        <p:grpSpPr>
          <a:xfrm>
            <a:off x="1403648" y="894199"/>
            <a:ext cx="6840760" cy="2246769"/>
            <a:chOff x="1403648" y="908720"/>
            <a:chExt cx="6840760" cy="2246769"/>
          </a:xfrm>
        </p:grpSpPr>
        <p:sp>
          <p:nvSpPr>
            <p:cNvPr id="5" name="Tekstvak 4"/>
            <p:cNvSpPr txBox="1"/>
            <p:nvPr/>
          </p:nvSpPr>
          <p:spPr>
            <a:xfrm>
              <a:off x="1403648" y="908720"/>
              <a:ext cx="2592288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Courier New" pitchFamily="49" charset="0"/>
                <a:buChar char="o"/>
              </a:pPr>
              <a:r>
                <a:rPr lang="en-GB" sz="2800" dirty="0" smtClean="0">
                  <a:latin typeface="Times New Roman" pitchFamily="18" charset="0"/>
                  <a:cs typeface="Times New Roman" pitchFamily="18" charset="0"/>
                </a:rPr>
                <a:t> noise level</a:t>
              </a:r>
            </a:p>
            <a:p>
              <a:pPr>
                <a:buFont typeface="Courier New" pitchFamily="49" charset="0"/>
                <a:buChar char="o"/>
              </a:pPr>
              <a:r>
                <a:rPr lang="en-GB" sz="28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GB" sz="2800" dirty="0" err="1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GB" sz="2800" dirty="0" err="1" smtClean="0">
                  <a:latin typeface="Times New Roman" pitchFamily="18" charset="0"/>
                  <a:cs typeface="Times New Roman" pitchFamily="18" charset="0"/>
                </a:rPr>
                <a:t>i-fi</a:t>
              </a:r>
              <a:endParaRPr lang="en-GB" sz="2800" dirty="0" smtClean="0">
                <a:latin typeface="Times New Roman" pitchFamily="18" charset="0"/>
                <a:cs typeface="Times New Roman" pitchFamily="18" charset="0"/>
              </a:endParaRPr>
            </a:p>
            <a:p>
              <a:pPr>
                <a:buFont typeface="Courier New" pitchFamily="49" charset="0"/>
                <a:buChar char="o"/>
              </a:pPr>
              <a:r>
                <a:rPr lang="en-GB" sz="2800" dirty="0" smtClean="0">
                  <a:latin typeface="Times New Roman" pitchFamily="18" charset="0"/>
                  <a:cs typeface="Times New Roman" pitchFamily="18" charset="0"/>
                </a:rPr>
                <a:t> price level</a:t>
              </a:r>
            </a:p>
            <a:p>
              <a:pPr>
                <a:buFont typeface="Courier New" pitchFamily="49" charset="0"/>
                <a:buChar char="o"/>
              </a:pPr>
              <a:r>
                <a:rPr lang="en-GB" sz="28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GB" sz="2800" dirty="0" smtClean="0">
                  <a:latin typeface="Times New Roman" pitchFamily="18" charset="0"/>
                  <a:cs typeface="Times New Roman" pitchFamily="18" charset="0"/>
                </a:rPr>
                <a:t>kids</a:t>
              </a:r>
            </a:p>
            <a:p>
              <a:pPr>
                <a:buFont typeface="Courier New" pitchFamily="49" charset="0"/>
                <a:buChar char="o"/>
              </a:pPr>
              <a:r>
                <a:rPr lang="en-GB" sz="28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GB" sz="2800" dirty="0" smtClean="0">
                  <a:latin typeface="Times New Roman" pitchFamily="18" charset="0"/>
                  <a:cs typeface="Times New Roman" pitchFamily="18" charset="0"/>
                </a:rPr>
                <a:t>waiter </a:t>
              </a:r>
              <a:endParaRPr lang="en-GB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Tekstvak 5"/>
            <p:cNvSpPr txBox="1"/>
            <p:nvPr/>
          </p:nvSpPr>
          <p:spPr>
            <a:xfrm>
              <a:off x="5292080" y="908720"/>
              <a:ext cx="2952328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Courier New" pitchFamily="49" charset="0"/>
                <a:buChar char="o"/>
              </a:pPr>
              <a:r>
                <a:rPr lang="en-GB" sz="2800" dirty="0" smtClean="0">
                  <a:latin typeface="Times New Roman" pitchFamily="18" charset="0"/>
                  <a:cs typeface="Times New Roman" pitchFamily="18" charset="0"/>
                </a:rPr>
                <a:t> take-out</a:t>
              </a:r>
            </a:p>
            <a:p>
              <a:pPr>
                <a:buFont typeface="Courier New" pitchFamily="49" charset="0"/>
                <a:buChar char="o"/>
              </a:pPr>
              <a:r>
                <a:rPr lang="en-GB" sz="28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GB" sz="2800" dirty="0" smtClean="0">
                  <a:latin typeface="Times New Roman" pitchFamily="18" charset="0"/>
                  <a:cs typeface="Times New Roman" pitchFamily="18" charset="0"/>
                </a:rPr>
                <a:t>outdoor-seating</a:t>
              </a:r>
            </a:p>
            <a:p>
              <a:pPr>
                <a:buFont typeface="Courier New" pitchFamily="49" charset="0"/>
                <a:buChar char="o"/>
              </a:pPr>
              <a:r>
                <a:rPr lang="en-GB" sz="2800" dirty="0" smtClean="0">
                  <a:latin typeface="Times New Roman" pitchFamily="18" charset="0"/>
                  <a:cs typeface="Times New Roman" pitchFamily="18" charset="0"/>
                </a:rPr>
                <a:t> parking</a:t>
              </a:r>
            </a:p>
            <a:p>
              <a:pPr>
                <a:buFont typeface="Courier New" pitchFamily="49" charset="0"/>
                <a:buChar char="o"/>
              </a:pPr>
              <a:r>
                <a:rPr lang="en-GB" sz="28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GB" sz="2800" dirty="0" smtClean="0">
                  <a:latin typeface="Times New Roman" pitchFamily="18" charset="0"/>
                  <a:cs typeface="Times New Roman" pitchFamily="18" charset="0"/>
                </a:rPr>
                <a:t>good for</a:t>
              </a:r>
            </a:p>
          </p:txBody>
        </p:sp>
        <p:sp>
          <p:nvSpPr>
            <p:cNvPr id="9" name="Tekstvak 8"/>
            <p:cNvSpPr txBox="1"/>
            <p:nvPr/>
          </p:nvSpPr>
          <p:spPr>
            <a:xfrm>
              <a:off x="5292080" y="2617748"/>
              <a:ext cx="29523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Wingdings" pitchFamily="2" charset="2"/>
                <a:buChar char="§"/>
              </a:pPr>
              <a:r>
                <a:rPr lang="en-GB" sz="28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GB" sz="2800" dirty="0" smtClean="0">
                  <a:latin typeface="Times New Roman" pitchFamily="18" charset="0"/>
                  <a:cs typeface="Times New Roman" pitchFamily="18" charset="0"/>
                </a:rPr>
                <a:t>star ratings</a:t>
              </a:r>
            </a:p>
          </p:txBody>
        </p:sp>
      </p:grpSp>
      <p:grpSp>
        <p:nvGrpSpPr>
          <p:cNvPr id="16" name="Groep 15"/>
          <p:cNvGrpSpPr/>
          <p:nvPr/>
        </p:nvGrpSpPr>
        <p:grpSpPr>
          <a:xfrm>
            <a:off x="-1620688" y="3270463"/>
            <a:ext cx="8229600" cy="3110865"/>
            <a:chOff x="-1548680" y="3870176"/>
            <a:chExt cx="8229600" cy="3110865"/>
          </a:xfrm>
        </p:grpSpPr>
        <p:sp>
          <p:nvSpPr>
            <p:cNvPr id="11" name="Titel 1"/>
            <p:cNvSpPr txBox="1">
              <a:spLocks/>
            </p:cNvSpPr>
            <p:nvPr/>
          </p:nvSpPr>
          <p:spPr>
            <a:xfrm>
              <a:off x="-1548680" y="3870176"/>
              <a:ext cx="8229600" cy="1143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itchFamily="18" charset="0"/>
                  <a:ea typeface="+mj-ea"/>
                  <a:cs typeface="Times New Roman" pitchFamily="18" charset="0"/>
                </a:rPr>
                <a:t>Prediction</a:t>
              </a:r>
            </a:p>
          </p:txBody>
        </p:sp>
        <p:sp>
          <p:nvSpPr>
            <p:cNvPr id="13" name="Tekstvak 12"/>
            <p:cNvSpPr txBox="1"/>
            <p:nvPr/>
          </p:nvSpPr>
          <p:spPr>
            <a:xfrm>
              <a:off x="1475656" y="4734272"/>
              <a:ext cx="4248472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Courier New" pitchFamily="49" charset="0"/>
                <a:buChar char="o"/>
              </a:pPr>
              <a:r>
                <a:rPr lang="en-GB" sz="2800" dirty="0" smtClean="0">
                  <a:latin typeface="Times New Roman" pitchFamily="18" charset="0"/>
                  <a:cs typeface="Times New Roman" pitchFamily="18" charset="0"/>
                </a:rPr>
                <a:t> Logistic regression</a:t>
              </a:r>
            </a:p>
            <a:p>
              <a:pPr>
                <a:buFont typeface="Courier New" pitchFamily="49" charset="0"/>
                <a:buChar char="o"/>
              </a:pPr>
              <a:r>
                <a:rPr lang="en-GB" sz="28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GB" sz="2800" dirty="0" smtClean="0">
                  <a:latin typeface="Times New Roman" pitchFamily="18" charset="0"/>
                  <a:cs typeface="Times New Roman" pitchFamily="18" charset="0"/>
                </a:rPr>
                <a:t>SVM</a:t>
              </a:r>
            </a:p>
            <a:p>
              <a:pPr>
                <a:buFont typeface="Courier New" pitchFamily="49" charset="0"/>
                <a:buChar char="o"/>
              </a:pPr>
              <a:r>
                <a:rPr lang="en-GB" sz="28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GB" sz="2800" dirty="0" smtClean="0">
                  <a:latin typeface="Times New Roman" pitchFamily="18" charset="0"/>
                  <a:cs typeface="Times New Roman" pitchFamily="18" charset="0"/>
                </a:rPr>
                <a:t>K Nearest Neighbours</a:t>
              </a:r>
            </a:p>
            <a:p>
              <a:pPr>
                <a:buFont typeface="Courier New" pitchFamily="49" charset="0"/>
                <a:buChar char="o"/>
              </a:pPr>
              <a:r>
                <a:rPr lang="en-GB" sz="28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GB" sz="2800" dirty="0" smtClean="0">
                  <a:latin typeface="Times New Roman" pitchFamily="18" charset="0"/>
                  <a:cs typeface="Times New Roman" pitchFamily="18" charset="0"/>
                </a:rPr>
                <a:t>Decision Tree</a:t>
              </a:r>
            </a:p>
            <a:p>
              <a:pPr>
                <a:buFont typeface="Courier New" pitchFamily="49" charset="0"/>
                <a:buChar char="o"/>
              </a:pPr>
              <a:r>
                <a:rPr lang="en-GB" sz="28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GB" sz="2800" dirty="0" smtClean="0">
                  <a:latin typeface="Times New Roman" pitchFamily="18" charset="0"/>
                  <a:cs typeface="Times New Roman" pitchFamily="18" charset="0"/>
                </a:rPr>
                <a:t>Random Forest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20206" t="9469" r="25531" b="3907"/>
          <a:stretch>
            <a:fillRect/>
          </a:stretch>
        </p:blipFill>
        <p:spPr bwMode="auto">
          <a:xfrm>
            <a:off x="1115616" y="332656"/>
            <a:ext cx="7056784" cy="6336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ep 2"/>
          <p:cNvGrpSpPr/>
          <p:nvPr/>
        </p:nvGrpSpPr>
        <p:grpSpPr>
          <a:xfrm>
            <a:off x="2627784" y="2204864"/>
            <a:ext cx="3960440" cy="3888432"/>
            <a:chOff x="4427984" y="1124744"/>
            <a:chExt cx="3960440" cy="3888432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l="40139" t="35063" r="38267" b="26547"/>
            <a:stretch>
              <a:fillRect/>
            </a:stretch>
          </p:blipFill>
          <p:spPr bwMode="auto">
            <a:xfrm>
              <a:off x="5580112" y="1124744"/>
              <a:ext cx="2808312" cy="2808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l="20206" t="36048" r="70935" b="24578"/>
            <a:stretch>
              <a:fillRect/>
            </a:stretch>
          </p:blipFill>
          <p:spPr bwMode="auto">
            <a:xfrm>
              <a:off x="4427984" y="1124744"/>
              <a:ext cx="1152128" cy="2880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l="40420" t="80343" r="37985" b="4891"/>
            <a:stretch>
              <a:fillRect/>
            </a:stretch>
          </p:blipFill>
          <p:spPr bwMode="auto">
            <a:xfrm>
              <a:off x="5580112" y="3933056"/>
              <a:ext cx="2808312" cy="1080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l="66163" t="9469" r="25531" b="11782"/>
          <a:stretch>
            <a:fillRect/>
          </a:stretch>
        </p:blipFill>
        <p:spPr bwMode="auto">
          <a:xfrm>
            <a:off x="7092280" y="332656"/>
            <a:ext cx="1080120" cy="576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kstvak 7"/>
          <p:cNvSpPr txBox="1"/>
          <p:nvPr/>
        </p:nvSpPr>
        <p:spPr>
          <a:xfrm>
            <a:off x="107504" y="116632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Feature Dependencies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20206" t="9469" r="25531" b="3907"/>
          <a:stretch>
            <a:fillRect/>
          </a:stretch>
        </p:blipFill>
        <p:spPr bwMode="auto">
          <a:xfrm>
            <a:off x="1115616" y="332656"/>
            <a:ext cx="7056784" cy="6336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 l="20206" t="15376" r="67059" b="11782"/>
          <a:stretch>
            <a:fillRect/>
          </a:stretch>
        </p:blipFill>
        <p:spPr bwMode="auto">
          <a:xfrm>
            <a:off x="1115616" y="764704"/>
            <a:ext cx="1656184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66163" t="9469" r="25531" b="11782"/>
          <a:stretch>
            <a:fillRect/>
          </a:stretch>
        </p:blipFill>
        <p:spPr bwMode="auto">
          <a:xfrm>
            <a:off x="7092280" y="332656"/>
            <a:ext cx="1080120" cy="576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kstvak 4"/>
          <p:cNvSpPr txBox="1"/>
          <p:nvPr/>
        </p:nvSpPr>
        <p:spPr>
          <a:xfrm>
            <a:off x="-36512" y="118373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Correlation with star ratings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18545" t="14391" r="28853" b="6250"/>
          <a:stretch>
            <a:fillRect/>
          </a:stretch>
        </p:blipFill>
        <p:spPr bwMode="auto">
          <a:xfrm>
            <a:off x="1115616" y="1052736"/>
            <a:ext cx="6840760" cy="5805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kstvak 4"/>
          <p:cNvSpPr txBox="1"/>
          <p:nvPr/>
        </p:nvSpPr>
        <p:spPr>
          <a:xfrm>
            <a:off x="3383868" y="260648"/>
            <a:ext cx="237626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Random Forest</a:t>
            </a:r>
            <a:endParaRPr lang="en-GB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/>
          <p:cNvSpPr txBox="1"/>
          <p:nvPr/>
        </p:nvSpPr>
        <p:spPr>
          <a:xfrm>
            <a:off x="2987824" y="335558"/>
            <a:ext cx="3204356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3600" dirty="0" smtClean="0">
                <a:latin typeface="Times New Roman" pitchFamily="18" charset="0"/>
                <a:cs typeface="Times New Roman" pitchFamily="18" charset="0"/>
              </a:rPr>
              <a:t>Conclusions</a:t>
            </a:r>
          </a:p>
          <a:p>
            <a:pPr algn="ctr"/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Easy Fixes?</a:t>
            </a:r>
            <a:endParaRPr lang="en-GB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kstvak 5"/>
          <p:cNvSpPr txBox="1"/>
          <p:nvPr/>
        </p:nvSpPr>
        <p:spPr>
          <a:xfrm>
            <a:off x="1187624" y="2333198"/>
            <a:ext cx="58326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Courier New" pitchFamily="49" charset="0"/>
              <a:buChar char="o"/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 Noise </a:t>
            </a:r>
          </a:p>
          <a:p>
            <a:pPr>
              <a:buFont typeface="Courier New" pitchFamily="49" charset="0"/>
              <a:buChar char="o"/>
            </a:pP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Parking (Las Vegas)</a:t>
            </a:r>
          </a:p>
          <a:p>
            <a:pPr>
              <a:buFont typeface="Courier New" pitchFamily="49" charset="0"/>
              <a:buChar char="o"/>
            </a:pP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Good for</a:t>
            </a:r>
          </a:p>
          <a:p>
            <a:pPr>
              <a:buFont typeface="Courier New" pitchFamily="49" charset="0"/>
              <a:buChar char="o"/>
            </a:pP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Price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97</Words>
  <Application>Microsoft Office PowerPoint</Application>
  <PresentationFormat>Diavoorstelling (4:3)</PresentationFormat>
  <Paragraphs>35</Paragraphs>
  <Slides>8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9" baseType="lpstr">
      <vt:lpstr>Office-thema</vt:lpstr>
      <vt:lpstr>Easy Fixes?</vt:lpstr>
      <vt:lpstr>Association</vt:lpstr>
      <vt:lpstr>Dia 3</vt:lpstr>
      <vt:lpstr>Dia 4</vt:lpstr>
      <vt:lpstr>Dia 5</vt:lpstr>
      <vt:lpstr>Dia 6</vt:lpstr>
      <vt:lpstr>Dia 7</vt:lpstr>
      <vt:lpstr>Dia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 Fixes?</dc:title>
  <dc:creator>AL</dc:creator>
  <cp:lastModifiedBy>AL</cp:lastModifiedBy>
  <cp:revision>10</cp:revision>
  <dcterms:created xsi:type="dcterms:W3CDTF">2017-03-23T07:35:38Z</dcterms:created>
  <dcterms:modified xsi:type="dcterms:W3CDTF">2017-03-23T09:40:03Z</dcterms:modified>
</cp:coreProperties>
</file>