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01AD-CE86-43E5-8F4E-76E914F69ED0}" type="datetimeFigureOut">
              <a:rPr lang="en-US" smtClean="0"/>
              <a:t>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D632-6F5D-4175-939D-C9D0EAA3396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Hey Norconex, this is a test.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Hey Norconex, this is a test.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brissonp</dc:creator>
  <cp:lastModifiedBy>Pascal Essiembre</cp:lastModifiedBy>
  <cp:revision>3</cp:revision>
  <dcterms:created xsi:type="dcterms:W3CDTF">2015-03-11T13:52:08Z</dcterms:created>
  <dcterms:modified xsi:type="dcterms:W3CDTF">2015-03-12T20:24:08Z</dcterms:modified>
</cp:coreProperties>
</file>