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7" r:id="rId4"/>
    <p:sldId id="268" r:id="rId5"/>
    <p:sldId id="269" r:id="rId6"/>
    <p:sldId id="260" r:id="rId7"/>
    <p:sldId id="606" r:id="rId8"/>
    <p:sldId id="257" r:id="rId9"/>
    <p:sldId id="263" r:id="rId10"/>
    <p:sldId id="262" r:id="rId11"/>
    <p:sldId id="258" r:id="rId12"/>
    <p:sldId id="264" r:id="rId13"/>
    <p:sldId id="259" r:id="rId14"/>
    <p:sldId id="266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EF8B8-5C92-4951-B883-40477170D7B9}" v="15" dt="2021-10-17T14:49:46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ja Aits" userId="188457d9-1368-4655-97b6-687146b4eef0" providerId="ADAL" clId="{B8AE025E-4C8C-4D69-85B2-C15DF77DC17C}"/>
    <pc:docChg chg="undo custSel addSld delSld modSld sldOrd">
      <pc:chgData name="Sonja Aits" userId="188457d9-1368-4655-97b6-687146b4eef0" providerId="ADAL" clId="{B8AE025E-4C8C-4D69-85B2-C15DF77DC17C}" dt="2021-10-15T09:25:59.620" v="7477" actId="14100"/>
      <pc:docMkLst>
        <pc:docMk/>
      </pc:docMkLst>
      <pc:sldChg chg="addSp delSp modSp mod">
        <pc:chgData name="Sonja Aits" userId="188457d9-1368-4655-97b6-687146b4eef0" providerId="ADAL" clId="{B8AE025E-4C8C-4D69-85B2-C15DF77DC17C}" dt="2021-10-15T06:59:22.780" v="6145" actId="255"/>
        <pc:sldMkLst>
          <pc:docMk/>
          <pc:sldMk cId="1793096423" sldId="256"/>
        </pc:sldMkLst>
        <pc:spChg chg="mod">
          <ac:chgData name="Sonja Aits" userId="188457d9-1368-4655-97b6-687146b4eef0" providerId="ADAL" clId="{B8AE025E-4C8C-4D69-85B2-C15DF77DC17C}" dt="2021-10-14T23:35:33.730" v="5726" actId="113"/>
          <ac:spMkLst>
            <pc:docMk/>
            <pc:sldMk cId="1793096423" sldId="256"/>
            <ac:spMk id="2" creationId="{2DE06DBA-9316-440B-84C3-274D11F13148}"/>
          </ac:spMkLst>
        </pc:spChg>
        <pc:spChg chg="mod">
          <ac:chgData name="Sonja Aits" userId="188457d9-1368-4655-97b6-687146b4eef0" providerId="ADAL" clId="{B8AE025E-4C8C-4D69-85B2-C15DF77DC17C}" dt="2021-10-15T06:59:22.780" v="6145" actId="255"/>
          <ac:spMkLst>
            <pc:docMk/>
            <pc:sldMk cId="1793096423" sldId="256"/>
            <ac:spMk id="3" creationId="{92546D67-CC67-4466-ADBD-49A2E8670630}"/>
          </ac:spMkLst>
        </pc:spChg>
        <pc:graphicFrameChg chg="add del mod">
          <ac:chgData name="Sonja Aits" userId="188457d9-1368-4655-97b6-687146b4eef0" providerId="ADAL" clId="{B8AE025E-4C8C-4D69-85B2-C15DF77DC17C}" dt="2021-10-14T23:35:02.697" v="5674"/>
          <ac:graphicFrameMkLst>
            <pc:docMk/>
            <pc:sldMk cId="1793096423" sldId="256"/>
            <ac:graphicFrameMk id="4" creationId="{BAED18D3-844E-4542-8649-1E333D7E306A}"/>
          </ac:graphicFrameMkLst>
        </pc:graphicFrameChg>
      </pc:sldChg>
      <pc:sldChg chg="addSp modSp mod ord">
        <pc:chgData name="Sonja Aits" userId="188457d9-1368-4655-97b6-687146b4eef0" providerId="ADAL" clId="{B8AE025E-4C8C-4D69-85B2-C15DF77DC17C}" dt="2021-10-14T23:36:46.278" v="5734"/>
        <pc:sldMkLst>
          <pc:docMk/>
          <pc:sldMk cId="2741090685" sldId="257"/>
        </pc:sldMkLst>
        <pc:spChg chg="mod">
          <ac:chgData name="Sonja Aits" userId="188457d9-1368-4655-97b6-687146b4eef0" providerId="ADAL" clId="{B8AE025E-4C8C-4D69-85B2-C15DF77DC17C}" dt="2021-10-14T23:36:41.092" v="5732" actId="207"/>
          <ac:spMkLst>
            <pc:docMk/>
            <pc:sldMk cId="2741090685" sldId="257"/>
            <ac:spMk id="2" creationId="{EC8A7BAB-2740-401F-9C39-221D0774384F}"/>
          </ac:spMkLst>
        </pc:spChg>
        <pc:spChg chg="mod">
          <ac:chgData name="Sonja Aits" userId="188457d9-1368-4655-97b6-687146b4eef0" providerId="ADAL" clId="{B8AE025E-4C8C-4D69-85B2-C15DF77DC17C}" dt="2021-10-14T23:34:10.784" v="5672" actId="113"/>
          <ac:spMkLst>
            <pc:docMk/>
            <pc:sldMk cId="2741090685" sldId="257"/>
            <ac:spMk id="3" creationId="{C8E83895-36C7-4400-A795-3F341D9DB9E0}"/>
          </ac:spMkLst>
        </pc:spChg>
        <pc:spChg chg="add mod">
          <ac:chgData name="Sonja Aits" userId="188457d9-1368-4655-97b6-687146b4eef0" providerId="ADAL" clId="{B8AE025E-4C8C-4D69-85B2-C15DF77DC17C}" dt="2021-10-14T23:33:55.762" v="5671" actId="1076"/>
          <ac:spMkLst>
            <pc:docMk/>
            <pc:sldMk cId="2741090685" sldId="257"/>
            <ac:spMk id="4" creationId="{E08E9069-9001-42CB-AD65-E1CF73A56452}"/>
          </ac:spMkLst>
        </pc:spChg>
      </pc:sldChg>
      <pc:sldChg chg="modSp new mod ord">
        <pc:chgData name="Sonja Aits" userId="188457d9-1368-4655-97b6-687146b4eef0" providerId="ADAL" clId="{B8AE025E-4C8C-4D69-85B2-C15DF77DC17C}" dt="2021-10-15T09:13:08.494" v="7448" actId="20577"/>
        <pc:sldMkLst>
          <pc:docMk/>
          <pc:sldMk cId="3866891986" sldId="258"/>
        </pc:sldMkLst>
        <pc:spChg chg="mod">
          <ac:chgData name="Sonja Aits" userId="188457d9-1368-4655-97b6-687146b4eef0" providerId="ADAL" clId="{B8AE025E-4C8C-4D69-85B2-C15DF77DC17C}" dt="2021-10-14T23:36:36.582" v="5731" actId="207"/>
          <ac:spMkLst>
            <pc:docMk/>
            <pc:sldMk cId="3866891986" sldId="258"/>
            <ac:spMk id="2" creationId="{FC52B05C-80E9-4111-8D7E-0FFEF9856BD0}"/>
          </ac:spMkLst>
        </pc:spChg>
        <pc:spChg chg="mod">
          <ac:chgData name="Sonja Aits" userId="188457d9-1368-4655-97b6-687146b4eef0" providerId="ADAL" clId="{B8AE025E-4C8C-4D69-85B2-C15DF77DC17C}" dt="2021-10-15T09:13:08.494" v="7448" actId="20577"/>
          <ac:spMkLst>
            <pc:docMk/>
            <pc:sldMk cId="3866891986" sldId="258"/>
            <ac:spMk id="3" creationId="{395383DE-0E5D-40D0-9C05-566EE1CE0E7F}"/>
          </ac:spMkLst>
        </pc:spChg>
      </pc:sldChg>
      <pc:sldChg chg="modSp new mod">
        <pc:chgData name="Sonja Aits" userId="188457d9-1368-4655-97b6-687146b4eef0" providerId="ADAL" clId="{B8AE025E-4C8C-4D69-85B2-C15DF77DC17C}" dt="2021-10-15T06:30:12.028" v="6054" actId="20577"/>
        <pc:sldMkLst>
          <pc:docMk/>
          <pc:sldMk cId="2952073817" sldId="259"/>
        </pc:sldMkLst>
        <pc:spChg chg="mod">
          <ac:chgData name="Sonja Aits" userId="188457d9-1368-4655-97b6-687146b4eef0" providerId="ADAL" clId="{B8AE025E-4C8C-4D69-85B2-C15DF77DC17C}" dt="2021-10-14T23:38:16.369" v="5777" actId="20577"/>
          <ac:spMkLst>
            <pc:docMk/>
            <pc:sldMk cId="2952073817" sldId="259"/>
            <ac:spMk id="2" creationId="{1A000975-39D7-41BD-A821-1E8297910F2C}"/>
          </ac:spMkLst>
        </pc:spChg>
        <pc:spChg chg="mod">
          <ac:chgData name="Sonja Aits" userId="188457d9-1368-4655-97b6-687146b4eef0" providerId="ADAL" clId="{B8AE025E-4C8C-4D69-85B2-C15DF77DC17C}" dt="2021-10-15T06:30:12.028" v="6054" actId="20577"/>
          <ac:spMkLst>
            <pc:docMk/>
            <pc:sldMk cId="2952073817" sldId="259"/>
            <ac:spMk id="3" creationId="{6D471EBA-0C72-4F94-8007-14DE564750B7}"/>
          </ac:spMkLst>
        </pc:spChg>
      </pc:sldChg>
      <pc:sldChg chg="modSp new mod">
        <pc:chgData name="Sonja Aits" userId="188457d9-1368-4655-97b6-687146b4eef0" providerId="ADAL" clId="{B8AE025E-4C8C-4D69-85B2-C15DF77DC17C}" dt="2021-10-15T08:56:36.877" v="7033" actId="20577"/>
        <pc:sldMkLst>
          <pc:docMk/>
          <pc:sldMk cId="1850397807" sldId="260"/>
        </pc:sldMkLst>
        <pc:spChg chg="mod">
          <ac:chgData name="Sonja Aits" userId="188457d9-1368-4655-97b6-687146b4eef0" providerId="ADAL" clId="{B8AE025E-4C8C-4D69-85B2-C15DF77DC17C}" dt="2021-10-14T23:36:21.425" v="5728" actId="207"/>
          <ac:spMkLst>
            <pc:docMk/>
            <pc:sldMk cId="1850397807" sldId="260"/>
            <ac:spMk id="2" creationId="{06CFEFE0-A97F-4C67-BA90-A2B43E6466BC}"/>
          </ac:spMkLst>
        </pc:spChg>
        <pc:spChg chg="mod">
          <ac:chgData name="Sonja Aits" userId="188457d9-1368-4655-97b6-687146b4eef0" providerId="ADAL" clId="{B8AE025E-4C8C-4D69-85B2-C15DF77DC17C}" dt="2021-10-15T08:56:36.877" v="7033" actId="20577"/>
          <ac:spMkLst>
            <pc:docMk/>
            <pc:sldMk cId="1850397807" sldId="260"/>
            <ac:spMk id="3" creationId="{4D96649A-17FD-474D-8E12-A0A9DF740AC4}"/>
          </ac:spMkLst>
        </pc:spChg>
      </pc:sldChg>
      <pc:sldChg chg="modSp new del mod">
        <pc:chgData name="Sonja Aits" userId="188457d9-1368-4655-97b6-687146b4eef0" providerId="ADAL" clId="{B8AE025E-4C8C-4D69-85B2-C15DF77DC17C}" dt="2021-10-14T22:59:18.868" v="5203" actId="47"/>
        <pc:sldMkLst>
          <pc:docMk/>
          <pc:sldMk cId="845886616" sldId="261"/>
        </pc:sldMkLst>
        <pc:spChg chg="mod">
          <ac:chgData name="Sonja Aits" userId="188457d9-1368-4655-97b6-687146b4eef0" providerId="ADAL" clId="{B8AE025E-4C8C-4D69-85B2-C15DF77DC17C}" dt="2021-10-14T21:38:23.868" v="534" actId="20577"/>
          <ac:spMkLst>
            <pc:docMk/>
            <pc:sldMk cId="845886616" sldId="261"/>
            <ac:spMk id="2" creationId="{F421090B-7CC0-462D-B9DF-D02BFFD86540}"/>
          </ac:spMkLst>
        </pc:spChg>
        <pc:spChg chg="mod">
          <ac:chgData name="Sonja Aits" userId="188457d9-1368-4655-97b6-687146b4eef0" providerId="ADAL" clId="{B8AE025E-4C8C-4D69-85B2-C15DF77DC17C}" dt="2021-10-14T21:43:52.756" v="1061" actId="5793"/>
          <ac:spMkLst>
            <pc:docMk/>
            <pc:sldMk cId="845886616" sldId="261"/>
            <ac:spMk id="3" creationId="{F0F491AA-0BB0-4824-99EB-1E83C0BA5128}"/>
          </ac:spMkLst>
        </pc:spChg>
      </pc:sldChg>
      <pc:sldChg chg="addSp delSp modSp new del mod modClrScheme chgLayout">
        <pc:chgData name="Sonja Aits" userId="188457d9-1368-4655-97b6-687146b4eef0" providerId="ADAL" clId="{B8AE025E-4C8C-4D69-85B2-C15DF77DC17C}" dt="2021-10-14T21:52:12.183" v="1515" actId="2696"/>
        <pc:sldMkLst>
          <pc:docMk/>
          <pc:sldMk cId="267484721" sldId="262"/>
        </pc:sldMkLst>
        <pc:spChg chg="del">
          <ac:chgData name="Sonja Aits" userId="188457d9-1368-4655-97b6-687146b4eef0" providerId="ADAL" clId="{B8AE025E-4C8C-4D69-85B2-C15DF77DC17C}" dt="2021-10-14T21:50:41.825" v="1482" actId="700"/>
          <ac:spMkLst>
            <pc:docMk/>
            <pc:sldMk cId="267484721" sldId="262"/>
            <ac:spMk id="2" creationId="{E649BC2D-A7C8-4882-A3F5-B26EB25DCD06}"/>
          </ac:spMkLst>
        </pc:spChg>
        <pc:spChg chg="del">
          <ac:chgData name="Sonja Aits" userId="188457d9-1368-4655-97b6-687146b4eef0" providerId="ADAL" clId="{B8AE025E-4C8C-4D69-85B2-C15DF77DC17C}" dt="2021-10-14T21:50:41.825" v="1482" actId="700"/>
          <ac:spMkLst>
            <pc:docMk/>
            <pc:sldMk cId="267484721" sldId="262"/>
            <ac:spMk id="3" creationId="{2477F59B-35D8-4529-B051-22FF96457DD9}"/>
          </ac:spMkLst>
        </pc:spChg>
        <pc:graphicFrameChg chg="add mod modGraphic">
          <ac:chgData name="Sonja Aits" userId="188457d9-1368-4655-97b6-687146b4eef0" providerId="ADAL" clId="{B8AE025E-4C8C-4D69-85B2-C15DF77DC17C}" dt="2021-10-14T21:51:59.841" v="1513" actId="20577"/>
          <ac:graphicFrameMkLst>
            <pc:docMk/>
            <pc:sldMk cId="267484721" sldId="262"/>
            <ac:graphicFrameMk id="4" creationId="{546F6DED-CC62-4F76-B889-C303EAA49A38}"/>
          </ac:graphicFrameMkLst>
        </pc:graphicFrameChg>
      </pc:sldChg>
      <pc:sldChg chg="modSp add mod ord">
        <pc:chgData name="Sonja Aits" userId="188457d9-1368-4655-97b6-687146b4eef0" providerId="ADAL" clId="{B8AE025E-4C8C-4D69-85B2-C15DF77DC17C}" dt="2021-10-15T09:12:35.268" v="7420" actId="6549"/>
        <pc:sldMkLst>
          <pc:docMk/>
          <pc:sldMk cId="3544963419" sldId="262"/>
        </pc:sldMkLst>
        <pc:spChg chg="mod">
          <ac:chgData name="Sonja Aits" userId="188457d9-1368-4655-97b6-687146b4eef0" providerId="ADAL" clId="{B8AE025E-4C8C-4D69-85B2-C15DF77DC17C}" dt="2021-10-14T23:36:31.257" v="5730" actId="207"/>
          <ac:spMkLst>
            <pc:docMk/>
            <pc:sldMk cId="3544963419" sldId="262"/>
            <ac:spMk id="2" creationId="{FC52B05C-80E9-4111-8D7E-0FFEF9856BD0}"/>
          </ac:spMkLst>
        </pc:spChg>
        <pc:spChg chg="mod">
          <ac:chgData name="Sonja Aits" userId="188457d9-1368-4655-97b6-687146b4eef0" providerId="ADAL" clId="{B8AE025E-4C8C-4D69-85B2-C15DF77DC17C}" dt="2021-10-15T09:12:35.268" v="7420" actId="6549"/>
          <ac:spMkLst>
            <pc:docMk/>
            <pc:sldMk cId="3544963419" sldId="262"/>
            <ac:spMk id="3" creationId="{395383DE-0E5D-40D0-9C05-566EE1CE0E7F}"/>
          </ac:spMkLst>
        </pc:spChg>
      </pc:sldChg>
      <pc:sldChg chg="modSp add mod">
        <pc:chgData name="Sonja Aits" userId="188457d9-1368-4655-97b6-687146b4eef0" providerId="ADAL" clId="{B8AE025E-4C8C-4D69-85B2-C15DF77DC17C}" dt="2021-10-15T07:01:34.322" v="6272" actId="20577"/>
        <pc:sldMkLst>
          <pc:docMk/>
          <pc:sldMk cId="499478113" sldId="263"/>
        </pc:sldMkLst>
        <pc:spChg chg="mod">
          <ac:chgData name="Sonja Aits" userId="188457d9-1368-4655-97b6-687146b4eef0" providerId="ADAL" clId="{B8AE025E-4C8C-4D69-85B2-C15DF77DC17C}" dt="2021-10-14T23:36:26.565" v="5729" actId="207"/>
          <ac:spMkLst>
            <pc:docMk/>
            <pc:sldMk cId="499478113" sldId="263"/>
            <ac:spMk id="2" creationId="{FC52B05C-80E9-4111-8D7E-0FFEF9856BD0}"/>
          </ac:spMkLst>
        </pc:spChg>
        <pc:spChg chg="mod">
          <ac:chgData name="Sonja Aits" userId="188457d9-1368-4655-97b6-687146b4eef0" providerId="ADAL" clId="{B8AE025E-4C8C-4D69-85B2-C15DF77DC17C}" dt="2021-10-15T07:01:34.322" v="6272" actId="20577"/>
          <ac:spMkLst>
            <pc:docMk/>
            <pc:sldMk cId="499478113" sldId="263"/>
            <ac:spMk id="3" creationId="{395383DE-0E5D-40D0-9C05-566EE1CE0E7F}"/>
          </ac:spMkLst>
        </pc:spChg>
      </pc:sldChg>
      <pc:sldChg chg="modSp new mod">
        <pc:chgData name="Sonja Aits" userId="188457d9-1368-4655-97b6-687146b4eef0" providerId="ADAL" clId="{B8AE025E-4C8C-4D69-85B2-C15DF77DC17C}" dt="2021-10-15T09:14:05.454" v="7464" actId="20577"/>
        <pc:sldMkLst>
          <pc:docMk/>
          <pc:sldMk cId="3574738018" sldId="264"/>
        </pc:sldMkLst>
        <pc:spChg chg="mod">
          <ac:chgData name="Sonja Aits" userId="188457d9-1368-4655-97b6-687146b4eef0" providerId="ADAL" clId="{B8AE025E-4C8C-4D69-85B2-C15DF77DC17C}" dt="2021-10-15T07:04:53.574" v="6588" actId="20577"/>
          <ac:spMkLst>
            <pc:docMk/>
            <pc:sldMk cId="3574738018" sldId="264"/>
            <ac:spMk id="2" creationId="{3B9C70E9-CCB6-4358-88E2-5E54485257F8}"/>
          </ac:spMkLst>
        </pc:spChg>
        <pc:spChg chg="mod">
          <ac:chgData name="Sonja Aits" userId="188457d9-1368-4655-97b6-687146b4eef0" providerId="ADAL" clId="{B8AE025E-4C8C-4D69-85B2-C15DF77DC17C}" dt="2021-10-15T09:14:05.454" v="7464" actId="20577"/>
          <ac:spMkLst>
            <pc:docMk/>
            <pc:sldMk cId="3574738018" sldId="264"/>
            <ac:spMk id="3" creationId="{FF512F89-32DD-488D-AC97-ECC064784185}"/>
          </ac:spMkLst>
        </pc:spChg>
      </pc:sldChg>
      <pc:sldChg chg="addSp delSp modSp new mod modClrScheme chgLayout">
        <pc:chgData name="Sonja Aits" userId="188457d9-1368-4655-97b6-687146b4eef0" providerId="ADAL" clId="{B8AE025E-4C8C-4D69-85B2-C15DF77DC17C}" dt="2021-10-15T09:25:59.620" v="7477" actId="14100"/>
        <pc:sldMkLst>
          <pc:docMk/>
          <pc:sldMk cId="1189156112" sldId="265"/>
        </pc:sldMkLst>
        <pc:spChg chg="del mod ord">
          <ac:chgData name="Sonja Aits" userId="188457d9-1368-4655-97b6-687146b4eef0" providerId="ADAL" clId="{B8AE025E-4C8C-4D69-85B2-C15DF77DC17C}" dt="2021-10-15T09:25:42.355" v="7466" actId="700"/>
          <ac:spMkLst>
            <pc:docMk/>
            <pc:sldMk cId="1189156112" sldId="265"/>
            <ac:spMk id="2" creationId="{E517ADEF-FE8F-4FAA-80B9-23F18FCAF7D2}"/>
          </ac:spMkLst>
        </pc:spChg>
        <pc:spChg chg="del mod ord">
          <ac:chgData name="Sonja Aits" userId="188457d9-1368-4655-97b6-687146b4eef0" providerId="ADAL" clId="{B8AE025E-4C8C-4D69-85B2-C15DF77DC17C}" dt="2021-10-15T09:25:42.355" v="7466" actId="700"/>
          <ac:spMkLst>
            <pc:docMk/>
            <pc:sldMk cId="1189156112" sldId="265"/>
            <ac:spMk id="3" creationId="{51D94F63-1850-4169-BCCC-BFCA6A2CD057}"/>
          </ac:spMkLst>
        </pc:spChg>
        <pc:spChg chg="mod ord">
          <ac:chgData name="Sonja Aits" userId="188457d9-1368-4655-97b6-687146b4eef0" providerId="ADAL" clId="{B8AE025E-4C8C-4D69-85B2-C15DF77DC17C}" dt="2021-10-15T09:25:42.355" v="7466" actId="700"/>
          <ac:spMkLst>
            <pc:docMk/>
            <pc:sldMk cId="1189156112" sldId="265"/>
            <ac:spMk id="4" creationId="{E9A8FF17-330C-4391-BFDB-13E65F6699D0}"/>
          </ac:spMkLst>
        </pc:spChg>
        <pc:spChg chg="add mod ord">
          <ac:chgData name="Sonja Aits" userId="188457d9-1368-4655-97b6-687146b4eef0" providerId="ADAL" clId="{B8AE025E-4C8C-4D69-85B2-C15DF77DC17C}" dt="2021-10-15T09:25:59.620" v="7477" actId="14100"/>
          <ac:spMkLst>
            <pc:docMk/>
            <pc:sldMk cId="1189156112" sldId="265"/>
            <ac:spMk id="5" creationId="{E11D73B8-055A-4191-BBE8-521DF36741A8}"/>
          </ac:spMkLst>
        </pc:spChg>
        <pc:spChg chg="add mod ord">
          <ac:chgData name="Sonja Aits" userId="188457d9-1368-4655-97b6-687146b4eef0" providerId="ADAL" clId="{B8AE025E-4C8C-4D69-85B2-C15DF77DC17C}" dt="2021-10-15T09:25:42.355" v="7466" actId="700"/>
          <ac:spMkLst>
            <pc:docMk/>
            <pc:sldMk cId="1189156112" sldId="265"/>
            <ac:spMk id="6" creationId="{4D52C596-C755-49FE-9A93-89F1F12860DA}"/>
          </ac:spMkLst>
        </pc:spChg>
      </pc:sldChg>
    </pc:docChg>
  </pc:docChgLst>
  <pc:docChgLst>
    <pc:chgData name="Sonja Aits" userId="188457d9-1368-4655-97b6-687146b4eef0" providerId="ADAL" clId="{740EF8B8-5C92-4951-B883-40477170D7B9}"/>
    <pc:docChg chg="undo custSel addSld modSld sldOrd">
      <pc:chgData name="Sonja Aits" userId="188457d9-1368-4655-97b6-687146b4eef0" providerId="ADAL" clId="{740EF8B8-5C92-4951-B883-40477170D7B9}" dt="2021-10-17T14:51:56.289" v="805" actId="207"/>
      <pc:docMkLst>
        <pc:docMk/>
      </pc:docMkLst>
      <pc:sldChg chg="modSp mod setBg">
        <pc:chgData name="Sonja Aits" userId="188457d9-1368-4655-97b6-687146b4eef0" providerId="ADAL" clId="{740EF8B8-5C92-4951-B883-40477170D7B9}" dt="2021-10-17T14:49:52.635" v="791" actId="207"/>
        <pc:sldMkLst>
          <pc:docMk/>
          <pc:sldMk cId="1793096423" sldId="256"/>
        </pc:sldMkLst>
        <pc:spChg chg="mod">
          <ac:chgData name="Sonja Aits" userId="188457d9-1368-4655-97b6-687146b4eef0" providerId="ADAL" clId="{740EF8B8-5C92-4951-B883-40477170D7B9}" dt="2021-10-17T14:49:38.325" v="789" actId="207"/>
          <ac:spMkLst>
            <pc:docMk/>
            <pc:sldMk cId="1793096423" sldId="256"/>
            <ac:spMk id="2" creationId="{2DE06DBA-9316-440B-84C3-274D11F13148}"/>
          </ac:spMkLst>
        </pc:spChg>
        <pc:spChg chg="mod">
          <ac:chgData name="Sonja Aits" userId="188457d9-1368-4655-97b6-687146b4eef0" providerId="ADAL" clId="{740EF8B8-5C92-4951-B883-40477170D7B9}" dt="2021-10-17T14:49:52.635" v="791" actId="207"/>
          <ac:spMkLst>
            <pc:docMk/>
            <pc:sldMk cId="1793096423" sldId="256"/>
            <ac:spMk id="3" creationId="{92546D67-CC67-4466-ADBD-49A2E8670630}"/>
          </ac:spMkLst>
        </pc:spChg>
      </pc:sldChg>
      <pc:sldChg chg="modSp mod">
        <pc:chgData name="Sonja Aits" userId="188457d9-1368-4655-97b6-687146b4eef0" providerId="ADAL" clId="{740EF8B8-5C92-4951-B883-40477170D7B9}" dt="2021-10-17T14:51:22.701" v="799" actId="122"/>
        <pc:sldMkLst>
          <pc:docMk/>
          <pc:sldMk cId="2741090685" sldId="257"/>
        </pc:sldMkLst>
        <pc:spChg chg="mod">
          <ac:chgData name="Sonja Aits" userId="188457d9-1368-4655-97b6-687146b4eef0" providerId="ADAL" clId="{740EF8B8-5C92-4951-B883-40477170D7B9}" dt="2021-10-17T14:51:22.701" v="799" actId="122"/>
          <ac:spMkLst>
            <pc:docMk/>
            <pc:sldMk cId="2741090685" sldId="257"/>
            <ac:spMk id="2" creationId="{EC8A7BAB-2740-401F-9C39-221D0774384F}"/>
          </ac:spMkLst>
        </pc:spChg>
      </pc:sldChg>
      <pc:sldChg chg="modSp mod">
        <pc:chgData name="Sonja Aits" userId="188457d9-1368-4655-97b6-687146b4eef0" providerId="ADAL" clId="{740EF8B8-5C92-4951-B883-40477170D7B9}" dt="2021-10-17T14:51:38.731" v="802" actId="122"/>
        <pc:sldMkLst>
          <pc:docMk/>
          <pc:sldMk cId="3866891986" sldId="258"/>
        </pc:sldMkLst>
        <pc:spChg chg="mod">
          <ac:chgData name="Sonja Aits" userId="188457d9-1368-4655-97b6-687146b4eef0" providerId="ADAL" clId="{740EF8B8-5C92-4951-B883-40477170D7B9}" dt="2021-10-17T14:51:38.731" v="802" actId="122"/>
          <ac:spMkLst>
            <pc:docMk/>
            <pc:sldMk cId="3866891986" sldId="258"/>
            <ac:spMk id="2" creationId="{FC52B05C-80E9-4111-8D7E-0FFEF9856BD0}"/>
          </ac:spMkLst>
        </pc:spChg>
      </pc:sldChg>
      <pc:sldChg chg="addSp delSp modSp mod">
        <pc:chgData name="Sonja Aits" userId="188457d9-1368-4655-97b6-687146b4eef0" providerId="ADAL" clId="{740EF8B8-5C92-4951-B883-40477170D7B9}" dt="2021-10-17T14:51:50.575" v="804" actId="122"/>
        <pc:sldMkLst>
          <pc:docMk/>
          <pc:sldMk cId="2952073817" sldId="259"/>
        </pc:sldMkLst>
        <pc:spChg chg="mod">
          <ac:chgData name="Sonja Aits" userId="188457d9-1368-4655-97b6-687146b4eef0" providerId="ADAL" clId="{740EF8B8-5C92-4951-B883-40477170D7B9}" dt="2021-10-17T14:51:50.575" v="804" actId="122"/>
          <ac:spMkLst>
            <pc:docMk/>
            <pc:sldMk cId="2952073817" sldId="259"/>
            <ac:spMk id="2" creationId="{1A000975-39D7-41BD-A821-1E8297910F2C}"/>
          </ac:spMkLst>
        </pc:spChg>
        <pc:spChg chg="add del mod">
          <ac:chgData name="Sonja Aits" userId="188457d9-1368-4655-97b6-687146b4eef0" providerId="ADAL" clId="{740EF8B8-5C92-4951-B883-40477170D7B9}" dt="2021-10-15T13:34:43.553" v="717"/>
          <ac:spMkLst>
            <pc:docMk/>
            <pc:sldMk cId="2952073817" sldId="259"/>
            <ac:spMk id="5" creationId="{F340E9E9-DD20-4436-BFC4-DA554DF67DA5}"/>
          </ac:spMkLst>
        </pc:spChg>
      </pc:sldChg>
      <pc:sldChg chg="modSp mod">
        <pc:chgData name="Sonja Aits" userId="188457d9-1368-4655-97b6-687146b4eef0" providerId="ADAL" clId="{740EF8B8-5C92-4951-B883-40477170D7B9}" dt="2021-10-17T14:51:33.336" v="801" actId="122"/>
        <pc:sldMkLst>
          <pc:docMk/>
          <pc:sldMk cId="3544963419" sldId="262"/>
        </pc:sldMkLst>
        <pc:spChg chg="mod">
          <ac:chgData name="Sonja Aits" userId="188457d9-1368-4655-97b6-687146b4eef0" providerId="ADAL" clId="{740EF8B8-5C92-4951-B883-40477170D7B9}" dt="2021-10-17T14:51:33.336" v="801" actId="122"/>
          <ac:spMkLst>
            <pc:docMk/>
            <pc:sldMk cId="3544963419" sldId="262"/>
            <ac:spMk id="2" creationId="{FC52B05C-80E9-4111-8D7E-0FFEF9856BD0}"/>
          </ac:spMkLst>
        </pc:spChg>
      </pc:sldChg>
      <pc:sldChg chg="modSp mod">
        <pc:chgData name="Sonja Aits" userId="188457d9-1368-4655-97b6-687146b4eef0" providerId="ADAL" clId="{740EF8B8-5C92-4951-B883-40477170D7B9}" dt="2021-10-17T14:51:28.649" v="800" actId="122"/>
        <pc:sldMkLst>
          <pc:docMk/>
          <pc:sldMk cId="499478113" sldId="263"/>
        </pc:sldMkLst>
        <pc:spChg chg="mod">
          <ac:chgData name="Sonja Aits" userId="188457d9-1368-4655-97b6-687146b4eef0" providerId="ADAL" clId="{740EF8B8-5C92-4951-B883-40477170D7B9}" dt="2021-10-17T14:51:28.649" v="800" actId="122"/>
          <ac:spMkLst>
            <pc:docMk/>
            <pc:sldMk cId="499478113" sldId="263"/>
            <ac:spMk id="2" creationId="{FC52B05C-80E9-4111-8D7E-0FFEF9856BD0}"/>
          </ac:spMkLst>
        </pc:spChg>
      </pc:sldChg>
      <pc:sldChg chg="modSp mod">
        <pc:chgData name="Sonja Aits" userId="188457d9-1368-4655-97b6-687146b4eef0" providerId="ADAL" clId="{740EF8B8-5C92-4951-B883-40477170D7B9}" dt="2021-10-17T14:51:43.684" v="803" actId="122"/>
        <pc:sldMkLst>
          <pc:docMk/>
          <pc:sldMk cId="3574738018" sldId="264"/>
        </pc:sldMkLst>
        <pc:spChg chg="mod">
          <ac:chgData name="Sonja Aits" userId="188457d9-1368-4655-97b6-687146b4eef0" providerId="ADAL" clId="{740EF8B8-5C92-4951-B883-40477170D7B9}" dt="2021-10-17T14:51:43.684" v="803" actId="122"/>
          <ac:spMkLst>
            <pc:docMk/>
            <pc:sldMk cId="3574738018" sldId="264"/>
            <ac:spMk id="2" creationId="{3B9C70E9-CCB6-4358-88E2-5E54485257F8}"/>
          </ac:spMkLst>
        </pc:spChg>
      </pc:sldChg>
      <pc:sldChg chg="modSp add mod">
        <pc:chgData name="Sonja Aits" userId="188457d9-1368-4655-97b6-687146b4eef0" providerId="ADAL" clId="{740EF8B8-5C92-4951-B883-40477170D7B9}" dt="2021-10-17T14:51:56.289" v="805" actId="207"/>
        <pc:sldMkLst>
          <pc:docMk/>
          <pc:sldMk cId="2502787977" sldId="266"/>
        </pc:sldMkLst>
        <pc:spChg chg="mod">
          <ac:chgData name="Sonja Aits" userId="188457d9-1368-4655-97b6-687146b4eef0" providerId="ADAL" clId="{740EF8B8-5C92-4951-B883-40477170D7B9}" dt="2021-10-17T14:51:56.289" v="805" actId="207"/>
          <ac:spMkLst>
            <pc:docMk/>
            <pc:sldMk cId="2502787977" sldId="266"/>
            <ac:spMk id="5" creationId="{E11D73B8-055A-4191-BBE8-521DF36741A8}"/>
          </ac:spMkLst>
        </pc:spChg>
      </pc:sldChg>
      <pc:sldChg chg="addSp delSp modSp new mod ord modClrScheme chgLayout">
        <pc:chgData name="Sonja Aits" userId="188457d9-1368-4655-97b6-687146b4eef0" providerId="ADAL" clId="{740EF8B8-5C92-4951-B883-40477170D7B9}" dt="2021-10-17T14:50:22.948" v="796" actId="5793"/>
        <pc:sldMkLst>
          <pc:docMk/>
          <pc:sldMk cId="2647211156" sldId="267"/>
        </pc:sldMkLst>
        <pc:spChg chg="mod ord">
          <ac:chgData name="Sonja Aits" userId="188457d9-1368-4655-97b6-687146b4eef0" providerId="ADAL" clId="{740EF8B8-5C92-4951-B883-40477170D7B9}" dt="2021-10-17T14:50:14.317" v="793" actId="122"/>
          <ac:spMkLst>
            <pc:docMk/>
            <pc:sldMk cId="2647211156" sldId="267"/>
            <ac:spMk id="2" creationId="{5A06A82E-2004-4AAC-B3CA-9233E2AC3746}"/>
          </ac:spMkLst>
        </pc:spChg>
        <pc:spChg chg="del mod ord">
          <ac:chgData name="Sonja Aits" userId="188457d9-1368-4655-97b6-687146b4eef0" providerId="ADAL" clId="{740EF8B8-5C92-4951-B883-40477170D7B9}" dt="2021-10-15T11:26:20.186" v="25" actId="700"/>
          <ac:spMkLst>
            <pc:docMk/>
            <pc:sldMk cId="2647211156" sldId="267"/>
            <ac:spMk id="3" creationId="{03C8DD8E-2155-481C-A46D-65F11BE76021}"/>
          </ac:spMkLst>
        </pc:spChg>
        <pc:spChg chg="mod ord">
          <ac:chgData name="Sonja Aits" userId="188457d9-1368-4655-97b6-687146b4eef0" providerId="ADAL" clId="{740EF8B8-5C92-4951-B883-40477170D7B9}" dt="2021-10-15T11:26:20.186" v="25" actId="700"/>
          <ac:spMkLst>
            <pc:docMk/>
            <pc:sldMk cId="2647211156" sldId="267"/>
            <ac:spMk id="4" creationId="{0C497C01-7CCB-4250-A5EE-B1083EEF721C}"/>
          </ac:spMkLst>
        </pc:spChg>
        <pc:spChg chg="add mod ord">
          <ac:chgData name="Sonja Aits" userId="188457d9-1368-4655-97b6-687146b4eef0" providerId="ADAL" clId="{740EF8B8-5C92-4951-B883-40477170D7B9}" dt="2021-10-17T14:50:22.948" v="796" actId="5793"/>
          <ac:spMkLst>
            <pc:docMk/>
            <pc:sldMk cId="2647211156" sldId="267"/>
            <ac:spMk id="5" creationId="{B525EB87-A79B-43AB-BB0A-360FED5A0C15}"/>
          </ac:spMkLst>
        </pc:spChg>
      </pc:sldChg>
      <pc:sldChg chg="addSp delSp modSp add mod ord">
        <pc:chgData name="Sonja Aits" userId="188457d9-1368-4655-97b6-687146b4eef0" providerId="ADAL" clId="{740EF8B8-5C92-4951-B883-40477170D7B9}" dt="2021-10-17T14:50:32.912" v="797" actId="207"/>
        <pc:sldMkLst>
          <pc:docMk/>
          <pc:sldMk cId="2856989049" sldId="268"/>
        </pc:sldMkLst>
        <pc:spChg chg="mod">
          <ac:chgData name="Sonja Aits" userId="188457d9-1368-4655-97b6-687146b4eef0" providerId="ADAL" clId="{740EF8B8-5C92-4951-B883-40477170D7B9}" dt="2021-10-17T14:50:32.912" v="797" actId="207"/>
          <ac:spMkLst>
            <pc:docMk/>
            <pc:sldMk cId="2856989049" sldId="268"/>
            <ac:spMk id="2" creationId="{D773D6CC-7736-4E18-8C89-9DE4D53E86B2}"/>
          </ac:spMkLst>
        </pc:spChg>
        <pc:spChg chg="add mod">
          <ac:chgData name="Sonja Aits" userId="188457d9-1368-4655-97b6-687146b4eef0" providerId="ADAL" clId="{740EF8B8-5C92-4951-B883-40477170D7B9}" dt="2021-10-15T13:33:50.576" v="665" actId="478"/>
          <ac:spMkLst>
            <pc:docMk/>
            <pc:sldMk cId="2856989049" sldId="268"/>
            <ac:spMk id="5" creationId="{AC1F272C-71EA-4670-8883-BE74DB4E2C80}"/>
          </ac:spMkLst>
        </pc:spChg>
        <pc:spChg chg="mod">
          <ac:chgData name="Sonja Aits" userId="188457d9-1368-4655-97b6-687146b4eef0" providerId="ADAL" clId="{740EF8B8-5C92-4951-B883-40477170D7B9}" dt="2021-10-15T13:33:56.686" v="688" actId="1038"/>
          <ac:spMkLst>
            <pc:docMk/>
            <pc:sldMk cId="2856989049" sldId="268"/>
            <ac:spMk id="8" creationId="{2A3D54C0-1DE1-4C2C-99AD-15918C7418C3}"/>
          </ac:spMkLst>
        </pc:spChg>
        <pc:spChg chg="del">
          <ac:chgData name="Sonja Aits" userId="188457d9-1368-4655-97b6-687146b4eef0" providerId="ADAL" clId="{740EF8B8-5C92-4951-B883-40477170D7B9}" dt="2021-10-15T13:33:50.576" v="665" actId="478"/>
          <ac:spMkLst>
            <pc:docMk/>
            <pc:sldMk cId="2856989049" sldId="268"/>
            <ac:spMk id="9" creationId="{91EEFFA5-54A2-4A71-8E25-262B1F2E5F26}"/>
          </ac:spMkLst>
        </pc:spChg>
        <pc:spChg chg="mod">
          <ac:chgData name="Sonja Aits" userId="188457d9-1368-4655-97b6-687146b4eef0" providerId="ADAL" clId="{740EF8B8-5C92-4951-B883-40477170D7B9}" dt="2021-10-15T13:34:03.871" v="715" actId="1038"/>
          <ac:spMkLst>
            <pc:docMk/>
            <pc:sldMk cId="2856989049" sldId="268"/>
            <ac:spMk id="10" creationId="{8B795251-568E-4770-A113-3BAA2D7E461C}"/>
          </ac:spMkLst>
        </pc:spChg>
        <pc:picChg chg="mod">
          <ac:chgData name="Sonja Aits" userId="188457d9-1368-4655-97b6-687146b4eef0" providerId="ADAL" clId="{740EF8B8-5C92-4951-B883-40477170D7B9}" dt="2021-10-15T13:34:03.871" v="715" actId="1038"/>
          <ac:picMkLst>
            <pc:docMk/>
            <pc:sldMk cId="2856989049" sldId="268"/>
            <ac:picMk id="4" creationId="{8C3D273A-9D59-4C3B-8F1C-33651253E5A7}"/>
          </ac:picMkLst>
        </pc:picChg>
        <pc:picChg chg="del">
          <ac:chgData name="Sonja Aits" userId="188457d9-1368-4655-97b6-687146b4eef0" providerId="ADAL" clId="{740EF8B8-5C92-4951-B883-40477170D7B9}" dt="2021-10-15T13:33:50.576" v="665" actId="478"/>
          <ac:picMkLst>
            <pc:docMk/>
            <pc:sldMk cId="2856989049" sldId="268"/>
            <ac:picMk id="7" creationId="{A8E1DC8F-4396-4AB8-B881-72957A06552B}"/>
          </ac:picMkLst>
        </pc:picChg>
        <pc:picChg chg="mod">
          <ac:chgData name="Sonja Aits" userId="188457d9-1368-4655-97b6-687146b4eef0" providerId="ADAL" clId="{740EF8B8-5C92-4951-B883-40477170D7B9}" dt="2021-10-15T13:33:56.686" v="688" actId="1038"/>
          <ac:picMkLst>
            <pc:docMk/>
            <pc:sldMk cId="2856989049" sldId="268"/>
            <ac:picMk id="12" creationId="{537182D3-0FF0-4F67-A0E3-EC1A92E5BAE0}"/>
          </ac:picMkLst>
        </pc:picChg>
      </pc:sldChg>
      <pc:sldChg chg="addSp delSp modSp new mod ord setBg setClrOvrMap">
        <pc:chgData name="Sonja Aits" userId="188457d9-1368-4655-97b6-687146b4eef0" providerId="ADAL" clId="{740EF8B8-5C92-4951-B883-40477170D7B9}" dt="2021-10-15T13:42:35.233" v="786"/>
        <pc:sldMkLst>
          <pc:docMk/>
          <pc:sldMk cId="3368161126" sldId="269"/>
        </pc:sldMkLst>
        <pc:spChg chg="del">
          <ac:chgData name="Sonja Aits" userId="188457d9-1368-4655-97b6-687146b4eef0" providerId="ADAL" clId="{740EF8B8-5C92-4951-B883-40477170D7B9}" dt="2021-10-15T13:34:46.379" v="719"/>
          <ac:spMkLst>
            <pc:docMk/>
            <pc:sldMk cId="3368161126" sldId="269"/>
            <ac:spMk id="2" creationId="{84D04839-3199-4C37-9855-61CCFE7758CC}"/>
          </ac:spMkLst>
        </pc:spChg>
        <pc:spChg chg="add del">
          <ac:chgData name="Sonja Aits" userId="188457d9-1368-4655-97b6-687146b4eef0" providerId="ADAL" clId="{740EF8B8-5C92-4951-B883-40477170D7B9}" dt="2021-10-15T13:35:55.996" v="726"/>
          <ac:spMkLst>
            <pc:docMk/>
            <pc:sldMk cId="3368161126" sldId="269"/>
            <ac:spMk id="3" creationId="{B47C9D4B-07F3-44ED-80FA-543AFA86B0E6}"/>
          </ac:spMkLst>
        </pc:spChg>
        <pc:spChg chg="mod ord">
          <ac:chgData name="Sonja Aits" userId="188457d9-1368-4655-97b6-687146b4eef0" providerId="ADAL" clId="{740EF8B8-5C92-4951-B883-40477170D7B9}" dt="2021-10-15T13:37:50.345" v="735" actId="26606"/>
          <ac:spMkLst>
            <pc:docMk/>
            <pc:sldMk cId="3368161126" sldId="269"/>
            <ac:spMk id="4" creationId="{CD3ECC2A-54BA-4ED2-8AE0-3B365470A86F}"/>
          </ac:spMkLst>
        </pc:spChg>
        <pc:spChg chg="add mod">
          <ac:chgData name="Sonja Aits" userId="188457d9-1368-4655-97b6-687146b4eef0" providerId="ADAL" clId="{740EF8B8-5C92-4951-B883-40477170D7B9}" dt="2021-10-15T13:37:50.345" v="735" actId="26606"/>
          <ac:spMkLst>
            <pc:docMk/>
            <pc:sldMk cId="3368161126" sldId="269"/>
            <ac:spMk id="5" creationId="{801FF2F5-351E-4861-8946-A926E371585F}"/>
          </ac:spMkLst>
        </pc:spChg>
        <pc:spChg chg="add">
          <ac:chgData name="Sonja Aits" userId="188457d9-1368-4655-97b6-687146b4eef0" providerId="ADAL" clId="{740EF8B8-5C92-4951-B883-40477170D7B9}" dt="2021-10-15T13:37:50.345" v="735" actId="26606"/>
          <ac:spMkLst>
            <pc:docMk/>
            <pc:sldMk cId="3368161126" sldId="269"/>
            <ac:spMk id="10" creationId="{DC8C3900-B8A1-4965-88E6-CBCBFE067207}"/>
          </ac:spMkLst>
        </pc:spChg>
        <pc:spChg chg="add del">
          <ac:chgData name="Sonja Aits" userId="188457d9-1368-4655-97b6-687146b4eef0" providerId="ADAL" clId="{740EF8B8-5C92-4951-B883-40477170D7B9}" dt="2021-10-15T13:36:25.369" v="728" actId="26606"/>
          <ac:spMkLst>
            <pc:docMk/>
            <pc:sldMk cId="3368161126" sldId="269"/>
            <ac:spMk id="13" creationId="{A5711A0E-A428-4ED1-96CB-33D69FD842E4}"/>
          </ac:spMkLst>
        </pc:spChg>
        <pc:graphicFrameChg chg="add del mod">
          <ac:chgData name="Sonja Aits" userId="188457d9-1368-4655-97b6-687146b4eef0" providerId="ADAL" clId="{740EF8B8-5C92-4951-B883-40477170D7B9}" dt="2021-10-15T13:35:10.235" v="721"/>
          <ac:graphicFrameMkLst>
            <pc:docMk/>
            <pc:sldMk cId="3368161126" sldId="269"/>
            <ac:graphicFrameMk id="6" creationId="{45F7E66C-F94C-40A4-B83C-CCF61CA343FD}"/>
          </ac:graphicFrameMkLst>
        </pc:graphicFrameChg>
        <pc:graphicFrameChg chg="add mod ord modGraphic">
          <ac:chgData name="Sonja Aits" userId="188457d9-1368-4655-97b6-687146b4eef0" providerId="ADAL" clId="{740EF8B8-5C92-4951-B883-40477170D7B9}" dt="2021-10-15T13:38:49.101" v="745" actId="14100"/>
          <ac:graphicFrameMkLst>
            <pc:docMk/>
            <pc:sldMk cId="3368161126" sldId="269"/>
            <ac:graphicFrameMk id="8" creationId="{38634D45-026F-46AC-98C9-163292553DCA}"/>
          </ac:graphicFrameMkLst>
        </pc:graphicFrameChg>
        <pc:picChg chg="add del mod">
          <ac:chgData name="Sonja Aits" userId="188457d9-1368-4655-97b6-687146b4eef0" providerId="ADAL" clId="{740EF8B8-5C92-4951-B883-40477170D7B9}" dt="2021-10-15T13:35:39.110" v="725"/>
          <ac:picMkLst>
            <pc:docMk/>
            <pc:sldMk cId="3368161126" sldId="269"/>
            <ac:picMk id="7" creationId="{4CE61C2B-E34A-40CE-952F-7995F3B7A595}"/>
          </ac:picMkLst>
        </pc:picChg>
      </pc:sldChg>
      <pc:sldChg chg="modSp add mod">
        <pc:chgData name="Sonja Aits" userId="188457d9-1368-4655-97b6-687146b4eef0" providerId="ADAL" clId="{740EF8B8-5C92-4951-B883-40477170D7B9}" dt="2021-10-17T14:51:17.756" v="798" actId="207"/>
        <pc:sldMkLst>
          <pc:docMk/>
          <pc:sldMk cId="3175156684" sldId="606"/>
        </pc:sldMkLst>
        <pc:spChg chg="mod">
          <ac:chgData name="Sonja Aits" userId="188457d9-1368-4655-97b6-687146b4eef0" providerId="ADAL" clId="{740EF8B8-5C92-4951-B883-40477170D7B9}" dt="2021-10-17T14:51:17.756" v="798" actId="207"/>
          <ac:spMkLst>
            <pc:docMk/>
            <pc:sldMk cId="3175156684" sldId="606"/>
            <ac:spMk id="2" creationId="{DAC60445-D9CC-4735-8B87-B9BFE9E20F91}"/>
          </ac:spMkLst>
        </pc:spChg>
        <pc:spChg chg="mod">
          <ac:chgData name="Sonja Aits" userId="188457d9-1368-4655-97b6-687146b4eef0" providerId="ADAL" clId="{740EF8B8-5C92-4951-B883-40477170D7B9}" dt="2021-10-15T13:40:43.550" v="772" actId="20577"/>
          <ac:spMkLst>
            <pc:docMk/>
            <pc:sldMk cId="3175156684" sldId="606"/>
            <ac:spMk id="15" creationId="{1777A03B-FCA9-4B5E-9F7B-99D6D6EBD183}"/>
          </ac:spMkLst>
        </pc:spChg>
        <pc:spChg chg="mod">
          <ac:chgData name="Sonja Aits" userId="188457d9-1368-4655-97b6-687146b4eef0" providerId="ADAL" clId="{740EF8B8-5C92-4951-B883-40477170D7B9}" dt="2021-10-15T13:40:31.304" v="760" actId="20577"/>
          <ac:spMkLst>
            <pc:docMk/>
            <pc:sldMk cId="3175156684" sldId="606"/>
            <ac:spMk id="16" creationId="{E2398F67-7F13-4BC3-80C2-265838EEAF25}"/>
          </ac:spMkLst>
        </pc:spChg>
        <pc:spChg chg="mod">
          <ac:chgData name="Sonja Aits" userId="188457d9-1368-4655-97b6-687146b4eef0" providerId="ADAL" clId="{740EF8B8-5C92-4951-B883-40477170D7B9}" dt="2021-10-15T13:40:59.175" v="780" actId="20577"/>
          <ac:spMkLst>
            <pc:docMk/>
            <pc:sldMk cId="3175156684" sldId="606"/>
            <ac:spMk id="17" creationId="{5A5862DB-9F80-4099-8A56-368132F83BE5}"/>
          </ac:spMkLst>
        </pc:spChg>
        <pc:spChg chg="mod">
          <ac:chgData name="Sonja Aits" userId="188457d9-1368-4655-97b6-687146b4eef0" providerId="ADAL" clId="{740EF8B8-5C92-4951-B883-40477170D7B9}" dt="2021-10-15T13:40:34.620" v="762" actId="20577"/>
          <ac:spMkLst>
            <pc:docMk/>
            <pc:sldMk cId="3175156684" sldId="606"/>
            <ac:spMk id="18" creationId="{B6990BE5-F6DB-40D5-AD2C-992A35AC81CF}"/>
          </ac:spMkLst>
        </pc:spChg>
        <pc:spChg chg="mod">
          <ac:chgData name="Sonja Aits" userId="188457d9-1368-4655-97b6-687146b4eef0" providerId="ADAL" clId="{740EF8B8-5C92-4951-B883-40477170D7B9}" dt="2021-10-15T13:40:54.791" v="778" actId="20577"/>
          <ac:spMkLst>
            <pc:docMk/>
            <pc:sldMk cId="3175156684" sldId="606"/>
            <ac:spMk id="19" creationId="{79A3C860-20BC-4C65-92BB-5F0E59580B51}"/>
          </ac:spMkLst>
        </pc:spChg>
      </pc:sldChg>
    </pc:docChg>
  </pc:docChgLst>
  <pc:docChgLst>
    <pc:chgData name="Sonja Aits" userId="S::so6048ai@lu.se::188457d9-1368-4655-97b6-687146b4eef0" providerId="AD" clId="Web-{F053D6AE-DEA2-0976-31D3-31F704553B4A}"/>
    <pc:docChg chg="addSld delSld modSld">
      <pc:chgData name="Sonja Aits" userId="S::so6048ai@lu.se::188457d9-1368-4655-97b6-687146b4eef0" providerId="AD" clId="Web-{F053D6AE-DEA2-0976-31D3-31F704553B4A}" dt="2021-10-15T09:41:07.797" v="3"/>
      <pc:docMkLst>
        <pc:docMk/>
      </pc:docMkLst>
      <pc:sldChg chg="delSp new del">
        <pc:chgData name="Sonja Aits" userId="S::so6048ai@lu.se::188457d9-1368-4655-97b6-687146b4eef0" providerId="AD" clId="Web-{F053D6AE-DEA2-0976-31D3-31F704553B4A}" dt="2021-10-15T09:41:07.797" v="3"/>
        <pc:sldMkLst>
          <pc:docMk/>
          <pc:sldMk cId="3474426085" sldId="266"/>
        </pc:sldMkLst>
        <pc:spChg chg="del">
          <ac:chgData name="Sonja Aits" userId="S::so6048ai@lu.se::188457d9-1368-4655-97b6-687146b4eef0" providerId="AD" clId="Web-{F053D6AE-DEA2-0976-31D3-31F704553B4A}" dt="2021-10-15T09:40:48.844" v="1"/>
          <ac:spMkLst>
            <pc:docMk/>
            <pc:sldMk cId="3474426085" sldId="266"/>
            <ac:spMk id="2" creationId="{B1136941-2696-41A7-B59E-DDE7D4FEB2F1}"/>
          </ac:spMkLst>
        </pc:spChg>
        <pc:spChg chg="del">
          <ac:chgData name="Sonja Aits" userId="S::so6048ai@lu.se::188457d9-1368-4655-97b6-687146b4eef0" providerId="AD" clId="Web-{F053D6AE-DEA2-0976-31D3-31F704553B4A}" dt="2021-10-15T09:40:54.578" v="2"/>
          <ac:spMkLst>
            <pc:docMk/>
            <pc:sldMk cId="3474426085" sldId="266"/>
            <ac:spMk id="3" creationId="{864D94AF-3AB7-4A59-8782-D594D3C1D3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FA6C-7D6F-495F-AE54-CD300B3273EB}" type="datetimeFigureOut">
              <a:rPr lang="en-SE" smtClean="0"/>
              <a:t>2021-10-17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85FA-3E9A-4FC2-AE6C-100C95AFF8F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99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4674-0AEC-4914-96BD-BD82CA009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40CC0-E393-4F14-B917-6F2D07F9C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2E64-C79F-4CEA-9221-B76E74A5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0D21-5822-419A-9645-BB7C26D3D861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6062B-D164-4C9E-AC94-931BCB69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954F-2710-40E2-B80A-E89F7AC1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595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884C-B52F-47CD-8256-DE0C3962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5DCB9-C282-4FAD-87A8-1D79E6287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10C4-5C7F-4E68-9FC2-7EE5705B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3065-AF96-4173-891F-4B7E6C39D2FC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1204-A9E3-4DB2-9933-498ED8C0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85D8-D128-48B3-9ECD-6A09AF77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702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66B5E-3114-4056-8492-276C1B9DB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8D17E-D412-4478-97AE-2D8C53C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FCB1-AF0E-4E3F-B83C-076EF2B2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C29F-F0CF-4C17-8F79-8DF9A7311ACF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7F18-835B-4D17-803D-E6900000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5CC4-AB7A-4004-99CB-DB32EA5E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121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98B1-6D84-4C12-AF4B-D49E299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9132-3206-4795-AF9D-E3C56DC8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E158-0135-45C1-9898-6DD34527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0456-9D4C-4F62-AA87-7D99BFF8B197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0141-7D9B-4548-8F49-098EEAB7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49F3-F46E-4B4E-9E07-1B11D163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97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E7D6-786B-4309-88B3-22C08202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C991-236F-4DF8-94D0-A2704717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B5E5-8050-422A-9737-6C6A91FA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E3ED-E920-4610-91E6-1078CD34590E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FEBA-55A5-4891-969A-33CE32C7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9040-6782-4D35-8CD8-036AF90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4792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79E5-A2B7-4A30-A183-C14899D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8FE3-7BC8-4814-8DBC-8CD72B815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B2EE5-D761-4350-A53F-A6A11A11B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1F01D-4105-4C72-A674-3F8621E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8CBF-B63F-42FC-9FD9-DB18916EE2CA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C5EEF-2C00-4BBD-9EBF-3C2915F3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E65D-9A27-495E-B939-CAC33E0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432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8032-E355-48BE-A8CA-FE27D5EE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7FB84-9E1A-4A32-B3FE-32C9F938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F4C2E-A171-4B62-B53E-721EF445D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0E98E-8F7C-4039-BCA1-298AA8244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21471-B6CC-4BA6-A0B3-60A86F750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5129C-1BC0-4362-B64E-F2C032BC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AC3-9A87-4464-87F9-48A9DEF9FEB4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A0EC9-634D-40A1-B5F5-BDA7A7BE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4E4F7-FFB3-4250-A3D2-AEA05FEE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8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0B-B51D-47E6-89BD-85A8678B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5C3E1-A548-4235-BF94-4E9F7EF7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A901-12D6-4253-A46A-8CACD97B1855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60CD9-B598-4EC0-A508-5E49B755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4BF74-AEA6-4442-8081-F411D7A9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903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7A4F8-F304-40B7-B588-73C18323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CF96-B648-4D76-ADC4-8BB748A481B1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3CD79-8ABD-46B1-A093-1286A3A1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C6744-CB3E-4980-A2C8-06640B44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4702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3B0E-31C9-45B5-9B14-D0366CF6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2C29-4354-45F0-9A4D-13BC859C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75862-0337-4F23-B187-38C50860B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A4F42-FFAC-4C3B-8FD4-08CD30F3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8163-F7C1-4116-92E5-4C6F77FCB317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609CD-D946-4268-9CB4-CF6FBBA4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264FB-984C-400F-ABAF-8228267E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25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A070-C000-43A4-BA4C-B4B6856F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795FD-8A82-4304-BE25-833734373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3881E-A0D2-442C-A8E0-899E5EE98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BA394-9175-4A42-BD4B-D4A58458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A906-9037-4DA5-95DC-B9B82F5C9766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8C33A-EAB5-4A9E-885E-77130FCB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5B0D-1387-434F-97B1-B207CAA0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95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11A06-05AE-4FFF-8F63-4EF3F018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8BB6-767D-4C88-BCE9-BEF0F0C22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24F0-7564-43E5-95FA-11B2F59CA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5CDC-535C-44A1-9F9F-8C58C7B36ECA}" type="datetime8">
              <a:rPr lang="en-SE" smtClean="0"/>
              <a:t>2021-10-17 16:49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186F-E00E-45E6-9F48-E6CF95EA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3B6A-89C4-4F51-85BA-342EA2684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55CB-63C0-456D-924B-C67CC7725D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07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15385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UTE-LU/AI4MedLife_imaging_2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6DBA-9316-440B-84C3-274D11F13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Course and participant introduction</a:t>
            </a:r>
            <a:endParaRPr lang="en-SE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46D67-CC67-4466-ADBD-49A2E8670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Sonja Aits</a:t>
            </a:r>
          </a:p>
          <a:p>
            <a:r>
              <a:rPr lang="en-US" dirty="0">
                <a:solidFill>
                  <a:schemeClr val="bg1"/>
                </a:solidFill>
              </a:rPr>
              <a:t>“AI for Medicine and Life Science – AI for image and video data”, Lund University</a:t>
            </a:r>
          </a:p>
          <a:p>
            <a:r>
              <a:rPr lang="en-US" dirty="0">
                <a:solidFill>
                  <a:schemeClr val="bg1"/>
                </a:solidFill>
              </a:rPr>
              <a:t>20211018</a:t>
            </a:r>
            <a:endParaRPr lang="en-SE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9FB51-5751-4AA4-9198-6984529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309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B05C-80E9-4111-8D7E-0FFEF985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Examination for 1.5 ECTS: project 1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83DE-0E5D-40D0-9C05-566EE1CE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one or several articles → develop concept for</a:t>
            </a:r>
            <a:r>
              <a:rPr lang="en-US" b="1" dirty="0"/>
              <a:t> small and feasible </a:t>
            </a:r>
            <a:r>
              <a:rPr lang="en-US" dirty="0"/>
              <a:t>computer vision research project</a:t>
            </a:r>
          </a:p>
          <a:p>
            <a:r>
              <a:rPr lang="en-US" dirty="0"/>
              <a:t>Document as presentation, using </a:t>
            </a:r>
            <a:r>
              <a:rPr lang="en-US" b="1" dirty="0"/>
              <a:t>project 1 presentation template</a:t>
            </a:r>
            <a:endParaRPr lang="en-US" dirty="0"/>
          </a:p>
          <a:p>
            <a:r>
              <a:rPr lang="en-US" dirty="0"/>
              <a:t>Present for </a:t>
            </a:r>
            <a:r>
              <a:rPr lang="en-US" b="1" dirty="0"/>
              <a:t>10 min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Oct 28</a:t>
            </a:r>
          </a:p>
          <a:p>
            <a:r>
              <a:rPr lang="en-US" dirty="0"/>
              <a:t>Upload presentation slides to LU box – </a:t>
            </a:r>
            <a:r>
              <a:rPr lang="en-US" dirty="0">
                <a:solidFill>
                  <a:srgbClr val="FF0000"/>
                </a:solidFill>
              </a:rPr>
              <a:t>Oct 28</a:t>
            </a:r>
          </a:p>
          <a:p>
            <a:r>
              <a:rPr lang="en-US" dirty="0"/>
              <a:t>Review two student presentations, using</a:t>
            </a:r>
            <a:r>
              <a:rPr lang="en-US" b="1" dirty="0"/>
              <a:t> project 1 review template </a:t>
            </a:r>
            <a:r>
              <a:rPr lang="en-US" dirty="0"/>
              <a:t>(reviewers are assigned) and upload to LU box – </a:t>
            </a:r>
            <a:r>
              <a:rPr lang="en-US" dirty="0">
                <a:solidFill>
                  <a:srgbClr val="FF0000"/>
                </a:solidFill>
              </a:rPr>
              <a:t>Nov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you are taking the course without credits, you can sign up for “voluntary project 1” in the participant list in LU box if you want (optional)!</a:t>
            </a:r>
          </a:p>
          <a:p>
            <a:pPr marL="457200" lvl="1" indent="0">
              <a:buNone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C3988-8459-481A-BB24-D3C046CB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4496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B05C-80E9-4111-8D7E-0FFEF985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Examination for 6 ECTS: project 1 + project 2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83DE-0E5D-40D0-9C05-566EE1CE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1 as for 1.5 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dataset must be available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at least part of project must be feasible for you to execute within 2 weeks</a:t>
            </a:r>
          </a:p>
          <a:p>
            <a:r>
              <a:rPr lang="en-US" dirty="0"/>
              <a:t>Project 2: execute (part of) your project 1</a:t>
            </a:r>
          </a:p>
          <a:p>
            <a:pPr lvl="1"/>
            <a:r>
              <a:rPr lang="en-US" dirty="0"/>
              <a:t>Train and evaluate at least two models </a:t>
            </a:r>
          </a:p>
          <a:p>
            <a:pPr lvl="1"/>
            <a:r>
              <a:rPr lang="en-US" dirty="0"/>
              <a:t>Get guidance in weekly meeting and via chat</a:t>
            </a:r>
          </a:p>
          <a:p>
            <a:pPr lvl="1"/>
            <a:r>
              <a:rPr lang="en-US" dirty="0"/>
              <a:t>Write report, using </a:t>
            </a:r>
            <a:r>
              <a:rPr lang="en-US" b="1" dirty="0"/>
              <a:t>project 2 report template </a:t>
            </a:r>
            <a:r>
              <a:rPr lang="en-US" dirty="0"/>
              <a:t>and upload to LU box – </a:t>
            </a:r>
            <a:r>
              <a:rPr lang="en-US" dirty="0">
                <a:solidFill>
                  <a:srgbClr val="FF0000"/>
                </a:solidFill>
              </a:rPr>
              <a:t>Nov 14</a:t>
            </a:r>
          </a:p>
          <a:p>
            <a:pPr lvl="1"/>
            <a:r>
              <a:rPr lang="en-US" dirty="0"/>
              <a:t>Present in </a:t>
            </a:r>
            <a:r>
              <a:rPr lang="en-US" b="1" dirty="0"/>
              <a:t>20 min</a:t>
            </a:r>
            <a:r>
              <a:rPr lang="en-US" dirty="0"/>
              <a:t>, using </a:t>
            </a:r>
            <a:r>
              <a:rPr lang="en-US" b="1" dirty="0"/>
              <a:t>project 2 presentation template </a:t>
            </a:r>
            <a:r>
              <a:rPr lang="en-US" dirty="0"/>
              <a:t>and upload to LU box – </a:t>
            </a:r>
            <a:r>
              <a:rPr lang="en-US" dirty="0">
                <a:solidFill>
                  <a:srgbClr val="FF0000"/>
                </a:solidFill>
              </a:rPr>
              <a:t>Nov 17</a:t>
            </a:r>
          </a:p>
          <a:p>
            <a:pPr lvl="1"/>
            <a:r>
              <a:rPr lang="en-US" dirty="0"/>
              <a:t>Review one other report, using</a:t>
            </a:r>
            <a:r>
              <a:rPr lang="en-US" b="1" dirty="0"/>
              <a:t> project 2 review template </a:t>
            </a:r>
            <a:r>
              <a:rPr lang="en-US" dirty="0"/>
              <a:t>(reviewers are assigned) and upload to LU box – </a:t>
            </a:r>
            <a:r>
              <a:rPr lang="en-US" dirty="0">
                <a:solidFill>
                  <a:srgbClr val="FF0000"/>
                </a:solidFill>
              </a:rPr>
              <a:t>Nov 24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D30EB-15BF-4692-97FA-CBE74BF7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689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70E9-CCB6-4358-88E2-5E544852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Things needed for examinations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2F89-32DD-488D-AC97-ECC06478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and review templates on course website, folder “templates”</a:t>
            </a:r>
          </a:p>
          <a:p>
            <a:r>
              <a:rPr lang="en-US" dirty="0"/>
              <a:t>Access to LU box (via email)</a:t>
            </a:r>
          </a:p>
          <a:p>
            <a:pPr lvl="1"/>
            <a:r>
              <a:rPr lang="en-US" dirty="0"/>
              <a:t>Folders for uploading slides and reviews</a:t>
            </a:r>
          </a:p>
          <a:p>
            <a:pPr lvl="1"/>
            <a:r>
              <a:rPr lang="en-US" dirty="0"/>
              <a:t>Schedules for examinations (also shows whom you are assigned to as reviewer)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F3FA-C971-4DC4-80BC-AD921B9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473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0975-39D7-41BD-A821-1E82979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Journal club instructions (Oct 26)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1EBA-0C72-4F94-8007-14DE5647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Lugagne</a:t>
            </a:r>
            <a:r>
              <a:rPr lang="en-US" dirty="0"/>
              <a:t> 2020, </a:t>
            </a:r>
            <a:r>
              <a:rPr lang="en-US" b="1" dirty="0" err="1"/>
              <a:t>DeLTA</a:t>
            </a:r>
            <a:r>
              <a:rPr lang="en-US" b="1" dirty="0"/>
              <a:t>: Automated cell segmentation, tracking, and lineage reconstruction using deep learning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https://www.ncbi.nlm.nih.gov/pmc/articles/PMC7153852/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Read the paper before journal club!</a:t>
            </a:r>
          </a:p>
          <a:p>
            <a:r>
              <a:rPr lang="en-US" dirty="0"/>
              <a:t>Discuss journal club questions 40 min in breakout rooms</a:t>
            </a:r>
          </a:p>
          <a:p>
            <a:r>
              <a:rPr lang="en-US" dirty="0"/>
              <a:t>Discuss main points 20 min in full group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BF92-439D-466F-B1F5-908DDF35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207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1D73B8-055A-4191-BBE8-521DF367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3429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Questions?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52C596-C755-49FE-9A93-89F1F1286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FF17-330C-4391-BFDB-13E65F66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27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1D73B8-055A-4191-BBE8-521DF367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34292"/>
          </a:xfrm>
        </p:spPr>
        <p:txBody>
          <a:bodyPr/>
          <a:lstStyle/>
          <a:p>
            <a:pPr algn="ctr"/>
            <a:r>
              <a:rPr lang="en-US" dirty="0"/>
              <a:t>Welcome!</a:t>
            </a:r>
            <a:endParaRPr lang="en-S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52C596-C755-49FE-9A93-89F1F1286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FF17-330C-4391-BFDB-13E65F66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915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A82E-2004-4AAC-B3CA-9233E2AC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Recording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25EB87-A79B-43AB-BB0A-360FED5A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to be recorded and shared publicly </a:t>
            </a:r>
          </a:p>
          <a:p>
            <a:pPr marL="0" indent="0">
              <a:buNone/>
            </a:pPr>
            <a:r>
              <a:rPr lang="en-US" dirty="0"/>
              <a:t>→ as resource for you (for repetition and for those who miss sessions)</a:t>
            </a:r>
          </a:p>
          <a:p>
            <a:pPr marL="0" indent="0">
              <a:buNone/>
            </a:pPr>
            <a:r>
              <a:rPr lang="en-US" dirty="0"/>
              <a:t>→ as open educational resource </a:t>
            </a:r>
          </a:p>
          <a:p>
            <a:pPr marL="0" indent="0">
              <a:buNone/>
            </a:pPr>
            <a:r>
              <a:rPr lang="en-US" dirty="0"/>
              <a:t>→ to inform patients, health care professionals and other stakeholders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97C01-7CCB-4250-A5EE-B1083EEF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721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D6CC-7736-4E18-8C89-9DE4D53E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Teachers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D273A-9D59-4C3B-8F1C-33651253E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24" y="2008822"/>
            <a:ext cx="2881782" cy="2881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D54C0-1DE1-4C2C-99AD-15918C7418C3}"/>
              </a:ext>
            </a:extLst>
          </p:cNvPr>
          <p:cNvSpPr txBox="1"/>
          <p:nvPr/>
        </p:nvSpPr>
        <p:spPr>
          <a:xfrm>
            <a:off x="2078522" y="5043242"/>
            <a:ext cx="2628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Sonja Aits</a:t>
            </a:r>
          </a:p>
          <a:p>
            <a:pPr algn="ctr"/>
            <a:r>
              <a:rPr lang="en-GB" sz="2400" dirty="0"/>
              <a:t>Faculty of Medicine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95251-568E-4770-A113-3BAA2D7E461C}"/>
              </a:ext>
            </a:extLst>
          </p:cNvPr>
          <p:cNvSpPr txBox="1"/>
          <p:nvPr/>
        </p:nvSpPr>
        <p:spPr>
          <a:xfrm>
            <a:off x="7332524" y="5056698"/>
            <a:ext cx="2944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Marcus </a:t>
            </a:r>
            <a:r>
              <a:rPr lang="en-GB" sz="2400" b="1" dirty="0" err="1"/>
              <a:t>Klang</a:t>
            </a:r>
            <a:endParaRPr lang="en-GB" sz="2400" b="1" dirty="0"/>
          </a:p>
          <a:p>
            <a:pPr algn="ctr"/>
            <a:r>
              <a:rPr lang="en-GB" sz="2400" dirty="0"/>
              <a:t>Faculty of Engineering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7182D3-0FF0-4F67-A0E3-EC1A92E5B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2"/>
          <a:stretch/>
        </p:blipFill>
        <p:spPr>
          <a:xfrm>
            <a:off x="1970944" y="2008822"/>
            <a:ext cx="2844145" cy="28683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F272C-71EA-4670-8883-BE74DB4E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698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1FF2F5-351E-4861-8946-A926E371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Today’s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ECC2A-54BA-4ED2-8AE0-3B36547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8250" y="6356350"/>
            <a:ext cx="12255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C955CB-63C0-456D-924B-C67CC7725DBC}" type="slidenum">
              <a:rPr lang="en-SE" smtClean="0"/>
              <a:pPr>
                <a:spcAft>
                  <a:spcPts val="600"/>
                </a:spcAft>
              </a:pPr>
              <a:t>5</a:t>
            </a:fld>
            <a:endParaRPr lang="en-SE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634D45-026F-46AC-98C9-163292553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695684"/>
              </p:ext>
            </p:extLst>
          </p:nvPr>
        </p:nvGraphicFramePr>
        <p:xfrm>
          <a:off x="5392454" y="1083304"/>
          <a:ext cx="6184027" cy="4627454"/>
        </p:xfrm>
        <a:graphic>
          <a:graphicData uri="http://schemas.openxmlformats.org/drawingml/2006/table">
            <a:tbl>
              <a:tblPr firstRow="1" firstCol="1">
                <a:noFill/>
                <a:tableStyleId>{5C22544A-7EE6-4342-B048-85BDC9FD1C3A}</a:tableStyleId>
              </a:tblPr>
              <a:tblGrid>
                <a:gridCol w="1354072">
                  <a:extLst>
                    <a:ext uri="{9D8B030D-6E8A-4147-A177-3AD203B41FA5}">
                      <a16:colId xmlns:a16="http://schemas.microsoft.com/office/drawing/2014/main" val="800433946"/>
                    </a:ext>
                  </a:extLst>
                </a:gridCol>
                <a:gridCol w="3498093">
                  <a:extLst>
                    <a:ext uri="{9D8B030D-6E8A-4147-A177-3AD203B41FA5}">
                      <a16:colId xmlns:a16="http://schemas.microsoft.com/office/drawing/2014/main" val="1376834172"/>
                    </a:ext>
                  </a:extLst>
                </a:gridCol>
                <a:gridCol w="1331862">
                  <a:extLst>
                    <a:ext uri="{9D8B030D-6E8A-4147-A177-3AD203B41FA5}">
                      <a16:colId xmlns:a16="http://schemas.microsoft.com/office/drawing/2014/main" val="4140507724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09:00 – 09:45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Course and participant introduction (including journal club and examination instructions)</a:t>
                      </a:r>
                      <a:endParaRPr lang="en-SE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Sonja Aits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593146"/>
                  </a:ext>
                </a:extLst>
              </a:tr>
              <a:tr h="710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09:45 – 10:15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Brief catch-up: what is AI, what is medicine and life sciences?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Sonja Aits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677352"/>
                  </a:ext>
                </a:extLst>
              </a:tr>
              <a:tr h="710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10:15 – 10:30</a:t>
                      </a:r>
                      <a:endParaRPr lang="en-SE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Break</a:t>
                      </a:r>
                      <a:endParaRPr lang="en-SE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281450"/>
                  </a:ext>
                </a:extLst>
              </a:tr>
              <a:tr h="9446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10:30 – 12:00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Computer vision tasks and their applications in medicine and life sciences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Sonja Aits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43621"/>
                  </a:ext>
                </a:extLst>
              </a:tr>
              <a:tr h="475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12:00 – 13:00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Lunch break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541588"/>
                  </a:ext>
                </a:extLst>
              </a:tr>
              <a:tr h="710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13:00 – 16:00</a:t>
                      </a:r>
                      <a:endParaRPr lang="en-SE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Technical concepts in machine learning and computer vision</a:t>
                      </a:r>
                      <a:endParaRPr lang="en-SE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Marcus </a:t>
                      </a:r>
                      <a:r>
                        <a:rPr lang="en-GB" sz="16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Klang</a:t>
                      </a:r>
                      <a:endParaRPr lang="en-SE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64652" marT="25861" marB="193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71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16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EFE0-A97F-4C67-BA90-A2B43E64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General info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649A-17FD-474D-8E12-A0A9DF740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1649" cy="45307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Website</a:t>
            </a:r>
          </a:p>
          <a:p>
            <a:pPr marL="0" indent="0">
              <a:buNone/>
            </a:pPr>
            <a:r>
              <a:rPr lang="en-US" sz="3800" dirty="0">
                <a:hlinkClick r:id="rId2"/>
              </a:rPr>
              <a:t>https://github.com/COMPUTE-LU/AI4MedLife_imaging_2021</a:t>
            </a:r>
            <a:r>
              <a:rPr lang="en-US" sz="3800" dirty="0"/>
              <a:t> 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b="1" dirty="0"/>
              <a:t>LU box folder (for examinations)</a:t>
            </a:r>
          </a:p>
          <a:p>
            <a:pPr marL="0" indent="0">
              <a:buNone/>
            </a:pPr>
            <a:r>
              <a:rPr lang="en-US" sz="3800" dirty="0"/>
              <a:t>Invitation via email</a:t>
            </a:r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sz="3800" b="1" dirty="0"/>
              <a:t>Zoom link</a:t>
            </a:r>
          </a:p>
          <a:p>
            <a:pPr marL="0" indent="0">
              <a:buNone/>
            </a:pPr>
            <a:r>
              <a:rPr lang="en-US" sz="3800" dirty="0"/>
              <a:t>Same link entire week (sent via email)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b="1" dirty="0"/>
              <a:t>Course variants</a:t>
            </a:r>
          </a:p>
          <a:p>
            <a:pPr marL="0" indent="0">
              <a:buNone/>
            </a:pPr>
            <a:r>
              <a:rPr lang="en-US" sz="3800" dirty="0"/>
              <a:t>Block course, without examination (auditing only, no credits) – </a:t>
            </a:r>
            <a:r>
              <a:rPr lang="en-US" sz="3800" dirty="0">
                <a:solidFill>
                  <a:srgbClr val="FF0000"/>
                </a:solidFill>
              </a:rPr>
              <a:t>only variant available for MSc/BSc students!</a:t>
            </a:r>
          </a:p>
          <a:p>
            <a:pPr marL="0" indent="0">
              <a:buNone/>
            </a:pPr>
            <a:r>
              <a:rPr lang="en-US" sz="3800" dirty="0"/>
              <a:t>Block course, with examination (1.5 ECTS):</a:t>
            </a:r>
          </a:p>
          <a:p>
            <a:pPr marL="0" indent="0">
              <a:buNone/>
            </a:pPr>
            <a:r>
              <a:rPr lang="en-US" sz="3800" dirty="0"/>
              <a:t>Block course + long project, with examination (6 ECTS)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</a:rPr>
              <a:t>→ Double check you are listed for the correct course variant in the participant list in LU box!</a:t>
            </a:r>
            <a:endParaRPr lang="en-US" sz="3800" dirty="0"/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8948-7802-41B4-9619-0C7A9210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03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0445-D9CC-4735-8B87-B9BFE9E2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AI in Medicine and Life Sciences Course Package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3CE22-31C6-4D27-8D34-782863F9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7E9EB-73C0-47A1-A944-63178796287C}"/>
              </a:ext>
            </a:extLst>
          </p:cNvPr>
          <p:cNvSpPr txBox="1"/>
          <p:nvPr/>
        </p:nvSpPr>
        <p:spPr>
          <a:xfrm>
            <a:off x="4848895" y="2873194"/>
            <a:ext cx="25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AE984-470B-4AB3-9302-CF200AFF6348}"/>
              </a:ext>
            </a:extLst>
          </p:cNvPr>
          <p:cNvSpPr/>
          <p:nvPr/>
        </p:nvSpPr>
        <p:spPr>
          <a:xfrm>
            <a:off x="4847961" y="1856015"/>
            <a:ext cx="2502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1D9B8-9342-49FE-AD1B-383450164187}"/>
              </a:ext>
            </a:extLst>
          </p:cNvPr>
          <p:cNvSpPr/>
          <p:nvPr/>
        </p:nvSpPr>
        <p:spPr>
          <a:xfrm>
            <a:off x="4848895" y="3403611"/>
            <a:ext cx="2500132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2D879-9FB3-4168-8103-AD1F0AA8A278}"/>
              </a:ext>
            </a:extLst>
          </p:cNvPr>
          <p:cNvSpPr/>
          <p:nvPr/>
        </p:nvSpPr>
        <p:spPr>
          <a:xfrm>
            <a:off x="2229681" y="4939395"/>
            <a:ext cx="250013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EA47E5-7974-4077-99D6-6213BE0A1EEA}"/>
              </a:ext>
            </a:extLst>
          </p:cNvPr>
          <p:cNvSpPr/>
          <p:nvPr/>
        </p:nvSpPr>
        <p:spPr>
          <a:xfrm>
            <a:off x="4848895" y="4939395"/>
            <a:ext cx="250013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2CC816-1F04-4FD7-BF06-FB5B3FD94866}"/>
              </a:ext>
            </a:extLst>
          </p:cNvPr>
          <p:cNvSpPr/>
          <p:nvPr/>
        </p:nvSpPr>
        <p:spPr>
          <a:xfrm>
            <a:off x="7464699" y="4939395"/>
            <a:ext cx="250013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7A03B-FCA9-4B5E-9F7B-99D6D6EBD183}"/>
              </a:ext>
            </a:extLst>
          </p:cNvPr>
          <p:cNvSpPr txBox="1"/>
          <p:nvPr/>
        </p:nvSpPr>
        <p:spPr>
          <a:xfrm>
            <a:off x="4944222" y="2113190"/>
            <a:ext cx="2309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Introduction</a:t>
            </a:r>
          </a:p>
          <a:p>
            <a:pPr algn="ctr"/>
            <a:r>
              <a:rPr lang="en-GB" sz="2400" i="1" dirty="0"/>
              <a:t>2019, 2022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98F67-7F13-4BC3-80C2-265838EEAF25}"/>
              </a:ext>
            </a:extLst>
          </p:cNvPr>
          <p:cNvSpPr txBox="1"/>
          <p:nvPr/>
        </p:nvSpPr>
        <p:spPr>
          <a:xfrm>
            <a:off x="4850336" y="3660786"/>
            <a:ext cx="2497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Python</a:t>
            </a:r>
          </a:p>
          <a:p>
            <a:pPr algn="ctr"/>
            <a:r>
              <a:rPr lang="en-GB" sz="2400" i="1" dirty="0"/>
              <a:t>Every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862DB-9F80-4099-8A56-368132F83BE5}"/>
              </a:ext>
            </a:extLst>
          </p:cNvPr>
          <p:cNvSpPr txBox="1"/>
          <p:nvPr/>
        </p:nvSpPr>
        <p:spPr>
          <a:xfrm>
            <a:off x="7560026" y="5196570"/>
            <a:ext cx="2309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Images</a:t>
            </a:r>
          </a:p>
          <a:p>
            <a:pPr algn="ctr"/>
            <a:r>
              <a:rPr lang="en-GB" sz="2400" i="1" dirty="0"/>
              <a:t>2021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90BE5-F6DB-40D5-AD2C-992A35AC81CF}"/>
              </a:ext>
            </a:extLst>
          </p:cNvPr>
          <p:cNvSpPr txBox="1"/>
          <p:nvPr/>
        </p:nvSpPr>
        <p:spPr>
          <a:xfrm>
            <a:off x="2318764" y="5196570"/>
            <a:ext cx="2309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Language</a:t>
            </a:r>
          </a:p>
          <a:p>
            <a:pPr algn="ctr"/>
            <a:r>
              <a:rPr lang="en-GB" sz="2400" i="1" dirty="0"/>
              <a:t>2021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3C860-20BC-4C65-92BB-5F0E59580B51}"/>
              </a:ext>
            </a:extLst>
          </p:cNvPr>
          <p:cNvSpPr txBox="1"/>
          <p:nvPr/>
        </p:nvSpPr>
        <p:spPr>
          <a:xfrm>
            <a:off x="4944222" y="5196570"/>
            <a:ext cx="2309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Tabular data</a:t>
            </a:r>
          </a:p>
          <a:p>
            <a:pPr algn="ctr"/>
            <a:r>
              <a:rPr lang="en-GB" sz="2400" i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17515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7BAB-2740-401F-9C39-221D0774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Schedule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3895-36C7-4400-A795-3F341D9D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Oct 18, 9-16</a:t>
            </a:r>
          </a:p>
          <a:p>
            <a:pPr marL="0" indent="0">
              <a:buNone/>
            </a:pPr>
            <a:r>
              <a:rPr lang="en-US" dirty="0"/>
              <a:t>Oct 19, 9-16</a:t>
            </a:r>
          </a:p>
          <a:p>
            <a:pPr marL="0" indent="0">
              <a:buNone/>
            </a:pPr>
            <a:r>
              <a:rPr lang="en-US" dirty="0"/>
              <a:t>Oct 22, 9-14.30</a:t>
            </a:r>
          </a:p>
          <a:p>
            <a:pPr marL="0" indent="0">
              <a:buNone/>
            </a:pPr>
            <a:r>
              <a:rPr lang="en-US" dirty="0"/>
              <a:t>Oct 25, 9-16</a:t>
            </a:r>
          </a:p>
          <a:p>
            <a:pPr marL="0" indent="0">
              <a:buNone/>
            </a:pPr>
            <a:r>
              <a:rPr lang="en-US" dirty="0"/>
              <a:t>Oct 26, 15-16</a:t>
            </a:r>
          </a:p>
          <a:p>
            <a:pPr marL="0" indent="0">
              <a:buNone/>
            </a:pPr>
            <a:r>
              <a:rPr lang="en-US" dirty="0"/>
              <a:t>Oct 28, 9-15: project 1 examination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 6 ECTS version only:</a:t>
            </a:r>
          </a:p>
          <a:p>
            <a:pPr marL="0" indent="0">
              <a:buNone/>
            </a:pPr>
            <a:r>
              <a:rPr lang="en-US" dirty="0"/>
              <a:t>Nov 17, 9-12: project 2 examination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E9069-9001-42CB-AD65-E1CF73A56452}"/>
              </a:ext>
            </a:extLst>
          </p:cNvPr>
          <p:cNvSpPr txBox="1"/>
          <p:nvPr/>
        </p:nvSpPr>
        <p:spPr>
          <a:xfrm>
            <a:off x="8042811" y="2770551"/>
            <a:ext cx="2624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Full schedule on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course website</a:t>
            </a:r>
            <a:endParaRPr lang="en-SE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83E98-8A34-4125-8CD9-2B1D88C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109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B05C-80E9-4111-8D7E-0FFEF985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Examination for 1.5 ECTS: project 1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83DE-0E5D-40D0-9C05-566EE1CE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Read one or several articles → develop concept for</a:t>
            </a:r>
            <a:r>
              <a:rPr lang="en-US" sz="2600" b="1" dirty="0"/>
              <a:t> small and feasible </a:t>
            </a:r>
            <a:r>
              <a:rPr lang="en-US" sz="2600" dirty="0"/>
              <a:t>computer vision research project</a:t>
            </a:r>
          </a:p>
          <a:p>
            <a:pPr lvl="1"/>
            <a:r>
              <a:rPr lang="en-US" dirty="0"/>
              <a:t>Can be executed by you within a few weeks or months</a:t>
            </a:r>
          </a:p>
          <a:p>
            <a:pPr lvl="1"/>
            <a:r>
              <a:rPr lang="en-US" dirty="0"/>
              <a:t>Dataset exists or could potentially be collected by you in the future</a:t>
            </a:r>
          </a:p>
          <a:p>
            <a:pPr marL="457200" lvl="1" indent="0">
              <a:buNone/>
            </a:pP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6333A-ED61-4248-BFC4-D8793005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55CB-63C0-456D-924B-C67CC7725DBC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947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715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Course and participant introduction</vt:lpstr>
      <vt:lpstr>Welcome!</vt:lpstr>
      <vt:lpstr>Recording</vt:lpstr>
      <vt:lpstr>Teachers</vt:lpstr>
      <vt:lpstr>Today’s plan</vt:lpstr>
      <vt:lpstr>General info</vt:lpstr>
      <vt:lpstr>AI in Medicine and Life Sciences Course Package</vt:lpstr>
      <vt:lpstr>Schedule</vt:lpstr>
      <vt:lpstr>Examination for 1.5 ECTS: project 1</vt:lpstr>
      <vt:lpstr>Examination for 1.5 ECTS: project 1</vt:lpstr>
      <vt:lpstr>Examination for 6 ECTS: project 1 + project 2</vt:lpstr>
      <vt:lpstr>Things needed for examinations</vt:lpstr>
      <vt:lpstr>Journal club instructions (Oct 26)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info</dc:title>
  <dc:creator>Sonja Aits</dc:creator>
  <cp:lastModifiedBy>Sonja Aits</cp:lastModifiedBy>
  <cp:revision>11</cp:revision>
  <dcterms:created xsi:type="dcterms:W3CDTF">2021-10-11T13:24:34Z</dcterms:created>
  <dcterms:modified xsi:type="dcterms:W3CDTF">2021-10-17T14:52:04Z</dcterms:modified>
</cp:coreProperties>
</file>