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8" r:id="rId3"/>
    <p:sldId id="614" r:id="rId4"/>
    <p:sldId id="612" r:id="rId5"/>
    <p:sldId id="270" r:id="rId6"/>
    <p:sldId id="267" r:id="rId7"/>
    <p:sldId id="516" r:id="rId8"/>
    <p:sldId id="271" r:id="rId9"/>
    <p:sldId id="675" r:id="rId10"/>
    <p:sldId id="680" r:id="rId11"/>
    <p:sldId id="678" r:id="rId12"/>
    <p:sldId id="515" r:id="rId13"/>
    <p:sldId id="517" r:id="rId14"/>
    <p:sldId id="518" r:id="rId15"/>
    <p:sldId id="265" r:id="rId16"/>
    <p:sldId id="266" r:id="rId17"/>
  </p:sldIdLst>
  <p:sldSz cx="12192000" cy="6858000"/>
  <p:notesSz cx="6858000" cy="9144000"/>
  <p:defaultText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E34A1D-D109-40AB-A835-C34E2FA909BC}" v="10" dt="2021-10-17T14:46:15.6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ja Aits" userId="188457d9-1368-4655-97b6-687146b4eef0" providerId="ADAL" clId="{22E34A1D-D109-40AB-A835-C34E2FA909BC}"/>
    <pc:docChg chg="undo custSel addSld delSld modSld sldOrd">
      <pc:chgData name="Sonja Aits" userId="188457d9-1368-4655-97b6-687146b4eef0" providerId="ADAL" clId="{22E34A1D-D109-40AB-A835-C34E2FA909BC}" dt="2021-10-17T14:46:15.662" v="2510"/>
      <pc:docMkLst>
        <pc:docMk/>
      </pc:docMkLst>
      <pc:sldChg chg="modSp mod setBg">
        <pc:chgData name="Sonja Aits" userId="188457d9-1368-4655-97b6-687146b4eef0" providerId="ADAL" clId="{22E34A1D-D109-40AB-A835-C34E2FA909BC}" dt="2021-10-17T14:44:37.014" v="2506" actId="207"/>
        <pc:sldMkLst>
          <pc:docMk/>
          <pc:sldMk cId="1793096423" sldId="256"/>
        </pc:sldMkLst>
        <pc:spChg chg="mod">
          <ac:chgData name="Sonja Aits" userId="188457d9-1368-4655-97b6-687146b4eef0" providerId="ADAL" clId="{22E34A1D-D109-40AB-A835-C34E2FA909BC}" dt="2021-10-17T14:44:37.014" v="2506" actId="207"/>
          <ac:spMkLst>
            <pc:docMk/>
            <pc:sldMk cId="1793096423" sldId="256"/>
            <ac:spMk id="2" creationId="{2DE06DBA-9316-440B-84C3-274D11F13148}"/>
          </ac:spMkLst>
        </pc:spChg>
        <pc:spChg chg="mod">
          <ac:chgData name="Sonja Aits" userId="188457d9-1368-4655-97b6-687146b4eef0" providerId="ADAL" clId="{22E34A1D-D109-40AB-A835-C34E2FA909BC}" dt="2021-10-17T14:44:27.874" v="2505" actId="207"/>
          <ac:spMkLst>
            <pc:docMk/>
            <pc:sldMk cId="1793096423" sldId="256"/>
            <ac:spMk id="3" creationId="{92546D67-CC67-4466-ADBD-49A2E8670630}"/>
          </ac:spMkLst>
        </pc:spChg>
        <pc:spChg chg="mod">
          <ac:chgData name="Sonja Aits" userId="188457d9-1368-4655-97b6-687146b4eef0" providerId="ADAL" clId="{22E34A1D-D109-40AB-A835-C34E2FA909BC}" dt="2021-10-17T14:44:27.874" v="2505" actId="207"/>
          <ac:spMkLst>
            <pc:docMk/>
            <pc:sldMk cId="1793096423" sldId="256"/>
            <ac:spMk id="5" creationId="{C209FB51-5751-4AA4-9198-6984529053E3}"/>
          </ac:spMkLst>
        </pc:spChg>
      </pc:sldChg>
      <pc:sldChg chg="del">
        <pc:chgData name="Sonja Aits" userId="188457d9-1368-4655-97b6-687146b4eef0" providerId="ADAL" clId="{22E34A1D-D109-40AB-A835-C34E2FA909BC}" dt="2021-10-15T10:19:15.831" v="2" actId="47"/>
        <pc:sldMkLst>
          <pc:docMk/>
          <pc:sldMk cId="2741090685" sldId="257"/>
        </pc:sldMkLst>
      </pc:sldChg>
      <pc:sldChg chg="del">
        <pc:chgData name="Sonja Aits" userId="188457d9-1368-4655-97b6-687146b4eef0" providerId="ADAL" clId="{22E34A1D-D109-40AB-A835-C34E2FA909BC}" dt="2021-10-15T10:19:18.208" v="5" actId="47"/>
        <pc:sldMkLst>
          <pc:docMk/>
          <pc:sldMk cId="3866891986" sldId="258"/>
        </pc:sldMkLst>
      </pc:sldChg>
      <pc:sldChg chg="del">
        <pc:chgData name="Sonja Aits" userId="188457d9-1368-4655-97b6-687146b4eef0" providerId="ADAL" clId="{22E34A1D-D109-40AB-A835-C34E2FA909BC}" dt="2021-10-15T10:19:19.504" v="7" actId="47"/>
        <pc:sldMkLst>
          <pc:docMk/>
          <pc:sldMk cId="2952073817" sldId="259"/>
        </pc:sldMkLst>
      </pc:sldChg>
      <pc:sldChg chg="del">
        <pc:chgData name="Sonja Aits" userId="188457d9-1368-4655-97b6-687146b4eef0" providerId="ADAL" clId="{22E34A1D-D109-40AB-A835-C34E2FA909BC}" dt="2021-10-15T10:19:14.740" v="1" actId="47"/>
        <pc:sldMkLst>
          <pc:docMk/>
          <pc:sldMk cId="1850397807" sldId="260"/>
        </pc:sldMkLst>
      </pc:sldChg>
      <pc:sldChg chg="del">
        <pc:chgData name="Sonja Aits" userId="188457d9-1368-4655-97b6-687146b4eef0" providerId="ADAL" clId="{22E34A1D-D109-40AB-A835-C34E2FA909BC}" dt="2021-10-15T10:19:17.459" v="4" actId="47"/>
        <pc:sldMkLst>
          <pc:docMk/>
          <pc:sldMk cId="3544963419" sldId="262"/>
        </pc:sldMkLst>
      </pc:sldChg>
      <pc:sldChg chg="del">
        <pc:chgData name="Sonja Aits" userId="188457d9-1368-4655-97b6-687146b4eef0" providerId="ADAL" clId="{22E34A1D-D109-40AB-A835-C34E2FA909BC}" dt="2021-10-15T10:19:16.580" v="3" actId="47"/>
        <pc:sldMkLst>
          <pc:docMk/>
          <pc:sldMk cId="499478113" sldId="263"/>
        </pc:sldMkLst>
      </pc:sldChg>
      <pc:sldChg chg="del">
        <pc:chgData name="Sonja Aits" userId="188457d9-1368-4655-97b6-687146b4eef0" providerId="ADAL" clId="{22E34A1D-D109-40AB-A835-C34E2FA909BC}" dt="2021-10-15T10:19:18.791" v="6" actId="47"/>
        <pc:sldMkLst>
          <pc:docMk/>
          <pc:sldMk cId="3574738018" sldId="264"/>
        </pc:sldMkLst>
      </pc:sldChg>
      <pc:sldChg chg="addSp delSp modSp mod modAnim">
        <pc:chgData name="Sonja Aits" userId="188457d9-1368-4655-97b6-687146b4eef0" providerId="ADAL" clId="{22E34A1D-D109-40AB-A835-C34E2FA909BC}" dt="2021-10-17T14:46:15.662" v="2510"/>
        <pc:sldMkLst>
          <pc:docMk/>
          <pc:sldMk cId="1189156112" sldId="265"/>
        </pc:sldMkLst>
        <pc:spChg chg="add del mod">
          <ac:chgData name="Sonja Aits" userId="188457d9-1368-4655-97b6-687146b4eef0" providerId="ADAL" clId="{22E34A1D-D109-40AB-A835-C34E2FA909BC}" dt="2021-10-17T14:34:22.750" v="1874" actId="767"/>
          <ac:spMkLst>
            <pc:docMk/>
            <pc:sldMk cId="1189156112" sldId="265"/>
            <ac:spMk id="2" creationId="{BC0A2E09-6BD6-4004-A3B9-9F0ACBF4921A}"/>
          </ac:spMkLst>
        </pc:spChg>
        <pc:spChg chg="mod">
          <ac:chgData name="Sonja Aits" userId="188457d9-1368-4655-97b6-687146b4eef0" providerId="ADAL" clId="{22E34A1D-D109-40AB-A835-C34E2FA909BC}" dt="2021-10-17T14:43:11.020" v="2455" actId="207"/>
          <ac:spMkLst>
            <pc:docMk/>
            <pc:sldMk cId="1189156112" sldId="265"/>
            <ac:spMk id="5" creationId="{E11D73B8-055A-4191-BBE8-521DF36741A8}"/>
          </ac:spMkLst>
        </pc:spChg>
        <pc:spChg chg="mod">
          <ac:chgData name="Sonja Aits" userId="188457d9-1368-4655-97b6-687146b4eef0" providerId="ADAL" clId="{22E34A1D-D109-40AB-A835-C34E2FA909BC}" dt="2021-10-17T14:40:26.527" v="2399" actId="207"/>
          <ac:spMkLst>
            <pc:docMk/>
            <pc:sldMk cId="1189156112" sldId="265"/>
            <ac:spMk id="6" creationId="{4D52C596-C755-49FE-9A93-89F1F12860DA}"/>
          </ac:spMkLst>
        </pc:spChg>
      </pc:sldChg>
      <pc:sldChg chg="modSp mod">
        <pc:chgData name="Sonja Aits" userId="188457d9-1368-4655-97b6-687146b4eef0" providerId="ADAL" clId="{22E34A1D-D109-40AB-A835-C34E2FA909BC}" dt="2021-10-17T14:44:01.468" v="2503" actId="207"/>
        <pc:sldMkLst>
          <pc:docMk/>
          <pc:sldMk cId="3024437983" sldId="266"/>
        </pc:sldMkLst>
        <pc:spChg chg="mod">
          <ac:chgData name="Sonja Aits" userId="188457d9-1368-4655-97b6-687146b4eef0" providerId="ADAL" clId="{22E34A1D-D109-40AB-A835-C34E2FA909BC}" dt="2021-10-17T14:44:01.468" v="2503" actId="207"/>
          <ac:spMkLst>
            <pc:docMk/>
            <pc:sldMk cId="3024437983" sldId="266"/>
            <ac:spMk id="5" creationId="{E11D73B8-055A-4191-BBE8-521DF36741A8}"/>
          </ac:spMkLst>
        </pc:spChg>
        <pc:spChg chg="mod">
          <ac:chgData name="Sonja Aits" userId="188457d9-1368-4655-97b6-687146b4eef0" providerId="ADAL" clId="{22E34A1D-D109-40AB-A835-C34E2FA909BC}" dt="2021-10-17T14:40:47.515" v="2438" actId="20577"/>
          <ac:spMkLst>
            <pc:docMk/>
            <pc:sldMk cId="3024437983" sldId="266"/>
            <ac:spMk id="6" creationId="{4D52C596-C755-49FE-9A93-89F1F12860DA}"/>
          </ac:spMkLst>
        </pc:spChg>
      </pc:sldChg>
      <pc:sldChg chg="modSp mod">
        <pc:chgData name="Sonja Aits" userId="188457d9-1368-4655-97b6-687146b4eef0" providerId="ADAL" clId="{22E34A1D-D109-40AB-A835-C34E2FA909BC}" dt="2021-10-17T14:41:46.065" v="2440" actId="207"/>
        <pc:sldMkLst>
          <pc:docMk/>
          <pc:sldMk cId="3035271162" sldId="267"/>
        </pc:sldMkLst>
        <pc:spChg chg="mod">
          <ac:chgData name="Sonja Aits" userId="188457d9-1368-4655-97b6-687146b4eef0" providerId="ADAL" clId="{22E34A1D-D109-40AB-A835-C34E2FA909BC}" dt="2021-10-17T14:41:46.065" v="2440" actId="207"/>
          <ac:spMkLst>
            <pc:docMk/>
            <pc:sldMk cId="3035271162" sldId="267"/>
            <ac:spMk id="2" creationId="{996FBFE6-3EAF-44A6-96A2-B07350628A57}"/>
          </ac:spMkLst>
        </pc:spChg>
      </pc:sldChg>
      <pc:sldChg chg="modSp mod ord">
        <pc:chgData name="Sonja Aits" userId="188457d9-1368-4655-97b6-687146b4eef0" providerId="ADAL" clId="{22E34A1D-D109-40AB-A835-C34E2FA909BC}" dt="2021-10-17T14:43:53.556" v="2502" actId="207"/>
        <pc:sldMkLst>
          <pc:docMk/>
          <pc:sldMk cId="1728862674" sldId="268"/>
        </pc:sldMkLst>
        <pc:spChg chg="mod">
          <ac:chgData name="Sonja Aits" userId="188457d9-1368-4655-97b6-687146b4eef0" providerId="ADAL" clId="{22E34A1D-D109-40AB-A835-C34E2FA909BC}" dt="2021-10-17T14:43:53.556" v="2502" actId="207"/>
          <ac:spMkLst>
            <pc:docMk/>
            <pc:sldMk cId="1728862674" sldId="268"/>
            <ac:spMk id="2" creationId="{996FBFE6-3EAF-44A6-96A2-B07350628A57}"/>
          </ac:spMkLst>
        </pc:spChg>
      </pc:sldChg>
      <pc:sldChg chg="modSp mod modAnim">
        <pc:chgData name="Sonja Aits" userId="188457d9-1368-4655-97b6-687146b4eef0" providerId="ADAL" clId="{22E34A1D-D109-40AB-A835-C34E2FA909BC}" dt="2021-10-17T14:45:38.984" v="2509"/>
        <pc:sldMkLst>
          <pc:docMk/>
          <pc:sldMk cId="3775192610" sldId="270"/>
        </pc:sldMkLst>
        <pc:spChg chg="mod">
          <ac:chgData name="Sonja Aits" userId="188457d9-1368-4655-97b6-687146b4eef0" providerId="ADAL" clId="{22E34A1D-D109-40AB-A835-C34E2FA909BC}" dt="2021-10-17T14:41:41.602" v="2439" actId="207"/>
          <ac:spMkLst>
            <pc:docMk/>
            <pc:sldMk cId="3775192610" sldId="270"/>
            <ac:spMk id="2" creationId="{996FBFE6-3EAF-44A6-96A2-B07350628A57}"/>
          </ac:spMkLst>
        </pc:spChg>
        <pc:spChg chg="mod">
          <ac:chgData name="Sonja Aits" userId="188457d9-1368-4655-97b6-687146b4eef0" providerId="ADAL" clId="{22E34A1D-D109-40AB-A835-C34E2FA909BC}" dt="2021-10-17T14:25:18.772" v="1835" actId="20577"/>
          <ac:spMkLst>
            <pc:docMk/>
            <pc:sldMk cId="3775192610" sldId="270"/>
            <ac:spMk id="5" creationId="{2466B437-51D6-4BBC-A699-39756D5D3291}"/>
          </ac:spMkLst>
        </pc:spChg>
      </pc:sldChg>
      <pc:sldChg chg="modSp mod">
        <pc:chgData name="Sonja Aits" userId="188457d9-1368-4655-97b6-687146b4eef0" providerId="ADAL" clId="{22E34A1D-D109-40AB-A835-C34E2FA909BC}" dt="2021-10-17T14:42:10.769" v="2444" actId="27636"/>
        <pc:sldMkLst>
          <pc:docMk/>
          <pc:sldMk cId="3954009369" sldId="271"/>
        </pc:sldMkLst>
        <pc:spChg chg="mod">
          <ac:chgData name="Sonja Aits" userId="188457d9-1368-4655-97b6-687146b4eef0" providerId="ADAL" clId="{22E34A1D-D109-40AB-A835-C34E2FA909BC}" dt="2021-10-17T14:42:10.769" v="2444" actId="27636"/>
          <ac:spMkLst>
            <pc:docMk/>
            <pc:sldMk cId="3954009369" sldId="271"/>
            <ac:spMk id="2" creationId="{996FBFE6-3EAF-44A6-96A2-B07350628A57}"/>
          </ac:spMkLst>
        </pc:spChg>
        <pc:spChg chg="mod">
          <ac:chgData name="Sonja Aits" userId="188457d9-1368-4655-97b6-687146b4eef0" providerId="ADAL" clId="{22E34A1D-D109-40AB-A835-C34E2FA909BC}" dt="2021-10-15T10:27:12.690" v="62" actId="20577"/>
          <ac:spMkLst>
            <pc:docMk/>
            <pc:sldMk cId="3954009369" sldId="271"/>
            <ac:spMk id="5" creationId="{5ECE5DD4-2127-49D3-820C-F97FFD3FED77}"/>
          </ac:spMkLst>
        </pc:spChg>
      </pc:sldChg>
      <pc:sldChg chg="del">
        <pc:chgData name="Sonja Aits" userId="188457d9-1368-4655-97b6-687146b4eef0" providerId="ADAL" clId="{22E34A1D-D109-40AB-A835-C34E2FA909BC}" dt="2021-10-15T10:19:10.760" v="0" actId="47"/>
        <pc:sldMkLst>
          <pc:docMk/>
          <pc:sldMk cId="3327180314" sldId="272"/>
        </pc:sldMkLst>
      </pc:sldChg>
      <pc:sldChg chg="modSp mod">
        <pc:chgData name="Sonja Aits" userId="188457d9-1368-4655-97b6-687146b4eef0" providerId="ADAL" clId="{22E34A1D-D109-40AB-A835-C34E2FA909BC}" dt="2021-10-17T14:42:38.657" v="2449" actId="207"/>
        <pc:sldMkLst>
          <pc:docMk/>
          <pc:sldMk cId="3139029321" sldId="515"/>
        </pc:sldMkLst>
        <pc:spChg chg="mod">
          <ac:chgData name="Sonja Aits" userId="188457d9-1368-4655-97b6-687146b4eef0" providerId="ADAL" clId="{22E34A1D-D109-40AB-A835-C34E2FA909BC}" dt="2021-10-17T14:42:38.657" v="2449" actId="207"/>
          <ac:spMkLst>
            <pc:docMk/>
            <pc:sldMk cId="3139029321" sldId="515"/>
            <ac:spMk id="2" creationId="{996FBFE6-3EAF-44A6-96A2-B07350628A57}"/>
          </ac:spMkLst>
        </pc:spChg>
      </pc:sldChg>
      <pc:sldChg chg="modSp mod">
        <pc:chgData name="Sonja Aits" userId="188457d9-1368-4655-97b6-687146b4eef0" providerId="ADAL" clId="{22E34A1D-D109-40AB-A835-C34E2FA909BC}" dt="2021-10-17T14:25:28.689" v="1852" actId="20577"/>
        <pc:sldMkLst>
          <pc:docMk/>
          <pc:sldMk cId="1731452820" sldId="516"/>
        </pc:sldMkLst>
        <pc:spChg chg="mod">
          <ac:chgData name="Sonja Aits" userId="188457d9-1368-4655-97b6-687146b4eef0" providerId="ADAL" clId="{22E34A1D-D109-40AB-A835-C34E2FA909BC}" dt="2021-10-17T14:25:28.689" v="1852" actId="20577"/>
          <ac:spMkLst>
            <pc:docMk/>
            <pc:sldMk cId="1731452820" sldId="516"/>
            <ac:spMk id="3" creationId="{61E361AA-67D2-4B17-8E11-2E1EEB5D0A8B}"/>
          </ac:spMkLst>
        </pc:spChg>
      </pc:sldChg>
      <pc:sldChg chg="addSp modSp new mod">
        <pc:chgData name="Sonja Aits" userId="188457d9-1368-4655-97b6-687146b4eef0" providerId="ADAL" clId="{22E34A1D-D109-40AB-A835-C34E2FA909BC}" dt="2021-10-16T17:55:57.434" v="1523" actId="20577"/>
        <pc:sldMkLst>
          <pc:docMk/>
          <pc:sldMk cId="1265173101" sldId="517"/>
        </pc:sldMkLst>
        <pc:spChg chg="mod">
          <ac:chgData name="Sonja Aits" userId="188457d9-1368-4655-97b6-687146b4eef0" providerId="ADAL" clId="{22E34A1D-D109-40AB-A835-C34E2FA909BC}" dt="2021-10-16T17:55:06.487" v="1495" actId="20577"/>
          <ac:spMkLst>
            <pc:docMk/>
            <pc:sldMk cId="1265173101" sldId="517"/>
            <ac:spMk id="3" creationId="{671453E6-B162-4F5D-BC0E-BE6D5B364AC3}"/>
          </ac:spMkLst>
        </pc:spChg>
        <pc:spChg chg="mod">
          <ac:chgData name="Sonja Aits" userId="188457d9-1368-4655-97b6-687146b4eef0" providerId="ADAL" clId="{22E34A1D-D109-40AB-A835-C34E2FA909BC}" dt="2021-10-16T17:55:57.434" v="1523" actId="20577"/>
          <ac:spMkLst>
            <pc:docMk/>
            <pc:sldMk cId="1265173101" sldId="517"/>
            <ac:spMk id="4" creationId="{1FAD0A2A-D678-41B9-9A00-E59EF5C4BBB5}"/>
          </ac:spMkLst>
        </pc:spChg>
        <pc:spChg chg="add mod">
          <ac:chgData name="Sonja Aits" userId="188457d9-1368-4655-97b6-687146b4eef0" providerId="ADAL" clId="{22E34A1D-D109-40AB-A835-C34E2FA909BC}" dt="2021-10-15T11:09:01.673" v="371" actId="1076"/>
          <ac:spMkLst>
            <pc:docMk/>
            <pc:sldMk cId="1265173101" sldId="517"/>
            <ac:spMk id="6" creationId="{E5699C68-64C1-41E0-BDB2-8D4F1EFC18C4}"/>
          </ac:spMkLst>
        </pc:spChg>
        <pc:cxnChg chg="add mod">
          <ac:chgData name="Sonja Aits" userId="188457d9-1368-4655-97b6-687146b4eef0" providerId="ADAL" clId="{22E34A1D-D109-40AB-A835-C34E2FA909BC}" dt="2021-10-15T11:09:24.612" v="403" actId="1037"/>
          <ac:cxnSpMkLst>
            <pc:docMk/>
            <pc:sldMk cId="1265173101" sldId="517"/>
            <ac:cxnSpMk id="8" creationId="{1DDE5880-20B2-41ED-96AC-A2858DD80C51}"/>
          </ac:cxnSpMkLst>
        </pc:cxnChg>
      </pc:sldChg>
      <pc:sldChg chg="del">
        <pc:chgData name="Sonja Aits" userId="188457d9-1368-4655-97b6-687146b4eef0" providerId="ADAL" clId="{22E34A1D-D109-40AB-A835-C34E2FA909BC}" dt="2021-10-15T10:25:17.975" v="8" actId="47"/>
        <pc:sldMkLst>
          <pc:docMk/>
          <pc:sldMk cId="2394597325" sldId="517"/>
        </pc:sldMkLst>
      </pc:sldChg>
      <pc:sldChg chg="modSp new mod">
        <pc:chgData name="Sonja Aits" userId="188457d9-1368-4655-97b6-687146b4eef0" providerId="ADAL" clId="{22E34A1D-D109-40AB-A835-C34E2FA909BC}" dt="2021-10-17T14:42:57.556" v="2454" actId="6549"/>
        <pc:sldMkLst>
          <pc:docMk/>
          <pc:sldMk cId="249630321" sldId="518"/>
        </pc:sldMkLst>
        <pc:spChg chg="mod">
          <ac:chgData name="Sonja Aits" userId="188457d9-1368-4655-97b6-687146b4eef0" providerId="ADAL" clId="{22E34A1D-D109-40AB-A835-C34E2FA909BC}" dt="2021-10-17T14:42:45.848" v="2450" actId="207"/>
          <ac:spMkLst>
            <pc:docMk/>
            <pc:sldMk cId="249630321" sldId="518"/>
            <ac:spMk id="2" creationId="{6DA795A1-DD29-4944-9044-1A7CE41A3C0C}"/>
          </ac:spMkLst>
        </pc:spChg>
        <pc:spChg chg="mod">
          <ac:chgData name="Sonja Aits" userId="188457d9-1368-4655-97b6-687146b4eef0" providerId="ADAL" clId="{22E34A1D-D109-40AB-A835-C34E2FA909BC}" dt="2021-10-17T14:42:57.556" v="2454" actId="6549"/>
          <ac:spMkLst>
            <pc:docMk/>
            <pc:sldMk cId="249630321" sldId="518"/>
            <ac:spMk id="3" creationId="{84278665-1131-4F0E-B94D-B55362B61B3F}"/>
          </ac:spMkLst>
        </pc:spChg>
      </pc:sldChg>
      <pc:sldChg chg="modSp add mod ord modAnim">
        <pc:chgData name="Sonja Aits" userId="188457d9-1368-4655-97b6-687146b4eef0" providerId="ADAL" clId="{22E34A1D-D109-40AB-A835-C34E2FA909BC}" dt="2021-10-17T14:45:22.485" v="2507"/>
        <pc:sldMkLst>
          <pc:docMk/>
          <pc:sldMk cId="2477975609" sldId="612"/>
        </pc:sldMkLst>
        <pc:spChg chg="mod">
          <ac:chgData name="Sonja Aits" userId="188457d9-1368-4655-97b6-687146b4eef0" providerId="ADAL" clId="{22E34A1D-D109-40AB-A835-C34E2FA909BC}" dt="2021-10-17T14:16:28.427" v="1525" actId="207"/>
          <ac:spMkLst>
            <pc:docMk/>
            <pc:sldMk cId="2477975609" sldId="612"/>
            <ac:spMk id="2" creationId="{F7A57643-94AD-4D78-A68C-5D992AD763D7}"/>
          </ac:spMkLst>
        </pc:spChg>
      </pc:sldChg>
      <pc:sldChg chg="modSp add mod ord">
        <pc:chgData name="Sonja Aits" userId="188457d9-1368-4655-97b6-687146b4eef0" providerId="ADAL" clId="{22E34A1D-D109-40AB-A835-C34E2FA909BC}" dt="2021-10-17T14:16:24.546" v="1524" actId="207"/>
        <pc:sldMkLst>
          <pc:docMk/>
          <pc:sldMk cId="3882510972" sldId="614"/>
        </pc:sldMkLst>
        <pc:spChg chg="mod">
          <ac:chgData name="Sonja Aits" userId="188457d9-1368-4655-97b6-687146b4eef0" providerId="ADAL" clId="{22E34A1D-D109-40AB-A835-C34E2FA909BC}" dt="2021-10-17T14:16:24.546" v="1524" actId="207"/>
          <ac:spMkLst>
            <pc:docMk/>
            <pc:sldMk cId="3882510972" sldId="614"/>
            <ac:spMk id="3" creationId="{23B6181E-B2BD-422B-B47C-5564AB96D39E}"/>
          </ac:spMkLst>
        </pc:spChg>
      </pc:sldChg>
      <pc:sldChg chg="modSp new del mod">
        <pc:chgData name="Sonja Aits" userId="188457d9-1368-4655-97b6-687146b4eef0" providerId="ADAL" clId="{22E34A1D-D109-40AB-A835-C34E2FA909BC}" dt="2021-10-17T14:21:15.029" v="1625" actId="47"/>
        <pc:sldMkLst>
          <pc:docMk/>
          <pc:sldMk cId="3466193204" sldId="615"/>
        </pc:sldMkLst>
        <pc:spChg chg="mod">
          <ac:chgData name="Sonja Aits" userId="188457d9-1368-4655-97b6-687146b4eef0" providerId="ADAL" clId="{22E34A1D-D109-40AB-A835-C34E2FA909BC}" dt="2021-10-17T14:21:10.317" v="1624" actId="20577"/>
          <ac:spMkLst>
            <pc:docMk/>
            <pc:sldMk cId="3466193204" sldId="615"/>
            <ac:spMk id="2" creationId="{08E93EF0-C9FA-424D-AAE5-8CAC90EB253B}"/>
          </ac:spMkLst>
        </pc:spChg>
        <pc:spChg chg="mod">
          <ac:chgData name="Sonja Aits" userId="188457d9-1368-4655-97b6-687146b4eef0" providerId="ADAL" clId="{22E34A1D-D109-40AB-A835-C34E2FA909BC}" dt="2021-10-17T14:21:02.239" v="1580" actId="20577"/>
          <ac:spMkLst>
            <pc:docMk/>
            <pc:sldMk cId="3466193204" sldId="615"/>
            <ac:spMk id="3" creationId="{707566D9-2D33-43AE-8780-7B0827A49457}"/>
          </ac:spMkLst>
        </pc:spChg>
      </pc:sldChg>
      <pc:sldChg chg="modSp add mod">
        <pc:chgData name="Sonja Aits" userId="188457d9-1368-4655-97b6-687146b4eef0" providerId="ADAL" clId="{22E34A1D-D109-40AB-A835-C34E2FA909BC}" dt="2021-10-17T14:42:16.510" v="2445" actId="207"/>
        <pc:sldMkLst>
          <pc:docMk/>
          <pc:sldMk cId="3212146116" sldId="675"/>
        </pc:sldMkLst>
        <pc:spChg chg="mod">
          <ac:chgData name="Sonja Aits" userId="188457d9-1368-4655-97b6-687146b4eef0" providerId="ADAL" clId="{22E34A1D-D109-40AB-A835-C34E2FA909BC}" dt="2021-10-17T14:42:16.510" v="2445" actId="207"/>
          <ac:spMkLst>
            <pc:docMk/>
            <pc:sldMk cId="3212146116" sldId="675"/>
            <ac:spMk id="2" creationId="{3B988D67-5588-4A7C-A963-F951627D13C7}"/>
          </ac:spMkLst>
        </pc:spChg>
      </pc:sldChg>
      <pc:sldChg chg="modSp add mod">
        <pc:chgData name="Sonja Aits" userId="188457d9-1368-4655-97b6-687146b4eef0" providerId="ADAL" clId="{22E34A1D-D109-40AB-A835-C34E2FA909BC}" dt="2021-10-17T14:42:29.427" v="2447" actId="207"/>
        <pc:sldMkLst>
          <pc:docMk/>
          <pc:sldMk cId="2244922203" sldId="678"/>
        </pc:sldMkLst>
        <pc:spChg chg="mod">
          <ac:chgData name="Sonja Aits" userId="188457d9-1368-4655-97b6-687146b4eef0" providerId="ADAL" clId="{22E34A1D-D109-40AB-A835-C34E2FA909BC}" dt="2021-10-17T14:42:29.427" v="2447" actId="207"/>
          <ac:spMkLst>
            <pc:docMk/>
            <pc:sldMk cId="2244922203" sldId="678"/>
            <ac:spMk id="2" creationId="{3B988D67-5588-4A7C-A963-F951627D13C7}"/>
          </ac:spMkLst>
        </pc:spChg>
      </pc:sldChg>
      <pc:sldChg chg="modSp add mod">
        <pc:chgData name="Sonja Aits" userId="188457d9-1368-4655-97b6-687146b4eef0" providerId="ADAL" clId="{22E34A1D-D109-40AB-A835-C34E2FA909BC}" dt="2021-10-17T14:42:22.055" v="2446" actId="207"/>
        <pc:sldMkLst>
          <pc:docMk/>
          <pc:sldMk cId="857223434" sldId="680"/>
        </pc:sldMkLst>
        <pc:spChg chg="mod">
          <ac:chgData name="Sonja Aits" userId="188457d9-1368-4655-97b6-687146b4eef0" providerId="ADAL" clId="{22E34A1D-D109-40AB-A835-C34E2FA909BC}" dt="2021-10-17T14:42:22.055" v="2446" actId="207"/>
          <ac:spMkLst>
            <pc:docMk/>
            <pc:sldMk cId="857223434" sldId="680"/>
            <ac:spMk id="2" creationId="{3B988D67-5588-4A7C-A963-F951627D13C7}"/>
          </ac:spMkLst>
        </pc:spChg>
      </pc:sldChg>
      <pc:sldChg chg="new del">
        <pc:chgData name="Sonja Aits" userId="188457d9-1368-4655-97b6-687146b4eef0" providerId="ADAL" clId="{22E34A1D-D109-40AB-A835-C34E2FA909BC}" dt="2021-10-17T14:34:12.228" v="1872" actId="680"/>
        <pc:sldMkLst>
          <pc:docMk/>
          <pc:sldMk cId="3234989577" sldId="681"/>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Sonja\AppData\Local\Temp\timeline.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r>
              <a:rPr lang="en-GB" sz="3200"/>
              <a:t>AI publications on pubmed</a:t>
            </a:r>
          </a:p>
        </c:rich>
      </c:tx>
      <c:layout>
        <c:manualLayout>
          <c:xMode val="edge"/>
          <c:yMode val="edge"/>
          <c:x val="0.28580532377482665"/>
          <c:y val="0.37931043065219266"/>
        </c:manualLayout>
      </c:layout>
      <c:overlay val="0"/>
      <c:spPr>
        <a:noFill/>
        <a:ln>
          <a:noFill/>
        </a:ln>
        <a:effectLst/>
      </c:spPr>
      <c:txPr>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endParaRPr lang="en-SE"/>
        </a:p>
      </c:txPr>
    </c:title>
    <c:autoTitleDeleted val="0"/>
    <c:plotArea>
      <c:layout/>
      <c:scatterChart>
        <c:scatterStyle val="lineMarker"/>
        <c:varyColors val="0"/>
        <c:ser>
          <c:idx val="0"/>
          <c:order val="0"/>
          <c:tx>
            <c:strRef>
              <c:f>timeline!$B$2</c:f>
              <c:strCache>
                <c:ptCount val="1"/>
                <c:pt idx="0">
                  <c:v>count</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timeline!$A$3:$A$59</c:f>
              <c:numCache>
                <c:formatCode>General</c:formatCode>
                <c:ptCount val="57"/>
                <c:pt idx="0">
                  <c:v>1961</c:v>
                </c:pt>
                <c:pt idx="1">
                  <c:v>1963</c:v>
                </c:pt>
                <c:pt idx="2">
                  <c:v>1964</c:v>
                </c:pt>
                <c:pt idx="3">
                  <c:v>1965</c:v>
                </c:pt>
                <c:pt idx="4">
                  <c:v>1967</c:v>
                </c:pt>
                <c:pt idx="5">
                  <c:v>1968</c:v>
                </c:pt>
                <c:pt idx="6">
                  <c:v>1969</c:v>
                </c:pt>
                <c:pt idx="7">
                  <c:v>1970</c:v>
                </c:pt>
                <c:pt idx="8">
                  <c:v>1971</c:v>
                </c:pt>
                <c:pt idx="9">
                  <c:v>1972</c:v>
                </c:pt>
                <c:pt idx="10">
                  <c:v>1973</c:v>
                </c:pt>
                <c:pt idx="11">
                  <c:v>1974</c:v>
                </c:pt>
                <c:pt idx="12">
                  <c:v>1975</c:v>
                </c:pt>
                <c:pt idx="13">
                  <c:v>1976</c:v>
                </c:pt>
                <c:pt idx="14">
                  <c:v>1977</c:v>
                </c:pt>
                <c:pt idx="15">
                  <c:v>1978</c:v>
                </c:pt>
                <c:pt idx="16">
                  <c:v>1979</c:v>
                </c:pt>
                <c:pt idx="17">
                  <c:v>1980</c:v>
                </c:pt>
                <c:pt idx="18">
                  <c:v>1981</c:v>
                </c:pt>
                <c:pt idx="19">
                  <c:v>1982</c:v>
                </c:pt>
                <c:pt idx="20">
                  <c:v>1983</c:v>
                </c:pt>
                <c:pt idx="21">
                  <c:v>1984</c:v>
                </c:pt>
                <c:pt idx="22">
                  <c:v>1985</c:v>
                </c:pt>
                <c:pt idx="23">
                  <c:v>1986</c:v>
                </c:pt>
                <c:pt idx="24">
                  <c:v>1987</c:v>
                </c:pt>
                <c:pt idx="25">
                  <c:v>1988</c:v>
                </c:pt>
                <c:pt idx="26">
                  <c:v>1989</c:v>
                </c:pt>
                <c:pt idx="27">
                  <c:v>1990</c:v>
                </c:pt>
                <c:pt idx="28">
                  <c:v>1991</c:v>
                </c:pt>
                <c:pt idx="29">
                  <c:v>1992</c:v>
                </c:pt>
                <c:pt idx="30">
                  <c:v>1993</c:v>
                </c:pt>
                <c:pt idx="31">
                  <c:v>1994</c:v>
                </c:pt>
                <c:pt idx="32">
                  <c:v>1995</c:v>
                </c:pt>
                <c:pt idx="33">
                  <c:v>1996</c:v>
                </c:pt>
                <c:pt idx="34">
                  <c:v>1997</c:v>
                </c:pt>
                <c:pt idx="35">
                  <c:v>1998</c:v>
                </c:pt>
                <c:pt idx="36">
                  <c:v>1999</c:v>
                </c:pt>
                <c:pt idx="37">
                  <c:v>2000</c:v>
                </c:pt>
                <c:pt idx="38">
                  <c:v>2001</c:v>
                </c:pt>
                <c:pt idx="39">
                  <c:v>2002</c:v>
                </c:pt>
                <c:pt idx="40">
                  <c:v>2003</c:v>
                </c:pt>
                <c:pt idx="41">
                  <c:v>2004</c:v>
                </c:pt>
                <c:pt idx="42">
                  <c:v>2005</c:v>
                </c:pt>
                <c:pt idx="43">
                  <c:v>2006</c:v>
                </c:pt>
                <c:pt idx="44">
                  <c:v>2007</c:v>
                </c:pt>
                <c:pt idx="45">
                  <c:v>2008</c:v>
                </c:pt>
                <c:pt idx="46">
                  <c:v>2009</c:v>
                </c:pt>
                <c:pt idx="47">
                  <c:v>2010</c:v>
                </c:pt>
                <c:pt idx="48">
                  <c:v>2011</c:v>
                </c:pt>
                <c:pt idx="49">
                  <c:v>2012</c:v>
                </c:pt>
                <c:pt idx="50">
                  <c:v>2013</c:v>
                </c:pt>
                <c:pt idx="51">
                  <c:v>2014</c:v>
                </c:pt>
                <c:pt idx="52">
                  <c:v>2015</c:v>
                </c:pt>
                <c:pt idx="53">
                  <c:v>2016</c:v>
                </c:pt>
                <c:pt idx="54">
                  <c:v>2017</c:v>
                </c:pt>
                <c:pt idx="55">
                  <c:v>2018</c:v>
                </c:pt>
                <c:pt idx="56">
                  <c:v>2019</c:v>
                </c:pt>
              </c:numCache>
            </c:numRef>
          </c:xVal>
          <c:yVal>
            <c:numRef>
              <c:f>timeline!$B$3:$B$59</c:f>
              <c:numCache>
                <c:formatCode>General</c:formatCode>
                <c:ptCount val="57"/>
                <c:pt idx="0">
                  <c:v>2</c:v>
                </c:pt>
                <c:pt idx="1">
                  <c:v>4</c:v>
                </c:pt>
                <c:pt idx="2">
                  <c:v>2</c:v>
                </c:pt>
                <c:pt idx="3">
                  <c:v>2</c:v>
                </c:pt>
                <c:pt idx="4">
                  <c:v>3</c:v>
                </c:pt>
                <c:pt idx="5">
                  <c:v>2</c:v>
                </c:pt>
                <c:pt idx="6">
                  <c:v>1</c:v>
                </c:pt>
                <c:pt idx="7">
                  <c:v>1</c:v>
                </c:pt>
                <c:pt idx="8">
                  <c:v>3</c:v>
                </c:pt>
                <c:pt idx="9">
                  <c:v>5</c:v>
                </c:pt>
                <c:pt idx="10">
                  <c:v>7</c:v>
                </c:pt>
                <c:pt idx="11">
                  <c:v>5</c:v>
                </c:pt>
                <c:pt idx="12">
                  <c:v>12</c:v>
                </c:pt>
                <c:pt idx="13">
                  <c:v>15</c:v>
                </c:pt>
                <c:pt idx="14">
                  <c:v>6</c:v>
                </c:pt>
                <c:pt idx="15">
                  <c:v>6</c:v>
                </c:pt>
                <c:pt idx="16">
                  <c:v>10</c:v>
                </c:pt>
                <c:pt idx="17">
                  <c:v>16</c:v>
                </c:pt>
                <c:pt idx="18">
                  <c:v>18</c:v>
                </c:pt>
                <c:pt idx="19">
                  <c:v>15</c:v>
                </c:pt>
                <c:pt idx="20">
                  <c:v>30</c:v>
                </c:pt>
                <c:pt idx="21">
                  <c:v>38</c:v>
                </c:pt>
                <c:pt idx="22">
                  <c:v>76</c:v>
                </c:pt>
                <c:pt idx="23">
                  <c:v>140</c:v>
                </c:pt>
                <c:pt idx="24">
                  <c:v>130</c:v>
                </c:pt>
                <c:pt idx="25">
                  <c:v>152</c:v>
                </c:pt>
                <c:pt idx="26">
                  <c:v>165</c:v>
                </c:pt>
                <c:pt idx="27">
                  <c:v>278</c:v>
                </c:pt>
                <c:pt idx="28">
                  <c:v>318</c:v>
                </c:pt>
                <c:pt idx="29">
                  <c:v>323</c:v>
                </c:pt>
                <c:pt idx="30">
                  <c:v>448</c:v>
                </c:pt>
                <c:pt idx="31">
                  <c:v>499</c:v>
                </c:pt>
                <c:pt idx="32">
                  <c:v>626</c:v>
                </c:pt>
                <c:pt idx="33">
                  <c:v>666</c:v>
                </c:pt>
                <c:pt idx="34">
                  <c:v>727</c:v>
                </c:pt>
                <c:pt idx="35">
                  <c:v>806</c:v>
                </c:pt>
                <c:pt idx="36">
                  <c:v>769</c:v>
                </c:pt>
                <c:pt idx="37">
                  <c:v>863</c:v>
                </c:pt>
                <c:pt idx="38">
                  <c:v>959</c:v>
                </c:pt>
                <c:pt idx="39">
                  <c:v>945</c:v>
                </c:pt>
                <c:pt idx="40">
                  <c:v>1076</c:v>
                </c:pt>
                <c:pt idx="41">
                  <c:v>1729</c:v>
                </c:pt>
                <c:pt idx="42">
                  <c:v>2419</c:v>
                </c:pt>
                <c:pt idx="43">
                  <c:v>2667</c:v>
                </c:pt>
                <c:pt idx="44">
                  <c:v>2894</c:v>
                </c:pt>
                <c:pt idx="45">
                  <c:v>3105</c:v>
                </c:pt>
                <c:pt idx="46">
                  <c:v>2698</c:v>
                </c:pt>
                <c:pt idx="47">
                  <c:v>2327</c:v>
                </c:pt>
                <c:pt idx="48">
                  <c:v>2491</c:v>
                </c:pt>
                <c:pt idx="49">
                  <c:v>2564</c:v>
                </c:pt>
                <c:pt idx="50">
                  <c:v>3139</c:v>
                </c:pt>
                <c:pt idx="51">
                  <c:v>3522</c:v>
                </c:pt>
                <c:pt idx="52">
                  <c:v>3903</c:v>
                </c:pt>
                <c:pt idx="53">
                  <c:v>4528</c:v>
                </c:pt>
                <c:pt idx="54">
                  <c:v>6062</c:v>
                </c:pt>
                <c:pt idx="55">
                  <c:v>9968</c:v>
                </c:pt>
                <c:pt idx="56">
                  <c:v>14867</c:v>
                </c:pt>
              </c:numCache>
            </c:numRef>
          </c:yVal>
          <c:smooth val="0"/>
          <c:extLst>
            <c:ext xmlns:c16="http://schemas.microsoft.com/office/drawing/2014/chart" uri="{C3380CC4-5D6E-409C-BE32-E72D297353CC}">
              <c16:uniqueId val="{00000000-9778-421A-A7FE-F691A96B9C9E}"/>
            </c:ext>
          </c:extLst>
        </c:ser>
        <c:dLbls>
          <c:showLegendKey val="0"/>
          <c:showVal val="0"/>
          <c:showCatName val="0"/>
          <c:showSerName val="0"/>
          <c:showPercent val="0"/>
          <c:showBubbleSize val="0"/>
        </c:dLbls>
        <c:axId val="486028472"/>
        <c:axId val="486029456"/>
      </c:scatterChart>
      <c:valAx>
        <c:axId val="486028472"/>
        <c:scaling>
          <c:orientation val="minMax"/>
          <c:max val="2020"/>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SE"/>
          </a:p>
        </c:txPr>
        <c:crossAx val="486029456"/>
        <c:crosses val="autoZero"/>
        <c:crossBetween val="midCat"/>
      </c:valAx>
      <c:valAx>
        <c:axId val="486029456"/>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SE"/>
          </a:p>
        </c:txPr>
        <c:crossAx val="486028472"/>
        <c:crosses val="autoZero"/>
        <c:crossBetween val="midCat"/>
      </c:valAx>
      <c:spPr>
        <a:noFill/>
        <a:ln w="25400">
          <a:noFill/>
        </a:ln>
        <a:effectLst/>
      </c:spPr>
    </c:plotArea>
    <c:plotVisOnly val="1"/>
    <c:dispBlanksAs val="gap"/>
    <c:showDLblsOverMax val="0"/>
  </c:chart>
  <c:spPr>
    <a:noFill/>
    <a:ln>
      <a:noFill/>
    </a:ln>
    <a:effectLst/>
  </c:spPr>
  <c:txPr>
    <a:bodyPr/>
    <a:lstStyle/>
    <a:p>
      <a:pPr>
        <a:defRPr/>
      </a:pPr>
      <a:endParaRPr lang="en-S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FA6C-7D6F-495F-AE54-CD300B3273EB}" type="datetimeFigureOut">
              <a:rPr lang="en-SE" smtClean="0"/>
              <a:t>2021-10-16</a:t>
            </a:fld>
            <a:endParaRPr lang="en-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7D85FA-3E9A-4FC2-AE6C-100C95AFF8F0}" type="slidenum">
              <a:rPr lang="en-SE" smtClean="0"/>
              <a:t>‹#›</a:t>
            </a:fld>
            <a:endParaRPr lang="en-SE"/>
          </a:p>
        </p:txBody>
      </p:sp>
    </p:spTree>
    <p:extLst>
      <p:ext uri="{BB962C8B-B14F-4D97-AF65-F5344CB8AC3E}">
        <p14:creationId xmlns:p14="http://schemas.microsoft.com/office/powerpoint/2010/main" val="489964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3EF23D6-5B24-4F9D-BD1B-F706F3D7FC32}" type="slidenum">
              <a:rPr lang="en-GB" smtClean="0"/>
              <a:t>7</a:t>
            </a:fld>
            <a:endParaRPr lang="en-GB" dirty="0"/>
          </a:p>
        </p:txBody>
      </p:sp>
    </p:spTree>
    <p:extLst>
      <p:ext uri="{BB962C8B-B14F-4D97-AF65-F5344CB8AC3E}">
        <p14:creationId xmlns:p14="http://schemas.microsoft.com/office/powerpoint/2010/main" val="3946963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F4674-0AEC-4914-96BD-BD82CA009A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E"/>
          </a:p>
        </p:txBody>
      </p:sp>
      <p:sp>
        <p:nvSpPr>
          <p:cNvPr id="3" name="Subtitle 2">
            <a:extLst>
              <a:ext uri="{FF2B5EF4-FFF2-40B4-BE49-F238E27FC236}">
                <a16:creationId xmlns:a16="http://schemas.microsoft.com/office/drawing/2014/main" id="{EE340CC0-E393-4F14-B917-6F2D07F9C4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E"/>
          </a:p>
        </p:txBody>
      </p:sp>
      <p:sp>
        <p:nvSpPr>
          <p:cNvPr id="4" name="Date Placeholder 3">
            <a:extLst>
              <a:ext uri="{FF2B5EF4-FFF2-40B4-BE49-F238E27FC236}">
                <a16:creationId xmlns:a16="http://schemas.microsoft.com/office/drawing/2014/main" id="{FF8E2E64-C79F-4CEA-9221-B76E74A5DED8}"/>
              </a:ext>
            </a:extLst>
          </p:cNvPr>
          <p:cNvSpPr>
            <a:spLocks noGrp="1"/>
          </p:cNvSpPr>
          <p:nvPr>
            <p:ph type="dt" sz="half" idx="10"/>
          </p:nvPr>
        </p:nvSpPr>
        <p:spPr/>
        <p:txBody>
          <a:bodyPr/>
          <a:lstStyle/>
          <a:p>
            <a:fld id="{68BD0D21-5822-419A-9645-BB7C26D3D861}" type="datetime8">
              <a:rPr lang="en-SE" smtClean="0"/>
              <a:t>2021-10-16 19:37</a:t>
            </a:fld>
            <a:endParaRPr lang="en-SE"/>
          </a:p>
        </p:txBody>
      </p:sp>
      <p:sp>
        <p:nvSpPr>
          <p:cNvPr id="5" name="Footer Placeholder 4">
            <a:extLst>
              <a:ext uri="{FF2B5EF4-FFF2-40B4-BE49-F238E27FC236}">
                <a16:creationId xmlns:a16="http://schemas.microsoft.com/office/drawing/2014/main" id="{36C6062B-D164-4C9E-AC94-931BCB699557}"/>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D74D954F-2710-40E2-B80A-E89F7AC10AD7}"/>
              </a:ext>
            </a:extLst>
          </p:cNvPr>
          <p:cNvSpPr>
            <a:spLocks noGrp="1"/>
          </p:cNvSpPr>
          <p:nvPr>
            <p:ph type="sldNum" sz="quarter" idx="12"/>
          </p:nvPr>
        </p:nvSpPr>
        <p:spPr/>
        <p:txBody>
          <a:bodyPr/>
          <a:lstStyle/>
          <a:p>
            <a:fld id="{E4C955CB-63C0-456D-924B-C67CC7725DBC}" type="slidenum">
              <a:rPr lang="en-SE" smtClean="0"/>
              <a:t>‹#›</a:t>
            </a:fld>
            <a:endParaRPr lang="en-SE"/>
          </a:p>
        </p:txBody>
      </p:sp>
    </p:spTree>
    <p:extLst>
      <p:ext uri="{BB962C8B-B14F-4D97-AF65-F5344CB8AC3E}">
        <p14:creationId xmlns:p14="http://schemas.microsoft.com/office/powerpoint/2010/main" val="595958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3884C-B52F-47CD-8256-DE0C39626F95}"/>
              </a:ext>
            </a:extLst>
          </p:cNvPr>
          <p:cNvSpPr>
            <a:spLocks noGrp="1"/>
          </p:cNvSpPr>
          <p:nvPr>
            <p:ph type="title"/>
          </p:nvPr>
        </p:nvSpPr>
        <p:spPr/>
        <p:txBody>
          <a:bodyPr/>
          <a:lstStyle/>
          <a:p>
            <a:r>
              <a:rPr lang="en-US"/>
              <a:t>Click to edit Master title style</a:t>
            </a:r>
            <a:endParaRPr lang="en-SE"/>
          </a:p>
        </p:txBody>
      </p:sp>
      <p:sp>
        <p:nvSpPr>
          <p:cNvPr id="3" name="Vertical Text Placeholder 2">
            <a:extLst>
              <a:ext uri="{FF2B5EF4-FFF2-40B4-BE49-F238E27FC236}">
                <a16:creationId xmlns:a16="http://schemas.microsoft.com/office/drawing/2014/main" id="{A0D5DCB9-C282-4FAD-87A8-1D79E6287F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1F5910C4-5C7F-4E68-9FC2-7EE5705B07F9}"/>
              </a:ext>
            </a:extLst>
          </p:cNvPr>
          <p:cNvSpPr>
            <a:spLocks noGrp="1"/>
          </p:cNvSpPr>
          <p:nvPr>
            <p:ph type="dt" sz="half" idx="10"/>
          </p:nvPr>
        </p:nvSpPr>
        <p:spPr/>
        <p:txBody>
          <a:bodyPr/>
          <a:lstStyle/>
          <a:p>
            <a:fld id="{1BDC3065-AF96-4173-891F-4B7E6C39D2FC}" type="datetime8">
              <a:rPr lang="en-SE" smtClean="0"/>
              <a:t>2021-10-16 19:37</a:t>
            </a:fld>
            <a:endParaRPr lang="en-SE"/>
          </a:p>
        </p:txBody>
      </p:sp>
      <p:sp>
        <p:nvSpPr>
          <p:cNvPr id="5" name="Footer Placeholder 4">
            <a:extLst>
              <a:ext uri="{FF2B5EF4-FFF2-40B4-BE49-F238E27FC236}">
                <a16:creationId xmlns:a16="http://schemas.microsoft.com/office/drawing/2014/main" id="{93C71204-A9E3-4DB2-9933-498ED8C013E1}"/>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12A985D8-D128-48B3-9ECD-6A09AF773221}"/>
              </a:ext>
            </a:extLst>
          </p:cNvPr>
          <p:cNvSpPr>
            <a:spLocks noGrp="1"/>
          </p:cNvSpPr>
          <p:nvPr>
            <p:ph type="sldNum" sz="quarter" idx="12"/>
          </p:nvPr>
        </p:nvSpPr>
        <p:spPr/>
        <p:txBody>
          <a:bodyPr/>
          <a:lstStyle/>
          <a:p>
            <a:fld id="{E4C955CB-63C0-456D-924B-C67CC7725DBC}" type="slidenum">
              <a:rPr lang="en-SE" smtClean="0"/>
              <a:t>‹#›</a:t>
            </a:fld>
            <a:endParaRPr lang="en-SE"/>
          </a:p>
        </p:txBody>
      </p:sp>
    </p:spTree>
    <p:extLst>
      <p:ext uri="{BB962C8B-B14F-4D97-AF65-F5344CB8AC3E}">
        <p14:creationId xmlns:p14="http://schemas.microsoft.com/office/powerpoint/2010/main" val="1697026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B66B5E-3114-4056-8492-276C1B9DBA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E"/>
          </a:p>
        </p:txBody>
      </p:sp>
      <p:sp>
        <p:nvSpPr>
          <p:cNvPr id="3" name="Vertical Text Placeholder 2">
            <a:extLst>
              <a:ext uri="{FF2B5EF4-FFF2-40B4-BE49-F238E27FC236}">
                <a16:creationId xmlns:a16="http://schemas.microsoft.com/office/drawing/2014/main" id="{0D88D17E-D412-4478-97AE-2D8C53C91C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4A81FCB1-AF0E-4E3F-B83C-076EF2B2120C}"/>
              </a:ext>
            </a:extLst>
          </p:cNvPr>
          <p:cNvSpPr>
            <a:spLocks noGrp="1"/>
          </p:cNvSpPr>
          <p:nvPr>
            <p:ph type="dt" sz="half" idx="10"/>
          </p:nvPr>
        </p:nvSpPr>
        <p:spPr/>
        <p:txBody>
          <a:bodyPr/>
          <a:lstStyle/>
          <a:p>
            <a:fld id="{82ACC29F-F0CF-4C17-8F79-8DF9A7311ACF}" type="datetime8">
              <a:rPr lang="en-SE" smtClean="0"/>
              <a:t>2021-10-16 19:37</a:t>
            </a:fld>
            <a:endParaRPr lang="en-SE"/>
          </a:p>
        </p:txBody>
      </p:sp>
      <p:sp>
        <p:nvSpPr>
          <p:cNvPr id="5" name="Footer Placeholder 4">
            <a:extLst>
              <a:ext uri="{FF2B5EF4-FFF2-40B4-BE49-F238E27FC236}">
                <a16:creationId xmlns:a16="http://schemas.microsoft.com/office/drawing/2014/main" id="{89877F18-835B-4D17-803D-E69000004D89}"/>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5E545CC4-AB7A-4004-99CB-DB32EA5E47CD}"/>
              </a:ext>
            </a:extLst>
          </p:cNvPr>
          <p:cNvSpPr>
            <a:spLocks noGrp="1"/>
          </p:cNvSpPr>
          <p:nvPr>
            <p:ph type="sldNum" sz="quarter" idx="12"/>
          </p:nvPr>
        </p:nvSpPr>
        <p:spPr/>
        <p:txBody>
          <a:bodyPr/>
          <a:lstStyle/>
          <a:p>
            <a:fld id="{E4C955CB-63C0-456D-924B-C67CC7725DBC}" type="slidenum">
              <a:rPr lang="en-SE" smtClean="0"/>
              <a:t>‹#›</a:t>
            </a:fld>
            <a:endParaRPr lang="en-SE"/>
          </a:p>
        </p:txBody>
      </p:sp>
    </p:spTree>
    <p:extLst>
      <p:ext uri="{BB962C8B-B14F-4D97-AF65-F5344CB8AC3E}">
        <p14:creationId xmlns:p14="http://schemas.microsoft.com/office/powerpoint/2010/main" val="2901210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498B1-6D84-4C12-AF4B-D49E299607A4}"/>
              </a:ext>
            </a:extLst>
          </p:cNvPr>
          <p:cNvSpPr>
            <a:spLocks noGrp="1"/>
          </p:cNvSpPr>
          <p:nvPr>
            <p:ph type="title"/>
          </p:nvPr>
        </p:nvSpPr>
        <p:spPr/>
        <p:txBody>
          <a:bodyPr/>
          <a:lstStyle/>
          <a:p>
            <a:r>
              <a:rPr lang="en-US"/>
              <a:t>Click to edit Master title style</a:t>
            </a:r>
            <a:endParaRPr lang="en-SE"/>
          </a:p>
        </p:txBody>
      </p:sp>
      <p:sp>
        <p:nvSpPr>
          <p:cNvPr id="3" name="Content Placeholder 2">
            <a:extLst>
              <a:ext uri="{FF2B5EF4-FFF2-40B4-BE49-F238E27FC236}">
                <a16:creationId xmlns:a16="http://schemas.microsoft.com/office/drawing/2014/main" id="{76109132-3206-4795-AF9D-E3C56DC832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ADD8E158-0135-45C1-9898-6DD34527B96D}"/>
              </a:ext>
            </a:extLst>
          </p:cNvPr>
          <p:cNvSpPr>
            <a:spLocks noGrp="1"/>
          </p:cNvSpPr>
          <p:nvPr>
            <p:ph type="dt" sz="half" idx="10"/>
          </p:nvPr>
        </p:nvSpPr>
        <p:spPr/>
        <p:txBody>
          <a:bodyPr/>
          <a:lstStyle/>
          <a:p>
            <a:fld id="{F4260456-9D4C-4F62-AA87-7D99BFF8B197}" type="datetime8">
              <a:rPr lang="en-SE" smtClean="0"/>
              <a:t>2021-10-16 19:37</a:t>
            </a:fld>
            <a:endParaRPr lang="en-SE"/>
          </a:p>
        </p:txBody>
      </p:sp>
      <p:sp>
        <p:nvSpPr>
          <p:cNvPr id="5" name="Footer Placeholder 4">
            <a:extLst>
              <a:ext uri="{FF2B5EF4-FFF2-40B4-BE49-F238E27FC236}">
                <a16:creationId xmlns:a16="http://schemas.microsoft.com/office/drawing/2014/main" id="{EAB30141-7D9B-4548-8F49-098EEAB7951E}"/>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9C6749F3-F46E-4B4E-9E07-1B11D163E3B4}"/>
              </a:ext>
            </a:extLst>
          </p:cNvPr>
          <p:cNvSpPr>
            <a:spLocks noGrp="1"/>
          </p:cNvSpPr>
          <p:nvPr>
            <p:ph type="sldNum" sz="quarter" idx="12"/>
          </p:nvPr>
        </p:nvSpPr>
        <p:spPr/>
        <p:txBody>
          <a:bodyPr/>
          <a:lstStyle/>
          <a:p>
            <a:fld id="{E4C955CB-63C0-456D-924B-C67CC7725DBC}" type="slidenum">
              <a:rPr lang="en-SE" smtClean="0"/>
              <a:t>‹#›</a:t>
            </a:fld>
            <a:endParaRPr lang="en-SE"/>
          </a:p>
        </p:txBody>
      </p:sp>
    </p:spTree>
    <p:extLst>
      <p:ext uri="{BB962C8B-B14F-4D97-AF65-F5344CB8AC3E}">
        <p14:creationId xmlns:p14="http://schemas.microsoft.com/office/powerpoint/2010/main" val="3819712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9E7D6-786B-4309-88B3-22C08202AF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E"/>
          </a:p>
        </p:txBody>
      </p:sp>
      <p:sp>
        <p:nvSpPr>
          <p:cNvPr id="3" name="Text Placeholder 2">
            <a:extLst>
              <a:ext uri="{FF2B5EF4-FFF2-40B4-BE49-F238E27FC236}">
                <a16:creationId xmlns:a16="http://schemas.microsoft.com/office/drawing/2014/main" id="{5DBCC991-236F-4DF8-94D0-A270471744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1BB5E5-8050-422A-9737-6C6A91FAFF2B}"/>
              </a:ext>
            </a:extLst>
          </p:cNvPr>
          <p:cNvSpPr>
            <a:spLocks noGrp="1"/>
          </p:cNvSpPr>
          <p:nvPr>
            <p:ph type="dt" sz="half" idx="10"/>
          </p:nvPr>
        </p:nvSpPr>
        <p:spPr/>
        <p:txBody>
          <a:bodyPr/>
          <a:lstStyle/>
          <a:p>
            <a:fld id="{938FE3ED-E920-4610-91E6-1078CD34590E}" type="datetime8">
              <a:rPr lang="en-SE" smtClean="0"/>
              <a:t>2021-10-16 19:37</a:t>
            </a:fld>
            <a:endParaRPr lang="en-SE"/>
          </a:p>
        </p:txBody>
      </p:sp>
      <p:sp>
        <p:nvSpPr>
          <p:cNvPr id="5" name="Footer Placeholder 4">
            <a:extLst>
              <a:ext uri="{FF2B5EF4-FFF2-40B4-BE49-F238E27FC236}">
                <a16:creationId xmlns:a16="http://schemas.microsoft.com/office/drawing/2014/main" id="{EC73FEBA-55A5-4891-969A-33CE32C70FF7}"/>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D35A9040-6782-4D35-8CD8-036AF908298C}"/>
              </a:ext>
            </a:extLst>
          </p:cNvPr>
          <p:cNvSpPr>
            <a:spLocks noGrp="1"/>
          </p:cNvSpPr>
          <p:nvPr>
            <p:ph type="sldNum" sz="quarter" idx="12"/>
          </p:nvPr>
        </p:nvSpPr>
        <p:spPr/>
        <p:txBody>
          <a:bodyPr/>
          <a:lstStyle/>
          <a:p>
            <a:fld id="{E4C955CB-63C0-456D-924B-C67CC7725DBC}" type="slidenum">
              <a:rPr lang="en-SE" smtClean="0"/>
              <a:t>‹#›</a:t>
            </a:fld>
            <a:endParaRPr lang="en-SE"/>
          </a:p>
        </p:txBody>
      </p:sp>
    </p:spTree>
    <p:extLst>
      <p:ext uri="{BB962C8B-B14F-4D97-AF65-F5344CB8AC3E}">
        <p14:creationId xmlns:p14="http://schemas.microsoft.com/office/powerpoint/2010/main" val="2847923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079E5-A2B7-4A30-A183-C14899D17694}"/>
              </a:ext>
            </a:extLst>
          </p:cNvPr>
          <p:cNvSpPr>
            <a:spLocks noGrp="1"/>
          </p:cNvSpPr>
          <p:nvPr>
            <p:ph type="title"/>
          </p:nvPr>
        </p:nvSpPr>
        <p:spPr/>
        <p:txBody>
          <a:bodyPr/>
          <a:lstStyle/>
          <a:p>
            <a:r>
              <a:rPr lang="en-US"/>
              <a:t>Click to edit Master title style</a:t>
            </a:r>
            <a:endParaRPr lang="en-SE"/>
          </a:p>
        </p:txBody>
      </p:sp>
      <p:sp>
        <p:nvSpPr>
          <p:cNvPr id="3" name="Content Placeholder 2">
            <a:extLst>
              <a:ext uri="{FF2B5EF4-FFF2-40B4-BE49-F238E27FC236}">
                <a16:creationId xmlns:a16="http://schemas.microsoft.com/office/drawing/2014/main" id="{2FF68FE3-7BC8-4814-8DBC-8CD72B8150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Content Placeholder 3">
            <a:extLst>
              <a:ext uri="{FF2B5EF4-FFF2-40B4-BE49-F238E27FC236}">
                <a16:creationId xmlns:a16="http://schemas.microsoft.com/office/drawing/2014/main" id="{47AB2EE5-D761-4350-A53F-A6A11A11B1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5" name="Date Placeholder 4">
            <a:extLst>
              <a:ext uri="{FF2B5EF4-FFF2-40B4-BE49-F238E27FC236}">
                <a16:creationId xmlns:a16="http://schemas.microsoft.com/office/drawing/2014/main" id="{5A41F01D-4105-4C72-A674-3F8621E0071D}"/>
              </a:ext>
            </a:extLst>
          </p:cNvPr>
          <p:cNvSpPr>
            <a:spLocks noGrp="1"/>
          </p:cNvSpPr>
          <p:nvPr>
            <p:ph type="dt" sz="half" idx="10"/>
          </p:nvPr>
        </p:nvSpPr>
        <p:spPr/>
        <p:txBody>
          <a:bodyPr/>
          <a:lstStyle/>
          <a:p>
            <a:fld id="{A7ED8CBF-B63F-42FC-9FD9-DB18916EE2CA}" type="datetime8">
              <a:rPr lang="en-SE" smtClean="0"/>
              <a:t>2021-10-16 19:37</a:t>
            </a:fld>
            <a:endParaRPr lang="en-SE"/>
          </a:p>
        </p:txBody>
      </p:sp>
      <p:sp>
        <p:nvSpPr>
          <p:cNvPr id="6" name="Footer Placeholder 5">
            <a:extLst>
              <a:ext uri="{FF2B5EF4-FFF2-40B4-BE49-F238E27FC236}">
                <a16:creationId xmlns:a16="http://schemas.microsoft.com/office/drawing/2014/main" id="{6BAC5EEF-2C00-4BBD-9EBF-3C2915F38EE9}"/>
              </a:ext>
            </a:extLst>
          </p:cNvPr>
          <p:cNvSpPr>
            <a:spLocks noGrp="1"/>
          </p:cNvSpPr>
          <p:nvPr>
            <p:ph type="ftr" sz="quarter" idx="11"/>
          </p:nvPr>
        </p:nvSpPr>
        <p:spPr/>
        <p:txBody>
          <a:bodyPr/>
          <a:lstStyle/>
          <a:p>
            <a:endParaRPr lang="en-SE"/>
          </a:p>
        </p:txBody>
      </p:sp>
      <p:sp>
        <p:nvSpPr>
          <p:cNvPr id="7" name="Slide Number Placeholder 6">
            <a:extLst>
              <a:ext uri="{FF2B5EF4-FFF2-40B4-BE49-F238E27FC236}">
                <a16:creationId xmlns:a16="http://schemas.microsoft.com/office/drawing/2014/main" id="{FB3EE65D-9A27-495E-B939-CAC33E07DAB2}"/>
              </a:ext>
            </a:extLst>
          </p:cNvPr>
          <p:cNvSpPr>
            <a:spLocks noGrp="1"/>
          </p:cNvSpPr>
          <p:nvPr>
            <p:ph type="sldNum" sz="quarter" idx="12"/>
          </p:nvPr>
        </p:nvSpPr>
        <p:spPr/>
        <p:txBody>
          <a:bodyPr/>
          <a:lstStyle/>
          <a:p>
            <a:fld id="{E4C955CB-63C0-456D-924B-C67CC7725DBC}" type="slidenum">
              <a:rPr lang="en-SE" smtClean="0"/>
              <a:t>‹#›</a:t>
            </a:fld>
            <a:endParaRPr lang="en-SE"/>
          </a:p>
        </p:txBody>
      </p:sp>
    </p:spTree>
    <p:extLst>
      <p:ext uri="{BB962C8B-B14F-4D97-AF65-F5344CB8AC3E}">
        <p14:creationId xmlns:p14="http://schemas.microsoft.com/office/powerpoint/2010/main" val="2734320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B8032-E355-48BE-A8CA-FE27D5EE248C}"/>
              </a:ext>
            </a:extLst>
          </p:cNvPr>
          <p:cNvSpPr>
            <a:spLocks noGrp="1"/>
          </p:cNvSpPr>
          <p:nvPr>
            <p:ph type="title"/>
          </p:nvPr>
        </p:nvSpPr>
        <p:spPr>
          <a:xfrm>
            <a:off x="839788" y="365125"/>
            <a:ext cx="10515600" cy="1325563"/>
          </a:xfrm>
        </p:spPr>
        <p:txBody>
          <a:bodyPr/>
          <a:lstStyle/>
          <a:p>
            <a:r>
              <a:rPr lang="en-US"/>
              <a:t>Click to edit Master title style</a:t>
            </a:r>
            <a:endParaRPr lang="en-SE"/>
          </a:p>
        </p:txBody>
      </p:sp>
      <p:sp>
        <p:nvSpPr>
          <p:cNvPr id="3" name="Text Placeholder 2">
            <a:extLst>
              <a:ext uri="{FF2B5EF4-FFF2-40B4-BE49-F238E27FC236}">
                <a16:creationId xmlns:a16="http://schemas.microsoft.com/office/drawing/2014/main" id="{E857FB84-9E1A-4A32-B3FE-32C9F93857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EF4C2E-A171-4B62-B53E-721EF445D5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5" name="Text Placeholder 4">
            <a:extLst>
              <a:ext uri="{FF2B5EF4-FFF2-40B4-BE49-F238E27FC236}">
                <a16:creationId xmlns:a16="http://schemas.microsoft.com/office/drawing/2014/main" id="{3CC0E98E-8F7C-4039-BCA1-298AA82441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21471-B6CC-4BA6-A0B3-60A86F7500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7" name="Date Placeholder 6">
            <a:extLst>
              <a:ext uri="{FF2B5EF4-FFF2-40B4-BE49-F238E27FC236}">
                <a16:creationId xmlns:a16="http://schemas.microsoft.com/office/drawing/2014/main" id="{BB75129C-1BC0-4362-B64E-F2C032BC5616}"/>
              </a:ext>
            </a:extLst>
          </p:cNvPr>
          <p:cNvSpPr>
            <a:spLocks noGrp="1"/>
          </p:cNvSpPr>
          <p:nvPr>
            <p:ph type="dt" sz="half" idx="10"/>
          </p:nvPr>
        </p:nvSpPr>
        <p:spPr/>
        <p:txBody>
          <a:bodyPr/>
          <a:lstStyle/>
          <a:p>
            <a:fld id="{12130AC3-9A87-4464-87F9-48A9DEF9FEB4}" type="datetime8">
              <a:rPr lang="en-SE" smtClean="0"/>
              <a:t>2021-10-16 19:37</a:t>
            </a:fld>
            <a:endParaRPr lang="en-SE"/>
          </a:p>
        </p:txBody>
      </p:sp>
      <p:sp>
        <p:nvSpPr>
          <p:cNvPr id="8" name="Footer Placeholder 7">
            <a:extLst>
              <a:ext uri="{FF2B5EF4-FFF2-40B4-BE49-F238E27FC236}">
                <a16:creationId xmlns:a16="http://schemas.microsoft.com/office/drawing/2014/main" id="{D96A0EC9-634D-40A1-B5F5-BDA7A7BE787E}"/>
              </a:ext>
            </a:extLst>
          </p:cNvPr>
          <p:cNvSpPr>
            <a:spLocks noGrp="1"/>
          </p:cNvSpPr>
          <p:nvPr>
            <p:ph type="ftr" sz="quarter" idx="11"/>
          </p:nvPr>
        </p:nvSpPr>
        <p:spPr/>
        <p:txBody>
          <a:bodyPr/>
          <a:lstStyle/>
          <a:p>
            <a:endParaRPr lang="en-SE"/>
          </a:p>
        </p:txBody>
      </p:sp>
      <p:sp>
        <p:nvSpPr>
          <p:cNvPr id="9" name="Slide Number Placeholder 8">
            <a:extLst>
              <a:ext uri="{FF2B5EF4-FFF2-40B4-BE49-F238E27FC236}">
                <a16:creationId xmlns:a16="http://schemas.microsoft.com/office/drawing/2014/main" id="{6014E4F7-FFB3-4250-A3D2-AEA05FEE91B9}"/>
              </a:ext>
            </a:extLst>
          </p:cNvPr>
          <p:cNvSpPr>
            <a:spLocks noGrp="1"/>
          </p:cNvSpPr>
          <p:nvPr>
            <p:ph type="sldNum" sz="quarter" idx="12"/>
          </p:nvPr>
        </p:nvSpPr>
        <p:spPr/>
        <p:txBody>
          <a:bodyPr/>
          <a:lstStyle/>
          <a:p>
            <a:fld id="{E4C955CB-63C0-456D-924B-C67CC7725DBC}" type="slidenum">
              <a:rPr lang="en-SE" smtClean="0"/>
              <a:t>‹#›</a:t>
            </a:fld>
            <a:endParaRPr lang="en-SE"/>
          </a:p>
        </p:txBody>
      </p:sp>
    </p:spTree>
    <p:extLst>
      <p:ext uri="{BB962C8B-B14F-4D97-AF65-F5344CB8AC3E}">
        <p14:creationId xmlns:p14="http://schemas.microsoft.com/office/powerpoint/2010/main" val="768893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A760B-B51D-47E6-89BD-85A8678BA172}"/>
              </a:ext>
            </a:extLst>
          </p:cNvPr>
          <p:cNvSpPr>
            <a:spLocks noGrp="1"/>
          </p:cNvSpPr>
          <p:nvPr>
            <p:ph type="title"/>
          </p:nvPr>
        </p:nvSpPr>
        <p:spPr/>
        <p:txBody>
          <a:bodyPr/>
          <a:lstStyle/>
          <a:p>
            <a:r>
              <a:rPr lang="en-US"/>
              <a:t>Click to edit Master title style</a:t>
            </a:r>
            <a:endParaRPr lang="en-SE"/>
          </a:p>
        </p:txBody>
      </p:sp>
      <p:sp>
        <p:nvSpPr>
          <p:cNvPr id="3" name="Date Placeholder 2">
            <a:extLst>
              <a:ext uri="{FF2B5EF4-FFF2-40B4-BE49-F238E27FC236}">
                <a16:creationId xmlns:a16="http://schemas.microsoft.com/office/drawing/2014/main" id="{F7F5C3E1-A548-4235-BF94-4E9F7EF7B97D}"/>
              </a:ext>
            </a:extLst>
          </p:cNvPr>
          <p:cNvSpPr>
            <a:spLocks noGrp="1"/>
          </p:cNvSpPr>
          <p:nvPr>
            <p:ph type="dt" sz="half" idx="10"/>
          </p:nvPr>
        </p:nvSpPr>
        <p:spPr/>
        <p:txBody>
          <a:bodyPr/>
          <a:lstStyle/>
          <a:p>
            <a:fld id="{F13BA901-12D6-4253-A46A-8CACD97B1855}" type="datetime8">
              <a:rPr lang="en-SE" smtClean="0"/>
              <a:t>2021-10-16 19:37</a:t>
            </a:fld>
            <a:endParaRPr lang="en-SE"/>
          </a:p>
        </p:txBody>
      </p:sp>
      <p:sp>
        <p:nvSpPr>
          <p:cNvPr id="4" name="Footer Placeholder 3">
            <a:extLst>
              <a:ext uri="{FF2B5EF4-FFF2-40B4-BE49-F238E27FC236}">
                <a16:creationId xmlns:a16="http://schemas.microsoft.com/office/drawing/2014/main" id="{D8060CD9-B598-4EC0-A508-5E49B7556B23}"/>
              </a:ext>
            </a:extLst>
          </p:cNvPr>
          <p:cNvSpPr>
            <a:spLocks noGrp="1"/>
          </p:cNvSpPr>
          <p:nvPr>
            <p:ph type="ftr" sz="quarter" idx="11"/>
          </p:nvPr>
        </p:nvSpPr>
        <p:spPr/>
        <p:txBody>
          <a:bodyPr/>
          <a:lstStyle/>
          <a:p>
            <a:endParaRPr lang="en-SE"/>
          </a:p>
        </p:txBody>
      </p:sp>
      <p:sp>
        <p:nvSpPr>
          <p:cNvPr id="5" name="Slide Number Placeholder 4">
            <a:extLst>
              <a:ext uri="{FF2B5EF4-FFF2-40B4-BE49-F238E27FC236}">
                <a16:creationId xmlns:a16="http://schemas.microsoft.com/office/drawing/2014/main" id="{3554BF74-AEA6-4442-8081-F411D7A9A5C6}"/>
              </a:ext>
            </a:extLst>
          </p:cNvPr>
          <p:cNvSpPr>
            <a:spLocks noGrp="1"/>
          </p:cNvSpPr>
          <p:nvPr>
            <p:ph type="sldNum" sz="quarter" idx="12"/>
          </p:nvPr>
        </p:nvSpPr>
        <p:spPr/>
        <p:txBody>
          <a:bodyPr/>
          <a:lstStyle/>
          <a:p>
            <a:fld id="{E4C955CB-63C0-456D-924B-C67CC7725DBC}" type="slidenum">
              <a:rPr lang="en-SE" smtClean="0"/>
              <a:t>‹#›</a:t>
            </a:fld>
            <a:endParaRPr lang="en-SE"/>
          </a:p>
        </p:txBody>
      </p:sp>
    </p:spTree>
    <p:extLst>
      <p:ext uri="{BB962C8B-B14F-4D97-AF65-F5344CB8AC3E}">
        <p14:creationId xmlns:p14="http://schemas.microsoft.com/office/powerpoint/2010/main" val="3619032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F7A4F8-F304-40B7-B588-73C183239CFF}"/>
              </a:ext>
            </a:extLst>
          </p:cNvPr>
          <p:cNvSpPr>
            <a:spLocks noGrp="1"/>
          </p:cNvSpPr>
          <p:nvPr>
            <p:ph type="dt" sz="half" idx="10"/>
          </p:nvPr>
        </p:nvSpPr>
        <p:spPr/>
        <p:txBody>
          <a:bodyPr/>
          <a:lstStyle/>
          <a:p>
            <a:fld id="{D346CF96-B648-4D76-ADC4-8BB748A481B1}" type="datetime8">
              <a:rPr lang="en-SE" smtClean="0"/>
              <a:t>2021-10-16 19:37</a:t>
            </a:fld>
            <a:endParaRPr lang="en-SE"/>
          </a:p>
        </p:txBody>
      </p:sp>
      <p:sp>
        <p:nvSpPr>
          <p:cNvPr id="3" name="Footer Placeholder 2">
            <a:extLst>
              <a:ext uri="{FF2B5EF4-FFF2-40B4-BE49-F238E27FC236}">
                <a16:creationId xmlns:a16="http://schemas.microsoft.com/office/drawing/2014/main" id="{65C3CD79-8ABD-46B1-A093-1286A3A1FA39}"/>
              </a:ext>
            </a:extLst>
          </p:cNvPr>
          <p:cNvSpPr>
            <a:spLocks noGrp="1"/>
          </p:cNvSpPr>
          <p:nvPr>
            <p:ph type="ftr" sz="quarter" idx="11"/>
          </p:nvPr>
        </p:nvSpPr>
        <p:spPr/>
        <p:txBody>
          <a:bodyPr/>
          <a:lstStyle/>
          <a:p>
            <a:endParaRPr lang="en-SE"/>
          </a:p>
        </p:txBody>
      </p:sp>
      <p:sp>
        <p:nvSpPr>
          <p:cNvPr id="4" name="Slide Number Placeholder 3">
            <a:extLst>
              <a:ext uri="{FF2B5EF4-FFF2-40B4-BE49-F238E27FC236}">
                <a16:creationId xmlns:a16="http://schemas.microsoft.com/office/drawing/2014/main" id="{74EC6744-CB3E-4980-A2C8-06640B441ECE}"/>
              </a:ext>
            </a:extLst>
          </p:cNvPr>
          <p:cNvSpPr>
            <a:spLocks noGrp="1"/>
          </p:cNvSpPr>
          <p:nvPr>
            <p:ph type="sldNum" sz="quarter" idx="12"/>
          </p:nvPr>
        </p:nvSpPr>
        <p:spPr/>
        <p:txBody>
          <a:bodyPr/>
          <a:lstStyle/>
          <a:p>
            <a:fld id="{E4C955CB-63C0-456D-924B-C67CC7725DBC}" type="slidenum">
              <a:rPr lang="en-SE" smtClean="0"/>
              <a:t>‹#›</a:t>
            </a:fld>
            <a:endParaRPr lang="en-SE"/>
          </a:p>
        </p:txBody>
      </p:sp>
    </p:spTree>
    <p:extLst>
      <p:ext uri="{BB962C8B-B14F-4D97-AF65-F5344CB8AC3E}">
        <p14:creationId xmlns:p14="http://schemas.microsoft.com/office/powerpoint/2010/main" val="1447021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C3B0E-31C9-45B5-9B14-D0366CF67A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E"/>
          </a:p>
        </p:txBody>
      </p:sp>
      <p:sp>
        <p:nvSpPr>
          <p:cNvPr id="3" name="Content Placeholder 2">
            <a:extLst>
              <a:ext uri="{FF2B5EF4-FFF2-40B4-BE49-F238E27FC236}">
                <a16:creationId xmlns:a16="http://schemas.microsoft.com/office/drawing/2014/main" id="{FE0D2C29-4354-45F0-9A4D-13BC859C83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Text Placeholder 3">
            <a:extLst>
              <a:ext uri="{FF2B5EF4-FFF2-40B4-BE49-F238E27FC236}">
                <a16:creationId xmlns:a16="http://schemas.microsoft.com/office/drawing/2014/main" id="{92875862-0337-4F23-B187-38C50860B9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AA4F42-FFAC-4C3B-8FD4-08CD30F3AF89}"/>
              </a:ext>
            </a:extLst>
          </p:cNvPr>
          <p:cNvSpPr>
            <a:spLocks noGrp="1"/>
          </p:cNvSpPr>
          <p:nvPr>
            <p:ph type="dt" sz="half" idx="10"/>
          </p:nvPr>
        </p:nvSpPr>
        <p:spPr/>
        <p:txBody>
          <a:bodyPr/>
          <a:lstStyle/>
          <a:p>
            <a:fld id="{9BC28163-F7C1-4116-92E5-4C6F77FCB317}" type="datetime8">
              <a:rPr lang="en-SE" smtClean="0"/>
              <a:t>2021-10-16 19:37</a:t>
            </a:fld>
            <a:endParaRPr lang="en-SE"/>
          </a:p>
        </p:txBody>
      </p:sp>
      <p:sp>
        <p:nvSpPr>
          <p:cNvPr id="6" name="Footer Placeholder 5">
            <a:extLst>
              <a:ext uri="{FF2B5EF4-FFF2-40B4-BE49-F238E27FC236}">
                <a16:creationId xmlns:a16="http://schemas.microsoft.com/office/drawing/2014/main" id="{411609CD-D946-4268-9CB4-CF6FBBA4364E}"/>
              </a:ext>
            </a:extLst>
          </p:cNvPr>
          <p:cNvSpPr>
            <a:spLocks noGrp="1"/>
          </p:cNvSpPr>
          <p:nvPr>
            <p:ph type="ftr" sz="quarter" idx="11"/>
          </p:nvPr>
        </p:nvSpPr>
        <p:spPr/>
        <p:txBody>
          <a:bodyPr/>
          <a:lstStyle/>
          <a:p>
            <a:endParaRPr lang="en-SE"/>
          </a:p>
        </p:txBody>
      </p:sp>
      <p:sp>
        <p:nvSpPr>
          <p:cNvPr id="7" name="Slide Number Placeholder 6">
            <a:extLst>
              <a:ext uri="{FF2B5EF4-FFF2-40B4-BE49-F238E27FC236}">
                <a16:creationId xmlns:a16="http://schemas.microsoft.com/office/drawing/2014/main" id="{EC8264FB-984C-400F-ABAF-8228267ED1B4}"/>
              </a:ext>
            </a:extLst>
          </p:cNvPr>
          <p:cNvSpPr>
            <a:spLocks noGrp="1"/>
          </p:cNvSpPr>
          <p:nvPr>
            <p:ph type="sldNum" sz="quarter" idx="12"/>
          </p:nvPr>
        </p:nvSpPr>
        <p:spPr/>
        <p:txBody>
          <a:bodyPr/>
          <a:lstStyle/>
          <a:p>
            <a:fld id="{E4C955CB-63C0-456D-924B-C67CC7725DBC}" type="slidenum">
              <a:rPr lang="en-SE" smtClean="0"/>
              <a:t>‹#›</a:t>
            </a:fld>
            <a:endParaRPr lang="en-SE"/>
          </a:p>
        </p:txBody>
      </p:sp>
    </p:spTree>
    <p:extLst>
      <p:ext uri="{BB962C8B-B14F-4D97-AF65-F5344CB8AC3E}">
        <p14:creationId xmlns:p14="http://schemas.microsoft.com/office/powerpoint/2010/main" val="1222596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EA070-C000-43A4-BA4C-B4B6856FDD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E"/>
          </a:p>
        </p:txBody>
      </p:sp>
      <p:sp>
        <p:nvSpPr>
          <p:cNvPr id="3" name="Picture Placeholder 2">
            <a:extLst>
              <a:ext uri="{FF2B5EF4-FFF2-40B4-BE49-F238E27FC236}">
                <a16:creationId xmlns:a16="http://schemas.microsoft.com/office/drawing/2014/main" id="{549795FD-8A82-4304-BE25-833734373C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E"/>
          </a:p>
        </p:txBody>
      </p:sp>
      <p:sp>
        <p:nvSpPr>
          <p:cNvPr id="4" name="Text Placeholder 3">
            <a:extLst>
              <a:ext uri="{FF2B5EF4-FFF2-40B4-BE49-F238E27FC236}">
                <a16:creationId xmlns:a16="http://schemas.microsoft.com/office/drawing/2014/main" id="{4273881E-A0D2-442C-A8E0-899E5EE986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9BA394-9175-4A42-BD4B-D4A58458B0CC}"/>
              </a:ext>
            </a:extLst>
          </p:cNvPr>
          <p:cNvSpPr>
            <a:spLocks noGrp="1"/>
          </p:cNvSpPr>
          <p:nvPr>
            <p:ph type="dt" sz="half" idx="10"/>
          </p:nvPr>
        </p:nvSpPr>
        <p:spPr/>
        <p:txBody>
          <a:bodyPr/>
          <a:lstStyle/>
          <a:p>
            <a:fld id="{DE6EA906-9037-4DA5-95DC-B9B82F5C9766}" type="datetime8">
              <a:rPr lang="en-SE" smtClean="0"/>
              <a:t>2021-10-16 19:37</a:t>
            </a:fld>
            <a:endParaRPr lang="en-SE"/>
          </a:p>
        </p:txBody>
      </p:sp>
      <p:sp>
        <p:nvSpPr>
          <p:cNvPr id="6" name="Footer Placeholder 5">
            <a:extLst>
              <a:ext uri="{FF2B5EF4-FFF2-40B4-BE49-F238E27FC236}">
                <a16:creationId xmlns:a16="http://schemas.microsoft.com/office/drawing/2014/main" id="{E8D8C33A-EAB5-4A9E-885E-77130FCB5DFE}"/>
              </a:ext>
            </a:extLst>
          </p:cNvPr>
          <p:cNvSpPr>
            <a:spLocks noGrp="1"/>
          </p:cNvSpPr>
          <p:nvPr>
            <p:ph type="ftr" sz="quarter" idx="11"/>
          </p:nvPr>
        </p:nvSpPr>
        <p:spPr/>
        <p:txBody>
          <a:bodyPr/>
          <a:lstStyle/>
          <a:p>
            <a:endParaRPr lang="en-SE"/>
          </a:p>
        </p:txBody>
      </p:sp>
      <p:sp>
        <p:nvSpPr>
          <p:cNvPr id="7" name="Slide Number Placeholder 6">
            <a:extLst>
              <a:ext uri="{FF2B5EF4-FFF2-40B4-BE49-F238E27FC236}">
                <a16:creationId xmlns:a16="http://schemas.microsoft.com/office/drawing/2014/main" id="{E96B5B0D-1387-434F-97B1-B207CAA08B06}"/>
              </a:ext>
            </a:extLst>
          </p:cNvPr>
          <p:cNvSpPr>
            <a:spLocks noGrp="1"/>
          </p:cNvSpPr>
          <p:nvPr>
            <p:ph type="sldNum" sz="quarter" idx="12"/>
          </p:nvPr>
        </p:nvSpPr>
        <p:spPr/>
        <p:txBody>
          <a:bodyPr/>
          <a:lstStyle/>
          <a:p>
            <a:fld id="{E4C955CB-63C0-456D-924B-C67CC7725DBC}" type="slidenum">
              <a:rPr lang="en-SE" smtClean="0"/>
              <a:t>‹#›</a:t>
            </a:fld>
            <a:endParaRPr lang="en-SE"/>
          </a:p>
        </p:txBody>
      </p:sp>
    </p:spTree>
    <p:extLst>
      <p:ext uri="{BB962C8B-B14F-4D97-AF65-F5344CB8AC3E}">
        <p14:creationId xmlns:p14="http://schemas.microsoft.com/office/powerpoint/2010/main" val="1769574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E11A06-05AE-4FFF-8F63-4EF3F01887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E"/>
          </a:p>
        </p:txBody>
      </p:sp>
      <p:sp>
        <p:nvSpPr>
          <p:cNvPr id="3" name="Text Placeholder 2">
            <a:extLst>
              <a:ext uri="{FF2B5EF4-FFF2-40B4-BE49-F238E27FC236}">
                <a16:creationId xmlns:a16="http://schemas.microsoft.com/office/drawing/2014/main" id="{8B808BB6-767D-4C88-BCE9-BEF0F0C22D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0DB124F0-7564-43E5-95FA-11B2F59CA6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B5CDC-535C-44A1-9F9F-8C58C7B36ECA}" type="datetime8">
              <a:rPr lang="en-SE" smtClean="0"/>
              <a:t>2021-10-16 19:37</a:t>
            </a:fld>
            <a:endParaRPr lang="en-SE"/>
          </a:p>
        </p:txBody>
      </p:sp>
      <p:sp>
        <p:nvSpPr>
          <p:cNvPr id="5" name="Footer Placeholder 4">
            <a:extLst>
              <a:ext uri="{FF2B5EF4-FFF2-40B4-BE49-F238E27FC236}">
                <a16:creationId xmlns:a16="http://schemas.microsoft.com/office/drawing/2014/main" id="{606D186F-E00E-45E6-9F48-E6CF95EA6E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E"/>
          </a:p>
        </p:txBody>
      </p:sp>
      <p:sp>
        <p:nvSpPr>
          <p:cNvPr id="6" name="Slide Number Placeholder 5">
            <a:extLst>
              <a:ext uri="{FF2B5EF4-FFF2-40B4-BE49-F238E27FC236}">
                <a16:creationId xmlns:a16="http://schemas.microsoft.com/office/drawing/2014/main" id="{1C113B6A-89C4-4F51-85BA-342EA2684D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C955CB-63C0-456D-924B-C67CC7725DBC}" type="slidenum">
              <a:rPr lang="en-SE" smtClean="0"/>
              <a:t>‹#›</a:t>
            </a:fld>
            <a:endParaRPr lang="en-SE"/>
          </a:p>
        </p:txBody>
      </p:sp>
    </p:spTree>
    <p:extLst>
      <p:ext uri="{BB962C8B-B14F-4D97-AF65-F5344CB8AC3E}">
        <p14:creationId xmlns:p14="http://schemas.microsoft.com/office/powerpoint/2010/main" val="2020747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6DBA-9316-440B-84C3-274D11F13148}"/>
              </a:ext>
            </a:extLst>
          </p:cNvPr>
          <p:cNvSpPr>
            <a:spLocks noGrp="1"/>
          </p:cNvSpPr>
          <p:nvPr>
            <p:ph type="ctrTitle"/>
          </p:nvPr>
        </p:nvSpPr>
        <p:spPr/>
        <p:txBody>
          <a:bodyPr>
            <a:normAutofit fontScale="90000"/>
          </a:bodyPr>
          <a:lstStyle/>
          <a:p>
            <a:r>
              <a:rPr lang="en-US" dirty="0">
                <a:solidFill>
                  <a:srgbClr val="00B0F0"/>
                </a:solidFill>
              </a:rPr>
              <a:t>Brief catch-up: what is AI, what is medicine and life sciences?</a:t>
            </a:r>
            <a:endParaRPr lang="en-SE" b="1" dirty="0">
              <a:solidFill>
                <a:srgbClr val="00B0F0"/>
              </a:solidFill>
            </a:endParaRPr>
          </a:p>
        </p:txBody>
      </p:sp>
      <p:sp>
        <p:nvSpPr>
          <p:cNvPr id="3" name="Subtitle 2">
            <a:extLst>
              <a:ext uri="{FF2B5EF4-FFF2-40B4-BE49-F238E27FC236}">
                <a16:creationId xmlns:a16="http://schemas.microsoft.com/office/drawing/2014/main" id="{92546D67-CC67-4466-ADBD-49A2E8670630}"/>
              </a:ext>
            </a:extLst>
          </p:cNvPr>
          <p:cNvSpPr>
            <a:spLocks noGrp="1"/>
          </p:cNvSpPr>
          <p:nvPr>
            <p:ph type="subTitle" idx="1"/>
          </p:nvPr>
        </p:nvSpPr>
        <p:spPr/>
        <p:txBody>
          <a:bodyPr>
            <a:normAutofit lnSpcReduction="10000"/>
          </a:bodyPr>
          <a:lstStyle/>
          <a:p>
            <a:r>
              <a:rPr lang="en-US" sz="3200" dirty="0">
                <a:solidFill>
                  <a:schemeClr val="bg1"/>
                </a:solidFill>
              </a:rPr>
              <a:t>Sonja Aits</a:t>
            </a:r>
          </a:p>
          <a:p>
            <a:r>
              <a:rPr lang="en-US" dirty="0">
                <a:solidFill>
                  <a:schemeClr val="bg1"/>
                </a:solidFill>
              </a:rPr>
              <a:t>“AI for Medicine and Life Science – AI for image and video data”, Lund University</a:t>
            </a:r>
          </a:p>
          <a:p>
            <a:r>
              <a:rPr lang="en-US" dirty="0">
                <a:solidFill>
                  <a:schemeClr val="bg1"/>
                </a:solidFill>
              </a:rPr>
              <a:t>20211018</a:t>
            </a:r>
            <a:endParaRPr lang="en-SE" dirty="0">
              <a:solidFill>
                <a:schemeClr val="bg1"/>
              </a:solidFill>
            </a:endParaRPr>
          </a:p>
        </p:txBody>
      </p:sp>
      <p:sp>
        <p:nvSpPr>
          <p:cNvPr id="5" name="Slide Number Placeholder 4">
            <a:extLst>
              <a:ext uri="{FF2B5EF4-FFF2-40B4-BE49-F238E27FC236}">
                <a16:creationId xmlns:a16="http://schemas.microsoft.com/office/drawing/2014/main" id="{C209FB51-5751-4AA4-9198-6984529053E3}"/>
              </a:ext>
            </a:extLst>
          </p:cNvPr>
          <p:cNvSpPr>
            <a:spLocks noGrp="1"/>
          </p:cNvSpPr>
          <p:nvPr>
            <p:ph type="sldNum" sz="quarter" idx="12"/>
          </p:nvPr>
        </p:nvSpPr>
        <p:spPr/>
        <p:txBody>
          <a:bodyPr/>
          <a:lstStyle/>
          <a:p>
            <a:fld id="{E4C955CB-63C0-456D-924B-C67CC7725DBC}" type="slidenum">
              <a:rPr lang="en-SE" smtClean="0">
                <a:solidFill>
                  <a:schemeClr val="bg1"/>
                </a:solidFill>
              </a:rPr>
              <a:t>1</a:t>
            </a:fld>
            <a:endParaRPr lang="en-SE" dirty="0">
              <a:solidFill>
                <a:schemeClr val="bg1"/>
              </a:solidFill>
            </a:endParaRPr>
          </a:p>
        </p:txBody>
      </p:sp>
    </p:spTree>
    <p:extLst>
      <p:ext uri="{BB962C8B-B14F-4D97-AF65-F5344CB8AC3E}">
        <p14:creationId xmlns:p14="http://schemas.microsoft.com/office/powerpoint/2010/main" val="1793096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88D67-5588-4A7C-A963-F951627D13C7}"/>
              </a:ext>
            </a:extLst>
          </p:cNvPr>
          <p:cNvSpPr>
            <a:spLocks noGrp="1"/>
          </p:cNvSpPr>
          <p:nvPr>
            <p:ph type="title"/>
          </p:nvPr>
        </p:nvSpPr>
        <p:spPr/>
        <p:txBody>
          <a:bodyPr/>
          <a:lstStyle/>
          <a:p>
            <a:pPr algn="ctr"/>
            <a:r>
              <a:rPr lang="en-GB" dirty="0">
                <a:solidFill>
                  <a:srgbClr val="00B050"/>
                </a:solidFill>
              </a:rPr>
              <a:t>Each network node can have several input and output connections</a:t>
            </a:r>
          </a:p>
        </p:txBody>
      </p:sp>
      <p:sp>
        <p:nvSpPr>
          <p:cNvPr id="3" name="Content Placeholder 2">
            <a:extLst>
              <a:ext uri="{FF2B5EF4-FFF2-40B4-BE49-F238E27FC236}">
                <a16:creationId xmlns:a16="http://schemas.microsoft.com/office/drawing/2014/main" id="{B2597B1E-05E0-4835-9303-61A0C39CFA71}"/>
              </a:ext>
            </a:extLst>
          </p:cNvPr>
          <p:cNvSpPr>
            <a:spLocks noGrp="1"/>
          </p:cNvSpPr>
          <p:nvPr>
            <p:ph idx="1"/>
          </p:nvPr>
        </p:nvSpPr>
        <p:spPr/>
        <p:txBody>
          <a:bodyPr/>
          <a:lstStyle/>
          <a:p>
            <a:pPr marL="0" indent="0">
              <a:buNone/>
            </a:pPr>
            <a:endParaRPr lang="en-GB" dirty="0"/>
          </a:p>
          <a:p>
            <a:pPr marL="0" indent="0">
              <a:buNone/>
            </a:pPr>
            <a:endParaRPr lang="en-GB" dirty="0"/>
          </a:p>
        </p:txBody>
      </p:sp>
      <p:pic>
        <p:nvPicPr>
          <p:cNvPr id="8" name="Content Placeholder 4">
            <a:extLst>
              <a:ext uri="{FF2B5EF4-FFF2-40B4-BE49-F238E27FC236}">
                <a16:creationId xmlns:a16="http://schemas.microsoft.com/office/drawing/2014/main" id="{46CA1A16-36B6-4996-B6C8-510491E08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9276" y="4426042"/>
            <a:ext cx="5711769" cy="2311562"/>
          </a:xfrm>
          <a:prstGeom prst="rect">
            <a:avLst/>
          </a:prstGeom>
        </p:spPr>
      </p:pic>
      <p:grpSp>
        <p:nvGrpSpPr>
          <p:cNvPr id="10" name="Group 9">
            <a:extLst>
              <a:ext uri="{FF2B5EF4-FFF2-40B4-BE49-F238E27FC236}">
                <a16:creationId xmlns:a16="http://schemas.microsoft.com/office/drawing/2014/main" id="{22CE0B45-9F15-46B7-A49C-A7F1B91416AC}"/>
              </a:ext>
            </a:extLst>
          </p:cNvPr>
          <p:cNvGrpSpPr/>
          <p:nvPr/>
        </p:nvGrpSpPr>
        <p:grpSpPr>
          <a:xfrm>
            <a:off x="4718512" y="2431958"/>
            <a:ext cx="2754975" cy="1433443"/>
            <a:chOff x="1186407" y="5211876"/>
            <a:chExt cx="2359183" cy="1062242"/>
          </a:xfrm>
        </p:grpSpPr>
        <p:sp>
          <p:nvSpPr>
            <p:cNvPr id="11" name="Oval 10">
              <a:extLst>
                <a:ext uri="{FF2B5EF4-FFF2-40B4-BE49-F238E27FC236}">
                  <a16:creationId xmlns:a16="http://schemas.microsoft.com/office/drawing/2014/main" id="{C01667CD-C772-4961-9C8A-7183A193B6A6}"/>
                </a:ext>
              </a:extLst>
            </p:cNvPr>
            <p:cNvSpPr/>
            <p:nvPr/>
          </p:nvSpPr>
          <p:spPr>
            <a:xfrm>
              <a:off x="1956395" y="5377689"/>
              <a:ext cx="791258" cy="7104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11">
              <a:extLst>
                <a:ext uri="{FF2B5EF4-FFF2-40B4-BE49-F238E27FC236}">
                  <a16:creationId xmlns:a16="http://schemas.microsoft.com/office/drawing/2014/main" id="{3219716B-58E0-4D22-B7F1-23380BEDB3F1}"/>
                </a:ext>
              </a:extLst>
            </p:cNvPr>
            <p:cNvCxnSpPr/>
            <p:nvPr/>
          </p:nvCxnSpPr>
          <p:spPr>
            <a:xfrm>
              <a:off x="1273918" y="5211876"/>
              <a:ext cx="685513" cy="37194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A942A74-E47F-4293-8F4E-22EEC6224355}"/>
                </a:ext>
              </a:extLst>
            </p:cNvPr>
            <p:cNvCxnSpPr>
              <a:cxnSpLocks/>
            </p:cNvCxnSpPr>
            <p:nvPr/>
          </p:nvCxnSpPr>
          <p:spPr>
            <a:xfrm>
              <a:off x="1186407" y="5744572"/>
              <a:ext cx="743855"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B6577E1-0A60-4CE7-BEA1-7D7A3C51D1E0}"/>
                </a:ext>
              </a:extLst>
            </p:cNvPr>
            <p:cNvCxnSpPr>
              <a:cxnSpLocks/>
            </p:cNvCxnSpPr>
            <p:nvPr/>
          </p:nvCxnSpPr>
          <p:spPr>
            <a:xfrm flipV="1">
              <a:off x="1270271" y="5902176"/>
              <a:ext cx="685513" cy="37194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B028899-189B-4F49-8D7D-77ABB6C5E99B}"/>
                </a:ext>
              </a:extLst>
            </p:cNvPr>
            <p:cNvCxnSpPr>
              <a:cxnSpLocks/>
            </p:cNvCxnSpPr>
            <p:nvPr/>
          </p:nvCxnSpPr>
          <p:spPr>
            <a:xfrm flipH="1">
              <a:off x="2809030" y="5211876"/>
              <a:ext cx="685513" cy="371942"/>
            </a:xfrm>
            <a:prstGeom prst="straightConnector1">
              <a:avLst/>
            </a:prstGeom>
            <a:ln w="38100">
              <a:solidFill>
                <a:schemeClr val="tx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A4C5654-22D0-4844-94E2-C0D5E117111F}"/>
                </a:ext>
              </a:extLst>
            </p:cNvPr>
            <p:cNvCxnSpPr>
              <a:cxnSpLocks/>
            </p:cNvCxnSpPr>
            <p:nvPr/>
          </p:nvCxnSpPr>
          <p:spPr>
            <a:xfrm flipH="1">
              <a:off x="2801735" y="5744572"/>
              <a:ext cx="743855" cy="0"/>
            </a:xfrm>
            <a:prstGeom prst="straightConnector1">
              <a:avLst/>
            </a:prstGeom>
            <a:ln w="38100">
              <a:solidFill>
                <a:schemeClr val="tx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B69E190-89A7-4D27-9C8A-E1D583B6E0EC}"/>
                </a:ext>
              </a:extLst>
            </p:cNvPr>
            <p:cNvCxnSpPr>
              <a:cxnSpLocks/>
            </p:cNvCxnSpPr>
            <p:nvPr/>
          </p:nvCxnSpPr>
          <p:spPr>
            <a:xfrm flipH="1" flipV="1">
              <a:off x="2805382" y="5902176"/>
              <a:ext cx="685513" cy="371942"/>
            </a:xfrm>
            <a:prstGeom prst="straightConnector1">
              <a:avLst/>
            </a:prstGeom>
            <a:ln w="38100">
              <a:solidFill>
                <a:schemeClr val="tx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57223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88D67-5588-4A7C-A963-F951627D13C7}"/>
              </a:ext>
            </a:extLst>
          </p:cNvPr>
          <p:cNvSpPr>
            <a:spLocks noGrp="1"/>
          </p:cNvSpPr>
          <p:nvPr>
            <p:ph type="title"/>
          </p:nvPr>
        </p:nvSpPr>
        <p:spPr/>
        <p:txBody>
          <a:bodyPr/>
          <a:lstStyle/>
          <a:p>
            <a:pPr algn="ctr"/>
            <a:r>
              <a:rPr lang="en-GB" dirty="0">
                <a:solidFill>
                  <a:srgbClr val="00B050"/>
                </a:solidFill>
              </a:rPr>
              <a:t>Network parameters are repeatedly adjusted by feedback to reduce errors</a:t>
            </a:r>
          </a:p>
        </p:txBody>
      </p:sp>
      <p:sp>
        <p:nvSpPr>
          <p:cNvPr id="3" name="Content Placeholder 2">
            <a:extLst>
              <a:ext uri="{FF2B5EF4-FFF2-40B4-BE49-F238E27FC236}">
                <a16:creationId xmlns:a16="http://schemas.microsoft.com/office/drawing/2014/main" id="{B2597B1E-05E0-4835-9303-61A0C39CFA71}"/>
              </a:ext>
            </a:extLst>
          </p:cNvPr>
          <p:cNvSpPr>
            <a:spLocks noGrp="1"/>
          </p:cNvSpPr>
          <p:nvPr>
            <p:ph idx="1"/>
          </p:nvPr>
        </p:nvSpPr>
        <p:spPr/>
        <p:txBody>
          <a:bodyPr/>
          <a:lstStyle/>
          <a:p>
            <a:pPr marL="0" indent="0">
              <a:buNone/>
            </a:pPr>
            <a:endParaRPr lang="en-GB" dirty="0"/>
          </a:p>
          <a:p>
            <a:pPr marL="0" indent="0">
              <a:buNone/>
            </a:pPr>
            <a:endParaRPr lang="en-GB" dirty="0"/>
          </a:p>
        </p:txBody>
      </p:sp>
      <p:sp>
        <p:nvSpPr>
          <p:cNvPr id="5" name="Arrow: Curved Left 4">
            <a:extLst>
              <a:ext uri="{FF2B5EF4-FFF2-40B4-BE49-F238E27FC236}">
                <a16:creationId xmlns:a16="http://schemas.microsoft.com/office/drawing/2014/main" id="{D268C29D-80BB-4CF1-ACD8-C277D8E5F2BD}"/>
              </a:ext>
            </a:extLst>
          </p:cNvPr>
          <p:cNvSpPr/>
          <p:nvPr/>
        </p:nvSpPr>
        <p:spPr>
          <a:xfrm rot="3599308">
            <a:off x="9798760" y="3409565"/>
            <a:ext cx="1535865" cy="354521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7" name="Picture 6">
            <a:extLst>
              <a:ext uri="{FF2B5EF4-FFF2-40B4-BE49-F238E27FC236}">
                <a16:creationId xmlns:a16="http://schemas.microsoft.com/office/drawing/2014/main" id="{19B908CD-C1CF-452A-9BE7-1BA66DCC9301}"/>
              </a:ext>
            </a:extLst>
          </p:cNvPr>
          <p:cNvPicPr>
            <a:picLocks noChangeAspect="1"/>
          </p:cNvPicPr>
          <p:nvPr/>
        </p:nvPicPr>
        <p:blipFill rotWithShape="1">
          <a:blip r:embed="rId2"/>
          <a:srcRect l="27727" t="41389" r="51137" b="20943"/>
          <a:stretch/>
        </p:blipFill>
        <p:spPr>
          <a:xfrm>
            <a:off x="304548" y="2144614"/>
            <a:ext cx="2122468" cy="2127697"/>
          </a:xfrm>
          <a:prstGeom prst="rect">
            <a:avLst/>
          </a:prstGeom>
        </p:spPr>
      </p:pic>
      <p:pic>
        <p:nvPicPr>
          <p:cNvPr id="8" name="Picture 7">
            <a:extLst>
              <a:ext uri="{FF2B5EF4-FFF2-40B4-BE49-F238E27FC236}">
                <a16:creationId xmlns:a16="http://schemas.microsoft.com/office/drawing/2014/main" id="{5CB7D640-C0DF-4F8B-8935-C1C1BAE530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071" y="2122853"/>
            <a:ext cx="5816977" cy="3103168"/>
          </a:xfrm>
          <a:prstGeom prst="rect">
            <a:avLst/>
          </a:prstGeom>
        </p:spPr>
      </p:pic>
      <p:sp>
        <p:nvSpPr>
          <p:cNvPr id="9" name="Arrow: Right 8">
            <a:extLst>
              <a:ext uri="{FF2B5EF4-FFF2-40B4-BE49-F238E27FC236}">
                <a16:creationId xmlns:a16="http://schemas.microsoft.com/office/drawing/2014/main" id="{7FE84582-1989-4BD8-A20D-F7CDA1C49ACA}"/>
              </a:ext>
            </a:extLst>
          </p:cNvPr>
          <p:cNvSpPr/>
          <p:nvPr/>
        </p:nvSpPr>
        <p:spPr>
          <a:xfrm>
            <a:off x="3576372" y="3234428"/>
            <a:ext cx="1356756" cy="1038148"/>
          </a:xfrm>
          <a:prstGeom prst="rightArrow">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28B8E3D5-8562-4C79-B48A-2582D7A3D9A1}"/>
              </a:ext>
            </a:extLst>
          </p:cNvPr>
          <p:cNvPicPr>
            <a:picLocks noChangeAspect="1"/>
          </p:cNvPicPr>
          <p:nvPr/>
        </p:nvPicPr>
        <p:blipFill rotWithShape="1">
          <a:blip r:embed="rId2"/>
          <a:srcRect l="27727" t="41389" r="51137" b="20943"/>
          <a:stretch/>
        </p:blipFill>
        <p:spPr>
          <a:xfrm>
            <a:off x="456948" y="2297014"/>
            <a:ext cx="2122468" cy="2127697"/>
          </a:xfrm>
          <a:prstGeom prst="rect">
            <a:avLst/>
          </a:prstGeom>
        </p:spPr>
      </p:pic>
      <p:pic>
        <p:nvPicPr>
          <p:cNvPr id="11" name="Picture 10">
            <a:extLst>
              <a:ext uri="{FF2B5EF4-FFF2-40B4-BE49-F238E27FC236}">
                <a16:creationId xmlns:a16="http://schemas.microsoft.com/office/drawing/2014/main" id="{E9310447-6761-4045-B046-88E3325E3EC8}"/>
              </a:ext>
            </a:extLst>
          </p:cNvPr>
          <p:cNvPicPr>
            <a:picLocks noChangeAspect="1"/>
          </p:cNvPicPr>
          <p:nvPr/>
        </p:nvPicPr>
        <p:blipFill rotWithShape="1">
          <a:blip r:embed="rId2"/>
          <a:srcRect l="27727" t="41389" r="51137" b="20943"/>
          <a:stretch/>
        </p:blipFill>
        <p:spPr>
          <a:xfrm>
            <a:off x="609348" y="2449414"/>
            <a:ext cx="2122468" cy="2127697"/>
          </a:xfrm>
          <a:prstGeom prst="rect">
            <a:avLst/>
          </a:prstGeom>
        </p:spPr>
      </p:pic>
      <p:pic>
        <p:nvPicPr>
          <p:cNvPr id="12" name="Picture 11">
            <a:extLst>
              <a:ext uri="{FF2B5EF4-FFF2-40B4-BE49-F238E27FC236}">
                <a16:creationId xmlns:a16="http://schemas.microsoft.com/office/drawing/2014/main" id="{2157F2DF-87B5-4650-B5D9-AF47715D1802}"/>
              </a:ext>
            </a:extLst>
          </p:cNvPr>
          <p:cNvPicPr>
            <a:picLocks noChangeAspect="1"/>
          </p:cNvPicPr>
          <p:nvPr/>
        </p:nvPicPr>
        <p:blipFill rotWithShape="1">
          <a:blip r:embed="rId2"/>
          <a:srcRect l="27727" t="41389" r="51137" b="20943"/>
          <a:stretch/>
        </p:blipFill>
        <p:spPr>
          <a:xfrm>
            <a:off x="761748" y="2601814"/>
            <a:ext cx="2122468" cy="2127697"/>
          </a:xfrm>
          <a:prstGeom prst="rect">
            <a:avLst/>
          </a:prstGeom>
        </p:spPr>
      </p:pic>
      <p:pic>
        <p:nvPicPr>
          <p:cNvPr id="13" name="Picture 12">
            <a:extLst>
              <a:ext uri="{FF2B5EF4-FFF2-40B4-BE49-F238E27FC236}">
                <a16:creationId xmlns:a16="http://schemas.microsoft.com/office/drawing/2014/main" id="{FB5FE544-101D-4731-BC36-54F922699431}"/>
              </a:ext>
            </a:extLst>
          </p:cNvPr>
          <p:cNvPicPr>
            <a:picLocks noChangeAspect="1"/>
          </p:cNvPicPr>
          <p:nvPr/>
        </p:nvPicPr>
        <p:blipFill rotWithShape="1">
          <a:blip r:embed="rId2"/>
          <a:srcRect l="27727" t="41389" r="51137" b="20943"/>
          <a:stretch/>
        </p:blipFill>
        <p:spPr>
          <a:xfrm>
            <a:off x="914148" y="2754214"/>
            <a:ext cx="2122468" cy="2127697"/>
          </a:xfrm>
          <a:prstGeom prst="rect">
            <a:avLst/>
          </a:prstGeom>
        </p:spPr>
      </p:pic>
    </p:spTree>
    <p:extLst>
      <p:ext uri="{BB962C8B-B14F-4D97-AF65-F5344CB8AC3E}">
        <p14:creationId xmlns:p14="http://schemas.microsoft.com/office/powerpoint/2010/main" val="2244922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FBFE6-3EAF-44A6-96A2-B07350628A57}"/>
              </a:ext>
            </a:extLst>
          </p:cNvPr>
          <p:cNvSpPr>
            <a:spLocks noGrp="1"/>
          </p:cNvSpPr>
          <p:nvPr>
            <p:ph type="ctrTitle"/>
          </p:nvPr>
        </p:nvSpPr>
        <p:spPr/>
        <p:txBody>
          <a:bodyPr>
            <a:normAutofit/>
          </a:bodyPr>
          <a:lstStyle/>
          <a:p>
            <a:pPr algn="ctr"/>
            <a:r>
              <a:rPr lang="en-US" dirty="0">
                <a:solidFill>
                  <a:srgbClr val="00B050"/>
                </a:solidFill>
              </a:rPr>
              <a:t>supervised vs unsupervised learning?</a:t>
            </a:r>
            <a:endParaRPr lang="en-SE" sz="4900" dirty="0">
              <a:solidFill>
                <a:srgbClr val="00B050"/>
              </a:solidFill>
            </a:endParaRPr>
          </a:p>
        </p:txBody>
      </p:sp>
      <p:sp>
        <p:nvSpPr>
          <p:cNvPr id="5" name="Subtitle 4">
            <a:extLst>
              <a:ext uri="{FF2B5EF4-FFF2-40B4-BE49-F238E27FC236}">
                <a16:creationId xmlns:a16="http://schemas.microsoft.com/office/drawing/2014/main" id="{46D7C106-2445-4AF6-8F9D-893C2D694712}"/>
              </a:ext>
            </a:extLst>
          </p:cNvPr>
          <p:cNvSpPr>
            <a:spLocks noGrp="1"/>
          </p:cNvSpPr>
          <p:nvPr>
            <p:ph type="subTitle" idx="1"/>
          </p:nvPr>
        </p:nvSpPr>
        <p:spPr/>
        <p:txBody>
          <a:bodyPr/>
          <a:lstStyle/>
          <a:p>
            <a:endParaRPr lang="en-SE" dirty="0"/>
          </a:p>
        </p:txBody>
      </p:sp>
      <p:sp>
        <p:nvSpPr>
          <p:cNvPr id="4" name="Slide Number Placeholder 3">
            <a:extLst>
              <a:ext uri="{FF2B5EF4-FFF2-40B4-BE49-F238E27FC236}">
                <a16:creationId xmlns:a16="http://schemas.microsoft.com/office/drawing/2014/main" id="{D54D3542-5C33-4693-82FE-9B45CC05D626}"/>
              </a:ext>
            </a:extLst>
          </p:cNvPr>
          <p:cNvSpPr>
            <a:spLocks noGrp="1"/>
          </p:cNvSpPr>
          <p:nvPr>
            <p:ph type="sldNum" sz="quarter" idx="12"/>
          </p:nvPr>
        </p:nvSpPr>
        <p:spPr/>
        <p:txBody>
          <a:bodyPr/>
          <a:lstStyle/>
          <a:p>
            <a:fld id="{E4C955CB-63C0-456D-924B-C67CC7725DBC}" type="slidenum">
              <a:rPr lang="en-SE" smtClean="0"/>
              <a:t>12</a:t>
            </a:fld>
            <a:endParaRPr lang="en-SE" dirty="0"/>
          </a:p>
        </p:txBody>
      </p:sp>
    </p:spTree>
    <p:extLst>
      <p:ext uri="{BB962C8B-B14F-4D97-AF65-F5344CB8AC3E}">
        <p14:creationId xmlns:p14="http://schemas.microsoft.com/office/powerpoint/2010/main" val="3139029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07CF-801C-47BD-B66C-C6E2EE1A3C69}"/>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671453E6-B162-4F5D-BC0E-BE6D5B364AC3}"/>
              </a:ext>
            </a:extLst>
          </p:cNvPr>
          <p:cNvSpPr>
            <a:spLocks noGrp="1"/>
          </p:cNvSpPr>
          <p:nvPr>
            <p:ph sz="half" idx="1"/>
          </p:nvPr>
        </p:nvSpPr>
        <p:spPr/>
        <p:txBody>
          <a:bodyPr>
            <a:normAutofit/>
          </a:bodyPr>
          <a:lstStyle/>
          <a:p>
            <a:pPr marL="0" indent="0" algn="ctr">
              <a:buNone/>
            </a:pPr>
            <a:r>
              <a:rPr lang="en-US" sz="4000" b="1" dirty="0"/>
              <a:t>Supervised learning</a:t>
            </a:r>
          </a:p>
          <a:p>
            <a:pPr marL="0" indent="0" algn="ctr">
              <a:buNone/>
            </a:pPr>
            <a:r>
              <a:rPr lang="en-US" sz="3000" dirty="0"/>
              <a:t>Labeled data (</a:t>
            </a:r>
            <a:r>
              <a:rPr lang="en-US" sz="3000" dirty="0" err="1"/>
              <a:t>x,y</a:t>
            </a:r>
            <a:r>
              <a:rPr lang="en-US" sz="3000" dirty="0"/>
              <a:t>)</a:t>
            </a:r>
          </a:p>
          <a:p>
            <a:pPr marL="0" indent="0" algn="ctr">
              <a:buNone/>
            </a:pPr>
            <a:r>
              <a:rPr lang="en-US" sz="3000" dirty="0"/>
              <a:t>Defined target</a:t>
            </a:r>
          </a:p>
          <a:p>
            <a:pPr marL="0" indent="0" algn="ctr">
              <a:buNone/>
            </a:pPr>
            <a:r>
              <a:rPr lang="en-US" sz="3000" dirty="0"/>
              <a:t>Aim: mapping function x -&gt; y</a:t>
            </a:r>
            <a:endParaRPr lang="en-SE" sz="3000" dirty="0"/>
          </a:p>
        </p:txBody>
      </p:sp>
      <p:sp>
        <p:nvSpPr>
          <p:cNvPr id="4" name="Content Placeholder 3">
            <a:extLst>
              <a:ext uri="{FF2B5EF4-FFF2-40B4-BE49-F238E27FC236}">
                <a16:creationId xmlns:a16="http://schemas.microsoft.com/office/drawing/2014/main" id="{1FAD0A2A-D678-41B9-9A00-E59EF5C4BBB5}"/>
              </a:ext>
            </a:extLst>
          </p:cNvPr>
          <p:cNvSpPr>
            <a:spLocks noGrp="1"/>
          </p:cNvSpPr>
          <p:nvPr>
            <p:ph sz="half" idx="2"/>
          </p:nvPr>
        </p:nvSpPr>
        <p:spPr/>
        <p:txBody>
          <a:bodyPr>
            <a:normAutofit/>
          </a:bodyPr>
          <a:lstStyle/>
          <a:p>
            <a:pPr marL="0" indent="0" algn="ctr">
              <a:buNone/>
            </a:pPr>
            <a:r>
              <a:rPr lang="en-US" sz="4000" b="1" dirty="0"/>
              <a:t>Unsupervised learning</a:t>
            </a:r>
          </a:p>
          <a:p>
            <a:pPr marL="0" indent="0" algn="ctr">
              <a:buNone/>
            </a:pPr>
            <a:r>
              <a:rPr lang="en-US" sz="3000" dirty="0"/>
              <a:t>Unlabeled data</a:t>
            </a:r>
          </a:p>
          <a:p>
            <a:pPr marL="0" indent="0" algn="ctr">
              <a:buNone/>
            </a:pPr>
            <a:r>
              <a:rPr lang="en-US" sz="3000" dirty="0"/>
              <a:t>No defined target</a:t>
            </a:r>
          </a:p>
          <a:p>
            <a:pPr marL="0" indent="0" algn="ctr">
              <a:buNone/>
            </a:pPr>
            <a:r>
              <a:rPr lang="en-US" sz="3000" dirty="0"/>
              <a:t>Aim: Learn structure of the data</a:t>
            </a:r>
          </a:p>
        </p:txBody>
      </p:sp>
      <p:sp>
        <p:nvSpPr>
          <p:cNvPr id="5" name="Slide Number Placeholder 4">
            <a:extLst>
              <a:ext uri="{FF2B5EF4-FFF2-40B4-BE49-F238E27FC236}">
                <a16:creationId xmlns:a16="http://schemas.microsoft.com/office/drawing/2014/main" id="{0BF01E1D-1170-43CB-8EDC-7AFBE62BADC9}"/>
              </a:ext>
            </a:extLst>
          </p:cNvPr>
          <p:cNvSpPr>
            <a:spLocks noGrp="1"/>
          </p:cNvSpPr>
          <p:nvPr>
            <p:ph type="sldNum" sz="quarter" idx="12"/>
          </p:nvPr>
        </p:nvSpPr>
        <p:spPr/>
        <p:txBody>
          <a:bodyPr/>
          <a:lstStyle/>
          <a:p>
            <a:fld id="{E4C955CB-63C0-456D-924B-C67CC7725DBC}" type="slidenum">
              <a:rPr lang="en-SE" smtClean="0"/>
              <a:t>13</a:t>
            </a:fld>
            <a:endParaRPr lang="en-SE"/>
          </a:p>
        </p:txBody>
      </p:sp>
      <p:sp>
        <p:nvSpPr>
          <p:cNvPr id="6" name="TextBox 5">
            <a:extLst>
              <a:ext uri="{FF2B5EF4-FFF2-40B4-BE49-F238E27FC236}">
                <a16:creationId xmlns:a16="http://schemas.microsoft.com/office/drawing/2014/main" id="{E5699C68-64C1-41E0-BDB2-8D4F1EFC18C4}"/>
              </a:ext>
            </a:extLst>
          </p:cNvPr>
          <p:cNvSpPr txBox="1"/>
          <p:nvPr/>
        </p:nvSpPr>
        <p:spPr>
          <a:xfrm>
            <a:off x="3319599" y="5648464"/>
            <a:ext cx="5552802" cy="707886"/>
          </a:xfrm>
          <a:prstGeom prst="rect">
            <a:avLst/>
          </a:prstGeom>
          <a:noFill/>
        </p:spPr>
        <p:txBody>
          <a:bodyPr wrap="none" rtlCol="0">
            <a:spAutoFit/>
          </a:bodyPr>
          <a:lstStyle/>
          <a:p>
            <a:r>
              <a:rPr lang="en-US" sz="4000" b="1" dirty="0"/>
              <a:t>Semi-supervised learning</a:t>
            </a:r>
            <a:endParaRPr lang="en-SE" sz="4000" b="1" dirty="0"/>
          </a:p>
        </p:txBody>
      </p:sp>
      <p:cxnSp>
        <p:nvCxnSpPr>
          <p:cNvPr id="8" name="Straight Connector 7">
            <a:extLst>
              <a:ext uri="{FF2B5EF4-FFF2-40B4-BE49-F238E27FC236}">
                <a16:creationId xmlns:a16="http://schemas.microsoft.com/office/drawing/2014/main" id="{1DDE5880-20B2-41ED-96AC-A2858DD80C51}"/>
              </a:ext>
            </a:extLst>
          </p:cNvPr>
          <p:cNvCxnSpPr/>
          <p:nvPr/>
        </p:nvCxnSpPr>
        <p:spPr>
          <a:xfrm>
            <a:off x="5993166" y="1384915"/>
            <a:ext cx="0" cy="351555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5173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795A1-DD29-4944-9044-1A7CE41A3C0C}"/>
              </a:ext>
            </a:extLst>
          </p:cNvPr>
          <p:cNvSpPr>
            <a:spLocks noGrp="1"/>
          </p:cNvSpPr>
          <p:nvPr>
            <p:ph type="title"/>
          </p:nvPr>
        </p:nvSpPr>
        <p:spPr/>
        <p:txBody>
          <a:bodyPr/>
          <a:lstStyle/>
          <a:p>
            <a:r>
              <a:rPr lang="en-US" dirty="0">
                <a:solidFill>
                  <a:srgbClr val="00B050"/>
                </a:solidFill>
              </a:rPr>
              <a:t>Supervised or unsupervised?</a:t>
            </a:r>
            <a:endParaRPr lang="en-SE" dirty="0">
              <a:solidFill>
                <a:srgbClr val="00B050"/>
              </a:solidFill>
            </a:endParaRPr>
          </a:p>
        </p:txBody>
      </p:sp>
      <p:sp>
        <p:nvSpPr>
          <p:cNvPr id="3" name="Content Placeholder 2">
            <a:extLst>
              <a:ext uri="{FF2B5EF4-FFF2-40B4-BE49-F238E27FC236}">
                <a16:creationId xmlns:a16="http://schemas.microsoft.com/office/drawing/2014/main" id="{84278665-1131-4F0E-B94D-B55362B61B3F}"/>
              </a:ext>
            </a:extLst>
          </p:cNvPr>
          <p:cNvSpPr>
            <a:spLocks noGrp="1"/>
          </p:cNvSpPr>
          <p:nvPr>
            <p:ph idx="1"/>
          </p:nvPr>
        </p:nvSpPr>
        <p:spPr/>
        <p:txBody>
          <a:bodyPr/>
          <a:lstStyle/>
          <a:p>
            <a:r>
              <a:rPr lang="en-US" dirty="0"/>
              <a:t>Predicting whether patient has COVID-19 from a CT scan of the lung</a:t>
            </a:r>
          </a:p>
          <a:p>
            <a:r>
              <a:rPr lang="en-US" dirty="0"/>
              <a:t>Determining the severity grade of a tumor from histology images</a:t>
            </a:r>
          </a:p>
          <a:p>
            <a:r>
              <a:rPr lang="en-US" dirty="0"/>
              <a:t>Clustering cells of similar shape from microscopy images</a:t>
            </a:r>
          </a:p>
          <a:p>
            <a:r>
              <a:rPr lang="en-US" dirty="0"/>
              <a:t>Tracking bird flightpaths in a video</a:t>
            </a:r>
          </a:p>
          <a:p>
            <a:r>
              <a:rPr lang="en-US" dirty="0"/>
              <a:t>Outlining areas of deforestation on satellite images</a:t>
            </a:r>
          </a:p>
          <a:p>
            <a:r>
              <a:rPr lang="en-US" dirty="0"/>
              <a:t>Flagging blurry MRI images</a:t>
            </a:r>
          </a:p>
          <a:p>
            <a:r>
              <a:rPr lang="en-US" dirty="0"/>
              <a:t>Finding unknown types of image corruption in a large dataset</a:t>
            </a:r>
          </a:p>
          <a:p>
            <a:endParaRPr lang="en-SE" dirty="0"/>
          </a:p>
        </p:txBody>
      </p:sp>
      <p:sp>
        <p:nvSpPr>
          <p:cNvPr id="4" name="Slide Number Placeholder 3">
            <a:extLst>
              <a:ext uri="{FF2B5EF4-FFF2-40B4-BE49-F238E27FC236}">
                <a16:creationId xmlns:a16="http://schemas.microsoft.com/office/drawing/2014/main" id="{55865581-2AB3-4C37-B73D-B3C370F19C5D}"/>
              </a:ext>
            </a:extLst>
          </p:cNvPr>
          <p:cNvSpPr>
            <a:spLocks noGrp="1"/>
          </p:cNvSpPr>
          <p:nvPr>
            <p:ph type="sldNum" sz="quarter" idx="12"/>
          </p:nvPr>
        </p:nvSpPr>
        <p:spPr/>
        <p:txBody>
          <a:bodyPr/>
          <a:lstStyle/>
          <a:p>
            <a:fld id="{E4C955CB-63C0-456D-924B-C67CC7725DBC}" type="slidenum">
              <a:rPr lang="en-SE" smtClean="0"/>
              <a:t>14</a:t>
            </a:fld>
            <a:endParaRPr lang="en-SE"/>
          </a:p>
        </p:txBody>
      </p:sp>
    </p:spTree>
    <p:extLst>
      <p:ext uri="{BB962C8B-B14F-4D97-AF65-F5344CB8AC3E}">
        <p14:creationId xmlns:p14="http://schemas.microsoft.com/office/powerpoint/2010/main" val="249630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1D73B8-055A-4191-BBE8-521DF36741A8}"/>
              </a:ext>
            </a:extLst>
          </p:cNvPr>
          <p:cNvSpPr>
            <a:spLocks noGrp="1"/>
          </p:cNvSpPr>
          <p:nvPr>
            <p:ph type="title"/>
          </p:nvPr>
        </p:nvSpPr>
        <p:spPr>
          <a:xfrm>
            <a:off x="831850" y="1709739"/>
            <a:ext cx="10515600" cy="2134292"/>
          </a:xfrm>
        </p:spPr>
        <p:txBody>
          <a:bodyPr/>
          <a:lstStyle/>
          <a:p>
            <a:pPr algn="ctr"/>
            <a:r>
              <a:rPr lang="en-US" dirty="0">
                <a:solidFill>
                  <a:srgbClr val="00B050"/>
                </a:solidFill>
              </a:rPr>
              <a:t>What fields are included in “medicine and life sciences”?</a:t>
            </a:r>
            <a:endParaRPr lang="en-SE" dirty="0">
              <a:solidFill>
                <a:srgbClr val="00B050"/>
              </a:solidFill>
            </a:endParaRPr>
          </a:p>
        </p:txBody>
      </p:sp>
      <p:sp>
        <p:nvSpPr>
          <p:cNvPr id="6" name="Text Placeholder 5">
            <a:extLst>
              <a:ext uri="{FF2B5EF4-FFF2-40B4-BE49-F238E27FC236}">
                <a16:creationId xmlns:a16="http://schemas.microsoft.com/office/drawing/2014/main" id="{4D52C596-C755-49FE-9A93-89F1F12860DA}"/>
              </a:ext>
            </a:extLst>
          </p:cNvPr>
          <p:cNvSpPr>
            <a:spLocks noGrp="1"/>
          </p:cNvSpPr>
          <p:nvPr>
            <p:ph type="body" idx="1"/>
          </p:nvPr>
        </p:nvSpPr>
        <p:spPr/>
        <p:txBody>
          <a:bodyPr>
            <a:normAutofit fontScale="92500" lnSpcReduction="10000"/>
          </a:bodyPr>
          <a:lstStyle/>
          <a:p>
            <a:pPr algn="ctr"/>
            <a:r>
              <a:rPr lang="en-US" dirty="0">
                <a:solidFill>
                  <a:schemeClr val="tx1"/>
                </a:solidFill>
              </a:rPr>
              <a:t>clinical science, cell biology, ecology, virology, pharmacology, toxicology, marine biology, biochemistry, biotechnology, molecular biology, zoology, botany, neuroscience, genetics, anatomy, bacteriology, astrobiology, bioinformatics, structural biology, embryology, systems biology, epidemiology, paleontology, immunology, developmental biology, ethology, biophysics</a:t>
            </a:r>
            <a:endParaRPr lang="en-SE" dirty="0">
              <a:solidFill>
                <a:schemeClr val="tx1"/>
              </a:solidFill>
            </a:endParaRPr>
          </a:p>
        </p:txBody>
      </p:sp>
      <p:sp>
        <p:nvSpPr>
          <p:cNvPr id="4" name="Slide Number Placeholder 3">
            <a:extLst>
              <a:ext uri="{FF2B5EF4-FFF2-40B4-BE49-F238E27FC236}">
                <a16:creationId xmlns:a16="http://schemas.microsoft.com/office/drawing/2014/main" id="{E9A8FF17-330C-4391-BFDB-13E65F6699D0}"/>
              </a:ext>
            </a:extLst>
          </p:cNvPr>
          <p:cNvSpPr>
            <a:spLocks noGrp="1"/>
          </p:cNvSpPr>
          <p:nvPr>
            <p:ph type="sldNum" sz="quarter" idx="12"/>
          </p:nvPr>
        </p:nvSpPr>
        <p:spPr/>
        <p:txBody>
          <a:bodyPr/>
          <a:lstStyle/>
          <a:p>
            <a:fld id="{E4C955CB-63C0-456D-924B-C67CC7725DBC}" type="slidenum">
              <a:rPr lang="en-SE" smtClean="0"/>
              <a:t>15</a:t>
            </a:fld>
            <a:endParaRPr lang="en-SE" dirty="0"/>
          </a:p>
        </p:txBody>
      </p:sp>
    </p:spTree>
    <p:extLst>
      <p:ext uri="{BB962C8B-B14F-4D97-AF65-F5344CB8AC3E}">
        <p14:creationId xmlns:p14="http://schemas.microsoft.com/office/powerpoint/2010/main" val="118915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1D73B8-055A-4191-BBE8-521DF36741A8}"/>
              </a:ext>
            </a:extLst>
          </p:cNvPr>
          <p:cNvSpPr>
            <a:spLocks noGrp="1"/>
          </p:cNvSpPr>
          <p:nvPr>
            <p:ph type="title"/>
          </p:nvPr>
        </p:nvSpPr>
        <p:spPr>
          <a:xfrm>
            <a:off x="831850" y="1709739"/>
            <a:ext cx="10515600" cy="2134292"/>
          </a:xfrm>
        </p:spPr>
        <p:txBody>
          <a:bodyPr>
            <a:normAutofit fontScale="90000"/>
          </a:bodyPr>
          <a:lstStyle/>
          <a:p>
            <a:pPr algn="ctr"/>
            <a:r>
              <a:rPr lang="en-US" dirty="0">
                <a:solidFill>
                  <a:srgbClr val="00B050"/>
                </a:solidFill>
              </a:rPr>
              <a:t>Examples of images and videos used in medicine and life sciences?</a:t>
            </a:r>
            <a:endParaRPr lang="en-SE" dirty="0">
              <a:solidFill>
                <a:srgbClr val="00B050"/>
              </a:solidFill>
            </a:endParaRPr>
          </a:p>
        </p:txBody>
      </p:sp>
      <p:sp>
        <p:nvSpPr>
          <p:cNvPr id="6" name="Text Placeholder 5">
            <a:extLst>
              <a:ext uri="{FF2B5EF4-FFF2-40B4-BE49-F238E27FC236}">
                <a16:creationId xmlns:a16="http://schemas.microsoft.com/office/drawing/2014/main" id="{4D52C596-C755-49FE-9A93-89F1F12860DA}"/>
              </a:ext>
            </a:extLst>
          </p:cNvPr>
          <p:cNvSpPr>
            <a:spLocks noGrp="1"/>
          </p:cNvSpPr>
          <p:nvPr>
            <p:ph type="body" idx="1"/>
          </p:nvPr>
        </p:nvSpPr>
        <p:spPr/>
        <p:txBody>
          <a:bodyPr/>
          <a:lstStyle/>
          <a:p>
            <a:endParaRPr lang="en-SE" dirty="0"/>
          </a:p>
        </p:txBody>
      </p:sp>
      <p:sp>
        <p:nvSpPr>
          <p:cNvPr id="4" name="Slide Number Placeholder 3">
            <a:extLst>
              <a:ext uri="{FF2B5EF4-FFF2-40B4-BE49-F238E27FC236}">
                <a16:creationId xmlns:a16="http://schemas.microsoft.com/office/drawing/2014/main" id="{E9A8FF17-330C-4391-BFDB-13E65F6699D0}"/>
              </a:ext>
            </a:extLst>
          </p:cNvPr>
          <p:cNvSpPr>
            <a:spLocks noGrp="1"/>
          </p:cNvSpPr>
          <p:nvPr>
            <p:ph type="sldNum" sz="quarter" idx="12"/>
          </p:nvPr>
        </p:nvSpPr>
        <p:spPr/>
        <p:txBody>
          <a:bodyPr/>
          <a:lstStyle/>
          <a:p>
            <a:fld id="{E4C955CB-63C0-456D-924B-C67CC7725DBC}" type="slidenum">
              <a:rPr lang="en-SE" smtClean="0"/>
              <a:t>16</a:t>
            </a:fld>
            <a:endParaRPr lang="en-SE" dirty="0"/>
          </a:p>
        </p:txBody>
      </p:sp>
    </p:spTree>
    <p:extLst>
      <p:ext uri="{BB962C8B-B14F-4D97-AF65-F5344CB8AC3E}">
        <p14:creationId xmlns:p14="http://schemas.microsoft.com/office/powerpoint/2010/main" val="3024437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FBFE6-3EAF-44A6-96A2-B07350628A57}"/>
              </a:ext>
            </a:extLst>
          </p:cNvPr>
          <p:cNvSpPr>
            <a:spLocks noGrp="1"/>
          </p:cNvSpPr>
          <p:nvPr>
            <p:ph type="ctrTitle"/>
          </p:nvPr>
        </p:nvSpPr>
        <p:spPr/>
        <p:txBody>
          <a:bodyPr/>
          <a:lstStyle/>
          <a:p>
            <a:pPr algn="ctr"/>
            <a:r>
              <a:rPr lang="en-US" dirty="0">
                <a:solidFill>
                  <a:srgbClr val="00B050"/>
                </a:solidFill>
              </a:rPr>
              <a:t>Examples of artificial intelligence?</a:t>
            </a:r>
            <a:endParaRPr lang="en-SE" dirty="0">
              <a:solidFill>
                <a:srgbClr val="00B050"/>
              </a:solidFill>
            </a:endParaRPr>
          </a:p>
        </p:txBody>
      </p:sp>
      <p:sp>
        <p:nvSpPr>
          <p:cNvPr id="5" name="Subtitle 4">
            <a:extLst>
              <a:ext uri="{FF2B5EF4-FFF2-40B4-BE49-F238E27FC236}">
                <a16:creationId xmlns:a16="http://schemas.microsoft.com/office/drawing/2014/main" id="{2466B437-51D6-4BBC-A699-39756D5D3291}"/>
              </a:ext>
            </a:extLst>
          </p:cNvPr>
          <p:cNvSpPr>
            <a:spLocks noGrp="1"/>
          </p:cNvSpPr>
          <p:nvPr>
            <p:ph type="subTitle" idx="1"/>
          </p:nvPr>
        </p:nvSpPr>
        <p:spPr/>
        <p:txBody>
          <a:bodyPr/>
          <a:lstStyle/>
          <a:p>
            <a:endParaRPr lang="en-SE" dirty="0"/>
          </a:p>
        </p:txBody>
      </p:sp>
      <p:sp>
        <p:nvSpPr>
          <p:cNvPr id="4" name="Slide Number Placeholder 3">
            <a:extLst>
              <a:ext uri="{FF2B5EF4-FFF2-40B4-BE49-F238E27FC236}">
                <a16:creationId xmlns:a16="http://schemas.microsoft.com/office/drawing/2014/main" id="{D54D3542-5C33-4693-82FE-9B45CC05D626}"/>
              </a:ext>
            </a:extLst>
          </p:cNvPr>
          <p:cNvSpPr>
            <a:spLocks noGrp="1"/>
          </p:cNvSpPr>
          <p:nvPr>
            <p:ph type="sldNum" sz="quarter" idx="12"/>
          </p:nvPr>
        </p:nvSpPr>
        <p:spPr/>
        <p:txBody>
          <a:bodyPr/>
          <a:lstStyle/>
          <a:p>
            <a:fld id="{E4C955CB-63C0-456D-924B-C67CC7725DBC}" type="slidenum">
              <a:rPr lang="en-SE" smtClean="0"/>
              <a:t>2</a:t>
            </a:fld>
            <a:endParaRPr lang="en-SE" dirty="0"/>
          </a:p>
        </p:txBody>
      </p:sp>
    </p:spTree>
    <p:extLst>
      <p:ext uri="{BB962C8B-B14F-4D97-AF65-F5344CB8AC3E}">
        <p14:creationId xmlns:p14="http://schemas.microsoft.com/office/powerpoint/2010/main" val="1728862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61183A73-0E8E-48C1-975F-252C0C2161B8}"/>
              </a:ext>
            </a:extLst>
          </p:cNvPr>
          <p:cNvGraphicFramePr>
            <a:graphicFrameLocks/>
          </p:cNvGraphicFramePr>
          <p:nvPr/>
        </p:nvGraphicFramePr>
        <p:xfrm>
          <a:off x="866775" y="1743075"/>
          <a:ext cx="10210800" cy="4419599"/>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23B6181E-B2BD-422B-B47C-5564AB96D39E}"/>
              </a:ext>
            </a:extLst>
          </p:cNvPr>
          <p:cNvSpPr>
            <a:spLocks noGrp="1"/>
          </p:cNvSpPr>
          <p:nvPr>
            <p:ph type="title"/>
          </p:nvPr>
        </p:nvSpPr>
        <p:spPr/>
        <p:txBody>
          <a:bodyPr/>
          <a:lstStyle/>
          <a:p>
            <a:pPr algn="ctr"/>
            <a:r>
              <a:rPr lang="en-GB" dirty="0">
                <a:solidFill>
                  <a:srgbClr val="00B050"/>
                </a:solidFill>
              </a:rPr>
              <a:t>AI revolution</a:t>
            </a:r>
          </a:p>
        </p:txBody>
      </p:sp>
      <p:sp>
        <p:nvSpPr>
          <p:cNvPr id="4" name="Content Placeholder 3">
            <a:extLst>
              <a:ext uri="{FF2B5EF4-FFF2-40B4-BE49-F238E27FC236}">
                <a16:creationId xmlns:a16="http://schemas.microsoft.com/office/drawing/2014/main" id="{004B6868-D574-4273-943E-03AE169DC846}"/>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882510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57643-94AD-4D78-A68C-5D992AD763D7}"/>
              </a:ext>
            </a:extLst>
          </p:cNvPr>
          <p:cNvSpPr>
            <a:spLocks noGrp="1"/>
          </p:cNvSpPr>
          <p:nvPr>
            <p:ph type="title"/>
          </p:nvPr>
        </p:nvSpPr>
        <p:spPr/>
        <p:txBody>
          <a:bodyPr/>
          <a:lstStyle/>
          <a:p>
            <a:pPr algn="ctr"/>
            <a:r>
              <a:rPr lang="en-GB" dirty="0">
                <a:solidFill>
                  <a:srgbClr val="00B050"/>
                </a:solidFill>
              </a:rPr>
              <a:t>Why now?</a:t>
            </a:r>
          </a:p>
        </p:txBody>
      </p:sp>
      <p:pic>
        <p:nvPicPr>
          <p:cNvPr id="5" name="Content Placeholder 4">
            <a:extLst>
              <a:ext uri="{FF2B5EF4-FFF2-40B4-BE49-F238E27FC236}">
                <a16:creationId xmlns:a16="http://schemas.microsoft.com/office/drawing/2014/main" id="{39545F87-CFD2-48B1-9505-0A672C403EA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0792"/>
          <a:stretch/>
        </p:blipFill>
        <p:spPr>
          <a:xfrm>
            <a:off x="4432894" y="2623333"/>
            <a:ext cx="3377466" cy="3660109"/>
          </a:xfrm>
        </p:spPr>
      </p:pic>
      <p:sp>
        <p:nvSpPr>
          <p:cNvPr id="6" name="TextBox 5">
            <a:extLst>
              <a:ext uri="{FF2B5EF4-FFF2-40B4-BE49-F238E27FC236}">
                <a16:creationId xmlns:a16="http://schemas.microsoft.com/office/drawing/2014/main" id="{7DB2B918-71B6-4DC5-95DB-20C38FD4FD65}"/>
              </a:ext>
            </a:extLst>
          </p:cNvPr>
          <p:cNvSpPr txBox="1"/>
          <p:nvPr/>
        </p:nvSpPr>
        <p:spPr>
          <a:xfrm>
            <a:off x="838200" y="1702522"/>
            <a:ext cx="2693301" cy="523220"/>
          </a:xfrm>
          <a:prstGeom prst="rect">
            <a:avLst/>
          </a:prstGeom>
          <a:noFill/>
        </p:spPr>
        <p:txBody>
          <a:bodyPr wrap="none" rtlCol="0">
            <a:spAutoFit/>
          </a:bodyPr>
          <a:lstStyle/>
          <a:p>
            <a:r>
              <a:rPr lang="en-GB" sz="2800" b="1" dirty="0"/>
              <a:t>Potent hardware</a:t>
            </a:r>
          </a:p>
        </p:txBody>
      </p:sp>
      <p:sp>
        <p:nvSpPr>
          <p:cNvPr id="7" name="TextBox 6">
            <a:extLst>
              <a:ext uri="{FF2B5EF4-FFF2-40B4-BE49-F238E27FC236}">
                <a16:creationId xmlns:a16="http://schemas.microsoft.com/office/drawing/2014/main" id="{010F183C-0201-46B8-A593-E79CE1ED1579}"/>
              </a:ext>
            </a:extLst>
          </p:cNvPr>
          <p:cNvSpPr txBox="1"/>
          <p:nvPr/>
        </p:nvSpPr>
        <p:spPr>
          <a:xfrm>
            <a:off x="5383824" y="1702522"/>
            <a:ext cx="1392882" cy="523220"/>
          </a:xfrm>
          <a:prstGeom prst="rect">
            <a:avLst/>
          </a:prstGeom>
          <a:noFill/>
        </p:spPr>
        <p:txBody>
          <a:bodyPr wrap="none" rtlCol="0">
            <a:spAutoFit/>
          </a:bodyPr>
          <a:lstStyle/>
          <a:p>
            <a:r>
              <a:rPr lang="en-GB" sz="2800" b="1" dirty="0"/>
              <a:t>Big data</a:t>
            </a:r>
          </a:p>
        </p:txBody>
      </p:sp>
      <p:sp>
        <p:nvSpPr>
          <p:cNvPr id="8" name="TextBox 7">
            <a:extLst>
              <a:ext uri="{FF2B5EF4-FFF2-40B4-BE49-F238E27FC236}">
                <a16:creationId xmlns:a16="http://schemas.microsoft.com/office/drawing/2014/main" id="{947D6498-9911-4381-B5E6-44962D40AF44}"/>
              </a:ext>
            </a:extLst>
          </p:cNvPr>
          <p:cNvSpPr txBox="1"/>
          <p:nvPr/>
        </p:nvSpPr>
        <p:spPr>
          <a:xfrm>
            <a:off x="7972953" y="1702522"/>
            <a:ext cx="3986797" cy="523220"/>
          </a:xfrm>
          <a:prstGeom prst="rect">
            <a:avLst/>
          </a:prstGeom>
          <a:noFill/>
        </p:spPr>
        <p:txBody>
          <a:bodyPr wrap="none" rtlCol="0">
            <a:spAutoFit/>
          </a:bodyPr>
          <a:lstStyle/>
          <a:p>
            <a:r>
              <a:rPr lang="en-GB" sz="2800" b="1" dirty="0"/>
              <a:t>Methodological advances</a:t>
            </a:r>
          </a:p>
        </p:txBody>
      </p:sp>
      <p:pic>
        <p:nvPicPr>
          <p:cNvPr id="9" name="Picture 8">
            <a:extLst>
              <a:ext uri="{FF2B5EF4-FFF2-40B4-BE49-F238E27FC236}">
                <a16:creationId xmlns:a16="http://schemas.microsoft.com/office/drawing/2014/main" id="{D2FCDD10-EB4C-4CDE-8613-9BC522EFE44E}"/>
              </a:ext>
            </a:extLst>
          </p:cNvPr>
          <p:cNvPicPr>
            <a:picLocks noChangeAspect="1"/>
          </p:cNvPicPr>
          <p:nvPr/>
        </p:nvPicPr>
        <p:blipFill rotWithShape="1">
          <a:blip r:embed="rId3"/>
          <a:srcRect l="54591" t="41246" r="9928" b="17436"/>
          <a:stretch/>
        </p:blipFill>
        <p:spPr>
          <a:xfrm>
            <a:off x="562400" y="3428999"/>
            <a:ext cx="3371752" cy="2208671"/>
          </a:xfrm>
          <a:prstGeom prst="rect">
            <a:avLst/>
          </a:prstGeom>
        </p:spPr>
      </p:pic>
      <p:pic>
        <p:nvPicPr>
          <p:cNvPr id="10" name="Picture 9">
            <a:extLst>
              <a:ext uri="{FF2B5EF4-FFF2-40B4-BE49-F238E27FC236}">
                <a16:creationId xmlns:a16="http://schemas.microsoft.com/office/drawing/2014/main" id="{7348DFAB-3180-43D1-8E32-B7EC00245E2D}"/>
              </a:ext>
            </a:extLst>
          </p:cNvPr>
          <p:cNvPicPr>
            <a:picLocks noChangeAspect="1"/>
          </p:cNvPicPr>
          <p:nvPr/>
        </p:nvPicPr>
        <p:blipFill rotWithShape="1">
          <a:blip r:embed="rId4"/>
          <a:srcRect l="12908" t="27916" r="42813" b="29744"/>
          <a:stretch/>
        </p:blipFill>
        <p:spPr>
          <a:xfrm>
            <a:off x="8309102" y="4018810"/>
            <a:ext cx="3377467" cy="1816627"/>
          </a:xfrm>
          <a:prstGeom prst="rect">
            <a:avLst/>
          </a:prstGeom>
        </p:spPr>
      </p:pic>
      <p:pic>
        <p:nvPicPr>
          <p:cNvPr id="11" name="Picture 10">
            <a:extLst>
              <a:ext uri="{FF2B5EF4-FFF2-40B4-BE49-F238E27FC236}">
                <a16:creationId xmlns:a16="http://schemas.microsoft.com/office/drawing/2014/main" id="{279BF5A3-7054-41BB-8ECA-F42E538AE566}"/>
              </a:ext>
            </a:extLst>
          </p:cNvPr>
          <p:cNvPicPr>
            <a:picLocks noChangeAspect="1"/>
          </p:cNvPicPr>
          <p:nvPr/>
        </p:nvPicPr>
        <p:blipFill rotWithShape="1">
          <a:blip r:embed="rId5"/>
          <a:srcRect l="16731" t="36539" r="32716" b="35118"/>
          <a:stretch/>
        </p:blipFill>
        <p:spPr>
          <a:xfrm>
            <a:off x="8216556" y="2623333"/>
            <a:ext cx="3562560" cy="1123515"/>
          </a:xfrm>
          <a:prstGeom prst="rect">
            <a:avLst/>
          </a:prstGeom>
        </p:spPr>
      </p:pic>
    </p:spTree>
    <p:extLst>
      <p:ext uri="{BB962C8B-B14F-4D97-AF65-F5344CB8AC3E}">
        <p14:creationId xmlns:p14="http://schemas.microsoft.com/office/powerpoint/2010/main" val="247797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FBFE6-3EAF-44A6-96A2-B07350628A57}"/>
              </a:ext>
            </a:extLst>
          </p:cNvPr>
          <p:cNvSpPr>
            <a:spLocks noGrp="1"/>
          </p:cNvSpPr>
          <p:nvPr>
            <p:ph type="ctrTitle"/>
          </p:nvPr>
        </p:nvSpPr>
        <p:spPr/>
        <p:txBody>
          <a:bodyPr/>
          <a:lstStyle/>
          <a:p>
            <a:pPr algn="ctr"/>
            <a:r>
              <a:rPr lang="en-US" dirty="0">
                <a:solidFill>
                  <a:srgbClr val="00B050"/>
                </a:solidFill>
              </a:rPr>
              <a:t>How to define artificial intelligence?</a:t>
            </a:r>
            <a:endParaRPr lang="en-SE" dirty="0">
              <a:solidFill>
                <a:srgbClr val="00B050"/>
              </a:solidFill>
            </a:endParaRPr>
          </a:p>
        </p:txBody>
      </p:sp>
      <p:sp>
        <p:nvSpPr>
          <p:cNvPr id="5" name="Subtitle 4">
            <a:extLst>
              <a:ext uri="{FF2B5EF4-FFF2-40B4-BE49-F238E27FC236}">
                <a16:creationId xmlns:a16="http://schemas.microsoft.com/office/drawing/2014/main" id="{2466B437-51D6-4BBC-A699-39756D5D3291}"/>
              </a:ext>
            </a:extLst>
          </p:cNvPr>
          <p:cNvSpPr>
            <a:spLocks noGrp="1"/>
          </p:cNvSpPr>
          <p:nvPr>
            <p:ph type="subTitle" idx="1"/>
          </p:nvPr>
        </p:nvSpPr>
        <p:spPr/>
        <p:txBody>
          <a:bodyPr/>
          <a:lstStyle/>
          <a:p>
            <a:r>
              <a:rPr lang="en-US" dirty="0"/>
              <a:t>imitation of natural intelligence in artificial agents</a:t>
            </a:r>
          </a:p>
          <a:p>
            <a:r>
              <a:rPr lang="en-US" dirty="0"/>
              <a:t>the science of developing intelligent agents that receive input from the environment and take actions that affect that environment</a:t>
            </a:r>
            <a:endParaRPr lang="en-SE" dirty="0"/>
          </a:p>
        </p:txBody>
      </p:sp>
      <p:sp>
        <p:nvSpPr>
          <p:cNvPr id="4" name="Slide Number Placeholder 3">
            <a:extLst>
              <a:ext uri="{FF2B5EF4-FFF2-40B4-BE49-F238E27FC236}">
                <a16:creationId xmlns:a16="http://schemas.microsoft.com/office/drawing/2014/main" id="{D54D3542-5C33-4693-82FE-9B45CC05D626}"/>
              </a:ext>
            </a:extLst>
          </p:cNvPr>
          <p:cNvSpPr>
            <a:spLocks noGrp="1"/>
          </p:cNvSpPr>
          <p:nvPr>
            <p:ph type="sldNum" sz="quarter" idx="12"/>
          </p:nvPr>
        </p:nvSpPr>
        <p:spPr/>
        <p:txBody>
          <a:bodyPr/>
          <a:lstStyle/>
          <a:p>
            <a:fld id="{E4C955CB-63C0-456D-924B-C67CC7725DBC}" type="slidenum">
              <a:rPr lang="en-SE" smtClean="0"/>
              <a:t>5</a:t>
            </a:fld>
            <a:endParaRPr lang="en-SE" dirty="0"/>
          </a:p>
        </p:txBody>
      </p:sp>
    </p:spTree>
    <p:extLst>
      <p:ext uri="{BB962C8B-B14F-4D97-AF65-F5344CB8AC3E}">
        <p14:creationId xmlns:p14="http://schemas.microsoft.com/office/powerpoint/2010/main" val="377519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FBFE6-3EAF-44A6-96A2-B07350628A57}"/>
              </a:ext>
            </a:extLst>
          </p:cNvPr>
          <p:cNvSpPr>
            <a:spLocks noGrp="1"/>
          </p:cNvSpPr>
          <p:nvPr>
            <p:ph type="title"/>
          </p:nvPr>
        </p:nvSpPr>
        <p:spPr/>
        <p:txBody>
          <a:bodyPr>
            <a:normAutofit fontScale="90000"/>
          </a:bodyPr>
          <a:lstStyle/>
          <a:p>
            <a:pPr algn="ctr"/>
            <a:r>
              <a:rPr lang="en-US" dirty="0">
                <a:solidFill>
                  <a:srgbClr val="00B050"/>
                </a:solidFill>
              </a:rPr>
              <a:t>What is the difference?</a:t>
            </a:r>
            <a:br>
              <a:rPr lang="en-US" dirty="0"/>
            </a:br>
            <a:r>
              <a:rPr lang="en-US" sz="4900" dirty="0"/>
              <a:t>Artificial intelligence</a:t>
            </a:r>
            <a:br>
              <a:rPr lang="en-US" sz="4900" dirty="0"/>
            </a:br>
            <a:r>
              <a:rPr lang="en-US" sz="4900" dirty="0"/>
              <a:t>Machine learning</a:t>
            </a:r>
            <a:br>
              <a:rPr lang="en-US" sz="4900" dirty="0"/>
            </a:br>
            <a:r>
              <a:rPr lang="en-US" sz="4900" dirty="0"/>
              <a:t>Deep learning</a:t>
            </a:r>
            <a:endParaRPr lang="en-SE" sz="4900" dirty="0"/>
          </a:p>
        </p:txBody>
      </p:sp>
      <p:sp>
        <p:nvSpPr>
          <p:cNvPr id="3" name="Text Placeholder 2">
            <a:extLst>
              <a:ext uri="{FF2B5EF4-FFF2-40B4-BE49-F238E27FC236}">
                <a16:creationId xmlns:a16="http://schemas.microsoft.com/office/drawing/2014/main" id="{305FD5BE-ABE8-47AE-954E-4CF1711CD463}"/>
              </a:ext>
            </a:extLst>
          </p:cNvPr>
          <p:cNvSpPr>
            <a:spLocks noGrp="1"/>
          </p:cNvSpPr>
          <p:nvPr>
            <p:ph type="body" idx="1"/>
          </p:nvPr>
        </p:nvSpPr>
        <p:spPr/>
        <p:txBody>
          <a:bodyPr/>
          <a:lstStyle/>
          <a:p>
            <a:endParaRPr lang="en-SE" dirty="0"/>
          </a:p>
        </p:txBody>
      </p:sp>
      <p:sp>
        <p:nvSpPr>
          <p:cNvPr id="4" name="Slide Number Placeholder 3">
            <a:extLst>
              <a:ext uri="{FF2B5EF4-FFF2-40B4-BE49-F238E27FC236}">
                <a16:creationId xmlns:a16="http://schemas.microsoft.com/office/drawing/2014/main" id="{D54D3542-5C33-4693-82FE-9B45CC05D626}"/>
              </a:ext>
            </a:extLst>
          </p:cNvPr>
          <p:cNvSpPr>
            <a:spLocks noGrp="1"/>
          </p:cNvSpPr>
          <p:nvPr>
            <p:ph type="sldNum" sz="quarter" idx="12"/>
          </p:nvPr>
        </p:nvSpPr>
        <p:spPr/>
        <p:txBody>
          <a:bodyPr/>
          <a:lstStyle/>
          <a:p>
            <a:fld id="{E4C955CB-63C0-456D-924B-C67CC7725DBC}" type="slidenum">
              <a:rPr lang="en-SE" smtClean="0"/>
              <a:t>6</a:t>
            </a:fld>
            <a:endParaRPr lang="en-SE" dirty="0"/>
          </a:p>
        </p:txBody>
      </p:sp>
    </p:spTree>
    <p:extLst>
      <p:ext uri="{BB962C8B-B14F-4D97-AF65-F5344CB8AC3E}">
        <p14:creationId xmlns:p14="http://schemas.microsoft.com/office/powerpoint/2010/main" val="3035271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669CDB7-3B41-4C91-A91C-1EDE0DD98E0F}"/>
              </a:ext>
            </a:extLst>
          </p:cNvPr>
          <p:cNvSpPr/>
          <p:nvPr/>
        </p:nvSpPr>
        <p:spPr>
          <a:xfrm>
            <a:off x="838200" y="1053878"/>
            <a:ext cx="10515600" cy="485648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Rounded Corners 4">
            <a:extLst>
              <a:ext uri="{FF2B5EF4-FFF2-40B4-BE49-F238E27FC236}">
                <a16:creationId xmlns:a16="http://schemas.microsoft.com/office/drawing/2014/main" id="{E4D6A1C3-2EB6-4E1E-BA2E-79E00C099C9B}"/>
              </a:ext>
            </a:extLst>
          </p:cNvPr>
          <p:cNvSpPr/>
          <p:nvPr/>
        </p:nvSpPr>
        <p:spPr>
          <a:xfrm>
            <a:off x="1879600" y="2323878"/>
            <a:ext cx="9169400" cy="328168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Rounded Corners 5">
            <a:extLst>
              <a:ext uri="{FF2B5EF4-FFF2-40B4-BE49-F238E27FC236}">
                <a16:creationId xmlns:a16="http://schemas.microsoft.com/office/drawing/2014/main" id="{C013B7A5-EB49-4942-A71E-A9C0BC9EE720}"/>
              </a:ext>
            </a:extLst>
          </p:cNvPr>
          <p:cNvSpPr/>
          <p:nvPr/>
        </p:nvSpPr>
        <p:spPr>
          <a:xfrm>
            <a:off x="2936240" y="3746278"/>
            <a:ext cx="7884160" cy="16256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Content Placeholder 2">
            <a:extLst>
              <a:ext uri="{FF2B5EF4-FFF2-40B4-BE49-F238E27FC236}">
                <a16:creationId xmlns:a16="http://schemas.microsoft.com/office/drawing/2014/main" id="{61E361AA-67D2-4B17-8E11-2E1EEB5D0A8B}"/>
              </a:ext>
            </a:extLst>
          </p:cNvPr>
          <p:cNvSpPr>
            <a:spLocks noGrp="1"/>
          </p:cNvSpPr>
          <p:nvPr>
            <p:ph idx="1"/>
          </p:nvPr>
        </p:nvSpPr>
        <p:spPr>
          <a:xfrm>
            <a:off x="1143000" y="1245011"/>
            <a:ext cx="9413240" cy="4493261"/>
          </a:xfrm>
        </p:spPr>
        <p:txBody>
          <a:bodyPr>
            <a:normAutofit/>
          </a:bodyPr>
          <a:lstStyle/>
          <a:p>
            <a:pPr marL="0" indent="0">
              <a:buNone/>
            </a:pPr>
            <a:r>
              <a:rPr lang="en-GB" b="1" dirty="0"/>
              <a:t>Artificial intelligence</a:t>
            </a:r>
          </a:p>
          <a:p>
            <a:pPr marL="0" indent="0">
              <a:buNone/>
            </a:pPr>
            <a:r>
              <a:rPr lang="en-GB" dirty="0"/>
              <a:t>Imitation of natural intelligence in artificial agents</a:t>
            </a:r>
          </a:p>
          <a:p>
            <a:pPr marL="0" indent="0">
              <a:buNone/>
            </a:pPr>
            <a:endParaRPr lang="en-GB" sz="1400" dirty="0"/>
          </a:p>
          <a:p>
            <a:pPr marL="0" indent="0">
              <a:buNone/>
            </a:pPr>
            <a:r>
              <a:rPr lang="en-GB" dirty="0"/>
              <a:t>          	</a:t>
            </a:r>
            <a:r>
              <a:rPr lang="en-GB" b="1" dirty="0"/>
              <a:t>Machine learning</a:t>
            </a:r>
          </a:p>
          <a:p>
            <a:pPr marL="0" indent="0">
              <a:buNone/>
            </a:pPr>
            <a:r>
              <a:rPr lang="en-GB" dirty="0"/>
              <a:t>	Computers learning from experience (training examples)</a:t>
            </a:r>
            <a:endParaRPr lang="en-GB" sz="1400" dirty="0"/>
          </a:p>
          <a:p>
            <a:pPr marL="0" indent="0">
              <a:buNone/>
            </a:pPr>
            <a:r>
              <a:rPr lang="en-GB" dirty="0"/>
              <a:t> 		</a:t>
            </a:r>
          </a:p>
          <a:p>
            <a:pPr marL="0" indent="0">
              <a:buNone/>
            </a:pPr>
            <a:r>
              <a:rPr lang="en-GB" b="1" dirty="0"/>
              <a:t>		Deep learning</a:t>
            </a:r>
          </a:p>
          <a:p>
            <a:pPr marL="0" indent="0">
              <a:buNone/>
            </a:pPr>
            <a:r>
              <a:rPr lang="en-GB" dirty="0"/>
              <a:t>		</a:t>
            </a:r>
          </a:p>
        </p:txBody>
      </p:sp>
      <p:pic>
        <p:nvPicPr>
          <p:cNvPr id="29" name="Picture 28">
            <a:extLst>
              <a:ext uri="{FF2B5EF4-FFF2-40B4-BE49-F238E27FC236}">
                <a16:creationId xmlns:a16="http://schemas.microsoft.com/office/drawing/2014/main" id="{60DA6578-9999-44CE-A60D-D07ACA857C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6306" y="3864421"/>
            <a:ext cx="3360316" cy="1389313"/>
          </a:xfrm>
          <a:prstGeom prst="rect">
            <a:avLst/>
          </a:prstGeom>
        </p:spPr>
      </p:pic>
      <p:sp>
        <p:nvSpPr>
          <p:cNvPr id="8" name="Title 7">
            <a:extLst>
              <a:ext uri="{FF2B5EF4-FFF2-40B4-BE49-F238E27FC236}">
                <a16:creationId xmlns:a16="http://schemas.microsoft.com/office/drawing/2014/main" id="{50548E2B-6F24-46F2-82EA-909F45CC4A12}"/>
              </a:ext>
            </a:extLst>
          </p:cNvPr>
          <p:cNvSpPr>
            <a:spLocks noGrp="1"/>
          </p:cNvSpPr>
          <p:nvPr>
            <p:ph type="title"/>
          </p:nvPr>
        </p:nvSpPr>
        <p:spPr/>
        <p:txBody>
          <a:bodyPr/>
          <a:lstStyle/>
          <a:p>
            <a:endParaRPr lang="en-SE" dirty="0"/>
          </a:p>
        </p:txBody>
      </p:sp>
    </p:spTree>
    <p:extLst>
      <p:ext uri="{BB962C8B-B14F-4D97-AF65-F5344CB8AC3E}">
        <p14:creationId xmlns:p14="http://schemas.microsoft.com/office/powerpoint/2010/main" val="1731452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FBFE6-3EAF-44A6-96A2-B07350628A57}"/>
              </a:ext>
            </a:extLst>
          </p:cNvPr>
          <p:cNvSpPr>
            <a:spLocks noGrp="1"/>
          </p:cNvSpPr>
          <p:nvPr>
            <p:ph type="ctrTitle"/>
          </p:nvPr>
        </p:nvSpPr>
        <p:spPr>
          <a:xfrm>
            <a:off x="1524000" y="1122363"/>
            <a:ext cx="9144000" cy="3644946"/>
          </a:xfrm>
        </p:spPr>
        <p:txBody>
          <a:bodyPr>
            <a:normAutofit/>
          </a:bodyPr>
          <a:lstStyle/>
          <a:p>
            <a:pPr algn="ctr"/>
            <a:r>
              <a:rPr lang="en-US" dirty="0">
                <a:solidFill>
                  <a:srgbClr val="00B050"/>
                </a:solidFill>
              </a:rPr>
              <a:t>What are deep neural networks?</a:t>
            </a:r>
            <a:br>
              <a:rPr lang="en-US" dirty="0">
                <a:solidFill>
                  <a:srgbClr val="00B050"/>
                </a:solidFill>
              </a:rPr>
            </a:br>
            <a:br>
              <a:rPr lang="en-US" dirty="0">
                <a:solidFill>
                  <a:srgbClr val="00B050"/>
                </a:solidFill>
              </a:rPr>
            </a:br>
            <a:r>
              <a:rPr lang="en-US" dirty="0">
                <a:solidFill>
                  <a:srgbClr val="00B050"/>
                </a:solidFill>
              </a:rPr>
              <a:t>How do they learn?</a:t>
            </a:r>
            <a:endParaRPr lang="en-SE" sz="4900" dirty="0">
              <a:solidFill>
                <a:srgbClr val="00B050"/>
              </a:solidFill>
            </a:endParaRPr>
          </a:p>
        </p:txBody>
      </p:sp>
      <p:sp>
        <p:nvSpPr>
          <p:cNvPr id="5" name="Subtitle 4">
            <a:extLst>
              <a:ext uri="{FF2B5EF4-FFF2-40B4-BE49-F238E27FC236}">
                <a16:creationId xmlns:a16="http://schemas.microsoft.com/office/drawing/2014/main" id="{5ECE5DD4-2127-49D3-820C-F97FFD3FED77}"/>
              </a:ext>
            </a:extLst>
          </p:cNvPr>
          <p:cNvSpPr>
            <a:spLocks noGrp="1"/>
          </p:cNvSpPr>
          <p:nvPr>
            <p:ph type="subTitle" idx="1"/>
          </p:nvPr>
        </p:nvSpPr>
        <p:spPr/>
        <p:txBody>
          <a:bodyPr/>
          <a:lstStyle/>
          <a:p>
            <a:endParaRPr lang="en-SE" dirty="0"/>
          </a:p>
        </p:txBody>
      </p:sp>
      <p:sp>
        <p:nvSpPr>
          <p:cNvPr id="4" name="Slide Number Placeholder 3">
            <a:extLst>
              <a:ext uri="{FF2B5EF4-FFF2-40B4-BE49-F238E27FC236}">
                <a16:creationId xmlns:a16="http://schemas.microsoft.com/office/drawing/2014/main" id="{D54D3542-5C33-4693-82FE-9B45CC05D626}"/>
              </a:ext>
            </a:extLst>
          </p:cNvPr>
          <p:cNvSpPr>
            <a:spLocks noGrp="1"/>
          </p:cNvSpPr>
          <p:nvPr>
            <p:ph type="sldNum" sz="quarter" idx="12"/>
          </p:nvPr>
        </p:nvSpPr>
        <p:spPr/>
        <p:txBody>
          <a:bodyPr/>
          <a:lstStyle/>
          <a:p>
            <a:fld id="{E4C955CB-63C0-456D-924B-C67CC7725DBC}" type="slidenum">
              <a:rPr lang="en-SE" smtClean="0"/>
              <a:t>8</a:t>
            </a:fld>
            <a:endParaRPr lang="en-SE" dirty="0"/>
          </a:p>
        </p:txBody>
      </p:sp>
    </p:spTree>
    <p:extLst>
      <p:ext uri="{BB962C8B-B14F-4D97-AF65-F5344CB8AC3E}">
        <p14:creationId xmlns:p14="http://schemas.microsoft.com/office/powerpoint/2010/main" val="3954009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88D67-5588-4A7C-A963-F951627D13C7}"/>
              </a:ext>
            </a:extLst>
          </p:cNvPr>
          <p:cNvSpPr>
            <a:spLocks noGrp="1"/>
          </p:cNvSpPr>
          <p:nvPr>
            <p:ph type="title"/>
          </p:nvPr>
        </p:nvSpPr>
        <p:spPr/>
        <p:txBody>
          <a:bodyPr/>
          <a:lstStyle/>
          <a:p>
            <a:pPr algn="ctr"/>
            <a:r>
              <a:rPr lang="en-GB" dirty="0">
                <a:solidFill>
                  <a:srgbClr val="00B050"/>
                </a:solidFill>
              </a:rPr>
              <a:t>Neural networks are chains of interconnected mathematical operations</a:t>
            </a:r>
          </a:p>
        </p:txBody>
      </p:sp>
      <p:sp>
        <p:nvSpPr>
          <p:cNvPr id="3" name="Content Placeholder 2">
            <a:extLst>
              <a:ext uri="{FF2B5EF4-FFF2-40B4-BE49-F238E27FC236}">
                <a16:creationId xmlns:a16="http://schemas.microsoft.com/office/drawing/2014/main" id="{B2597B1E-05E0-4835-9303-61A0C39CFA71}"/>
              </a:ext>
            </a:extLst>
          </p:cNvPr>
          <p:cNvSpPr>
            <a:spLocks noGrp="1"/>
          </p:cNvSpPr>
          <p:nvPr>
            <p:ph idx="1"/>
          </p:nvPr>
        </p:nvSpPr>
        <p:spPr/>
        <p:txBody>
          <a:bodyPr/>
          <a:lstStyle/>
          <a:p>
            <a:pPr marL="0" indent="0">
              <a:buNone/>
            </a:pPr>
            <a:endParaRPr lang="en-GB" dirty="0"/>
          </a:p>
          <a:p>
            <a:pPr marL="0" indent="0">
              <a:buNone/>
            </a:pPr>
            <a:endParaRPr lang="en-GB" dirty="0"/>
          </a:p>
        </p:txBody>
      </p:sp>
      <p:pic>
        <p:nvPicPr>
          <p:cNvPr id="7" name="Picture 6">
            <a:extLst>
              <a:ext uri="{FF2B5EF4-FFF2-40B4-BE49-F238E27FC236}">
                <a16:creationId xmlns:a16="http://schemas.microsoft.com/office/drawing/2014/main" id="{50252818-66EE-4837-8F1B-A6878F2E0420}"/>
              </a:ext>
            </a:extLst>
          </p:cNvPr>
          <p:cNvPicPr>
            <a:picLocks noChangeAspect="1"/>
          </p:cNvPicPr>
          <p:nvPr/>
        </p:nvPicPr>
        <p:blipFill rotWithShape="1">
          <a:blip r:embed="rId2"/>
          <a:srcRect l="27727" t="41389" r="51137" b="20943"/>
          <a:stretch/>
        </p:blipFill>
        <p:spPr>
          <a:xfrm>
            <a:off x="838200" y="2610589"/>
            <a:ext cx="2122468" cy="2127697"/>
          </a:xfrm>
          <a:prstGeom prst="rect">
            <a:avLst/>
          </a:prstGeom>
        </p:spPr>
      </p:pic>
      <p:pic>
        <p:nvPicPr>
          <p:cNvPr id="19" name="Picture 18">
            <a:extLst>
              <a:ext uri="{FF2B5EF4-FFF2-40B4-BE49-F238E27FC236}">
                <a16:creationId xmlns:a16="http://schemas.microsoft.com/office/drawing/2014/main" id="{3BC29963-A387-4358-BB12-91E7F1E360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071" y="2122853"/>
            <a:ext cx="5816977" cy="3103168"/>
          </a:xfrm>
          <a:prstGeom prst="rect">
            <a:avLst/>
          </a:prstGeom>
        </p:spPr>
      </p:pic>
      <p:sp>
        <p:nvSpPr>
          <p:cNvPr id="20" name="Arrow: Right 19">
            <a:extLst>
              <a:ext uri="{FF2B5EF4-FFF2-40B4-BE49-F238E27FC236}">
                <a16:creationId xmlns:a16="http://schemas.microsoft.com/office/drawing/2014/main" id="{653E851A-DDDF-4A25-948C-A8F22B2C2620}"/>
              </a:ext>
            </a:extLst>
          </p:cNvPr>
          <p:cNvSpPr/>
          <p:nvPr/>
        </p:nvSpPr>
        <p:spPr>
          <a:xfrm>
            <a:off x="3576372" y="3234428"/>
            <a:ext cx="1356756" cy="1038148"/>
          </a:xfrm>
          <a:prstGeom prst="rightArrow">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12146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6883</TotalTime>
  <Words>366</Words>
  <Application>Microsoft Office PowerPoint</Application>
  <PresentationFormat>Widescreen</PresentationFormat>
  <Paragraphs>59</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Brief catch-up: what is AI, what is medicine and life sciences?</vt:lpstr>
      <vt:lpstr>Examples of artificial intelligence?</vt:lpstr>
      <vt:lpstr>AI revolution</vt:lpstr>
      <vt:lpstr>Why now?</vt:lpstr>
      <vt:lpstr>How to define artificial intelligence?</vt:lpstr>
      <vt:lpstr>What is the difference? Artificial intelligence Machine learning Deep learning</vt:lpstr>
      <vt:lpstr>PowerPoint Presentation</vt:lpstr>
      <vt:lpstr>What are deep neural networks?  How do they learn?</vt:lpstr>
      <vt:lpstr>Neural networks are chains of interconnected mathematical operations</vt:lpstr>
      <vt:lpstr>Each network node can have several input and output connections</vt:lpstr>
      <vt:lpstr>Network parameters are repeatedly adjusted by feedback to reduce errors</vt:lpstr>
      <vt:lpstr>supervised vs unsupervised learning?</vt:lpstr>
      <vt:lpstr>PowerPoint Presentation</vt:lpstr>
      <vt:lpstr>Supervised or unsupervised?</vt:lpstr>
      <vt:lpstr>What fields are included in “medicine and life sciences”?</vt:lpstr>
      <vt:lpstr>Examples of images and videos used in medicine and life sciences?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info</dc:title>
  <dc:creator>Sonja Aits</dc:creator>
  <cp:lastModifiedBy>S A</cp:lastModifiedBy>
  <cp:revision>14</cp:revision>
  <dcterms:created xsi:type="dcterms:W3CDTF">2021-10-11T13:24:34Z</dcterms:created>
  <dcterms:modified xsi:type="dcterms:W3CDTF">2021-10-17T14:46:22Z</dcterms:modified>
</cp:coreProperties>
</file>