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ja Aits" userId="188457d9-1368-4655-97b6-687146b4eef0" providerId="ADAL" clId="{8069EE1F-7D0F-41F9-90E9-34AD34911A30}"/>
    <pc:docChg chg="modSld">
      <pc:chgData name="Sonja Aits" userId="188457d9-1368-4655-97b6-687146b4eef0" providerId="ADAL" clId="{8069EE1F-7D0F-41F9-90E9-34AD34911A30}" dt="2021-10-12T18:39:21.357" v="191" actId="20577"/>
      <pc:docMkLst>
        <pc:docMk/>
      </pc:docMkLst>
      <pc:sldChg chg="modSp mod">
        <pc:chgData name="Sonja Aits" userId="188457d9-1368-4655-97b6-687146b4eef0" providerId="ADAL" clId="{8069EE1F-7D0F-41F9-90E9-34AD34911A30}" dt="2021-10-12T18:36:24.070" v="104" actId="20577"/>
        <pc:sldMkLst>
          <pc:docMk/>
          <pc:sldMk cId="2411707997" sldId="257"/>
        </pc:sldMkLst>
        <pc:spChg chg="mod">
          <ac:chgData name="Sonja Aits" userId="188457d9-1368-4655-97b6-687146b4eef0" providerId="ADAL" clId="{8069EE1F-7D0F-41F9-90E9-34AD34911A30}" dt="2021-10-12T18:36:24.070" v="104" actId="20577"/>
          <ac:spMkLst>
            <pc:docMk/>
            <pc:sldMk cId="2411707997" sldId="257"/>
            <ac:spMk id="2" creationId="{ADF5E9B6-2CD7-4587-B484-FEF797837FD5}"/>
          </ac:spMkLst>
        </pc:spChg>
      </pc:sldChg>
      <pc:sldChg chg="modSp mod">
        <pc:chgData name="Sonja Aits" userId="188457d9-1368-4655-97b6-687146b4eef0" providerId="ADAL" clId="{8069EE1F-7D0F-41F9-90E9-34AD34911A30}" dt="2021-10-12T18:36:02.785" v="92" actId="20577"/>
        <pc:sldMkLst>
          <pc:docMk/>
          <pc:sldMk cId="3276122191" sldId="258"/>
        </pc:sldMkLst>
        <pc:spChg chg="mod">
          <ac:chgData name="Sonja Aits" userId="188457d9-1368-4655-97b6-687146b4eef0" providerId="ADAL" clId="{8069EE1F-7D0F-41F9-90E9-34AD34911A30}" dt="2021-10-12T18:35:56.557" v="86" actId="20577"/>
          <ac:spMkLst>
            <pc:docMk/>
            <pc:sldMk cId="3276122191" sldId="258"/>
            <ac:spMk id="2" creationId="{B9FE344D-3169-456D-A5A1-DA97B153F4DB}"/>
          </ac:spMkLst>
        </pc:spChg>
        <pc:spChg chg="mod">
          <ac:chgData name="Sonja Aits" userId="188457d9-1368-4655-97b6-687146b4eef0" providerId="ADAL" clId="{8069EE1F-7D0F-41F9-90E9-34AD34911A30}" dt="2021-10-12T18:36:02.785" v="92" actId="20577"/>
          <ac:spMkLst>
            <pc:docMk/>
            <pc:sldMk cId="3276122191" sldId="258"/>
            <ac:spMk id="3" creationId="{F5B5D19E-25EE-4E4C-BB07-E45A13C22264}"/>
          </ac:spMkLst>
        </pc:spChg>
      </pc:sldChg>
      <pc:sldChg chg="modSp mod">
        <pc:chgData name="Sonja Aits" userId="188457d9-1368-4655-97b6-687146b4eef0" providerId="ADAL" clId="{8069EE1F-7D0F-41F9-90E9-34AD34911A30}" dt="2021-10-12T18:39:21.357" v="191" actId="20577"/>
        <pc:sldMkLst>
          <pc:docMk/>
          <pc:sldMk cId="3168662696" sldId="260"/>
        </pc:sldMkLst>
        <pc:spChg chg="mod">
          <ac:chgData name="Sonja Aits" userId="188457d9-1368-4655-97b6-687146b4eef0" providerId="ADAL" clId="{8069EE1F-7D0F-41F9-90E9-34AD34911A30}" dt="2021-10-12T18:39:21.357" v="191" actId="20577"/>
          <ac:spMkLst>
            <pc:docMk/>
            <pc:sldMk cId="3168662696" sldId="260"/>
            <ac:spMk id="3" creationId="{584445CB-5474-4E40-8464-63F04CBEF52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0AA5C-6D2D-433C-8F1E-578484601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7A8588-F08A-4B22-BE5A-8A99F0259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62005-4C43-45AA-927E-EF72670F9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D7FA-5C54-468F-B4BD-7552391729BC}" type="datetimeFigureOut">
              <a:rPr lang="en-SE" smtClean="0"/>
              <a:t>2021-10-12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F93EA-E706-4024-9006-6F4735335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79D9F-37D1-4CFE-AB75-56C3EFFE2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0F03-5CAB-4D80-B78D-A172C254E3B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69841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2D0D5-81EE-4188-A3D8-CFEE740B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C7CDE-0B38-4244-9FF5-EBB2893E1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517C6-14F5-4CD9-823A-FB92C3369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D7FA-5C54-468F-B4BD-7552391729BC}" type="datetimeFigureOut">
              <a:rPr lang="en-SE" smtClean="0"/>
              <a:t>2021-10-12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9EF66-4657-478B-BB9A-66DBC211E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62A3A-5128-4453-8976-DF5DFA095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0F03-5CAB-4D80-B78D-A172C254E3B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85279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A583F1-20AE-4A34-9140-5F632AD5D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AAED8-3486-4992-A284-85B1C45FF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A7A04-628C-456D-A4F8-47B419874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D7FA-5C54-468F-B4BD-7552391729BC}" type="datetimeFigureOut">
              <a:rPr lang="en-SE" smtClean="0"/>
              <a:t>2021-10-12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04CF6-D643-4C5B-A86D-30613D295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9C15E-595C-4884-93A9-FD864F106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0F03-5CAB-4D80-B78D-A172C254E3B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76615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CBF55-6E86-46AE-A9F4-A8015151C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5DAB5-35A9-44D8-8FAC-BE7827234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F69A7-4016-4FA0-BFEB-8A5D224E9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D7FA-5C54-468F-B4BD-7552391729BC}" type="datetimeFigureOut">
              <a:rPr lang="en-SE" smtClean="0"/>
              <a:t>2021-10-12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C798E-E75A-49B8-B079-43A3B21BB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1FE3A-743A-4407-847D-9F497257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0F03-5CAB-4D80-B78D-A172C254E3B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4683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D2382-0A0C-4FFA-8CB6-9DF6599E6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648E9-56F2-43DA-B786-290F84307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9F405-2178-423E-87E8-61A1E5085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D7FA-5C54-468F-B4BD-7552391729BC}" type="datetimeFigureOut">
              <a:rPr lang="en-SE" smtClean="0"/>
              <a:t>2021-10-12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AE55B-000E-4292-A9F7-505D5208F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96733-3F56-42D6-AEF2-D9715A1BE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0F03-5CAB-4D80-B78D-A172C254E3B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7625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7EF3B-8A08-4A5F-88CE-CC18F1F94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ECE5D-58FB-4FF3-BF79-1A0631A86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50A4AA-DEE2-4AE6-8B05-65AB40D29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A79CF-C669-47A1-BA69-C8E9745CC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D7FA-5C54-468F-B4BD-7552391729BC}" type="datetimeFigureOut">
              <a:rPr lang="en-SE" smtClean="0"/>
              <a:t>2021-10-12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F4070-6818-4204-B7F9-7FEC6C29D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E155E-21EA-405D-A26C-4BFD3263E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0F03-5CAB-4D80-B78D-A172C254E3B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98274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C10C3-DDA1-449B-A751-BBB32FFB7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922F2-2397-44BB-B6E9-0F3687DF4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3ED57-CA5A-4361-AC5B-F54F3843C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D041FB-3FA2-4EC5-96C5-1A069C0BA3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CA5F18-A0BA-4B23-A1FC-81E6E74D4D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67CB5E-CB96-4DBB-B238-64A4EA01E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D7FA-5C54-468F-B4BD-7552391729BC}" type="datetimeFigureOut">
              <a:rPr lang="en-SE" smtClean="0"/>
              <a:t>2021-10-12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67B515-B925-4823-A19E-F2E7DFB61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1DF342-A9DF-4B31-8A20-E8FFDC8F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0F03-5CAB-4D80-B78D-A172C254E3B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39517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B8E44-D368-492A-B206-483965B7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5EAA53-D3A6-481F-A891-B3A0018DF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D7FA-5C54-468F-B4BD-7552391729BC}" type="datetimeFigureOut">
              <a:rPr lang="en-SE" smtClean="0"/>
              <a:t>2021-10-12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93BEC-E1FC-41AE-984E-667BEBF67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72CF19-E883-4F2E-AA5C-5C30F99F4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0F03-5CAB-4D80-B78D-A172C254E3B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41626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4D09A3-2106-4965-AFCC-DD09221A2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D7FA-5C54-468F-B4BD-7552391729BC}" type="datetimeFigureOut">
              <a:rPr lang="en-SE" smtClean="0"/>
              <a:t>2021-10-12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736545-0DB3-48CC-A01C-288672458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1EFCD-D199-4145-9311-B80E04F72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0F03-5CAB-4D80-B78D-A172C254E3B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84024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B3244-E8CC-44AB-B3A8-DFB6CC9DB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7E3A5-DFE0-49FD-AA92-BA1E8528B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E4BDE-0176-4977-9719-AE49DD69A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1BDC2F-229C-4F7D-AC08-E1D7FA05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D7FA-5C54-468F-B4BD-7552391729BC}" type="datetimeFigureOut">
              <a:rPr lang="en-SE" smtClean="0"/>
              <a:t>2021-10-12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68BCB-7128-43D0-B865-385AF7277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D31F2-9BF9-4AEB-9190-6426C4188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0F03-5CAB-4D80-B78D-A172C254E3B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95926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16EBC-58B5-4FA4-AE5C-0106F397F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B218A8-8680-4B35-B200-DFABCA5453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D52C39-04F8-4FF6-BECC-EB394DB2C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259A0-C0C9-45F1-A2BE-EE29D589B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D7FA-5C54-468F-B4BD-7552391729BC}" type="datetimeFigureOut">
              <a:rPr lang="en-SE" smtClean="0"/>
              <a:t>2021-10-12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2C039-0F70-49F5-A359-1A07793E9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F399A-BFF2-42E2-AD0C-CF21939E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0F03-5CAB-4D80-B78D-A172C254E3B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39137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ED40E3-83E7-46D6-950B-299F54934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6BB79-B649-49DA-825B-454F36812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9A6DD-B0D4-4923-9288-7CC3B6CC55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4D7FA-5C54-468F-B4BD-7552391729BC}" type="datetimeFigureOut">
              <a:rPr lang="en-SE" smtClean="0"/>
              <a:t>2021-10-12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BE1A9-6CA2-48DA-B599-D650C35413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F9DFD-9B5F-471C-B5BF-93C7CB00E5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60F03-5CAB-4D80-B78D-A172C254E3B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46020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6F61C-5324-4058-9FEB-62E4DB1B7C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name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D4DB17-D426-4D4A-BF1E-C8BC3E606E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Student name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358594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5E9B6-2CD7-4587-B484-FEF797837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problem and context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D8E5A-128C-43F3-8998-DAB849FC8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Briefly describe the research problem your project tries to solve and its context (1-2 slides)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411707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E344D-3169-456D-A5A1-DA97B153F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 and task type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5D19E-25EE-4E4C-BB07-E45A13C22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concrete goal of your project</a:t>
            </a:r>
          </a:p>
          <a:p>
            <a:r>
              <a:rPr lang="en-US" dirty="0"/>
              <a:t>Define the concrete task type of your project, e.g. is this a multi-class image classification, is this object tracking, is this instance or semantic segmentation?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122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E8337-13B8-42EB-862A-635E87BC2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5DA1D-A6C5-4F2E-BF34-438E5A6D4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data set you plan to use (if you do not know a concrete data set, describe the characteristics of the data set you would need)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738928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B108-81D5-46D2-A839-6B683336A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and hyperparameters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445CB-5474-4E40-8464-63F04CBEF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type of models you want to try</a:t>
            </a:r>
          </a:p>
          <a:p>
            <a:r>
              <a:rPr lang="en-US" dirty="0"/>
              <a:t>Describe which hyperparameters you would vary initially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168662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56927-0938-47AA-8BE2-4B8127585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strategy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5F956-47E1-4C16-8EAD-7762B0825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how you would evaluate the models, including the metrics and plots you want to use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022037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4E046-AD04-4424-9D38-65A8E967F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problems and solutions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F8332-FDE6-4E26-90A2-0E1A09E93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to think of problems you could encounter during the training and evaluation and what you would do to solve them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670297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36DAA-47CC-4C33-B71F-53AEEC5AC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8CCB3-1EC5-49DD-93E0-67EB4E4A5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major limitations of your approach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777182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172D8-2336-4DA1-8C45-3DBAD8278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Ethical, legal and societal issues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08650-DB4C-4629-A127-564855E90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Stakeholders:</a:t>
            </a:r>
          </a:p>
          <a:p>
            <a:r>
              <a:rPr lang="en-US" dirty="0"/>
              <a:t>Ethical issues:</a:t>
            </a:r>
          </a:p>
          <a:p>
            <a:r>
              <a:rPr lang="en-US" dirty="0"/>
              <a:t>Legal issues:</a:t>
            </a:r>
          </a:p>
          <a:p>
            <a:r>
              <a:rPr lang="en-US" dirty="0"/>
              <a:t>Societal issues:</a:t>
            </a:r>
          </a:p>
        </p:txBody>
      </p:sp>
    </p:spTree>
    <p:extLst>
      <p:ext uri="{BB962C8B-B14F-4D97-AF65-F5344CB8AC3E}">
        <p14:creationId xmlns:p14="http://schemas.microsoft.com/office/powerpoint/2010/main" val="3632042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189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Project name</vt:lpstr>
      <vt:lpstr>Research problem and context</vt:lpstr>
      <vt:lpstr>Project goal and task type</vt:lpstr>
      <vt:lpstr>Data set</vt:lpstr>
      <vt:lpstr>Models and hyperparameters</vt:lpstr>
      <vt:lpstr>Evaluation strategy</vt:lpstr>
      <vt:lpstr>Potential problems and solutions</vt:lpstr>
      <vt:lpstr>Limitations</vt:lpstr>
      <vt:lpstr>Ethical, legal and societal 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Sonja Aits</dc:creator>
  <cp:lastModifiedBy>Sonja Aits</cp:lastModifiedBy>
  <cp:revision>1</cp:revision>
  <dcterms:created xsi:type="dcterms:W3CDTF">2021-10-12T18:24:17Z</dcterms:created>
  <dcterms:modified xsi:type="dcterms:W3CDTF">2021-10-12T18:39:27Z</dcterms:modified>
</cp:coreProperties>
</file>