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657" r:id="rId3"/>
    <p:sldId id="605" r:id="rId4"/>
    <p:sldId id="656" r:id="rId5"/>
    <p:sldId id="677" r:id="rId6"/>
    <p:sldId id="658" r:id="rId7"/>
    <p:sldId id="660" r:id="rId8"/>
    <p:sldId id="659" r:id="rId9"/>
    <p:sldId id="661" r:id="rId10"/>
    <p:sldId id="662" r:id="rId11"/>
    <p:sldId id="663" r:id="rId12"/>
    <p:sldId id="665" r:id="rId13"/>
    <p:sldId id="664" r:id="rId14"/>
    <p:sldId id="260" r:id="rId15"/>
    <p:sldId id="263" r:id="rId16"/>
    <p:sldId id="265" r:id="rId17"/>
    <p:sldId id="264" r:id="rId18"/>
    <p:sldId id="667" r:id="rId19"/>
    <p:sldId id="676" r:id="rId20"/>
    <p:sldId id="678" r:id="rId21"/>
    <p:sldId id="668" r:id="rId22"/>
    <p:sldId id="669" r:id="rId23"/>
    <p:sldId id="670" r:id="rId24"/>
    <p:sldId id="672" r:id="rId25"/>
    <p:sldId id="673" r:id="rId26"/>
    <p:sldId id="671" r:id="rId27"/>
    <p:sldId id="674" r:id="rId28"/>
    <p:sldId id="675" r:id="rId29"/>
    <p:sldId id="261" r:id="rId30"/>
    <p:sldId id="679" r:id="rId31"/>
    <p:sldId id="259" r:id="rId32"/>
    <p:sldId id="666" r:id="rId33"/>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43EE78-CF99-49C0-9B6A-C20E6CCE6EAD}" v="140" dt="2021-10-19T09:04:38.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ja Aits" userId="188457d9-1368-4655-97b6-687146b4eef0" providerId="ADAL" clId="{ED43EE78-CF99-49C0-9B6A-C20E6CCE6EAD}"/>
    <pc:docChg chg="undo custSel addSld delSld modSld sldOrd">
      <pc:chgData name="Sonja Aits" userId="188457d9-1368-4655-97b6-687146b4eef0" providerId="ADAL" clId="{ED43EE78-CF99-49C0-9B6A-C20E6CCE6EAD}" dt="2021-10-19T10:39:22.476" v="9379" actId="1035"/>
      <pc:docMkLst>
        <pc:docMk/>
      </pc:docMkLst>
      <pc:sldChg chg="modSp del mod">
        <pc:chgData name="Sonja Aits" userId="188457d9-1368-4655-97b6-687146b4eef0" providerId="ADAL" clId="{ED43EE78-CF99-49C0-9B6A-C20E6CCE6EAD}" dt="2021-10-18T23:28:10.405" v="608" actId="47"/>
        <pc:sldMkLst>
          <pc:docMk/>
          <pc:sldMk cId="3681698594" sldId="258"/>
        </pc:sldMkLst>
        <pc:spChg chg="mod">
          <ac:chgData name="Sonja Aits" userId="188457d9-1368-4655-97b6-687146b4eef0" providerId="ADAL" clId="{ED43EE78-CF99-49C0-9B6A-C20E6CCE6EAD}" dt="2021-10-18T23:26:39.983" v="599" actId="5793"/>
          <ac:spMkLst>
            <pc:docMk/>
            <pc:sldMk cId="3681698594" sldId="258"/>
            <ac:spMk id="7" creationId="{F10492D0-4E8A-45CF-986A-FDA2AEC1C284}"/>
          </ac:spMkLst>
        </pc:spChg>
      </pc:sldChg>
      <pc:sldChg chg="modSp mod">
        <pc:chgData name="Sonja Aits" userId="188457d9-1368-4655-97b6-687146b4eef0" providerId="ADAL" clId="{ED43EE78-CF99-49C0-9B6A-C20E6CCE6EAD}" dt="2021-10-19T10:38:36.010" v="9360" actId="20577"/>
        <pc:sldMkLst>
          <pc:docMk/>
          <pc:sldMk cId="2023482222" sldId="259"/>
        </pc:sldMkLst>
        <pc:spChg chg="mod">
          <ac:chgData name="Sonja Aits" userId="188457d9-1368-4655-97b6-687146b4eef0" providerId="ADAL" clId="{ED43EE78-CF99-49C0-9B6A-C20E6CCE6EAD}" dt="2021-10-19T03:55:35.925" v="6904" actId="122"/>
          <ac:spMkLst>
            <pc:docMk/>
            <pc:sldMk cId="2023482222" sldId="259"/>
            <ac:spMk id="2" creationId="{74C1E5DD-4D71-402C-860F-22B43F645378}"/>
          </ac:spMkLst>
        </pc:spChg>
        <pc:spChg chg="mod">
          <ac:chgData name="Sonja Aits" userId="188457d9-1368-4655-97b6-687146b4eef0" providerId="ADAL" clId="{ED43EE78-CF99-49C0-9B6A-C20E6CCE6EAD}" dt="2021-10-19T10:38:36.010" v="9360" actId="20577"/>
          <ac:spMkLst>
            <pc:docMk/>
            <pc:sldMk cId="2023482222" sldId="259"/>
            <ac:spMk id="3" creationId="{DF0A5531-D331-4AFF-AE01-BD90AE84C960}"/>
          </ac:spMkLst>
        </pc:spChg>
      </pc:sldChg>
      <pc:sldChg chg="modSp mod">
        <pc:chgData name="Sonja Aits" userId="188457d9-1368-4655-97b6-687146b4eef0" providerId="ADAL" clId="{ED43EE78-CF99-49C0-9B6A-C20E6CCE6EAD}" dt="2021-10-18T23:00:25.575" v="99" actId="20577"/>
        <pc:sldMkLst>
          <pc:docMk/>
          <pc:sldMk cId="306013662" sldId="260"/>
        </pc:sldMkLst>
        <pc:spChg chg="mod">
          <ac:chgData name="Sonja Aits" userId="188457d9-1368-4655-97b6-687146b4eef0" providerId="ADAL" clId="{ED43EE78-CF99-49C0-9B6A-C20E6CCE6EAD}" dt="2021-10-18T23:00:25.575" v="99" actId="20577"/>
          <ac:spMkLst>
            <pc:docMk/>
            <pc:sldMk cId="306013662" sldId="260"/>
            <ac:spMk id="3" creationId="{4BCF9C2E-EA6A-401B-81B1-63BBF3587949}"/>
          </ac:spMkLst>
        </pc:spChg>
      </pc:sldChg>
      <pc:sldChg chg="ord">
        <pc:chgData name="Sonja Aits" userId="188457d9-1368-4655-97b6-687146b4eef0" providerId="ADAL" clId="{ED43EE78-CF99-49C0-9B6A-C20E6CCE6EAD}" dt="2021-10-19T08:11:56.787" v="9293"/>
        <pc:sldMkLst>
          <pc:docMk/>
          <pc:sldMk cId="1354555512" sldId="261"/>
        </pc:sldMkLst>
      </pc:sldChg>
      <pc:sldChg chg="addSp delSp modSp del mod">
        <pc:chgData name="Sonja Aits" userId="188457d9-1368-4655-97b6-687146b4eef0" providerId="ADAL" clId="{ED43EE78-CF99-49C0-9B6A-C20E6CCE6EAD}" dt="2021-10-18T23:13:57.138" v="574" actId="47"/>
        <pc:sldMkLst>
          <pc:docMk/>
          <pc:sldMk cId="97462346" sldId="262"/>
        </pc:sldMkLst>
        <pc:spChg chg="mod">
          <ac:chgData name="Sonja Aits" userId="188457d9-1368-4655-97b6-687146b4eef0" providerId="ADAL" clId="{ED43EE78-CF99-49C0-9B6A-C20E6CCE6EAD}" dt="2021-10-18T23:04:51.684" v="157" actId="20577"/>
          <ac:spMkLst>
            <pc:docMk/>
            <pc:sldMk cId="97462346" sldId="262"/>
            <ac:spMk id="2" creationId="{D69D5959-72E2-486A-949C-4500085AB11C}"/>
          </ac:spMkLst>
        </pc:spChg>
        <pc:spChg chg="del">
          <ac:chgData name="Sonja Aits" userId="188457d9-1368-4655-97b6-687146b4eef0" providerId="ADAL" clId="{ED43EE78-CF99-49C0-9B6A-C20E6CCE6EAD}" dt="2021-10-18T23:05:38.854" v="164" actId="478"/>
          <ac:spMkLst>
            <pc:docMk/>
            <pc:sldMk cId="97462346" sldId="262"/>
            <ac:spMk id="3" creationId="{C71B1661-BBA4-4926-BC22-F2BA15AE3F04}"/>
          </ac:spMkLst>
        </pc:spChg>
        <pc:spChg chg="del mod">
          <ac:chgData name="Sonja Aits" userId="188457d9-1368-4655-97b6-687146b4eef0" providerId="ADAL" clId="{ED43EE78-CF99-49C0-9B6A-C20E6CCE6EAD}" dt="2021-10-18T23:03:06.019" v="124"/>
          <ac:spMkLst>
            <pc:docMk/>
            <pc:sldMk cId="97462346" sldId="262"/>
            <ac:spMk id="4" creationId="{F62B488B-AA25-40B2-9643-039D325D4E88}"/>
          </ac:spMkLst>
        </pc:spChg>
        <pc:spChg chg="add mod">
          <ac:chgData name="Sonja Aits" userId="188457d9-1368-4655-97b6-687146b4eef0" providerId="ADAL" clId="{ED43EE78-CF99-49C0-9B6A-C20E6CCE6EAD}" dt="2021-10-18T23:03:58.854" v="130" actId="207"/>
          <ac:spMkLst>
            <pc:docMk/>
            <pc:sldMk cId="97462346" sldId="262"/>
            <ac:spMk id="5" creationId="{18BC6853-B069-417B-A9A3-741C7A376B15}"/>
          </ac:spMkLst>
        </pc:spChg>
        <pc:spChg chg="add del mod">
          <ac:chgData name="Sonja Aits" userId="188457d9-1368-4655-97b6-687146b4eef0" providerId="ADAL" clId="{ED43EE78-CF99-49C0-9B6A-C20E6CCE6EAD}" dt="2021-10-18T23:03:11.769" v="126" actId="478"/>
          <ac:spMkLst>
            <pc:docMk/>
            <pc:sldMk cId="97462346" sldId="262"/>
            <ac:spMk id="6" creationId="{90DBFE7B-55FC-4408-A37E-309E43B81CE9}"/>
          </ac:spMkLst>
        </pc:spChg>
        <pc:spChg chg="add del mod">
          <ac:chgData name="Sonja Aits" userId="188457d9-1368-4655-97b6-687146b4eef0" providerId="ADAL" clId="{ED43EE78-CF99-49C0-9B6A-C20E6CCE6EAD}" dt="2021-10-18T23:03:08.537" v="125" actId="478"/>
          <ac:spMkLst>
            <pc:docMk/>
            <pc:sldMk cId="97462346" sldId="262"/>
            <ac:spMk id="7" creationId="{9BBFA7C4-4675-4C97-8FC0-C7495DBF5361}"/>
          </ac:spMkLst>
        </pc:spChg>
        <pc:spChg chg="add del mod">
          <ac:chgData name="Sonja Aits" userId="188457d9-1368-4655-97b6-687146b4eef0" providerId="ADAL" clId="{ED43EE78-CF99-49C0-9B6A-C20E6CCE6EAD}" dt="2021-10-18T23:03:08.537" v="125" actId="478"/>
          <ac:spMkLst>
            <pc:docMk/>
            <pc:sldMk cId="97462346" sldId="262"/>
            <ac:spMk id="8" creationId="{A951110C-08EC-4F9A-9E47-02754E0CBF75}"/>
          </ac:spMkLst>
        </pc:spChg>
        <pc:spChg chg="add del mod">
          <ac:chgData name="Sonja Aits" userId="188457d9-1368-4655-97b6-687146b4eef0" providerId="ADAL" clId="{ED43EE78-CF99-49C0-9B6A-C20E6CCE6EAD}" dt="2021-10-18T23:03:08.537" v="125" actId="478"/>
          <ac:spMkLst>
            <pc:docMk/>
            <pc:sldMk cId="97462346" sldId="262"/>
            <ac:spMk id="9" creationId="{F10BF30E-F371-436C-9E4C-2C7E9D1D5DBA}"/>
          </ac:spMkLst>
        </pc:spChg>
        <pc:spChg chg="add mod">
          <ac:chgData name="Sonja Aits" userId="188457d9-1368-4655-97b6-687146b4eef0" providerId="ADAL" clId="{ED43EE78-CF99-49C0-9B6A-C20E6CCE6EAD}" dt="2021-10-18T23:06:06.698" v="172" actId="14100"/>
          <ac:spMkLst>
            <pc:docMk/>
            <pc:sldMk cId="97462346" sldId="262"/>
            <ac:spMk id="10" creationId="{4D641826-428E-4C39-9E36-C4B4D06ACB97}"/>
          </ac:spMkLst>
        </pc:spChg>
        <pc:spChg chg="add mod">
          <ac:chgData name="Sonja Aits" userId="188457d9-1368-4655-97b6-687146b4eef0" providerId="ADAL" clId="{ED43EE78-CF99-49C0-9B6A-C20E6CCE6EAD}" dt="2021-10-18T23:04:19.856" v="136" actId="20577"/>
          <ac:spMkLst>
            <pc:docMk/>
            <pc:sldMk cId="97462346" sldId="262"/>
            <ac:spMk id="11" creationId="{71E91749-49B4-45FA-AC8E-A7B17FAA2DD0}"/>
          </ac:spMkLst>
        </pc:spChg>
        <pc:spChg chg="add mod">
          <ac:chgData name="Sonja Aits" userId="188457d9-1368-4655-97b6-687146b4eef0" providerId="ADAL" clId="{ED43EE78-CF99-49C0-9B6A-C20E6CCE6EAD}" dt="2021-10-18T23:05:20.701" v="161" actId="207"/>
          <ac:spMkLst>
            <pc:docMk/>
            <pc:sldMk cId="97462346" sldId="262"/>
            <ac:spMk id="12" creationId="{67BA6726-EB4E-4F6A-B771-8DFC7FF9C794}"/>
          </ac:spMkLst>
        </pc:spChg>
        <pc:spChg chg="add mod">
          <ac:chgData name="Sonja Aits" userId="188457d9-1368-4655-97b6-687146b4eef0" providerId="ADAL" clId="{ED43EE78-CF99-49C0-9B6A-C20E6CCE6EAD}" dt="2021-10-18T23:05:35.419" v="163" actId="1076"/>
          <ac:spMkLst>
            <pc:docMk/>
            <pc:sldMk cId="97462346" sldId="262"/>
            <ac:spMk id="13" creationId="{FC873764-38DF-483E-BD14-82F0E1E93553}"/>
          </ac:spMkLst>
        </pc:spChg>
        <pc:spChg chg="add mod">
          <ac:chgData name="Sonja Aits" userId="188457d9-1368-4655-97b6-687146b4eef0" providerId="ADAL" clId="{ED43EE78-CF99-49C0-9B6A-C20E6CCE6EAD}" dt="2021-10-18T23:07:18.475" v="225" actId="20577"/>
          <ac:spMkLst>
            <pc:docMk/>
            <pc:sldMk cId="97462346" sldId="262"/>
            <ac:spMk id="14" creationId="{9C8496AF-4A2A-402E-87B7-8B7E90F08137}"/>
          </ac:spMkLst>
        </pc:spChg>
        <pc:spChg chg="add mod">
          <ac:chgData name="Sonja Aits" userId="188457d9-1368-4655-97b6-687146b4eef0" providerId="ADAL" clId="{ED43EE78-CF99-49C0-9B6A-C20E6CCE6EAD}" dt="2021-10-18T23:05:35.419" v="163" actId="1076"/>
          <ac:spMkLst>
            <pc:docMk/>
            <pc:sldMk cId="97462346" sldId="262"/>
            <ac:spMk id="15" creationId="{2C8561E3-47F8-453C-BB52-CD799AC20D9A}"/>
          </ac:spMkLst>
        </pc:spChg>
        <pc:spChg chg="add mod">
          <ac:chgData name="Sonja Aits" userId="188457d9-1368-4655-97b6-687146b4eef0" providerId="ADAL" clId="{ED43EE78-CF99-49C0-9B6A-C20E6CCE6EAD}" dt="2021-10-18T23:06:40.294" v="182" actId="692"/>
          <ac:spMkLst>
            <pc:docMk/>
            <pc:sldMk cId="97462346" sldId="262"/>
            <ac:spMk id="16" creationId="{F9706584-0CD8-40A8-9944-771C6DDD8C4B}"/>
          </ac:spMkLst>
        </pc:spChg>
        <pc:spChg chg="add mod">
          <ac:chgData name="Sonja Aits" userId="188457d9-1368-4655-97b6-687146b4eef0" providerId="ADAL" clId="{ED43EE78-CF99-49C0-9B6A-C20E6CCE6EAD}" dt="2021-10-18T23:08:32.839" v="233" actId="20577"/>
          <ac:spMkLst>
            <pc:docMk/>
            <pc:sldMk cId="97462346" sldId="262"/>
            <ac:spMk id="17" creationId="{A4C809A2-8207-4ECD-8841-C22A342872D6}"/>
          </ac:spMkLst>
        </pc:spChg>
        <pc:spChg chg="add mod">
          <ac:chgData name="Sonja Aits" userId="188457d9-1368-4655-97b6-687146b4eef0" providerId="ADAL" clId="{ED43EE78-CF99-49C0-9B6A-C20E6CCE6EAD}" dt="2021-10-18T23:08:23.003" v="226" actId="255"/>
          <ac:spMkLst>
            <pc:docMk/>
            <pc:sldMk cId="97462346" sldId="262"/>
            <ac:spMk id="18" creationId="{2F648597-5342-4863-AF23-10D475F4A209}"/>
          </ac:spMkLst>
        </pc:spChg>
      </pc:sldChg>
      <pc:sldChg chg="addSp delSp modSp new mod">
        <pc:chgData name="Sonja Aits" userId="188457d9-1368-4655-97b6-687146b4eef0" providerId="ADAL" clId="{ED43EE78-CF99-49C0-9B6A-C20E6CCE6EAD}" dt="2021-10-19T01:02:40.795" v="3018" actId="20577"/>
        <pc:sldMkLst>
          <pc:docMk/>
          <pc:sldMk cId="2487632712" sldId="264"/>
        </pc:sldMkLst>
        <pc:spChg chg="mod">
          <ac:chgData name="Sonja Aits" userId="188457d9-1368-4655-97b6-687146b4eef0" providerId="ADAL" clId="{ED43EE78-CF99-49C0-9B6A-C20E6CCE6EAD}" dt="2021-10-18T23:09:41.563" v="359" actId="122"/>
          <ac:spMkLst>
            <pc:docMk/>
            <pc:sldMk cId="2487632712" sldId="264"/>
            <ac:spMk id="2" creationId="{8C08AE3A-39BF-4828-81B5-A08DDA855A8C}"/>
          </ac:spMkLst>
        </pc:spChg>
        <pc:spChg chg="del">
          <ac:chgData name="Sonja Aits" userId="188457d9-1368-4655-97b6-687146b4eef0" providerId="ADAL" clId="{ED43EE78-CF99-49C0-9B6A-C20E6CCE6EAD}" dt="2021-10-18T23:10:54.296" v="369" actId="478"/>
          <ac:spMkLst>
            <pc:docMk/>
            <pc:sldMk cId="2487632712" sldId="264"/>
            <ac:spMk id="3" creationId="{B6F0CD22-429C-41B5-BF4C-583146FAD954}"/>
          </ac:spMkLst>
        </pc:spChg>
        <pc:spChg chg="add mod">
          <ac:chgData name="Sonja Aits" userId="188457d9-1368-4655-97b6-687146b4eef0" providerId="ADAL" clId="{ED43EE78-CF99-49C0-9B6A-C20E6CCE6EAD}" dt="2021-10-18T23:12:26.530" v="497" actId="1037"/>
          <ac:spMkLst>
            <pc:docMk/>
            <pc:sldMk cId="2487632712" sldId="264"/>
            <ac:spMk id="4" creationId="{4402DB3B-C32B-45B6-AF5A-64B6301CBC8E}"/>
          </ac:spMkLst>
        </pc:spChg>
        <pc:spChg chg="add mod">
          <ac:chgData name="Sonja Aits" userId="188457d9-1368-4655-97b6-687146b4eef0" providerId="ADAL" clId="{ED43EE78-CF99-49C0-9B6A-C20E6CCE6EAD}" dt="2021-10-18T23:12:26.530" v="497" actId="1037"/>
          <ac:spMkLst>
            <pc:docMk/>
            <pc:sldMk cId="2487632712" sldId="264"/>
            <ac:spMk id="5" creationId="{19855749-3472-4B9F-96D1-96853854F650}"/>
          </ac:spMkLst>
        </pc:spChg>
        <pc:spChg chg="add mod">
          <ac:chgData name="Sonja Aits" userId="188457d9-1368-4655-97b6-687146b4eef0" providerId="ADAL" clId="{ED43EE78-CF99-49C0-9B6A-C20E6CCE6EAD}" dt="2021-10-18T23:12:26.530" v="497" actId="1037"/>
          <ac:spMkLst>
            <pc:docMk/>
            <pc:sldMk cId="2487632712" sldId="264"/>
            <ac:spMk id="6" creationId="{9F597E43-C4E1-4EB2-9370-2D59DE36E577}"/>
          </ac:spMkLst>
        </pc:spChg>
        <pc:spChg chg="add mod">
          <ac:chgData name="Sonja Aits" userId="188457d9-1368-4655-97b6-687146b4eef0" providerId="ADAL" clId="{ED43EE78-CF99-49C0-9B6A-C20E6CCE6EAD}" dt="2021-10-18T23:12:26.530" v="497" actId="1037"/>
          <ac:spMkLst>
            <pc:docMk/>
            <pc:sldMk cId="2487632712" sldId="264"/>
            <ac:spMk id="7" creationId="{FEF574B1-3808-4DB5-B47A-EE5F4107FA4E}"/>
          </ac:spMkLst>
        </pc:spChg>
        <pc:spChg chg="add mod">
          <ac:chgData name="Sonja Aits" userId="188457d9-1368-4655-97b6-687146b4eef0" providerId="ADAL" clId="{ED43EE78-CF99-49C0-9B6A-C20E6CCE6EAD}" dt="2021-10-18T23:12:26.530" v="497" actId="1037"/>
          <ac:spMkLst>
            <pc:docMk/>
            <pc:sldMk cId="2487632712" sldId="264"/>
            <ac:spMk id="8" creationId="{2C65DDAD-427B-43B9-B3AE-C7145E47998D}"/>
          </ac:spMkLst>
        </pc:spChg>
        <pc:spChg chg="add mod">
          <ac:chgData name="Sonja Aits" userId="188457d9-1368-4655-97b6-687146b4eef0" providerId="ADAL" clId="{ED43EE78-CF99-49C0-9B6A-C20E6CCE6EAD}" dt="2021-10-19T01:02:36.942" v="3015" actId="20577"/>
          <ac:spMkLst>
            <pc:docMk/>
            <pc:sldMk cId="2487632712" sldId="264"/>
            <ac:spMk id="9" creationId="{5E6F3CCC-1612-438A-B313-F54D719B20C8}"/>
          </ac:spMkLst>
        </pc:spChg>
        <pc:spChg chg="add mod">
          <ac:chgData name="Sonja Aits" userId="188457d9-1368-4655-97b6-687146b4eef0" providerId="ADAL" clId="{ED43EE78-CF99-49C0-9B6A-C20E6CCE6EAD}" dt="2021-10-18T23:12:26.530" v="497" actId="1037"/>
          <ac:spMkLst>
            <pc:docMk/>
            <pc:sldMk cId="2487632712" sldId="264"/>
            <ac:spMk id="10" creationId="{611973A4-6B0C-4526-A916-FD5B5A0BE1F6}"/>
          </ac:spMkLst>
        </pc:spChg>
        <pc:spChg chg="add mod">
          <ac:chgData name="Sonja Aits" userId="188457d9-1368-4655-97b6-687146b4eef0" providerId="ADAL" clId="{ED43EE78-CF99-49C0-9B6A-C20E6CCE6EAD}" dt="2021-10-18T23:12:26.530" v="497" actId="1037"/>
          <ac:spMkLst>
            <pc:docMk/>
            <pc:sldMk cId="2487632712" sldId="264"/>
            <ac:spMk id="11" creationId="{198CD192-423F-4CF2-8AD7-7C5EAC699E5B}"/>
          </ac:spMkLst>
        </pc:spChg>
        <pc:spChg chg="add mod">
          <ac:chgData name="Sonja Aits" userId="188457d9-1368-4655-97b6-687146b4eef0" providerId="ADAL" clId="{ED43EE78-CF99-49C0-9B6A-C20E6CCE6EAD}" dt="2021-10-18T23:12:26.530" v="497" actId="1037"/>
          <ac:spMkLst>
            <pc:docMk/>
            <pc:sldMk cId="2487632712" sldId="264"/>
            <ac:spMk id="12" creationId="{3FCE416B-3E1C-4E86-99E3-C3F411CC02A3}"/>
          </ac:spMkLst>
        </pc:spChg>
        <pc:spChg chg="add mod">
          <ac:chgData name="Sonja Aits" userId="188457d9-1368-4655-97b6-687146b4eef0" providerId="ADAL" clId="{ED43EE78-CF99-49C0-9B6A-C20E6CCE6EAD}" dt="2021-10-18T23:12:26.530" v="497" actId="1037"/>
          <ac:spMkLst>
            <pc:docMk/>
            <pc:sldMk cId="2487632712" sldId="264"/>
            <ac:spMk id="13" creationId="{46A775F5-1C41-4565-A16A-EC754E2E3C5A}"/>
          </ac:spMkLst>
        </pc:spChg>
        <pc:spChg chg="add mod">
          <ac:chgData name="Sonja Aits" userId="188457d9-1368-4655-97b6-687146b4eef0" providerId="ADAL" clId="{ED43EE78-CF99-49C0-9B6A-C20E6CCE6EAD}" dt="2021-10-18T23:12:26.530" v="497" actId="1037"/>
          <ac:spMkLst>
            <pc:docMk/>
            <pc:sldMk cId="2487632712" sldId="264"/>
            <ac:spMk id="14" creationId="{00408E5D-E0FD-40C8-81CD-34F02CDA7273}"/>
          </ac:spMkLst>
        </pc:spChg>
        <pc:spChg chg="add mod">
          <ac:chgData name="Sonja Aits" userId="188457d9-1368-4655-97b6-687146b4eef0" providerId="ADAL" clId="{ED43EE78-CF99-49C0-9B6A-C20E6CCE6EAD}" dt="2021-10-18T23:12:26.530" v="497" actId="1037"/>
          <ac:spMkLst>
            <pc:docMk/>
            <pc:sldMk cId="2487632712" sldId="264"/>
            <ac:spMk id="15" creationId="{DD5DE477-AAEB-4623-AF9C-F5FCBB7EE1FB}"/>
          </ac:spMkLst>
        </pc:spChg>
        <pc:spChg chg="add mod">
          <ac:chgData name="Sonja Aits" userId="188457d9-1368-4655-97b6-687146b4eef0" providerId="ADAL" clId="{ED43EE78-CF99-49C0-9B6A-C20E6CCE6EAD}" dt="2021-10-19T01:02:40.795" v="3018" actId="20577"/>
          <ac:spMkLst>
            <pc:docMk/>
            <pc:sldMk cId="2487632712" sldId="264"/>
            <ac:spMk id="16" creationId="{1529382D-430D-4ACD-8B1D-9A80182E3B7D}"/>
          </ac:spMkLst>
        </pc:spChg>
        <pc:spChg chg="add mod">
          <ac:chgData name="Sonja Aits" userId="188457d9-1368-4655-97b6-687146b4eef0" providerId="ADAL" clId="{ED43EE78-CF99-49C0-9B6A-C20E6CCE6EAD}" dt="2021-10-18T23:12:26.530" v="497" actId="1037"/>
          <ac:spMkLst>
            <pc:docMk/>
            <pc:sldMk cId="2487632712" sldId="264"/>
            <ac:spMk id="17" creationId="{C208D2A8-E2A7-4AA2-A32B-BC1AA1233109}"/>
          </ac:spMkLst>
        </pc:spChg>
        <pc:spChg chg="add del mod">
          <ac:chgData name="Sonja Aits" userId="188457d9-1368-4655-97b6-687146b4eef0" providerId="ADAL" clId="{ED43EE78-CF99-49C0-9B6A-C20E6CCE6EAD}" dt="2021-10-18T23:12:16.213" v="478" actId="478"/>
          <ac:spMkLst>
            <pc:docMk/>
            <pc:sldMk cId="2487632712" sldId="264"/>
            <ac:spMk id="18" creationId="{30A4DFA6-60B7-42A0-98C9-EBE03768CF16}"/>
          </ac:spMkLst>
        </pc:spChg>
        <pc:spChg chg="add mod">
          <ac:chgData name="Sonja Aits" userId="188457d9-1368-4655-97b6-687146b4eef0" providerId="ADAL" clId="{ED43EE78-CF99-49C0-9B6A-C20E6CCE6EAD}" dt="2021-10-18T23:12:26.530" v="497" actId="1037"/>
          <ac:spMkLst>
            <pc:docMk/>
            <pc:sldMk cId="2487632712" sldId="264"/>
            <ac:spMk id="19" creationId="{A19F1AEA-C297-481D-BF52-056F3443A537}"/>
          </ac:spMkLst>
        </pc:spChg>
        <pc:spChg chg="add mod">
          <ac:chgData name="Sonja Aits" userId="188457d9-1368-4655-97b6-687146b4eef0" providerId="ADAL" clId="{ED43EE78-CF99-49C0-9B6A-C20E6CCE6EAD}" dt="2021-10-18T23:12:26.530" v="497" actId="1037"/>
          <ac:spMkLst>
            <pc:docMk/>
            <pc:sldMk cId="2487632712" sldId="264"/>
            <ac:spMk id="20" creationId="{7D9EC69D-DE19-4B65-8134-92977A45330B}"/>
          </ac:spMkLst>
        </pc:spChg>
        <pc:spChg chg="add mod">
          <ac:chgData name="Sonja Aits" userId="188457d9-1368-4655-97b6-687146b4eef0" providerId="ADAL" clId="{ED43EE78-CF99-49C0-9B6A-C20E6CCE6EAD}" dt="2021-10-18T23:12:26.530" v="497" actId="1037"/>
          <ac:spMkLst>
            <pc:docMk/>
            <pc:sldMk cId="2487632712" sldId="264"/>
            <ac:spMk id="21" creationId="{7DFC4DF1-7290-4F36-8010-C9E2F8610130}"/>
          </ac:spMkLst>
        </pc:spChg>
        <pc:spChg chg="add mod">
          <ac:chgData name="Sonja Aits" userId="188457d9-1368-4655-97b6-687146b4eef0" providerId="ADAL" clId="{ED43EE78-CF99-49C0-9B6A-C20E6CCE6EAD}" dt="2021-10-18T23:15:22.129" v="596" actId="20577"/>
          <ac:spMkLst>
            <pc:docMk/>
            <pc:sldMk cId="2487632712" sldId="264"/>
            <ac:spMk id="22" creationId="{A351B65A-7A41-4A0D-BCA3-FBA2E61FB9C3}"/>
          </ac:spMkLst>
        </pc:spChg>
      </pc:sldChg>
      <pc:sldChg chg="delSp modSp add mod">
        <pc:chgData name="Sonja Aits" userId="188457d9-1368-4655-97b6-687146b4eef0" providerId="ADAL" clId="{ED43EE78-CF99-49C0-9B6A-C20E6CCE6EAD}" dt="2021-10-19T01:02:30.176" v="3012" actId="20577"/>
        <pc:sldMkLst>
          <pc:docMk/>
          <pc:sldMk cId="260444689" sldId="265"/>
        </pc:sldMkLst>
        <pc:spChg chg="mod">
          <ac:chgData name="Sonja Aits" userId="188457d9-1368-4655-97b6-687146b4eef0" providerId="ADAL" clId="{ED43EE78-CF99-49C0-9B6A-C20E6CCE6EAD}" dt="2021-10-18T23:13:51.484" v="573"/>
          <ac:spMkLst>
            <pc:docMk/>
            <pc:sldMk cId="260444689" sldId="265"/>
            <ac:spMk id="2" creationId="{8C08AE3A-39BF-4828-81B5-A08DDA855A8C}"/>
          </ac:spMkLst>
        </pc:spChg>
        <pc:spChg chg="mod">
          <ac:chgData name="Sonja Aits" userId="188457d9-1368-4655-97b6-687146b4eef0" providerId="ADAL" clId="{ED43EE78-CF99-49C0-9B6A-C20E6CCE6EAD}" dt="2021-10-19T01:02:30.176" v="3012" actId="20577"/>
          <ac:spMkLst>
            <pc:docMk/>
            <pc:sldMk cId="260444689" sldId="265"/>
            <ac:spMk id="9" creationId="{5E6F3CCC-1612-438A-B313-F54D719B20C8}"/>
          </ac:spMkLst>
        </pc:spChg>
        <pc:spChg chg="del">
          <ac:chgData name="Sonja Aits" userId="188457d9-1368-4655-97b6-687146b4eef0" providerId="ADAL" clId="{ED43EE78-CF99-49C0-9B6A-C20E6CCE6EAD}" dt="2021-10-18T23:14:04.222" v="575" actId="478"/>
          <ac:spMkLst>
            <pc:docMk/>
            <pc:sldMk cId="260444689" sldId="265"/>
            <ac:spMk id="14" creationId="{00408E5D-E0FD-40C8-81CD-34F02CDA7273}"/>
          </ac:spMkLst>
        </pc:spChg>
        <pc:spChg chg="del">
          <ac:chgData name="Sonja Aits" userId="188457d9-1368-4655-97b6-687146b4eef0" providerId="ADAL" clId="{ED43EE78-CF99-49C0-9B6A-C20E6CCE6EAD}" dt="2021-10-18T23:14:04.222" v="575" actId="478"/>
          <ac:spMkLst>
            <pc:docMk/>
            <pc:sldMk cId="260444689" sldId="265"/>
            <ac:spMk id="15" creationId="{DD5DE477-AAEB-4623-AF9C-F5FCBB7EE1FB}"/>
          </ac:spMkLst>
        </pc:spChg>
        <pc:spChg chg="del">
          <ac:chgData name="Sonja Aits" userId="188457d9-1368-4655-97b6-687146b4eef0" providerId="ADAL" clId="{ED43EE78-CF99-49C0-9B6A-C20E6CCE6EAD}" dt="2021-10-18T23:14:04.222" v="575" actId="478"/>
          <ac:spMkLst>
            <pc:docMk/>
            <pc:sldMk cId="260444689" sldId="265"/>
            <ac:spMk id="16" creationId="{1529382D-430D-4ACD-8B1D-9A80182E3B7D}"/>
          </ac:spMkLst>
        </pc:spChg>
        <pc:spChg chg="del">
          <ac:chgData name="Sonja Aits" userId="188457d9-1368-4655-97b6-687146b4eef0" providerId="ADAL" clId="{ED43EE78-CF99-49C0-9B6A-C20E6CCE6EAD}" dt="2021-10-18T23:14:04.222" v="575" actId="478"/>
          <ac:spMkLst>
            <pc:docMk/>
            <pc:sldMk cId="260444689" sldId="265"/>
            <ac:spMk id="17" creationId="{C208D2A8-E2A7-4AA2-A32B-BC1AA1233109}"/>
          </ac:spMkLst>
        </pc:spChg>
        <pc:spChg chg="del">
          <ac:chgData name="Sonja Aits" userId="188457d9-1368-4655-97b6-687146b4eef0" providerId="ADAL" clId="{ED43EE78-CF99-49C0-9B6A-C20E6CCE6EAD}" dt="2021-10-18T23:14:04.222" v="575" actId="478"/>
          <ac:spMkLst>
            <pc:docMk/>
            <pc:sldMk cId="260444689" sldId="265"/>
            <ac:spMk id="21" creationId="{7DFC4DF1-7290-4F36-8010-C9E2F8610130}"/>
          </ac:spMkLst>
        </pc:spChg>
        <pc:spChg chg="del">
          <ac:chgData name="Sonja Aits" userId="188457d9-1368-4655-97b6-687146b4eef0" providerId="ADAL" clId="{ED43EE78-CF99-49C0-9B6A-C20E6CCE6EAD}" dt="2021-10-18T23:14:04.222" v="575" actId="478"/>
          <ac:spMkLst>
            <pc:docMk/>
            <pc:sldMk cId="260444689" sldId="265"/>
            <ac:spMk id="22" creationId="{A351B65A-7A41-4A0D-BCA3-FBA2E61FB9C3}"/>
          </ac:spMkLst>
        </pc:spChg>
      </pc:sldChg>
      <pc:sldChg chg="add">
        <pc:chgData name="Sonja Aits" userId="188457d9-1368-4655-97b6-687146b4eef0" providerId="ADAL" clId="{ED43EE78-CF99-49C0-9B6A-C20E6CCE6EAD}" dt="2021-10-18T23:29:21.398" v="706"/>
        <pc:sldMkLst>
          <pc:docMk/>
          <pc:sldMk cId="2844749822" sldId="605"/>
        </pc:sldMkLst>
      </pc:sldChg>
      <pc:sldChg chg="addSp delSp modSp add mod">
        <pc:chgData name="Sonja Aits" userId="188457d9-1368-4655-97b6-687146b4eef0" providerId="ADAL" clId="{ED43EE78-CF99-49C0-9B6A-C20E6CCE6EAD}" dt="2021-10-19T05:56:00.677" v="7033" actId="6549"/>
        <pc:sldMkLst>
          <pc:docMk/>
          <pc:sldMk cId="2147794495" sldId="656"/>
        </pc:sldMkLst>
        <pc:spChg chg="mod">
          <ac:chgData name="Sonja Aits" userId="188457d9-1368-4655-97b6-687146b4eef0" providerId="ADAL" clId="{ED43EE78-CF99-49C0-9B6A-C20E6CCE6EAD}" dt="2021-10-19T05:56:00.677" v="7033" actId="6549"/>
          <ac:spMkLst>
            <pc:docMk/>
            <pc:sldMk cId="2147794495" sldId="656"/>
            <ac:spMk id="2" creationId="{D234BDFB-6F84-4DBE-A760-E98A0161E540}"/>
          </ac:spMkLst>
        </pc:spChg>
        <pc:spChg chg="mod">
          <ac:chgData name="Sonja Aits" userId="188457d9-1368-4655-97b6-687146b4eef0" providerId="ADAL" clId="{ED43EE78-CF99-49C0-9B6A-C20E6CCE6EAD}" dt="2021-10-18T23:34:57.660" v="885" actId="1037"/>
          <ac:spMkLst>
            <pc:docMk/>
            <pc:sldMk cId="2147794495" sldId="656"/>
            <ac:spMk id="3" creationId="{B8DE91D7-7A2D-4316-B951-2B4B959BC738}"/>
          </ac:spMkLst>
        </pc:spChg>
        <pc:spChg chg="mod">
          <ac:chgData name="Sonja Aits" userId="188457d9-1368-4655-97b6-687146b4eef0" providerId="ADAL" clId="{ED43EE78-CF99-49C0-9B6A-C20E6CCE6EAD}" dt="2021-10-18T23:34:57.660" v="885" actId="1037"/>
          <ac:spMkLst>
            <pc:docMk/>
            <pc:sldMk cId="2147794495" sldId="656"/>
            <ac:spMk id="5" creationId="{448DF640-8163-4543-99B9-0C969A9124FC}"/>
          </ac:spMkLst>
        </pc:spChg>
        <pc:spChg chg="add mod">
          <ac:chgData name="Sonja Aits" userId="188457d9-1368-4655-97b6-687146b4eef0" providerId="ADAL" clId="{ED43EE78-CF99-49C0-9B6A-C20E6CCE6EAD}" dt="2021-10-18T23:34:57.660" v="885" actId="1037"/>
          <ac:spMkLst>
            <pc:docMk/>
            <pc:sldMk cId="2147794495" sldId="656"/>
            <ac:spMk id="8" creationId="{02704428-7CE8-43B5-820A-DC99CFC14449}"/>
          </ac:spMkLst>
        </pc:spChg>
        <pc:spChg chg="add mod">
          <ac:chgData name="Sonja Aits" userId="188457d9-1368-4655-97b6-687146b4eef0" providerId="ADAL" clId="{ED43EE78-CF99-49C0-9B6A-C20E6CCE6EAD}" dt="2021-10-18T23:34:57.660" v="885" actId="1037"/>
          <ac:spMkLst>
            <pc:docMk/>
            <pc:sldMk cId="2147794495" sldId="656"/>
            <ac:spMk id="9" creationId="{86297278-99D9-40EB-A2C4-55AA9FE4502A}"/>
          </ac:spMkLst>
        </pc:spChg>
        <pc:spChg chg="add mod">
          <ac:chgData name="Sonja Aits" userId="188457d9-1368-4655-97b6-687146b4eef0" providerId="ADAL" clId="{ED43EE78-CF99-49C0-9B6A-C20E6CCE6EAD}" dt="2021-10-18T23:34:57.660" v="885" actId="1037"/>
          <ac:spMkLst>
            <pc:docMk/>
            <pc:sldMk cId="2147794495" sldId="656"/>
            <ac:spMk id="10" creationId="{6218F0A1-8FB6-4DB8-9557-76B13EF2A890}"/>
          </ac:spMkLst>
        </pc:spChg>
        <pc:spChg chg="add del">
          <ac:chgData name="Sonja Aits" userId="188457d9-1368-4655-97b6-687146b4eef0" providerId="ADAL" clId="{ED43EE78-CF99-49C0-9B6A-C20E6CCE6EAD}" dt="2021-10-18T23:34:42.725" v="868" actId="11529"/>
          <ac:spMkLst>
            <pc:docMk/>
            <pc:sldMk cId="2147794495" sldId="656"/>
            <ac:spMk id="12" creationId="{EB51210E-65CA-4167-8A30-546DE260A4ED}"/>
          </ac:spMkLst>
        </pc:spChg>
        <pc:picChg chg="mod">
          <ac:chgData name="Sonja Aits" userId="188457d9-1368-4655-97b6-687146b4eef0" providerId="ADAL" clId="{ED43EE78-CF99-49C0-9B6A-C20E6CCE6EAD}" dt="2021-10-18T23:34:57.660" v="885" actId="1037"/>
          <ac:picMkLst>
            <pc:docMk/>
            <pc:sldMk cId="2147794495" sldId="656"/>
            <ac:picMk id="4" creationId="{09F28946-8F49-4633-8654-5A654ECA8A4A}"/>
          </ac:picMkLst>
        </pc:picChg>
        <pc:picChg chg="mod">
          <ac:chgData name="Sonja Aits" userId="188457d9-1368-4655-97b6-687146b4eef0" providerId="ADAL" clId="{ED43EE78-CF99-49C0-9B6A-C20E6CCE6EAD}" dt="2021-10-18T23:34:57.660" v="885" actId="1037"/>
          <ac:picMkLst>
            <pc:docMk/>
            <pc:sldMk cId="2147794495" sldId="656"/>
            <ac:picMk id="6" creationId="{1340F1E9-E52A-4670-89D9-AF19617AD09C}"/>
          </ac:picMkLst>
        </pc:picChg>
        <pc:picChg chg="mod">
          <ac:chgData name="Sonja Aits" userId="188457d9-1368-4655-97b6-687146b4eef0" providerId="ADAL" clId="{ED43EE78-CF99-49C0-9B6A-C20E6CCE6EAD}" dt="2021-10-18T23:34:57.660" v="885" actId="1037"/>
          <ac:picMkLst>
            <pc:docMk/>
            <pc:sldMk cId="2147794495" sldId="656"/>
            <ac:picMk id="7" creationId="{9C58DC2A-72A7-4A18-9F86-6084C2A81C37}"/>
          </ac:picMkLst>
        </pc:picChg>
        <pc:picChg chg="mod">
          <ac:chgData name="Sonja Aits" userId="188457d9-1368-4655-97b6-687146b4eef0" providerId="ADAL" clId="{ED43EE78-CF99-49C0-9B6A-C20E6CCE6EAD}" dt="2021-10-18T23:34:58.804" v="887" actId="14100"/>
          <ac:picMkLst>
            <pc:docMk/>
            <pc:sldMk cId="2147794495" sldId="656"/>
            <ac:picMk id="11" creationId="{0AC0128C-CEBD-488F-B4E6-14037429B17C}"/>
          </ac:picMkLst>
        </pc:picChg>
      </pc:sldChg>
      <pc:sldChg chg="addSp delSp modSp new mod modClrScheme chgLayout">
        <pc:chgData name="Sonja Aits" userId="188457d9-1368-4655-97b6-687146b4eef0" providerId="ADAL" clId="{ED43EE78-CF99-49C0-9B6A-C20E6CCE6EAD}" dt="2021-10-18T23:28:15.941" v="625" actId="20577"/>
        <pc:sldMkLst>
          <pc:docMk/>
          <pc:sldMk cId="1000835217" sldId="657"/>
        </pc:sldMkLst>
        <pc:spChg chg="del mod ord">
          <ac:chgData name="Sonja Aits" userId="188457d9-1368-4655-97b6-687146b4eef0" providerId="ADAL" clId="{ED43EE78-CF99-49C0-9B6A-C20E6CCE6EAD}" dt="2021-10-18T23:28:04.473" v="602" actId="700"/>
          <ac:spMkLst>
            <pc:docMk/>
            <pc:sldMk cId="1000835217" sldId="657"/>
            <ac:spMk id="2" creationId="{97FA20EE-EF0E-4413-9DD7-ABD5826C05FB}"/>
          </ac:spMkLst>
        </pc:spChg>
        <pc:spChg chg="del mod ord">
          <ac:chgData name="Sonja Aits" userId="188457d9-1368-4655-97b6-687146b4eef0" providerId="ADAL" clId="{ED43EE78-CF99-49C0-9B6A-C20E6CCE6EAD}" dt="2021-10-18T23:28:04.473" v="602" actId="700"/>
          <ac:spMkLst>
            <pc:docMk/>
            <pc:sldMk cId="1000835217" sldId="657"/>
            <ac:spMk id="3" creationId="{12425334-305D-43FA-96D2-462D023B29E7}"/>
          </ac:spMkLst>
        </pc:spChg>
        <pc:spChg chg="add mod ord">
          <ac:chgData name="Sonja Aits" userId="188457d9-1368-4655-97b6-687146b4eef0" providerId="ADAL" clId="{ED43EE78-CF99-49C0-9B6A-C20E6CCE6EAD}" dt="2021-10-18T23:28:15.941" v="625" actId="20577"/>
          <ac:spMkLst>
            <pc:docMk/>
            <pc:sldMk cId="1000835217" sldId="657"/>
            <ac:spMk id="4" creationId="{AD6FB9D3-849D-4CBA-923F-8A9AA42451B5}"/>
          </ac:spMkLst>
        </pc:spChg>
        <pc:spChg chg="add mod ord">
          <ac:chgData name="Sonja Aits" userId="188457d9-1368-4655-97b6-687146b4eef0" providerId="ADAL" clId="{ED43EE78-CF99-49C0-9B6A-C20E6CCE6EAD}" dt="2021-10-18T23:28:04.473" v="602" actId="700"/>
          <ac:spMkLst>
            <pc:docMk/>
            <pc:sldMk cId="1000835217" sldId="657"/>
            <ac:spMk id="5" creationId="{3FBD47CF-265A-438A-8330-492269ACA4B3}"/>
          </ac:spMkLst>
        </pc:spChg>
      </pc:sldChg>
      <pc:sldChg chg="addSp delSp modSp new mod ord">
        <pc:chgData name="Sonja Aits" userId="188457d9-1368-4655-97b6-687146b4eef0" providerId="ADAL" clId="{ED43EE78-CF99-49C0-9B6A-C20E6CCE6EAD}" dt="2021-10-19T06:54:11.589" v="7792" actId="20577"/>
        <pc:sldMkLst>
          <pc:docMk/>
          <pc:sldMk cId="593156520" sldId="658"/>
        </pc:sldMkLst>
        <pc:spChg chg="mod">
          <ac:chgData name="Sonja Aits" userId="188457d9-1368-4655-97b6-687146b4eef0" providerId="ADAL" clId="{ED43EE78-CF99-49C0-9B6A-C20E6CCE6EAD}" dt="2021-10-19T05:59:09.577" v="7061" actId="20577"/>
          <ac:spMkLst>
            <pc:docMk/>
            <pc:sldMk cId="593156520" sldId="658"/>
            <ac:spMk id="2" creationId="{7FC9AFD5-5AD4-47CB-B9C4-DE3250158EF1}"/>
          </ac:spMkLst>
        </pc:spChg>
        <pc:spChg chg="mod">
          <ac:chgData name="Sonja Aits" userId="188457d9-1368-4655-97b6-687146b4eef0" providerId="ADAL" clId="{ED43EE78-CF99-49C0-9B6A-C20E6CCE6EAD}" dt="2021-10-19T06:54:11.589" v="7792" actId="20577"/>
          <ac:spMkLst>
            <pc:docMk/>
            <pc:sldMk cId="593156520" sldId="658"/>
            <ac:spMk id="3" creationId="{F0F04D56-7254-4911-8B54-6A87AAA87454}"/>
          </ac:spMkLst>
        </pc:spChg>
        <pc:spChg chg="add del mod">
          <ac:chgData name="Sonja Aits" userId="188457d9-1368-4655-97b6-687146b4eef0" providerId="ADAL" clId="{ED43EE78-CF99-49C0-9B6A-C20E6CCE6EAD}" dt="2021-10-18T23:59:56.298" v="1351" actId="478"/>
          <ac:spMkLst>
            <pc:docMk/>
            <pc:sldMk cId="593156520" sldId="658"/>
            <ac:spMk id="4" creationId="{6FEB3F86-BAA7-4E09-96E9-258F5ADE4AB0}"/>
          </ac:spMkLst>
        </pc:spChg>
      </pc:sldChg>
      <pc:sldChg chg="addSp delSp modSp new mod">
        <pc:chgData name="Sonja Aits" userId="188457d9-1368-4655-97b6-687146b4eef0" providerId="ADAL" clId="{ED43EE78-CF99-49C0-9B6A-C20E6CCE6EAD}" dt="2021-10-19T06:23:16.208" v="7441" actId="1036"/>
        <pc:sldMkLst>
          <pc:docMk/>
          <pc:sldMk cId="1195823200" sldId="659"/>
        </pc:sldMkLst>
        <pc:spChg chg="mod">
          <ac:chgData name="Sonja Aits" userId="188457d9-1368-4655-97b6-687146b4eef0" providerId="ADAL" clId="{ED43EE78-CF99-49C0-9B6A-C20E6CCE6EAD}" dt="2021-10-19T00:53:50.160" v="2805" actId="1076"/>
          <ac:spMkLst>
            <pc:docMk/>
            <pc:sldMk cId="1195823200" sldId="659"/>
            <ac:spMk id="2" creationId="{731C0316-122F-4B57-9298-009C0A22C85B}"/>
          </ac:spMkLst>
        </pc:spChg>
        <pc:spChg chg="del mod">
          <ac:chgData name="Sonja Aits" userId="188457d9-1368-4655-97b6-687146b4eef0" providerId="ADAL" clId="{ED43EE78-CF99-49C0-9B6A-C20E6CCE6EAD}" dt="2021-10-19T00:18:03.788" v="2002" actId="478"/>
          <ac:spMkLst>
            <pc:docMk/>
            <pc:sldMk cId="1195823200" sldId="659"/>
            <ac:spMk id="3" creationId="{388290A2-1D47-4B69-B4E5-D0FB88984C21}"/>
          </ac:spMkLst>
        </pc:spChg>
        <pc:spChg chg="add del">
          <ac:chgData name="Sonja Aits" userId="188457d9-1368-4655-97b6-687146b4eef0" providerId="ADAL" clId="{ED43EE78-CF99-49C0-9B6A-C20E6CCE6EAD}" dt="2021-10-19T00:01:48.561" v="1373" actId="21"/>
          <ac:spMkLst>
            <pc:docMk/>
            <pc:sldMk cId="1195823200" sldId="659"/>
            <ac:spMk id="4" creationId="{D09871B2-9554-4DD3-8FF2-1DCBA5ADB55D}"/>
          </ac:spMkLst>
        </pc:spChg>
        <pc:spChg chg="add del mod">
          <ac:chgData name="Sonja Aits" userId="188457d9-1368-4655-97b6-687146b4eef0" providerId="ADAL" clId="{ED43EE78-CF99-49C0-9B6A-C20E6CCE6EAD}" dt="2021-10-19T00:01:48.561" v="1373" actId="21"/>
          <ac:spMkLst>
            <pc:docMk/>
            <pc:sldMk cId="1195823200" sldId="659"/>
            <ac:spMk id="5" creationId="{5C83927D-899E-4CEC-8558-E51298C6EC7B}"/>
          </ac:spMkLst>
        </pc:spChg>
        <pc:spChg chg="add del mod">
          <ac:chgData name="Sonja Aits" userId="188457d9-1368-4655-97b6-687146b4eef0" providerId="ADAL" clId="{ED43EE78-CF99-49C0-9B6A-C20E6CCE6EAD}" dt="2021-10-19T00:01:48.561" v="1373" actId="21"/>
          <ac:spMkLst>
            <pc:docMk/>
            <pc:sldMk cId="1195823200" sldId="659"/>
            <ac:spMk id="6" creationId="{17BF46B6-B765-43CE-ADFA-E01E1D4C56E5}"/>
          </ac:spMkLst>
        </pc:spChg>
        <pc:spChg chg="add del mod">
          <ac:chgData name="Sonja Aits" userId="188457d9-1368-4655-97b6-687146b4eef0" providerId="ADAL" clId="{ED43EE78-CF99-49C0-9B6A-C20E6CCE6EAD}" dt="2021-10-19T00:01:48.561" v="1373" actId="21"/>
          <ac:spMkLst>
            <pc:docMk/>
            <pc:sldMk cId="1195823200" sldId="659"/>
            <ac:spMk id="7" creationId="{FAAF29C5-828E-4A6A-B3B1-F2D830700954}"/>
          </ac:spMkLst>
        </pc:spChg>
        <pc:spChg chg="add del mod">
          <ac:chgData name="Sonja Aits" userId="188457d9-1368-4655-97b6-687146b4eef0" providerId="ADAL" clId="{ED43EE78-CF99-49C0-9B6A-C20E6CCE6EAD}" dt="2021-10-19T00:01:34.273" v="1372"/>
          <ac:spMkLst>
            <pc:docMk/>
            <pc:sldMk cId="1195823200" sldId="659"/>
            <ac:spMk id="8" creationId="{E16B937E-0259-4E9B-97EA-64DFA7E5CAC7}"/>
          </ac:spMkLst>
        </pc:spChg>
        <pc:spChg chg="add del mod">
          <ac:chgData name="Sonja Aits" userId="188457d9-1368-4655-97b6-687146b4eef0" providerId="ADAL" clId="{ED43EE78-CF99-49C0-9B6A-C20E6CCE6EAD}" dt="2021-10-19T00:15:20.970" v="1950" actId="478"/>
          <ac:spMkLst>
            <pc:docMk/>
            <pc:sldMk cId="1195823200" sldId="659"/>
            <ac:spMk id="9" creationId="{212C2C99-2C4F-4799-B88D-2C74CADCCDAE}"/>
          </ac:spMkLst>
        </pc:spChg>
        <pc:spChg chg="add del mod">
          <ac:chgData name="Sonja Aits" userId="188457d9-1368-4655-97b6-687146b4eef0" providerId="ADAL" clId="{ED43EE78-CF99-49C0-9B6A-C20E6CCE6EAD}" dt="2021-10-19T00:15:23.523" v="1951" actId="478"/>
          <ac:spMkLst>
            <pc:docMk/>
            <pc:sldMk cId="1195823200" sldId="659"/>
            <ac:spMk id="10" creationId="{DFF08DED-E923-4FA3-AB67-046828CCB838}"/>
          </ac:spMkLst>
        </pc:spChg>
        <pc:spChg chg="add del mod">
          <ac:chgData name="Sonja Aits" userId="188457d9-1368-4655-97b6-687146b4eef0" providerId="ADAL" clId="{ED43EE78-CF99-49C0-9B6A-C20E6CCE6EAD}" dt="2021-10-19T00:15:25.191" v="1952" actId="478"/>
          <ac:spMkLst>
            <pc:docMk/>
            <pc:sldMk cId="1195823200" sldId="659"/>
            <ac:spMk id="11" creationId="{EE501D19-332F-44C2-BBCE-ACF50D7E7AF1}"/>
          </ac:spMkLst>
        </pc:spChg>
        <pc:spChg chg="add del mod">
          <ac:chgData name="Sonja Aits" userId="188457d9-1368-4655-97b6-687146b4eef0" providerId="ADAL" clId="{ED43EE78-CF99-49C0-9B6A-C20E6CCE6EAD}" dt="2021-10-19T00:15:57.648" v="1961" actId="478"/>
          <ac:spMkLst>
            <pc:docMk/>
            <pc:sldMk cId="1195823200" sldId="659"/>
            <ac:spMk id="12" creationId="{D87B10DC-C978-4208-A44A-A43D7A570ABF}"/>
          </ac:spMkLst>
        </pc:spChg>
        <pc:spChg chg="add mod">
          <ac:chgData name="Sonja Aits" userId="188457d9-1368-4655-97b6-687146b4eef0" providerId="ADAL" clId="{ED43EE78-CF99-49C0-9B6A-C20E6CCE6EAD}" dt="2021-10-19T01:00:31.928" v="2974" actId="1035"/>
          <ac:spMkLst>
            <pc:docMk/>
            <pc:sldMk cId="1195823200" sldId="659"/>
            <ac:spMk id="13" creationId="{27FA4E77-4E5D-48E2-8CE5-D381B065607A}"/>
          </ac:spMkLst>
        </pc:spChg>
        <pc:spChg chg="add mod">
          <ac:chgData name="Sonja Aits" userId="188457d9-1368-4655-97b6-687146b4eef0" providerId="ADAL" clId="{ED43EE78-CF99-49C0-9B6A-C20E6CCE6EAD}" dt="2021-10-19T00:48:02.192" v="2705"/>
          <ac:spMkLst>
            <pc:docMk/>
            <pc:sldMk cId="1195823200" sldId="659"/>
            <ac:spMk id="14" creationId="{ABD77E7F-4D1D-45A0-9D0D-3C5F3AD97A80}"/>
          </ac:spMkLst>
        </pc:spChg>
        <pc:spChg chg="add del mod">
          <ac:chgData name="Sonja Aits" userId="188457d9-1368-4655-97b6-687146b4eef0" providerId="ADAL" clId="{ED43EE78-CF99-49C0-9B6A-C20E6CCE6EAD}" dt="2021-10-19T00:16:48.288" v="1989" actId="478"/>
          <ac:spMkLst>
            <pc:docMk/>
            <pc:sldMk cId="1195823200" sldId="659"/>
            <ac:spMk id="15" creationId="{72C07D9F-5642-47F6-8FDF-121FB1C15AD7}"/>
          </ac:spMkLst>
        </pc:spChg>
        <pc:spChg chg="add mod">
          <ac:chgData name="Sonja Aits" userId="188457d9-1368-4655-97b6-687146b4eef0" providerId="ADAL" clId="{ED43EE78-CF99-49C0-9B6A-C20E6CCE6EAD}" dt="2021-10-19T00:46:35.947" v="2698" actId="1037"/>
          <ac:spMkLst>
            <pc:docMk/>
            <pc:sldMk cId="1195823200" sldId="659"/>
            <ac:spMk id="16" creationId="{6773E48C-5239-458B-9A33-5D250AF4C477}"/>
          </ac:spMkLst>
        </pc:spChg>
        <pc:spChg chg="add mod ord">
          <ac:chgData name="Sonja Aits" userId="188457d9-1368-4655-97b6-687146b4eef0" providerId="ADAL" clId="{ED43EE78-CF99-49C0-9B6A-C20E6CCE6EAD}" dt="2021-10-19T00:46:35.947" v="2698" actId="1037"/>
          <ac:spMkLst>
            <pc:docMk/>
            <pc:sldMk cId="1195823200" sldId="659"/>
            <ac:spMk id="17" creationId="{695B2D7A-8C54-4553-86B4-FCB22CDA45B1}"/>
          </ac:spMkLst>
        </pc:spChg>
        <pc:spChg chg="add del mod">
          <ac:chgData name="Sonja Aits" userId="188457d9-1368-4655-97b6-687146b4eef0" providerId="ADAL" clId="{ED43EE78-CF99-49C0-9B6A-C20E6CCE6EAD}" dt="2021-10-19T00:18:39.450" v="2020" actId="478"/>
          <ac:spMkLst>
            <pc:docMk/>
            <pc:sldMk cId="1195823200" sldId="659"/>
            <ac:spMk id="18" creationId="{2B69E898-5857-4E02-BEEA-3B03D7532D55}"/>
          </ac:spMkLst>
        </pc:spChg>
        <pc:spChg chg="add del mod">
          <ac:chgData name="Sonja Aits" userId="188457d9-1368-4655-97b6-687146b4eef0" providerId="ADAL" clId="{ED43EE78-CF99-49C0-9B6A-C20E6CCE6EAD}" dt="2021-10-19T00:18:36.761" v="2019" actId="478"/>
          <ac:spMkLst>
            <pc:docMk/>
            <pc:sldMk cId="1195823200" sldId="659"/>
            <ac:spMk id="19" creationId="{C83CFCE7-2BC3-4EA9-83CA-2A493E7261CE}"/>
          </ac:spMkLst>
        </pc:spChg>
        <pc:spChg chg="add del mod">
          <ac:chgData name="Sonja Aits" userId="188457d9-1368-4655-97b6-687146b4eef0" providerId="ADAL" clId="{ED43EE78-CF99-49C0-9B6A-C20E6CCE6EAD}" dt="2021-10-19T00:18:36.761" v="2019" actId="478"/>
          <ac:spMkLst>
            <pc:docMk/>
            <pc:sldMk cId="1195823200" sldId="659"/>
            <ac:spMk id="20" creationId="{CCF70F39-15DD-45BA-AE93-BA527A644914}"/>
          </ac:spMkLst>
        </pc:spChg>
        <pc:spChg chg="add mod">
          <ac:chgData name="Sonja Aits" userId="188457d9-1368-4655-97b6-687146b4eef0" providerId="ADAL" clId="{ED43EE78-CF99-49C0-9B6A-C20E6CCE6EAD}" dt="2021-10-19T01:00:31.928" v="2974" actId="1035"/>
          <ac:spMkLst>
            <pc:docMk/>
            <pc:sldMk cId="1195823200" sldId="659"/>
            <ac:spMk id="21" creationId="{3F6B3D0B-0121-4CA8-A186-A009300A3837}"/>
          </ac:spMkLst>
        </pc:spChg>
        <pc:spChg chg="add mod">
          <ac:chgData name="Sonja Aits" userId="188457d9-1368-4655-97b6-687146b4eef0" providerId="ADAL" clId="{ED43EE78-CF99-49C0-9B6A-C20E6CCE6EAD}" dt="2021-10-19T06:18:08.383" v="7284" actId="20577"/>
          <ac:spMkLst>
            <pc:docMk/>
            <pc:sldMk cId="1195823200" sldId="659"/>
            <ac:spMk id="22" creationId="{3A025C72-7A5D-41C5-A833-9F1B07DD56C6}"/>
          </ac:spMkLst>
        </pc:spChg>
        <pc:spChg chg="add mod">
          <ac:chgData name="Sonja Aits" userId="188457d9-1368-4655-97b6-687146b4eef0" providerId="ADAL" clId="{ED43EE78-CF99-49C0-9B6A-C20E6CCE6EAD}" dt="2021-10-19T00:46:35.947" v="2698" actId="1037"/>
          <ac:spMkLst>
            <pc:docMk/>
            <pc:sldMk cId="1195823200" sldId="659"/>
            <ac:spMk id="31" creationId="{79EF29B0-1075-4261-A883-AD19DB479B3C}"/>
          </ac:spMkLst>
        </pc:spChg>
        <pc:spChg chg="add del mod">
          <ac:chgData name="Sonja Aits" userId="188457d9-1368-4655-97b6-687146b4eef0" providerId="ADAL" clId="{ED43EE78-CF99-49C0-9B6A-C20E6CCE6EAD}" dt="2021-10-19T00:24:07.881" v="2137" actId="478"/>
          <ac:spMkLst>
            <pc:docMk/>
            <pc:sldMk cId="1195823200" sldId="659"/>
            <ac:spMk id="37" creationId="{2384C133-6BCA-4B75-87BC-88E4CCDD8ABC}"/>
          </ac:spMkLst>
        </pc:spChg>
        <pc:spChg chg="add del mod">
          <ac:chgData name="Sonja Aits" userId="188457d9-1368-4655-97b6-687146b4eef0" providerId="ADAL" clId="{ED43EE78-CF99-49C0-9B6A-C20E6CCE6EAD}" dt="2021-10-19T00:24:05.852" v="2136" actId="478"/>
          <ac:spMkLst>
            <pc:docMk/>
            <pc:sldMk cId="1195823200" sldId="659"/>
            <ac:spMk id="38" creationId="{69C5C091-CC58-4DFA-9152-2A539E4D439C}"/>
          </ac:spMkLst>
        </pc:spChg>
        <pc:spChg chg="add del mod">
          <ac:chgData name="Sonja Aits" userId="188457d9-1368-4655-97b6-687146b4eef0" providerId="ADAL" clId="{ED43EE78-CF99-49C0-9B6A-C20E6CCE6EAD}" dt="2021-10-19T00:24:11.399" v="2138" actId="478"/>
          <ac:spMkLst>
            <pc:docMk/>
            <pc:sldMk cId="1195823200" sldId="659"/>
            <ac:spMk id="39" creationId="{4D2585AE-B3E7-422B-AA2A-E313911A3D12}"/>
          </ac:spMkLst>
        </pc:spChg>
        <pc:spChg chg="add mod">
          <ac:chgData name="Sonja Aits" userId="188457d9-1368-4655-97b6-687146b4eef0" providerId="ADAL" clId="{ED43EE78-CF99-49C0-9B6A-C20E6CCE6EAD}" dt="2021-10-19T00:46:35.947" v="2698" actId="1037"/>
          <ac:spMkLst>
            <pc:docMk/>
            <pc:sldMk cId="1195823200" sldId="659"/>
            <ac:spMk id="41" creationId="{B6E3CC42-F38E-4642-8069-7DE611D5C383}"/>
          </ac:spMkLst>
        </pc:spChg>
        <pc:spChg chg="add mod">
          <ac:chgData name="Sonja Aits" userId="188457d9-1368-4655-97b6-687146b4eef0" providerId="ADAL" clId="{ED43EE78-CF99-49C0-9B6A-C20E6CCE6EAD}" dt="2021-10-19T00:46:35.947" v="2698" actId="1037"/>
          <ac:spMkLst>
            <pc:docMk/>
            <pc:sldMk cId="1195823200" sldId="659"/>
            <ac:spMk id="42" creationId="{D1A75573-DCE1-4F02-9FD7-A81F28647030}"/>
          </ac:spMkLst>
        </pc:spChg>
        <pc:spChg chg="add mod">
          <ac:chgData name="Sonja Aits" userId="188457d9-1368-4655-97b6-687146b4eef0" providerId="ADAL" clId="{ED43EE78-CF99-49C0-9B6A-C20E6CCE6EAD}" dt="2021-10-19T00:46:35.947" v="2698" actId="1037"/>
          <ac:spMkLst>
            <pc:docMk/>
            <pc:sldMk cId="1195823200" sldId="659"/>
            <ac:spMk id="43" creationId="{9DB1B705-3E85-4B10-9D22-5C3BF109F997}"/>
          </ac:spMkLst>
        </pc:spChg>
        <pc:spChg chg="add mod">
          <ac:chgData name="Sonja Aits" userId="188457d9-1368-4655-97b6-687146b4eef0" providerId="ADAL" clId="{ED43EE78-CF99-49C0-9B6A-C20E6CCE6EAD}" dt="2021-10-19T06:23:06.279" v="7413" actId="1037"/>
          <ac:spMkLst>
            <pc:docMk/>
            <pc:sldMk cId="1195823200" sldId="659"/>
            <ac:spMk id="44" creationId="{FBB2EB13-A394-4225-ABEF-2ECC483031AD}"/>
          </ac:spMkLst>
        </pc:spChg>
        <pc:spChg chg="add mod">
          <ac:chgData name="Sonja Aits" userId="188457d9-1368-4655-97b6-687146b4eef0" providerId="ADAL" clId="{ED43EE78-CF99-49C0-9B6A-C20E6CCE6EAD}" dt="2021-10-19T00:46:35.947" v="2698" actId="1037"/>
          <ac:spMkLst>
            <pc:docMk/>
            <pc:sldMk cId="1195823200" sldId="659"/>
            <ac:spMk id="45" creationId="{ECA40C87-9654-4508-9BC3-D209DA7D8952}"/>
          </ac:spMkLst>
        </pc:spChg>
        <pc:spChg chg="add mod">
          <ac:chgData name="Sonja Aits" userId="188457d9-1368-4655-97b6-687146b4eef0" providerId="ADAL" clId="{ED43EE78-CF99-49C0-9B6A-C20E6CCE6EAD}" dt="2021-10-19T00:46:35.947" v="2698" actId="1037"/>
          <ac:spMkLst>
            <pc:docMk/>
            <pc:sldMk cId="1195823200" sldId="659"/>
            <ac:spMk id="46" creationId="{05C1B715-8EED-45E5-BBAC-147EFBF43F0F}"/>
          </ac:spMkLst>
        </pc:spChg>
        <pc:spChg chg="add mod">
          <ac:chgData name="Sonja Aits" userId="188457d9-1368-4655-97b6-687146b4eef0" providerId="ADAL" clId="{ED43EE78-CF99-49C0-9B6A-C20E6CCE6EAD}" dt="2021-10-19T00:46:35.947" v="2698" actId="1037"/>
          <ac:spMkLst>
            <pc:docMk/>
            <pc:sldMk cId="1195823200" sldId="659"/>
            <ac:spMk id="47" creationId="{843D11A7-B360-48F3-875F-219E7A1384AF}"/>
          </ac:spMkLst>
        </pc:spChg>
        <pc:spChg chg="add mod">
          <ac:chgData name="Sonja Aits" userId="188457d9-1368-4655-97b6-687146b4eef0" providerId="ADAL" clId="{ED43EE78-CF99-49C0-9B6A-C20E6CCE6EAD}" dt="2021-10-19T00:46:35.947" v="2698" actId="1037"/>
          <ac:spMkLst>
            <pc:docMk/>
            <pc:sldMk cId="1195823200" sldId="659"/>
            <ac:spMk id="48" creationId="{787879BB-B515-48CB-916E-98842FAB0C6C}"/>
          </ac:spMkLst>
        </pc:spChg>
        <pc:spChg chg="add mod">
          <ac:chgData name="Sonja Aits" userId="188457d9-1368-4655-97b6-687146b4eef0" providerId="ADAL" clId="{ED43EE78-CF99-49C0-9B6A-C20E6CCE6EAD}" dt="2021-10-19T00:46:35.947" v="2698" actId="1037"/>
          <ac:spMkLst>
            <pc:docMk/>
            <pc:sldMk cId="1195823200" sldId="659"/>
            <ac:spMk id="49" creationId="{280E2E82-FB6D-49EB-9EC9-946747758294}"/>
          </ac:spMkLst>
        </pc:spChg>
        <pc:spChg chg="add del mod">
          <ac:chgData name="Sonja Aits" userId="188457d9-1368-4655-97b6-687146b4eef0" providerId="ADAL" clId="{ED43EE78-CF99-49C0-9B6A-C20E6CCE6EAD}" dt="2021-10-19T00:31:04.116" v="2277"/>
          <ac:spMkLst>
            <pc:docMk/>
            <pc:sldMk cId="1195823200" sldId="659"/>
            <ac:spMk id="50" creationId="{A2D6D19A-1B71-482C-8040-E2A53AC3EC51}"/>
          </ac:spMkLst>
        </pc:spChg>
        <pc:spChg chg="add mod">
          <ac:chgData name="Sonja Aits" userId="188457d9-1368-4655-97b6-687146b4eef0" providerId="ADAL" clId="{ED43EE78-CF99-49C0-9B6A-C20E6CCE6EAD}" dt="2021-10-19T06:23:16.208" v="7441" actId="1036"/>
          <ac:spMkLst>
            <pc:docMk/>
            <pc:sldMk cId="1195823200" sldId="659"/>
            <ac:spMk id="51" creationId="{FFDA655E-62D7-441C-B795-4AA017237FC7}"/>
          </ac:spMkLst>
        </pc:spChg>
        <pc:spChg chg="add mod">
          <ac:chgData name="Sonja Aits" userId="188457d9-1368-4655-97b6-687146b4eef0" providerId="ADAL" clId="{ED43EE78-CF99-49C0-9B6A-C20E6CCE6EAD}" dt="2021-10-19T06:23:16.208" v="7441" actId="1036"/>
          <ac:spMkLst>
            <pc:docMk/>
            <pc:sldMk cId="1195823200" sldId="659"/>
            <ac:spMk id="71" creationId="{F6C8BA7D-4D99-40F5-88BB-25E49CC5DE13}"/>
          </ac:spMkLst>
        </pc:spChg>
        <pc:spChg chg="add mod">
          <ac:chgData name="Sonja Aits" userId="188457d9-1368-4655-97b6-687146b4eef0" providerId="ADAL" clId="{ED43EE78-CF99-49C0-9B6A-C20E6CCE6EAD}" dt="2021-10-19T00:55:24.320" v="2833" actId="14100"/>
          <ac:spMkLst>
            <pc:docMk/>
            <pc:sldMk cId="1195823200" sldId="659"/>
            <ac:spMk id="72" creationId="{24D11D9E-589E-443A-B17B-2AF4DC2595F0}"/>
          </ac:spMkLst>
        </pc:spChg>
        <pc:spChg chg="add mod">
          <ac:chgData name="Sonja Aits" userId="188457d9-1368-4655-97b6-687146b4eef0" providerId="ADAL" clId="{ED43EE78-CF99-49C0-9B6A-C20E6CCE6EAD}" dt="2021-10-19T00:53:44.536" v="2803" actId="1037"/>
          <ac:spMkLst>
            <pc:docMk/>
            <pc:sldMk cId="1195823200" sldId="659"/>
            <ac:spMk id="73" creationId="{D22BC25E-24F1-4CC9-9694-F8F40516245A}"/>
          </ac:spMkLst>
        </pc:spChg>
        <pc:spChg chg="add mod">
          <ac:chgData name="Sonja Aits" userId="188457d9-1368-4655-97b6-687146b4eef0" providerId="ADAL" clId="{ED43EE78-CF99-49C0-9B6A-C20E6CCE6EAD}" dt="2021-10-19T00:53:57.571" v="2821" actId="1038"/>
          <ac:spMkLst>
            <pc:docMk/>
            <pc:sldMk cId="1195823200" sldId="659"/>
            <ac:spMk id="74" creationId="{2C63E155-5BA1-40D2-91C3-3351F90E56EF}"/>
          </ac:spMkLst>
        </pc:spChg>
        <pc:spChg chg="add mod">
          <ac:chgData name="Sonja Aits" userId="188457d9-1368-4655-97b6-687146b4eef0" providerId="ADAL" clId="{ED43EE78-CF99-49C0-9B6A-C20E6CCE6EAD}" dt="2021-10-19T00:53:57.571" v="2821" actId="1038"/>
          <ac:spMkLst>
            <pc:docMk/>
            <pc:sldMk cId="1195823200" sldId="659"/>
            <ac:spMk id="75" creationId="{87714E09-75EC-4893-8689-3ED20BEA8176}"/>
          </ac:spMkLst>
        </pc:spChg>
        <pc:spChg chg="add mod">
          <ac:chgData name="Sonja Aits" userId="188457d9-1368-4655-97b6-687146b4eef0" providerId="ADAL" clId="{ED43EE78-CF99-49C0-9B6A-C20E6CCE6EAD}" dt="2021-10-19T00:53:57.571" v="2821" actId="1038"/>
          <ac:spMkLst>
            <pc:docMk/>
            <pc:sldMk cId="1195823200" sldId="659"/>
            <ac:spMk id="76" creationId="{28B4AED8-1E84-4B7E-B0F0-A074FC21975D}"/>
          </ac:spMkLst>
        </pc:spChg>
        <pc:spChg chg="add mod">
          <ac:chgData name="Sonja Aits" userId="188457d9-1368-4655-97b6-687146b4eef0" providerId="ADAL" clId="{ED43EE78-CF99-49C0-9B6A-C20E6CCE6EAD}" dt="2021-10-19T00:53:57.571" v="2821" actId="1038"/>
          <ac:spMkLst>
            <pc:docMk/>
            <pc:sldMk cId="1195823200" sldId="659"/>
            <ac:spMk id="77" creationId="{8CE423B7-A30F-448B-85C8-2136A957C116}"/>
          </ac:spMkLst>
        </pc:spChg>
        <pc:spChg chg="add del mod">
          <ac:chgData name="Sonja Aits" userId="188457d9-1368-4655-97b6-687146b4eef0" providerId="ADAL" clId="{ED43EE78-CF99-49C0-9B6A-C20E6CCE6EAD}" dt="2021-10-19T00:51:47.523" v="2739" actId="478"/>
          <ac:spMkLst>
            <pc:docMk/>
            <pc:sldMk cId="1195823200" sldId="659"/>
            <ac:spMk id="78" creationId="{62FFFB3B-288F-4C72-B2DD-BB2FCB2A6655}"/>
          </ac:spMkLst>
        </pc:spChg>
        <pc:spChg chg="add mod">
          <ac:chgData name="Sonja Aits" userId="188457d9-1368-4655-97b6-687146b4eef0" providerId="ADAL" clId="{ED43EE78-CF99-49C0-9B6A-C20E6CCE6EAD}" dt="2021-10-19T01:00:31.928" v="2974" actId="1035"/>
          <ac:spMkLst>
            <pc:docMk/>
            <pc:sldMk cId="1195823200" sldId="659"/>
            <ac:spMk id="79" creationId="{C538C67A-31FD-409A-8BBE-5F16F6F2B7AA}"/>
          </ac:spMkLst>
        </pc:spChg>
        <pc:spChg chg="add del mod">
          <ac:chgData name="Sonja Aits" userId="188457d9-1368-4655-97b6-687146b4eef0" providerId="ADAL" clId="{ED43EE78-CF99-49C0-9B6A-C20E6CCE6EAD}" dt="2021-10-19T00:53:03.042" v="2760" actId="478"/>
          <ac:spMkLst>
            <pc:docMk/>
            <pc:sldMk cId="1195823200" sldId="659"/>
            <ac:spMk id="80" creationId="{CF35E3D7-4771-4A0E-A906-DFE3EA8255C8}"/>
          </ac:spMkLst>
        </pc:spChg>
        <pc:spChg chg="add mod">
          <ac:chgData name="Sonja Aits" userId="188457d9-1368-4655-97b6-687146b4eef0" providerId="ADAL" clId="{ED43EE78-CF99-49C0-9B6A-C20E6CCE6EAD}" dt="2021-10-19T00:55:31.472" v="2845" actId="1038"/>
          <ac:spMkLst>
            <pc:docMk/>
            <pc:sldMk cId="1195823200" sldId="659"/>
            <ac:spMk id="81" creationId="{C33D2369-626D-440D-8DF5-4B232FBB80C7}"/>
          </ac:spMkLst>
        </pc:spChg>
        <pc:spChg chg="add mod">
          <ac:chgData name="Sonja Aits" userId="188457d9-1368-4655-97b6-687146b4eef0" providerId="ADAL" clId="{ED43EE78-CF99-49C0-9B6A-C20E6CCE6EAD}" dt="2021-10-19T00:55:31.472" v="2845" actId="1038"/>
          <ac:spMkLst>
            <pc:docMk/>
            <pc:sldMk cId="1195823200" sldId="659"/>
            <ac:spMk id="82" creationId="{B72E1349-4BC0-464C-93CC-1DAE36907A3A}"/>
          </ac:spMkLst>
        </pc:spChg>
        <pc:spChg chg="add mod">
          <ac:chgData name="Sonja Aits" userId="188457d9-1368-4655-97b6-687146b4eef0" providerId="ADAL" clId="{ED43EE78-CF99-49C0-9B6A-C20E6CCE6EAD}" dt="2021-10-19T00:55:31.472" v="2845" actId="1038"/>
          <ac:spMkLst>
            <pc:docMk/>
            <pc:sldMk cId="1195823200" sldId="659"/>
            <ac:spMk id="83" creationId="{E7DB63A9-E9C9-40AC-9594-3518C5AC112F}"/>
          </ac:spMkLst>
        </pc:spChg>
        <pc:spChg chg="add mod">
          <ac:chgData name="Sonja Aits" userId="188457d9-1368-4655-97b6-687146b4eef0" providerId="ADAL" clId="{ED43EE78-CF99-49C0-9B6A-C20E6CCE6EAD}" dt="2021-10-19T00:55:31.472" v="2845" actId="1038"/>
          <ac:spMkLst>
            <pc:docMk/>
            <pc:sldMk cId="1195823200" sldId="659"/>
            <ac:spMk id="84" creationId="{3CE02430-8E8D-4C8B-BA79-E0594B6308A5}"/>
          </ac:spMkLst>
        </pc:spChg>
        <pc:spChg chg="add del mod">
          <ac:chgData name="Sonja Aits" userId="188457d9-1368-4655-97b6-687146b4eef0" providerId="ADAL" clId="{ED43EE78-CF99-49C0-9B6A-C20E6CCE6EAD}" dt="2021-10-19T00:46:16.597" v="2681" actId="478"/>
          <ac:spMkLst>
            <pc:docMk/>
            <pc:sldMk cId="1195823200" sldId="659"/>
            <ac:spMk id="85" creationId="{B939481A-CE09-4715-9425-BCCE19E53F13}"/>
          </ac:spMkLst>
        </pc:spChg>
        <pc:spChg chg="add mod">
          <ac:chgData name="Sonja Aits" userId="188457d9-1368-4655-97b6-687146b4eef0" providerId="ADAL" clId="{ED43EE78-CF99-49C0-9B6A-C20E6CCE6EAD}" dt="2021-10-19T00:58:59.870" v="2910" actId="14100"/>
          <ac:spMkLst>
            <pc:docMk/>
            <pc:sldMk cId="1195823200" sldId="659"/>
            <ac:spMk id="86" creationId="{46D8896B-A488-4492-962C-A6718E59291D}"/>
          </ac:spMkLst>
        </pc:spChg>
        <pc:spChg chg="add del mod">
          <ac:chgData name="Sonja Aits" userId="188457d9-1368-4655-97b6-687146b4eef0" providerId="ADAL" clId="{ED43EE78-CF99-49C0-9B6A-C20E6CCE6EAD}" dt="2021-10-19T00:49:18.225" v="2724"/>
          <ac:spMkLst>
            <pc:docMk/>
            <pc:sldMk cId="1195823200" sldId="659"/>
            <ac:spMk id="87" creationId="{984359A2-C7A0-402E-A520-FF376CA64B19}"/>
          </ac:spMkLst>
        </pc:spChg>
        <pc:spChg chg="add mod">
          <ac:chgData name="Sonja Aits" userId="188457d9-1368-4655-97b6-687146b4eef0" providerId="ADAL" clId="{ED43EE78-CF99-49C0-9B6A-C20E6CCE6EAD}" dt="2021-10-19T01:03:25.894" v="3065" actId="1036"/>
          <ac:spMkLst>
            <pc:docMk/>
            <pc:sldMk cId="1195823200" sldId="659"/>
            <ac:spMk id="88" creationId="{6A386559-AB1F-4D2D-98A4-1AAB1B6E2A85}"/>
          </ac:spMkLst>
        </pc:spChg>
        <pc:spChg chg="add mod">
          <ac:chgData name="Sonja Aits" userId="188457d9-1368-4655-97b6-687146b4eef0" providerId="ADAL" clId="{ED43EE78-CF99-49C0-9B6A-C20E6CCE6EAD}" dt="2021-10-19T01:03:25.894" v="3065" actId="1036"/>
          <ac:spMkLst>
            <pc:docMk/>
            <pc:sldMk cId="1195823200" sldId="659"/>
            <ac:spMk id="89" creationId="{E12ACD79-59DF-4B3A-B60F-2BCA01B80768}"/>
          </ac:spMkLst>
        </pc:spChg>
        <pc:spChg chg="add mod">
          <ac:chgData name="Sonja Aits" userId="188457d9-1368-4655-97b6-687146b4eef0" providerId="ADAL" clId="{ED43EE78-CF99-49C0-9B6A-C20E6CCE6EAD}" dt="2021-10-19T00:55:20.368" v="2832" actId="14100"/>
          <ac:spMkLst>
            <pc:docMk/>
            <pc:sldMk cId="1195823200" sldId="659"/>
            <ac:spMk id="90" creationId="{FD90BFAC-7FAC-4356-9EE3-5998135FE609}"/>
          </ac:spMkLst>
        </pc:spChg>
        <pc:spChg chg="add mod">
          <ac:chgData name="Sonja Aits" userId="188457d9-1368-4655-97b6-687146b4eef0" providerId="ADAL" clId="{ED43EE78-CF99-49C0-9B6A-C20E6CCE6EAD}" dt="2021-10-19T00:53:57.571" v="2821" actId="1038"/>
          <ac:spMkLst>
            <pc:docMk/>
            <pc:sldMk cId="1195823200" sldId="659"/>
            <ac:spMk id="91" creationId="{A54BF8F8-10B0-47D6-9641-A1A490765028}"/>
          </ac:spMkLst>
        </pc:spChg>
        <pc:spChg chg="add del">
          <ac:chgData name="Sonja Aits" userId="188457d9-1368-4655-97b6-687146b4eef0" providerId="ADAL" clId="{ED43EE78-CF99-49C0-9B6A-C20E6CCE6EAD}" dt="2021-10-19T00:54:39.628" v="2823" actId="11529"/>
          <ac:spMkLst>
            <pc:docMk/>
            <pc:sldMk cId="1195823200" sldId="659"/>
            <ac:spMk id="92" creationId="{CBB33F4A-31B6-4A13-97F9-3B87E1F71EA8}"/>
          </ac:spMkLst>
        </pc:spChg>
        <pc:spChg chg="add mod">
          <ac:chgData name="Sonja Aits" userId="188457d9-1368-4655-97b6-687146b4eef0" providerId="ADAL" clId="{ED43EE78-CF99-49C0-9B6A-C20E6CCE6EAD}" dt="2021-10-19T00:58:50.878" v="2908" actId="1076"/>
          <ac:spMkLst>
            <pc:docMk/>
            <pc:sldMk cId="1195823200" sldId="659"/>
            <ac:spMk id="93" creationId="{AEFA246D-24D4-40B7-AB0A-1CBCE99ECBFE}"/>
          </ac:spMkLst>
        </pc:spChg>
        <pc:spChg chg="add mod">
          <ac:chgData name="Sonja Aits" userId="188457d9-1368-4655-97b6-687146b4eef0" providerId="ADAL" clId="{ED43EE78-CF99-49C0-9B6A-C20E6CCE6EAD}" dt="2021-10-19T00:58:50.878" v="2908" actId="1076"/>
          <ac:spMkLst>
            <pc:docMk/>
            <pc:sldMk cId="1195823200" sldId="659"/>
            <ac:spMk id="94" creationId="{0C146644-C40E-448F-BD35-D5BA2F8E6D0F}"/>
          </ac:spMkLst>
        </pc:spChg>
        <pc:spChg chg="add mod">
          <ac:chgData name="Sonja Aits" userId="188457d9-1368-4655-97b6-687146b4eef0" providerId="ADAL" clId="{ED43EE78-CF99-49C0-9B6A-C20E6CCE6EAD}" dt="2021-10-19T00:58:50.878" v="2908" actId="1076"/>
          <ac:spMkLst>
            <pc:docMk/>
            <pc:sldMk cId="1195823200" sldId="659"/>
            <ac:spMk id="95" creationId="{E7620204-4D91-4E2B-8D24-FE3BF5159903}"/>
          </ac:spMkLst>
        </pc:spChg>
        <pc:spChg chg="add del mod">
          <ac:chgData name="Sonja Aits" userId="188457d9-1368-4655-97b6-687146b4eef0" providerId="ADAL" clId="{ED43EE78-CF99-49C0-9B6A-C20E6CCE6EAD}" dt="2021-10-19T00:59:05.262" v="2912" actId="478"/>
          <ac:spMkLst>
            <pc:docMk/>
            <pc:sldMk cId="1195823200" sldId="659"/>
            <ac:spMk id="96" creationId="{7FF208B3-5EC3-4980-81F7-1A1ED13703F0}"/>
          </ac:spMkLst>
        </pc:spChg>
        <pc:spChg chg="add del mod">
          <ac:chgData name="Sonja Aits" userId="188457d9-1368-4655-97b6-687146b4eef0" providerId="ADAL" clId="{ED43EE78-CF99-49C0-9B6A-C20E6CCE6EAD}" dt="2021-10-19T00:59:10.579" v="2914"/>
          <ac:spMkLst>
            <pc:docMk/>
            <pc:sldMk cId="1195823200" sldId="659"/>
            <ac:spMk id="97" creationId="{5C73BE9D-74C7-4EEC-8C56-8A7C0DD475C4}"/>
          </ac:spMkLst>
        </pc:spChg>
        <pc:spChg chg="add mod">
          <ac:chgData name="Sonja Aits" userId="188457d9-1368-4655-97b6-687146b4eef0" providerId="ADAL" clId="{ED43EE78-CF99-49C0-9B6A-C20E6CCE6EAD}" dt="2021-10-19T00:59:36.658" v="2927" actId="1076"/>
          <ac:spMkLst>
            <pc:docMk/>
            <pc:sldMk cId="1195823200" sldId="659"/>
            <ac:spMk id="98" creationId="{89244AC3-B6A2-41DB-979A-E1D2F90715D6}"/>
          </ac:spMkLst>
        </pc:spChg>
        <pc:spChg chg="add mod">
          <ac:chgData name="Sonja Aits" userId="188457d9-1368-4655-97b6-687146b4eef0" providerId="ADAL" clId="{ED43EE78-CF99-49C0-9B6A-C20E6CCE6EAD}" dt="2021-10-19T01:00:31.928" v="2974" actId="1035"/>
          <ac:spMkLst>
            <pc:docMk/>
            <pc:sldMk cId="1195823200" sldId="659"/>
            <ac:spMk id="99" creationId="{F7C4FF7E-46FF-402A-BD5E-8636F883A868}"/>
          </ac:spMkLst>
        </pc:spChg>
        <pc:spChg chg="add mod">
          <ac:chgData name="Sonja Aits" userId="188457d9-1368-4655-97b6-687146b4eef0" providerId="ADAL" clId="{ED43EE78-CF99-49C0-9B6A-C20E6CCE6EAD}" dt="2021-10-19T01:00:48.030" v="2986" actId="20577"/>
          <ac:spMkLst>
            <pc:docMk/>
            <pc:sldMk cId="1195823200" sldId="659"/>
            <ac:spMk id="100" creationId="{EBE73608-F4AF-4F2C-87AF-4821846D6E3B}"/>
          </ac:spMkLst>
        </pc:spChg>
        <pc:spChg chg="add mod">
          <ac:chgData name="Sonja Aits" userId="188457d9-1368-4655-97b6-687146b4eef0" providerId="ADAL" clId="{ED43EE78-CF99-49C0-9B6A-C20E6CCE6EAD}" dt="2021-10-19T01:03:31.674" v="3066" actId="122"/>
          <ac:spMkLst>
            <pc:docMk/>
            <pc:sldMk cId="1195823200" sldId="659"/>
            <ac:spMk id="101" creationId="{AE4D31C0-2495-455C-9C6D-23B9A342F574}"/>
          </ac:spMkLst>
        </pc:spChg>
        <pc:cxnChg chg="add mod ord">
          <ac:chgData name="Sonja Aits" userId="188457d9-1368-4655-97b6-687146b4eef0" providerId="ADAL" clId="{ED43EE78-CF99-49C0-9B6A-C20E6CCE6EAD}" dt="2021-10-19T00:46:35.947" v="2698" actId="1037"/>
          <ac:cxnSpMkLst>
            <pc:docMk/>
            <pc:sldMk cId="1195823200" sldId="659"/>
            <ac:cxnSpMk id="24" creationId="{DBE330A9-064C-4CD5-820D-C970B0CB2676}"/>
          </ac:cxnSpMkLst>
        </pc:cxnChg>
        <pc:cxnChg chg="add mod">
          <ac:chgData name="Sonja Aits" userId="188457d9-1368-4655-97b6-687146b4eef0" providerId="ADAL" clId="{ED43EE78-CF99-49C0-9B6A-C20E6CCE6EAD}" dt="2021-10-19T00:46:35.947" v="2698" actId="1037"/>
          <ac:cxnSpMkLst>
            <pc:docMk/>
            <pc:sldMk cId="1195823200" sldId="659"/>
            <ac:cxnSpMk id="25" creationId="{2ACCFA4E-236F-4AB8-B0E0-2198D9805378}"/>
          </ac:cxnSpMkLst>
        </pc:cxnChg>
        <pc:cxnChg chg="add mod">
          <ac:chgData name="Sonja Aits" userId="188457d9-1368-4655-97b6-687146b4eef0" providerId="ADAL" clId="{ED43EE78-CF99-49C0-9B6A-C20E6CCE6EAD}" dt="2021-10-19T00:46:35.947" v="2698" actId="1037"/>
          <ac:cxnSpMkLst>
            <pc:docMk/>
            <pc:sldMk cId="1195823200" sldId="659"/>
            <ac:cxnSpMk id="27" creationId="{309EA819-DC29-4EA7-93FE-CA8CC0CD1CB7}"/>
          </ac:cxnSpMkLst>
        </pc:cxnChg>
        <pc:cxnChg chg="add mod">
          <ac:chgData name="Sonja Aits" userId="188457d9-1368-4655-97b6-687146b4eef0" providerId="ADAL" clId="{ED43EE78-CF99-49C0-9B6A-C20E6CCE6EAD}" dt="2021-10-19T00:46:35.947" v="2698" actId="1037"/>
          <ac:cxnSpMkLst>
            <pc:docMk/>
            <pc:sldMk cId="1195823200" sldId="659"/>
            <ac:cxnSpMk id="29" creationId="{55ACD27C-8ACA-4AF8-B130-C33D167FA4C7}"/>
          </ac:cxnSpMkLst>
        </pc:cxnChg>
        <pc:cxnChg chg="add mod">
          <ac:chgData name="Sonja Aits" userId="188457d9-1368-4655-97b6-687146b4eef0" providerId="ADAL" clId="{ED43EE78-CF99-49C0-9B6A-C20E6CCE6EAD}" dt="2021-10-19T00:46:35.947" v="2698" actId="1037"/>
          <ac:cxnSpMkLst>
            <pc:docMk/>
            <pc:sldMk cId="1195823200" sldId="659"/>
            <ac:cxnSpMk id="53" creationId="{4E39C6ED-E1A0-479F-B0B5-FE4A7F2B8256}"/>
          </ac:cxnSpMkLst>
        </pc:cxnChg>
        <pc:cxnChg chg="add mod">
          <ac:chgData name="Sonja Aits" userId="188457d9-1368-4655-97b6-687146b4eef0" providerId="ADAL" clId="{ED43EE78-CF99-49C0-9B6A-C20E6CCE6EAD}" dt="2021-10-19T00:46:35.947" v="2698" actId="1037"/>
          <ac:cxnSpMkLst>
            <pc:docMk/>
            <pc:sldMk cId="1195823200" sldId="659"/>
            <ac:cxnSpMk id="54" creationId="{C591377F-E5DE-4B3A-9B36-CABA0C9C0CE7}"/>
          </ac:cxnSpMkLst>
        </pc:cxnChg>
        <pc:cxnChg chg="add mod ord">
          <ac:chgData name="Sonja Aits" userId="188457d9-1368-4655-97b6-687146b4eef0" providerId="ADAL" clId="{ED43EE78-CF99-49C0-9B6A-C20E6CCE6EAD}" dt="2021-10-19T00:46:35.947" v="2698" actId="1037"/>
          <ac:cxnSpMkLst>
            <pc:docMk/>
            <pc:sldMk cId="1195823200" sldId="659"/>
            <ac:cxnSpMk id="55" creationId="{40A16F79-2852-4DAF-8ACC-38C222C6F75E}"/>
          </ac:cxnSpMkLst>
        </pc:cxnChg>
        <pc:cxnChg chg="add mod ord">
          <ac:chgData name="Sonja Aits" userId="188457d9-1368-4655-97b6-687146b4eef0" providerId="ADAL" clId="{ED43EE78-CF99-49C0-9B6A-C20E6CCE6EAD}" dt="2021-10-19T00:46:35.947" v="2698" actId="1037"/>
          <ac:cxnSpMkLst>
            <pc:docMk/>
            <pc:sldMk cId="1195823200" sldId="659"/>
            <ac:cxnSpMk id="57" creationId="{862ED9E0-762C-4F67-B881-64B0BED66382}"/>
          </ac:cxnSpMkLst>
        </pc:cxnChg>
      </pc:sldChg>
      <pc:sldChg chg="modSp new mod">
        <pc:chgData name="Sonja Aits" userId="188457d9-1368-4655-97b6-687146b4eef0" providerId="ADAL" clId="{ED43EE78-CF99-49C0-9B6A-C20E6CCE6EAD}" dt="2021-10-19T06:25:30.190" v="7444" actId="5793"/>
        <pc:sldMkLst>
          <pc:docMk/>
          <pc:sldMk cId="714306356" sldId="660"/>
        </pc:sldMkLst>
        <pc:spChg chg="mod">
          <ac:chgData name="Sonja Aits" userId="188457d9-1368-4655-97b6-687146b4eef0" providerId="ADAL" clId="{ED43EE78-CF99-49C0-9B6A-C20E6CCE6EAD}" dt="2021-10-19T00:44:01.990" v="2595" actId="20577"/>
          <ac:spMkLst>
            <pc:docMk/>
            <pc:sldMk cId="714306356" sldId="660"/>
            <ac:spMk id="2" creationId="{AB8145CD-419F-4A6D-AF68-6FC0918489E7}"/>
          </ac:spMkLst>
        </pc:spChg>
        <pc:spChg chg="mod">
          <ac:chgData name="Sonja Aits" userId="188457d9-1368-4655-97b6-687146b4eef0" providerId="ADAL" clId="{ED43EE78-CF99-49C0-9B6A-C20E6CCE6EAD}" dt="2021-10-19T06:25:30.190" v="7444" actId="5793"/>
          <ac:spMkLst>
            <pc:docMk/>
            <pc:sldMk cId="714306356" sldId="660"/>
            <ac:spMk id="3" creationId="{7F95C2A6-6F31-42AD-A8FB-B017B7FA2C28}"/>
          </ac:spMkLst>
        </pc:spChg>
      </pc:sldChg>
      <pc:sldChg chg="addSp delSp modSp new mod ord">
        <pc:chgData name="Sonja Aits" userId="188457d9-1368-4655-97b6-687146b4eef0" providerId="ADAL" clId="{ED43EE78-CF99-49C0-9B6A-C20E6CCE6EAD}" dt="2021-10-19T06:57:36.410" v="7813" actId="207"/>
        <pc:sldMkLst>
          <pc:docMk/>
          <pc:sldMk cId="2816930979" sldId="661"/>
        </pc:sldMkLst>
        <pc:spChg chg="mod">
          <ac:chgData name="Sonja Aits" userId="188457d9-1368-4655-97b6-687146b4eef0" providerId="ADAL" clId="{ED43EE78-CF99-49C0-9B6A-C20E6CCE6EAD}" dt="2021-10-19T01:18:39.711" v="3398" actId="20577"/>
          <ac:spMkLst>
            <pc:docMk/>
            <pc:sldMk cId="2816930979" sldId="661"/>
            <ac:spMk id="2" creationId="{1C1C88AF-902E-4772-A579-F0892F3C6F52}"/>
          </ac:spMkLst>
        </pc:spChg>
        <pc:spChg chg="mod">
          <ac:chgData name="Sonja Aits" userId="188457d9-1368-4655-97b6-687146b4eef0" providerId="ADAL" clId="{ED43EE78-CF99-49C0-9B6A-C20E6CCE6EAD}" dt="2021-10-19T01:12:38.484" v="3238" actId="5793"/>
          <ac:spMkLst>
            <pc:docMk/>
            <pc:sldMk cId="2816930979" sldId="661"/>
            <ac:spMk id="3" creationId="{B4F2DC6E-944F-457C-AA3F-E656B37383E9}"/>
          </ac:spMkLst>
        </pc:spChg>
        <pc:spChg chg="add del mod">
          <ac:chgData name="Sonja Aits" userId="188457d9-1368-4655-97b6-687146b4eef0" providerId="ADAL" clId="{ED43EE78-CF99-49C0-9B6A-C20E6CCE6EAD}" dt="2021-10-19T01:10:14.879" v="3217" actId="478"/>
          <ac:spMkLst>
            <pc:docMk/>
            <pc:sldMk cId="2816930979" sldId="661"/>
            <ac:spMk id="5" creationId="{B9891659-A6C7-4D69-9180-C576262E58CF}"/>
          </ac:spMkLst>
        </pc:spChg>
        <pc:spChg chg="add mod">
          <ac:chgData name="Sonja Aits" userId="188457d9-1368-4655-97b6-687146b4eef0" providerId="ADAL" clId="{ED43EE78-CF99-49C0-9B6A-C20E6CCE6EAD}" dt="2021-10-19T01:17:51.578" v="3380" actId="1076"/>
          <ac:spMkLst>
            <pc:docMk/>
            <pc:sldMk cId="2816930979" sldId="661"/>
            <ac:spMk id="6" creationId="{6B1BD5A4-B8AE-4D1F-9189-343382F3F3CB}"/>
          </ac:spMkLst>
        </pc:spChg>
        <pc:spChg chg="add mod">
          <ac:chgData name="Sonja Aits" userId="188457d9-1368-4655-97b6-687146b4eef0" providerId="ADAL" clId="{ED43EE78-CF99-49C0-9B6A-C20E6CCE6EAD}" dt="2021-10-19T01:17:51.578" v="3380" actId="1076"/>
          <ac:spMkLst>
            <pc:docMk/>
            <pc:sldMk cId="2816930979" sldId="661"/>
            <ac:spMk id="7" creationId="{1BC4A5B6-0929-4588-AC74-2D325BC8605D}"/>
          </ac:spMkLst>
        </pc:spChg>
        <pc:spChg chg="add mod">
          <ac:chgData name="Sonja Aits" userId="188457d9-1368-4655-97b6-687146b4eef0" providerId="ADAL" clId="{ED43EE78-CF99-49C0-9B6A-C20E6CCE6EAD}" dt="2021-10-19T01:17:51.578" v="3380" actId="1076"/>
          <ac:spMkLst>
            <pc:docMk/>
            <pc:sldMk cId="2816930979" sldId="661"/>
            <ac:spMk id="8" creationId="{AE2486A8-2749-478A-959A-DAD5343CEC34}"/>
          </ac:spMkLst>
        </pc:spChg>
        <pc:spChg chg="add mod">
          <ac:chgData name="Sonja Aits" userId="188457d9-1368-4655-97b6-687146b4eef0" providerId="ADAL" clId="{ED43EE78-CF99-49C0-9B6A-C20E6CCE6EAD}" dt="2021-10-19T01:17:51.578" v="3380" actId="1076"/>
          <ac:spMkLst>
            <pc:docMk/>
            <pc:sldMk cId="2816930979" sldId="661"/>
            <ac:spMk id="9" creationId="{F0EF3FF7-A1C2-4AD2-A4D1-17B97F31BF72}"/>
          </ac:spMkLst>
        </pc:spChg>
        <pc:spChg chg="add mod">
          <ac:chgData name="Sonja Aits" userId="188457d9-1368-4655-97b6-687146b4eef0" providerId="ADAL" clId="{ED43EE78-CF99-49C0-9B6A-C20E6CCE6EAD}" dt="2021-10-19T01:17:51.578" v="3380" actId="1076"/>
          <ac:spMkLst>
            <pc:docMk/>
            <pc:sldMk cId="2816930979" sldId="661"/>
            <ac:spMk id="10" creationId="{410B4D01-AE3B-4435-A105-3B64F7CFECF1}"/>
          </ac:spMkLst>
        </pc:spChg>
        <pc:spChg chg="add mod">
          <ac:chgData name="Sonja Aits" userId="188457d9-1368-4655-97b6-687146b4eef0" providerId="ADAL" clId="{ED43EE78-CF99-49C0-9B6A-C20E6CCE6EAD}" dt="2021-10-19T01:17:51.578" v="3380" actId="1076"/>
          <ac:spMkLst>
            <pc:docMk/>
            <pc:sldMk cId="2816930979" sldId="661"/>
            <ac:spMk id="11" creationId="{96800D17-6F91-4AFC-936A-F69BE1A01074}"/>
          </ac:spMkLst>
        </pc:spChg>
        <pc:spChg chg="add mod">
          <ac:chgData name="Sonja Aits" userId="188457d9-1368-4655-97b6-687146b4eef0" providerId="ADAL" clId="{ED43EE78-CF99-49C0-9B6A-C20E6CCE6EAD}" dt="2021-10-19T01:17:51.578" v="3380" actId="1076"/>
          <ac:spMkLst>
            <pc:docMk/>
            <pc:sldMk cId="2816930979" sldId="661"/>
            <ac:spMk id="12" creationId="{55E41C2A-32D4-46E9-B314-D1D26C669CDA}"/>
          </ac:spMkLst>
        </pc:spChg>
        <pc:spChg chg="add mod">
          <ac:chgData name="Sonja Aits" userId="188457d9-1368-4655-97b6-687146b4eef0" providerId="ADAL" clId="{ED43EE78-CF99-49C0-9B6A-C20E6CCE6EAD}" dt="2021-10-19T01:17:51.578" v="3380" actId="1076"/>
          <ac:spMkLst>
            <pc:docMk/>
            <pc:sldMk cId="2816930979" sldId="661"/>
            <ac:spMk id="13" creationId="{40A756E2-99E3-4B71-9060-42346B73C90E}"/>
          </ac:spMkLst>
        </pc:spChg>
        <pc:spChg chg="add mod">
          <ac:chgData name="Sonja Aits" userId="188457d9-1368-4655-97b6-687146b4eef0" providerId="ADAL" clId="{ED43EE78-CF99-49C0-9B6A-C20E6CCE6EAD}" dt="2021-10-19T01:17:51.578" v="3380" actId="1076"/>
          <ac:spMkLst>
            <pc:docMk/>
            <pc:sldMk cId="2816930979" sldId="661"/>
            <ac:spMk id="14" creationId="{FE674B59-F685-49C9-8864-6F842B674B4E}"/>
          </ac:spMkLst>
        </pc:spChg>
        <pc:spChg chg="add mod">
          <ac:chgData name="Sonja Aits" userId="188457d9-1368-4655-97b6-687146b4eef0" providerId="ADAL" clId="{ED43EE78-CF99-49C0-9B6A-C20E6CCE6EAD}" dt="2021-10-19T01:17:51.578" v="3380" actId="1076"/>
          <ac:spMkLst>
            <pc:docMk/>
            <pc:sldMk cId="2816930979" sldId="661"/>
            <ac:spMk id="15" creationId="{CBE4AA8E-7EB6-480A-8598-83E0109CF789}"/>
          </ac:spMkLst>
        </pc:spChg>
        <pc:spChg chg="add mod">
          <ac:chgData name="Sonja Aits" userId="188457d9-1368-4655-97b6-687146b4eef0" providerId="ADAL" clId="{ED43EE78-CF99-49C0-9B6A-C20E6CCE6EAD}" dt="2021-10-19T01:17:51.578" v="3380" actId="1076"/>
          <ac:spMkLst>
            <pc:docMk/>
            <pc:sldMk cId="2816930979" sldId="661"/>
            <ac:spMk id="16" creationId="{E1682FCA-6A7B-46A8-9A3E-1C8B1550B578}"/>
          </ac:spMkLst>
        </pc:spChg>
        <pc:spChg chg="add mod">
          <ac:chgData name="Sonja Aits" userId="188457d9-1368-4655-97b6-687146b4eef0" providerId="ADAL" clId="{ED43EE78-CF99-49C0-9B6A-C20E6CCE6EAD}" dt="2021-10-19T01:17:51.578" v="3380" actId="1076"/>
          <ac:spMkLst>
            <pc:docMk/>
            <pc:sldMk cId="2816930979" sldId="661"/>
            <ac:spMk id="17" creationId="{89FA66CE-DF59-465C-B05A-1B3D75527AC1}"/>
          </ac:spMkLst>
        </pc:spChg>
        <pc:spChg chg="add mod">
          <ac:chgData name="Sonja Aits" userId="188457d9-1368-4655-97b6-687146b4eef0" providerId="ADAL" clId="{ED43EE78-CF99-49C0-9B6A-C20E6CCE6EAD}" dt="2021-10-19T01:17:51.578" v="3380" actId="1076"/>
          <ac:spMkLst>
            <pc:docMk/>
            <pc:sldMk cId="2816930979" sldId="661"/>
            <ac:spMk id="18" creationId="{1FDD529F-170C-47D2-87CC-5BDD99A97428}"/>
          </ac:spMkLst>
        </pc:spChg>
        <pc:spChg chg="add mod">
          <ac:chgData name="Sonja Aits" userId="188457d9-1368-4655-97b6-687146b4eef0" providerId="ADAL" clId="{ED43EE78-CF99-49C0-9B6A-C20E6CCE6EAD}" dt="2021-10-19T01:18:33.379" v="3397" actId="1035"/>
          <ac:spMkLst>
            <pc:docMk/>
            <pc:sldMk cId="2816930979" sldId="661"/>
            <ac:spMk id="19" creationId="{208630E1-3D89-43C6-A1D1-5BC31084CAE8}"/>
          </ac:spMkLst>
        </pc:spChg>
        <pc:spChg chg="add mod">
          <ac:chgData name="Sonja Aits" userId="188457d9-1368-4655-97b6-687146b4eef0" providerId="ADAL" clId="{ED43EE78-CF99-49C0-9B6A-C20E6CCE6EAD}" dt="2021-10-19T06:57:36.410" v="7813" actId="207"/>
          <ac:spMkLst>
            <pc:docMk/>
            <pc:sldMk cId="2816930979" sldId="661"/>
            <ac:spMk id="20" creationId="{04BCC284-F92F-4AFD-9010-708A382F2B6B}"/>
          </ac:spMkLst>
        </pc:spChg>
        <pc:cxnChg chg="add mod">
          <ac:chgData name="Sonja Aits" userId="188457d9-1368-4655-97b6-687146b4eef0" providerId="ADAL" clId="{ED43EE78-CF99-49C0-9B6A-C20E6CCE6EAD}" dt="2021-10-19T06:54:39.744" v="7794" actId="14100"/>
          <ac:cxnSpMkLst>
            <pc:docMk/>
            <pc:sldMk cId="2816930979" sldId="661"/>
            <ac:cxnSpMk id="21" creationId="{7DEE7B77-A6EF-4582-94C8-17ED9D1557C3}"/>
          </ac:cxnSpMkLst>
        </pc:cxnChg>
      </pc:sldChg>
      <pc:sldChg chg="addSp modSp new mod ord">
        <pc:chgData name="Sonja Aits" userId="188457d9-1368-4655-97b6-687146b4eef0" providerId="ADAL" clId="{ED43EE78-CF99-49C0-9B6A-C20E6CCE6EAD}" dt="2021-10-19T03:54:08.766" v="6900" actId="2711"/>
        <pc:sldMkLst>
          <pc:docMk/>
          <pc:sldMk cId="1707207880" sldId="662"/>
        </pc:sldMkLst>
        <pc:spChg chg="mod">
          <ac:chgData name="Sonja Aits" userId="188457d9-1368-4655-97b6-687146b4eef0" providerId="ADAL" clId="{ED43EE78-CF99-49C0-9B6A-C20E6CCE6EAD}" dt="2021-10-19T01:41:40.814" v="4150" actId="122"/>
          <ac:spMkLst>
            <pc:docMk/>
            <pc:sldMk cId="1707207880" sldId="662"/>
            <ac:spMk id="2" creationId="{B64C214B-5FBF-4CD2-A5DE-FBAD9108A1F4}"/>
          </ac:spMkLst>
        </pc:spChg>
        <pc:spChg chg="mod">
          <ac:chgData name="Sonja Aits" userId="188457d9-1368-4655-97b6-687146b4eef0" providerId="ADAL" clId="{ED43EE78-CF99-49C0-9B6A-C20E6CCE6EAD}" dt="2021-10-19T03:54:08.766" v="6900" actId="2711"/>
          <ac:spMkLst>
            <pc:docMk/>
            <pc:sldMk cId="1707207880" sldId="662"/>
            <ac:spMk id="3" creationId="{1EF7FF05-94EA-46EF-A0B5-DD18CE4E3B61}"/>
          </ac:spMkLst>
        </pc:spChg>
        <pc:spChg chg="add mod">
          <ac:chgData name="Sonja Aits" userId="188457d9-1368-4655-97b6-687146b4eef0" providerId="ADAL" clId="{ED43EE78-CF99-49C0-9B6A-C20E6CCE6EAD}" dt="2021-10-19T01:43:23.988" v="4192" actId="207"/>
          <ac:spMkLst>
            <pc:docMk/>
            <pc:sldMk cId="1707207880" sldId="662"/>
            <ac:spMk id="4" creationId="{CA7DBB96-2A6B-40BB-BB14-84E63143AC19}"/>
          </ac:spMkLst>
        </pc:spChg>
      </pc:sldChg>
      <pc:sldChg chg="addSp modSp new mod ord">
        <pc:chgData name="Sonja Aits" userId="188457d9-1368-4655-97b6-687146b4eef0" providerId="ADAL" clId="{ED43EE78-CF99-49C0-9B6A-C20E6CCE6EAD}" dt="2021-10-19T01:45:33.648" v="4233"/>
        <pc:sldMkLst>
          <pc:docMk/>
          <pc:sldMk cId="983796142" sldId="663"/>
        </pc:sldMkLst>
        <pc:spChg chg="mod">
          <ac:chgData name="Sonja Aits" userId="188457d9-1368-4655-97b6-687146b4eef0" providerId="ADAL" clId="{ED43EE78-CF99-49C0-9B6A-C20E6CCE6EAD}" dt="2021-10-19T01:25:21.005" v="3687" actId="122"/>
          <ac:spMkLst>
            <pc:docMk/>
            <pc:sldMk cId="983796142" sldId="663"/>
            <ac:spMk id="2" creationId="{46E76583-2BAB-4EFB-BFB5-0F3C783980AA}"/>
          </ac:spMkLst>
        </pc:spChg>
        <pc:spChg chg="add mod">
          <ac:chgData name="Sonja Aits" userId="188457d9-1368-4655-97b6-687146b4eef0" providerId="ADAL" clId="{ED43EE78-CF99-49C0-9B6A-C20E6CCE6EAD}" dt="2021-10-19T01:35:24.016" v="3939" actId="20577"/>
          <ac:spMkLst>
            <pc:docMk/>
            <pc:sldMk cId="983796142" sldId="663"/>
            <ac:spMk id="8" creationId="{61B2BD74-1AC3-48DF-8455-3F82A8A6412C}"/>
          </ac:spMkLst>
        </pc:spChg>
        <pc:spChg chg="add mod">
          <ac:chgData name="Sonja Aits" userId="188457d9-1368-4655-97b6-687146b4eef0" providerId="ADAL" clId="{ED43EE78-CF99-49C0-9B6A-C20E6CCE6EAD}" dt="2021-10-19T01:34:08.415" v="3872" actId="1076"/>
          <ac:spMkLst>
            <pc:docMk/>
            <pc:sldMk cId="983796142" sldId="663"/>
            <ac:spMk id="9" creationId="{620BA7CC-218C-4F48-ACD1-63DBC7159C10}"/>
          </ac:spMkLst>
        </pc:spChg>
        <pc:picChg chg="add mod modCrop">
          <ac:chgData name="Sonja Aits" userId="188457d9-1368-4655-97b6-687146b4eef0" providerId="ADAL" clId="{ED43EE78-CF99-49C0-9B6A-C20E6CCE6EAD}" dt="2021-10-19T01:24:07.650" v="3576" actId="1076"/>
          <ac:picMkLst>
            <pc:docMk/>
            <pc:sldMk cId="983796142" sldId="663"/>
            <ac:picMk id="5" creationId="{BF378916-A976-4DA9-98A6-103C4D3F6DED}"/>
          </ac:picMkLst>
        </pc:picChg>
        <pc:picChg chg="add mod modCrop">
          <ac:chgData name="Sonja Aits" userId="188457d9-1368-4655-97b6-687146b4eef0" providerId="ADAL" clId="{ED43EE78-CF99-49C0-9B6A-C20E6CCE6EAD}" dt="2021-10-19T01:26:40.662" v="3748" actId="14100"/>
          <ac:picMkLst>
            <pc:docMk/>
            <pc:sldMk cId="983796142" sldId="663"/>
            <ac:picMk id="7" creationId="{B85C307B-9DB5-49C1-AF90-ECB431E26E27}"/>
          </ac:picMkLst>
        </pc:picChg>
      </pc:sldChg>
      <pc:sldChg chg="addSp modSp new mod ord">
        <pc:chgData name="Sonja Aits" userId="188457d9-1368-4655-97b6-687146b4eef0" providerId="ADAL" clId="{ED43EE78-CF99-49C0-9B6A-C20E6CCE6EAD}" dt="2021-10-19T01:45:47.807" v="4237"/>
        <pc:sldMkLst>
          <pc:docMk/>
          <pc:sldMk cId="2556871586" sldId="664"/>
        </pc:sldMkLst>
        <pc:spChg chg="mod">
          <ac:chgData name="Sonja Aits" userId="188457d9-1368-4655-97b6-687146b4eef0" providerId="ADAL" clId="{ED43EE78-CF99-49C0-9B6A-C20E6CCE6EAD}" dt="2021-10-19T01:28:40.519" v="3811" actId="122"/>
          <ac:spMkLst>
            <pc:docMk/>
            <pc:sldMk cId="2556871586" sldId="664"/>
            <ac:spMk id="2" creationId="{08582936-2AD2-4C15-9D18-CFA3FD478238}"/>
          </ac:spMkLst>
        </pc:spChg>
        <pc:spChg chg="add mod">
          <ac:chgData name="Sonja Aits" userId="188457d9-1368-4655-97b6-687146b4eef0" providerId="ADAL" clId="{ED43EE78-CF99-49C0-9B6A-C20E6CCE6EAD}" dt="2021-10-19T01:29:05.467" v="3815" actId="1076"/>
          <ac:spMkLst>
            <pc:docMk/>
            <pc:sldMk cId="2556871586" sldId="664"/>
            <ac:spMk id="7" creationId="{83A7FFCC-EA66-4FF8-A60A-41DE47017912}"/>
          </ac:spMkLst>
        </pc:spChg>
        <pc:picChg chg="add mod">
          <ac:chgData name="Sonja Aits" userId="188457d9-1368-4655-97b6-687146b4eef0" providerId="ADAL" clId="{ED43EE78-CF99-49C0-9B6A-C20E6CCE6EAD}" dt="2021-10-19T01:28:01.472" v="3758" actId="14100"/>
          <ac:picMkLst>
            <pc:docMk/>
            <pc:sldMk cId="2556871586" sldId="664"/>
            <ac:picMk id="5" creationId="{FFAE6B49-0C6E-47D0-ACC0-4BF3C6F434BA}"/>
          </ac:picMkLst>
        </pc:picChg>
      </pc:sldChg>
      <pc:sldChg chg="addSp modSp new mod ord">
        <pc:chgData name="Sonja Aits" userId="188457d9-1368-4655-97b6-687146b4eef0" providerId="ADAL" clId="{ED43EE78-CF99-49C0-9B6A-C20E6CCE6EAD}" dt="2021-10-19T01:45:40.696" v="4235"/>
        <pc:sldMkLst>
          <pc:docMk/>
          <pc:sldMk cId="3362035868" sldId="665"/>
        </pc:sldMkLst>
        <pc:spChg chg="mod">
          <ac:chgData name="Sonja Aits" userId="188457d9-1368-4655-97b6-687146b4eef0" providerId="ADAL" clId="{ED43EE78-CF99-49C0-9B6A-C20E6CCE6EAD}" dt="2021-10-19T01:44:19.366" v="4194" actId="122"/>
          <ac:spMkLst>
            <pc:docMk/>
            <pc:sldMk cId="3362035868" sldId="665"/>
            <ac:spMk id="2" creationId="{06E1B57F-8685-471A-8ECF-EE46BBD41ED9}"/>
          </ac:spMkLst>
        </pc:spChg>
        <pc:spChg chg="add mod">
          <ac:chgData name="Sonja Aits" userId="188457d9-1368-4655-97b6-687146b4eef0" providerId="ADAL" clId="{ED43EE78-CF99-49C0-9B6A-C20E6CCE6EAD}" dt="2021-10-19T01:35:18.885" v="3932" actId="207"/>
          <ac:spMkLst>
            <pc:docMk/>
            <pc:sldMk cId="3362035868" sldId="665"/>
            <ac:spMk id="6" creationId="{33D70B21-DAEF-48E9-8A53-F8AF3065F869}"/>
          </ac:spMkLst>
        </pc:spChg>
        <pc:spChg chg="add mod">
          <ac:chgData name="Sonja Aits" userId="188457d9-1368-4655-97b6-687146b4eef0" providerId="ADAL" clId="{ED43EE78-CF99-49C0-9B6A-C20E6CCE6EAD}" dt="2021-10-19T01:34:13.962" v="3874" actId="113"/>
          <ac:spMkLst>
            <pc:docMk/>
            <pc:sldMk cId="3362035868" sldId="665"/>
            <ac:spMk id="9" creationId="{0973BC23-23DE-46EA-A5C0-BB4CB5CFEB4A}"/>
          </ac:spMkLst>
        </pc:spChg>
        <pc:spChg chg="add mod">
          <ac:chgData name="Sonja Aits" userId="188457d9-1368-4655-97b6-687146b4eef0" providerId="ADAL" clId="{ED43EE78-CF99-49C0-9B6A-C20E6CCE6EAD}" dt="2021-10-19T01:34:52.135" v="3895" actId="207"/>
          <ac:spMkLst>
            <pc:docMk/>
            <pc:sldMk cId="3362035868" sldId="665"/>
            <ac:spMk id="10" creationId="{E59FEF2D-4140-4A6A-9A6B-0F61AC85CEB5}"/>
          </ac:spMkLst>
        </pc:spChg>
        <pc:picChg chg="add mod modCrop">
          <ac:chgData name="Sonja Aits" userId="188457d9-1368-4655-97b6-687146b4eef0" providerId="ADAL" clId="{ED43EE78-CF99-49C0-9B6A-C20E6CCE6EAD}" dt="2021-10-19T01:31:39.580" v="3841" actId="1076"/>
          <ac:picMkLst>
            <pc:docMk/>
            <pc:sldMk cId="3362035868" sldId="665"/>
            <ac:picMk id="4" creationId="{A6CBDA60-560D-47CF-AD87-F09775B995ED}"/>
          </ac:picMkLst>
        </pc:picChg>
        <pc:picChg chg="add mod modCrop">
          <ac:chgData name="Sonja Aits" userId="188457d9-1368-4655-97b6-687146b4eef0" providerId="ADAL" clId="{ED43EE78-CF99-49C0-9B6A-C20E6CCE6EAD}" dt="2021-10-19T01:33:31.303" v="3849" actId="1076"/>
          <ac:picMkLst>
            <pc:docMk/>
            <pc:sldMk cId="3362035868" sldId="665"/>
            <ac:picMk id="8" creationId="{93C2CE93-8727-431C-819E-669B59CE8482}"/>
          </ac:picMkLst>
        </pc:picChg>
      </pc:sldChg>
      <pc:sldChg chg="modSp new mod ord">
        <pc:chgData name="Sonja Aits" userId="188457d9-1368-4655-97b6-687146b4eef0" providerId="ADAL" clId="{ED43EE78-CF99-49C0-9B6A-C20E6CCE6EAD}" dt="2021-10-19T06:59:18.223" v="7846"/>
        <pc:sldMkLst>
          <pc:docMk/>
          <pc:sldMk cId="1854727357" sldId="666"/>
        </pc:sldMkLst>
        <pc:spChg chg="mod">
          <ac:chgData name="Sonja Aits" userId="188457d9-1368-4655-97b6-687146b4eef0" providerId="ADAL" clId="{ED43EE78-CF99-49C0-9B6A-C20E6CCE6EAD}" dt="2021-10-19T01:53:33.729" v="4560" actId="20577"/>
          <ac:spMkLst>
            <pc:docMk/>
            <pc:sldMk cId="1854727357" sldId="666"/>
            <ac:spMk id="2" creationId="{45379734-4791-4E34-89C4-7AF80ABE27DF}"/>
          </ac:spMkLst>
        </pc:spChg>
        <pc:spChg chg="mod">
          <ac:chgData name="Sonja Aits" userId="188457d9-1368-4655-97b6-687146b4eef0" providerId="ADAL" clId="{ED43EE78-CF99-49C0-9B6A-C20E6CCE6EAD}" dt="2021-10-19T06:58:37.431" v="7840" actId="20577"/>
          <ac:spMkLst>
            <pc:docMk/>
            <pc:sldMk cId="1854727357" sldId="666"/>
            <ac:spMk id="3" creationId="{2E1B9256-2208-4779-B663-E427C0350E54}"/>
          </ac:spMkLst>
        </pc:spChg>
      </pc:sldChg>
      <pc:sldChg chg="modSp new mod ord">
        <pc:chgData name="Sonja Aits" userId="188457d9-1368-4655-97b6-687146b4eef0" providerId="ADAL" clId="{ED43EE78-CF99-49C0-9B6A-C20E6CCE6EAD}" dt="2021-10-19T02:44:04.249" v="5542" actId="20577"/>
        <pc:sldMkLst>
          <pc:docMk/>
          <pc:sldMk cId="2896626137" sldId="667"/>
        </pc:sldMkLst>
        <pc:spChg chg="mod">
          <ac:chgData name="Sonja Aits" userId="188457d9-1368-4655-97b6-687146b4eef0" providerId="ADAL" clId="{ED43EE78-CF99-49C0-9B6A-C20E6CCE6EAD}" dt="2021-10-19T01:55:46.683" v="4620" actId="122"/>
          <ac:spMkLst>
            <pc:docMk/>
            <pc:sldMk cId="2896626137" sldId="667"/>
            <ac:spMk id="2" creationId="{3DD0F9BA-1C5F-49CA-ADCD-4E16F695C1D9}"/>
          </ac:spMkLst>
        </pc:spChg>
        <pc:spChg chg="mod">
          <ac:chgData name="Sonja Aits" userId="188457d9-1368-4655-97b6-687146b4eef0" providerId="ADAL" clId="{ED43EE78-CF99-49C0-9B6A-C20E6CCE6EAD}" dt="2021-10-19T02:44:04.249" v="5542" actId="20577"/>
          <ac:spMkLst>
            <pc:docMk/>
            <pc:sldMk cId="2896626137" sldId="667"/>
            <ac:spMk id="3" creationId="{91D83BB7-ED9B-4FBC-BA98-C8D304330F58}"/>
          </ac:spMkLst>
        </pc:spChg>
      </pc:sldChg>
      <pc:sldChg chg="addSp delSp modSp new mod">
        <pc:chgData name="Sonja Aits" userId="188457d9-1368-4655-97b6-687146b4eef0" providerId="ADAL" clId="{ED43EE78-CF99-49C0-9B6A-C20E6CCE6EAD}" dt="2021-10-19T02:09:29.814" v="4882" actId="14100"/>
        <pc:sldMkLst>
          <pc:docMk/>
          <pc:sldMk cId="3549739570" sldId="668"/>
        </pc:sldMkLst>
        <pc:spChg chg="mod">
          <ac:chgData name="Sonja Aits" userId="188457d9-1368-4655-97b6-687146b4eef0" providerId="ADAL" clId="{ED43EE78-CF99-49C0-9B6A-C20E6CCE6EAD}" dt="2021-10-19T02:06:06.297" v="4825"/>
          <ac:spMkLst>
            <pc:docMk/>
            <pc:sldMk cId="3549739570" sldId="668"/>
            <ac:spMk id="2" creationId="{1A0D286E-49BF-45B5-82A2-DD2CBC44DAF2}"/>
          </ac:spMkLst>
        </pc:spChg>
        <pc:spChg chg="del">
          <ac:chgData name="Sonja Aits" userId="188457d9-1368-4655-97b6-687146b4eef0" providerId="ADAL" clId="{ED43EE78-CF99-49C0-9B6A-C20E6CCE6EAD}" dt="2021-10-19T02:06:47.720" v="4865"/>
          <ac:spMkLst>
            <pc:docMk/>
            <pc:sldMk cId="3549739570" sldId="668"/>
            <ac:spMk id="3" creationId="{7D701D72-1776-4FFC-8938-4D2D24BEC524}"/>
          </ac:spMkLst>
        </pc:spChg>
        <pc:spChg chg="add mod">
          <ac:chgData name="Sonja Aits" userId="188457d9-1368-4655-97b6-687146b4eef0" providerId="ADAL" clId="{ED43EE78-CF99-49C0-9B6A-C20E6CCE6EAD}" dt="2021-10-19T02:06:29.416" v="4864" actId="207"/>
          <ac:spMkLst>
            <pc:docMk/>
            <pc:sldMk cId="3549739570" sldId="668"/>
            <ac:spMk id="5" creationId="{BE75A586-AA1C-4D10-AC06-EB12F41AF020}"/>
          </ac:spMkLst>
        </pc:spChg>
        <pc:picChg chg="add mod">
          <ac:chgData name="Sonja Aits" userId="188457d9-1368-4655-97b6-687146b4eef0" providerId="ADAL" clId="{ED43EE78-CF99-49C0-9B6A-C20E6CCE6EAD}" dt="2021-10-19T02:09:29.814" v="4882" actId="14100"/>
          <ac:picMkLst>
            <pc:docMk/>
            <pc:sldMk cId="3549739570" sldId="668"/>
            <ac:picMk id="7" creationId="{2F4C3C8C-A7A6-4161-96FB-CC31DC397069}"/>
          </ac:picMkLst>
        </pc:picChg>
        <pc:picChg chg="add del mod">
          <ac:chgData name="Sonja Aits" userId="188457d9-1368-4655-97b6-687146b4eef0" providerId="ADAL" clId="{ED43EE78-CF99-49C0-9B6A-C20E6CCE6EAD}" dt="2021-10-19T02:07:28.520" v="4872"/>
          <ac:picMkLst>
            <pc:docMk/>
            <pc:sldMk cId="3549739570" sldId="668"/>
            <ac:picMk id="9" creationId="{59792673-0FA5-4EE8-AEF9-40A687B7C099}"/>
          </ac:picMkLst>
        </pc:picChg>
        <pc:picChg chg="add mod">
          <ac:chgData name="Sonja Aits" userId="188457d9-1368-4655-97b6-687146b4eef0" providerId="ADAL" clId="{ED43EE78-CF99-49C0-9B6A-C20E6CCE6EAD}" dt="2021-10-19T02:07:46.855" v="4875" actId="1076"/>
          <ac:picMkLst>
            <pc:docMk/>
            <pc:sldMk cId="3549739570" sldId="668"/>
            <ac:picMk id="10" creationId="{25B79502-D540-4E4A-82C0-83CAEBD33FF0}"/>
          </ac:picMkLst>
        </pc:picChg>
        <pc:picChg chg="add mod">
          <ac:chgData name="Sonja Aits" userId="188457d9-1368-4655-97b6-687146b4eef0" providerId="ADAL" clId="{ED43EE78-CF99-49C0-9B6A-C20E6CCE6EAD}" dt="2021-10-19T02:08:10.324" v="4880" actId="1076"/>
          <ac:picMkLst>
            <pc:docMk/>
            <pc:sldMk cId="3549739570" sldId="668"/>
            <ac:picMk id="11" creationId="{04A2CDD2-32FF-450F-A155-C7B1AE4076ED}"/>
          </ac:picMkLst>
        </pc:picChg>
      </pc:sldChg>
      <pc:sldChg chg="addSp modSp new mod">
        <pc:chgData name="Sonja Aits" userId="188457d9-1368-4655-97b6-687146b4eef0" providerId="ADAL" clId="{ED43EE78-CF99-49C0-9B6A-C20E6CCE6EAD}" dt="2021-10-19T02:24:13.391" v="5324" actId="5793"/>
        <pc:sldMkLst>
          <pc:docMk/>
          <pc:sldMk cId="2679034334" sldId="669"/>
        </pc:sldMkLst>
        <pc:spChg chg="mod">
          <ac:chgData name="Sonja Aits" userId="188457d9-1368-4655-97b6-687146b4eef0" providerId="ADAL" clId="{ED43EE78-CF99-49C0-9B6A-C20E6CCE6EAD}" dt="2021-10-19T02:18:24.690" v="5285" actId="207"/>
          <ac:spMkLst>
            <pc:docMk/>
            <pc:sldMk cId="2679034334" sldId="669"/>
            <ac:spMk id="2" creationId="{D08CF16B-7A6E-4B86-B391-506ACCCE02F7}"/>
          </ac:spMkLst>
        </pc:spChg>
        <pc:spChg chg="mod">
          <ac:chgData name="Sonja Aits" userId="188457d9-1368-4655-97b6-687146b4eef0" providerId="ADAL" clId="{ED43EE78-CF99-49C0-9B6A-C20E6CCE6EAD}" dt="2021-10-19T02:24:13.391" v="5324" actId="5793"/>
          <ac:spMkLst>
            <pc:docMk/>
            <pc:sldMk cId="2679034334" sldId="669"/>
            <ac:spMk id="3" creationId="{55C00A75-26A3-42F5-ACD7-4CC2012B946E}"/>
          </ac:spMkLst>
        </pc:spChg>
        <pc:picChg chg="add mod">
          <ac:chgData name="Sonja Aits" userId="188457d9-1368-4655-97b6-687146b4eef0" providerId="ADAL" clId="{ED43EE78-CF99-49C0-9B6A-C20E6CCE6EAD}" dt="2021-10-19T02:18:39.179" v="5288" actId="1076"/>
          <ac:picMkLst>
            <pc:docMk/>
            <pc:sldMk cId="2679034334" sldId="669"/>
            <ac:picMk id="4" creationId="{F7F54848-4F4D-4670-BDA3-735447388DD8}"/>
          </ac:picMkLst>
        </pc:picChg>
      </pc:sldChg>
      <pc:sldChg chg="modSp new mod ord">
        <pc:chgData name="Sonja Aits" userId="188457d9-1368-4655-97b6-687146b4eef0" providerId="ADAL" clId="{ED43EE78-CF99-49C0-9B6A-C20E6CCE6EAD}" dt="2021-10-19T02:54:34.852" v="5745" actId="207"/>
        <pc:sldMkLst>
          <pc:docMk/>
          <pc:sldMk cId="2946890229" sldId="670"/>
        </pc:sldMkLst>
        <pc:spChg chg="mod">
          <ac:chgData name="Sonja Aits" userId="188457d9-1368-4655-97b6-687146b4eef0" providerId="ADAL" clId="{ED43EE78-CF99-49C0-9B6A-C20E6CCE6EAD}" dt="2021-10-19T02:54:34.852" v="5745" actId="207"/>
          <ac:spMkLst>
            <pc:docMk/>
            <pc:sldMk cId="2946890229" sldId="670"/>
            <ac:spMk id="2" creationId="{9B2EB7A2-C3EF-4FC5-8218-CFE54DF9DCC0}"/>
          </ac:spMkLst>
        </pc:spChg>
        <pc:spChg chg="mod">
          <ac:chgData name="Sonja Aits" userId="188457d9-1368-4655-97b6-687146b4eef0" providerId="ADAL" clId="{ED43EE78-CF99-49C0-9B6A-C20E6CCE6EAD}" dt="2021-10-19T02:34:12.827" v="5457" actId="20577"/>
          <ac:spMkLst>
            <pc:docMk/>
            <pc:sldMk cId="2946890229" sldId="670"/>
            <ac:spMk id="3" creationId="{D734B8FC-1EBE-440C-9FED-7BC1DF675E37}"/>
          </ac:spMkLst>
        </pc:spChg>
      </pc:sldChg>
      <pc:sldChg chg="modSp new mod">
        <pc:chgData name="Sonja Aits" userId="188457d9-1368-4655-97b6-687146b4eef0" providerId="ADAL" clId="{ED43EE78-CF99-49C0-9B6A-C20E6CCE6EAD}" dt="2021-10-19T03:17:29.315" v="6490" actId="122"/>
        <pc:sldMkLst>
          <pc:docMk/>
          <pc:sldMk cId="2163084369" sldId="671"/>
        </pc:sldMkLst>
        <pc:spChg chg="mod">
          <ac:chgData name="Sonja Aits" userId="188457d9-1368-4655-97b6-687146b4eef0" providerId="ADAL" clId="{ED43EE78-CF99-49C0-9B6A-C20E6CCE6EAD}" dt="2021-10-19T03:17:29.315" v="6490" actId="122"/>
          <ac:spMkLst>
            <pc:docMk/>
            <pc:sldMk cId="2163084369" sldId="671"/>
            <ac:spMk id="2" creationId="{99B100DB-8EF1-4E3A-87D0-F6FC1B92CFFA}"/>
          </ac:spMkLst>
        </pc:spChg>
        <pc:spChg chg="mod">
          <ac:chgData name="Sonja Aits" userId="188457d9-1368-4655-97b6-687146b4eef0" providerId="ADAL" clId="{ED43EE78-CF99-49C0-9B6A-C20E6CCE6EAD}" dt="2021-10-19T03:03:15.289" v="5938" actId="5793"/>
          <ac:spMkLst>
            <pc:docMk/>
            <pc:sldMk cId="2163084369" sldId="671"/>
            <ac:spMk id="3" creationId="{F5E75114-457B-4E4F-A3B7-C35F8A680630}"/>
          </ac:spMkLst>
        </pc:spChg>
      </pc:sldChg>
      <pc:sldChg chg="addSp delSp modSp new mod">
        <pc:chgData name="Sonja Aits" userId="188457d9-1368-4655-97b6-687146b4eef0" providerId="ADAL" clId="{ED43EE78-CF99-49C0-9B6A-C20E6CCE6EAD}" dt="2021-10-19T03:28:05.904" v="6609" actId="20577"/>
        <pc:sldMkLst>
          <pc:docMk/>
          <pc:sldMk cId="2242241046" sldId="672"/>
        </pc:sldMkLst>
        <pc:spChg chg="mod">
          <ac:chgData name="Sonja Aits" userId="188457d9-1368-4655-97b6-687146b4eef0" providerId="ADAL" clId="{ED43EE78-CF99-49C0-9B6A-C20E6CCE6EAD}" dt="2021-10-19T03:03:30.419" v="5952" actId="122"/>
          <ac:spMkLst>
            <pc:docMk/>
            <pc:sldMk cId="2242241046" sldId="672"/>
            <ac:spMk id="2" creationId="{E74A8F6C-ADE9-48E5-A9A6-EC06FB7E681F}"/>
          </ac:spMkLst>
        </pc:spChg>
        <pc:spChg chg="mod">
          <ac:chgData name="Sonja Aits" userId="188457d9-1368-4655-97b6-687146b4eef0" providerId="ADAL" clId="{ED43EE78-CF99-49C0-9B6A-C20E6CCE6EAD}" dt="2021-10-19T03:28:05.904" v="6609" actId="20577"/>
          <ac:spMkLst>
            <pc:docMk/>
            <pc:sldMk cId="2242241046" sldId="672"/>
            <ac:spMk id="3" creationId="{7EC2AAFE-C8AF-43A7-BF5B-916B00EBF493}"/>
          </ac:spMkLst>
        </pc:spChg>
        <pc:spChg chg="add mod">
          <ac:chgData name="Sonja Aits" userId="188457d9-1368-4655-97b6-687146b4eef0" providerId="ADAL" clId="{ED43EE78-CF99-49C0-9B6A-C20E6CCE6EAD}" dt="2021-10-19T03:15:21.129" v="6452" actId="1036"/>
          <ac:spMkLst>
            <pc:docMk/>
            <pc:sldMk cId="2242241046" sldId="672"/>
            <ac:spMk id="4" creationId="{8AA73BE7-4869-44F9-B098-61B2481F45FD}"/>
          </ac:spMkLst>
        </pc:spChg>
        <pc:spChg chg="add mod">
          <ac:chgData name="Sonja Aits" userId="188457d9-1368-4655-97b6-687146b4eef0" providerId="ADAL" clId="{ED43EE78-CF99-49C0-9B6A-C20E6CCE6EAD}" dt="2021-10-19T03:15:21.129" v="6452" actId="1036"/>
          <ac:spMkLst>
            <pc:docMk/>
            <pc:sldMk cId="2242241046" sldId="672"/>
            <ac:spMk id="5" creationId="{6C17AA87-18BE-4091-962E-C018F5C93A7F}"/>
          </ac:spMkLst>
        </pc:spChg>
        <pc:spChg chg="add mod">
          <ac:chgData name="Sonja Aits" userId="188457d9-1368-4655-97b6-687146b4eef0" providerId="ADAL" clId="{ED43EE78-CF99-49C0-9B6A-C20E6CCE6EAD}" dt="2021-10-19T03:15:21.129" v="6452" actId="1036"/>
          <ac:spMkLst>
            <pc:docMk/>
            <pc:sldMk cId="2242241046" sldId="672"/>
            <ac:spMk id="6" creationId="{5272C9A0-BFF8-4E12-A287-407549A9BEF7}"/>
          </ac:spMkLst>
        </pc:spChg>
        <pc:spChg chg="add mod">
          <ac:chgData name="Sonja Aits" userId="188457d9-1368-4655-97b6-687146b4eef0" providerId="ADAL" clId="{ED43EE78-CF99-49C0-9B6A-C20E6CCE6EAD}" dt="2021-10-19T03:15:21.129" v="6452" actId="1036"/>
          <ac:spMkLst>
            <pc:docMk/>
            <pc:sldMk cId="2242241046" sldId="672"/>
            <ac:spMk id="7" creationId="{A0A605DD-0B43-46EF-AFAB-1AE099D80CB9}"/>
          </ac:spMkLst>
        </pc:spChg>
        <pc:spChg chg="add mod">
          <ac:chgData name="Sonja Aits" userId="188457d9-1368-4655-97b6-687146b4eef0" providerId="ADAL" clId="{ED43EE78-CF99-49C0-9B6A-C20E6CCE6EAD}" dt="2021-10-19T03:15:21.129" v="6452" actId="1036"/>
          <ac:spMkLst>
            <pc:docMk/>
            <pc:sldMk cId="2242241046" sldId="672"/>
            <ac:spMk id="8" creationId="{DB40B5E4-90D6-4BC7-89E4-B3F692A36E23}"/>
          </ac:spMkLst>
        </pc:spChg>
        <pc:spChg chg="add mod">
          <ac:chgData name="Sonja Aits" userId="188457d9-1368-4655-97b6-687146b4eef0" providerId="ADAL" clId="{ED43EE78-CF99-49C0-9B6A-C20E6CCE6EAD}" dt="2021-10-19T03:15:21.129" v="6452" actId="1036"/>
          <ac:spMkLst>
            <pc:docMk/>
            <pc:sldMk cId="2242241046" sldId="672"/>
            <ac:spMk id="9" creationId="{102DC6DB-AB71-4D2A-9995-C70B438FA193}"/>
          </ac:spMkLst>
        </pc:spChg>
        <pc:spChg chg="add mod">
          <ac:chgData name="Sonja Aits" userId="188457d9-1368-4655-97b6-687146b4eef0" providerId="ADAL" clId="{ED43EE78-CF99-49C0-9B6A-C20E6CCE6EAD}" dt="2021-10-19T03:15:21.129" v="6452" actId="1036"/>
          <ac:spMkLst>
            <pc:docMk/>
            <pc:sldMk cId="2242241046" sldId="672"/>
            <ac:spMk id="10" creationId="{257BF11E-49B5-4667-80E5-4339C7E7B520}"/>
          </ac:spMkLst>
        </pc:spChg>
        <pc:spChg chg="add mod">
          <ac:chgData name="Sonja Aits" userId="188457d9-1368-4655-97b6-687146b4eef0" providerId="ADAL" clId="{ED43EE78-CF99-49C0-9B6A-C20E6CCE6EAD}" dt="2021-10-19T03:15:21.129" v="6452" actId="1036"/>
          <ac:spMkLst>
            <pc:docMk/>
            <pc:sldMk cId="2242241046" sldId="672"/>
            <ac:spMk id="11" creationId="{8E257789-DED4-4EB7-9012-274B2FF1D7A1}"/>
          </ac:spMkLst>
        </pc:spChg>
        <pc:spChg chg="add mod">
          <ac:chgData name="Sonja Aits" userId="188457d9-1368-4655-97b6-687146b4eef0" providerId="ADAL" clId="{ED43EE78-CF99-49C0-9B6A-C20E6CCE6EAD}" dt="2021-10-19T03:15:21.129" v="6452" actId="1036"/>
          <ac:spMkLst>
            <pc:docMk/>
            <pc:sldMk cId="2242241046" sldId="672"/>
            <ac:spMk id="12" creationId="{3F0F78D2-ED9D-40E5-AF27-669726C60EC7}"/>
          </ac:spMkLst>
        </pc:spChg>
        <pc:spChg chg="add del">
          <ac:chgData name="Sonja Aits" userId="188457d9-1368-4655-97b6-687146b4eef0" providerId="ADAL" clId="{ED43EE78-CF99-49C0-9B6A-C20E6CCE6EAD}" dt="2021-10-19T03:11:45.670" v="6276" actId="11529"/>
          <ac:spMkLst>
            <pc:docMk/>
            <pc:sldMk cId="2242241046" sldId="672"/>
            <ac:spMk id="15" creationId="{9197AF53-24AE-4EB4-85F8-CD6F33469B62}"/>
          </ac:spMkLst>
        </pc:spChg>
        <pc:spChg chg="add mod">
          <ac:chgData name="Sonja Aits" userId="188457d9-1368-4655-97b6-687146b4eef0" providerId="ADAL" clId="{ED43EE78-CF99-49C0-9B6A-C20E6CCE6EAD}" dt="2021-10-19T03:15:21.129" v="6452" actId="1036"/>
          <ac:spMkLst>
            <pc:docMk/>
            <pc:sldMk cId="2242241046" sldId="672"/>
            <ac:spMk id="16" creationId="{554A578E-8794-4C87-8DFF-7048858BC6B7}"/>
          </ac:spMkLst>
        </pc:spChg>
        <pc:spChg chg="add mod">
          <ac:chgData name="Sonja Aits" userId="188457d9-1368-4655-97b6-687146b4eef0" providerId="ADAL" clId="{ED43EE78-CF99-49C0-9B6A-C20E6CCE6EAD}" dt="2021-10-19T03:15:21.129" v="6452" actId="1036"/>
          <ac:spMkLst>
            <pc:docMk/>
            <pc:sldMk cId="2242241046" sldId="672"/>
            <ac:spMk id="17" creationId="{CD133C31-6D87-40A2-908A-9455F03191E0}"/>
          </ac:spMkLst>
        </pc:spChg>
        <pc:picChg chg="add mod">
          <ac:chgData name="Sonja Aits" userId="188457d9-1368-4655-97b6-687146b4eef0" providerId="ADAL" clId="{ED43EE78-CF99-49C0-9B6A-C20E6CCE6EAD}" dt="2021-10-19T03:15:21.129" v="6452" actId="1036"/>
          <ac:picMkLst>
            <pc:docMk/>
            <pc:sldMk cId="2242241046" sldId="672"/>
            <ac:picMk id="13" creationId="{F6AF61AE-6B28-4E33-AC25-7173428C7DA5}"/>
          </ac:picMkLst>
        </pc:picChg>
        <pc:picChg chg="add mod">
          <ac:chgData name="Sonja Aits" userId="188457d9-1368-4655-97b6-687146b4eef0" providerId="ADAL" clId="{ED43EE78-CF99-49C0-9B6A-C20E6CCE6EAD}" dt="2021-10-19T03:15:21.129" v="6452" actId="1036"/>
          <ac:picMkLst>
            <pc:docMk/>
            <pc:sldMk cId="2242241046" sldId="672"/>
            <ac:picMk id="14" creationId="{73B1C418-90F5-42C0-BA35-CB06103DD39D}"/>
          </ac:picMkLst>
        </pc:picChg>
      </pc:sldChg>
      <pc:sldChg chg="modSp new mod">
        <pc:chgData name="Sonja Aits" userId="188457d9-1368-4655-97b6-687146b4eef0" providerId="ADAL" clId="{ED43EE78-CF99-49C0-9B6A-C20E6CCE6EAD}" dt="2021-10-19T03:26:31.024" v="6603" actId="20577"/>
        <pc:sldMkLst>
          <pc:docMk/>
          <pc:sldMk cId="3016330356" sldId="673"/>
        </pc:sldMkLst>
        <pc:spChg chg="mod">
          <ac:chgData name="Sonja Aits" userId="188457d9-1368-4655-97b6-687146b4eef0" providerId="ADAL" clId="{ED43EE78-CF99-49C0-9B6A-C20E6CCE6EAD}" dt="2021-10-19T03:21:20.441" v="6524" actId="122"/>
          <ac:spMkLst>
            <pc:docMk/>
            <pc:sldMk cId="3016330356" sldId="673"/>
            <ac:spMk id="2" creationId="{5E4A94C4-A8A1-4393-AC63-FB547F287A5B}"/>
          </ac:spMkLst>
        </pc:spChg>
        <pc:spChg chg="mod">
          <ac:chgData name="Sonja Aits" userId="188457d9-1368-4655-97b6-687146b4eef0" providerId="ADAL" clId="{ED43EE78-CF99-49C0-9B6A-C20E6CCE6EAD}" dt="2021-10-19T03:26:31.024" v="6603" actId="20577"/>
          <ac:spMkLst>
            <pc:docMk/>
            <pc:sldMk cId="3016330356" sldId="673"/>
            <ac:spMk id="3" creationId="{22AEEEA6-AF09-41A4-A528-C9FF87A8F15D}"/>
          </ac:spMkLst>
        </pc:spChg>
      </pc:sldChg>
      <pc:sldChg chg="addSp delSp modSp new mod">
        <pc:chgData name="Sonja Aits" userId="188457d9-1368-4655-97b6-687146b4eef0" providerId="ADAL" clId="{ED43EE78-CF99-49C0-9B6A-C20E6CCE6EAD}" dt="2021-10-19T10:39:22.476" v="9379" actId="1035"/>
        <pc:sldMkLst>
          <pc:docMk/>
          <pc:sldMk cId="736669535" sldId="674"/>
        </pc:sldMkLst>
        <pc:spChg chg="mod">
          <ac:chgData name="Sonja Aits" userId="188457d9-1368-4655-97b6-687146b4eef0" providerId="ADAL" clId="{ED43EE78-CF99-49C0-9B6A-C20E6CCE6EAD}" dt="2021-10-19T03:37:12.145" v="6616" actId="122"/>
          <ac:spMkLst>
            <pc:docMk/>
            <pc:sldMk cId="736669535" sldId="674"/>
            <ac:spMk id="2" creationId="{A1A7BE63-4AA3-4575-9E5F-9D3DB2A3656E}"/>
          </ac:spMkLst>
        </pc:spChg>
        <pc:spChg chg="del">
          <ac:chgData name="Sonja Aits" userId="188457d9-1368-4655-97b6-687146b4eef0" providerId="ADAL" clId="{ED43EE78-CF99-49C0-9B6A-C20E6CCE6EAD}" dt="2021-10-19T03:42:38.612" v="6620" actId="478"/>
          <ac:spMkLst>
            <pc:docMk/>
            <pc:sldMk cId="736669535" sldId="674"/>
            <ac:spMk id="3" creationId="{B9330CF2-680A-45A5-B097-4E2B71A18B78}"/>
          </ac:spMkLst>
        </pc:spChg>
        <pc:spChg chg="add del mod">
          <ac:chgData name="Sonja Aits" userId="188457d9-1368-4655-97b6-687146b4eef0" providerId="ADAL" clId="{ED43EE78-CF99-49C0-9B6A-C20E6CCE6EAD}" dt="2021-10-19T03:42:33.994" v="6619"/>
          <ac:spMkLst>
            <pc:docMk/>
            <pc:sldMk cId="736669535" sldId="674"/>
            <ac:spMk id="4" creationId="{5ED44903-3DD5-4F95-8EBD-CF2CEA916FAF}"/>
          </ac:spMkLst>
        </pc:spChg>
        <pc:spChg chg="add mod">
          <ac:chgData name="Sonja Aits" userId="188457d9-1368-4655-97b6-687146b4eef0" providerId="ADAL" clId="{ED43EE78-CF99-49C0-9B6A-C20E6CCE6EAD}" dt="2021-10-19T10:39:22.476" v="9379" actId="1035"/>
          <ac:spMkLst>
            <pc:docMk/>
            <pc:sldMk cId="736669535" sldId="674"/>
            <ac:spMk id="5" creationId="{316CE63C-5C69-4CEB-945D-4736F033F443}"/>
          </ac:spMkLst>
        </pc:spChg>
        <pc:spChg chg="add mod">
          <ac:chgData name="Sonja Aits" userId="188457d9-1368-4655-97b6-687146b4eef0" providerId="ADAL" clId="{ED43EE78-CF99-49C0-9B6A-C20E6CCE6EAD}" dt="2021-10-19T10:39:22.476" v="9379" actId="1035"/>
          <ac:spMkLst>
            <pc:docMk/>
            <pc:sldMk cId="736669535" sldId="674"/>
            <ac:spMk id="6" creationId="{A743185A-3B1C-43CD-96C9-83391EA95DC5}"/>
          </ac:spMkLst>
        </pc:spChg>
        <pc:spChg chg="add mod">
          <ac:chgData name="Sonja Aits" userId="188457d9-1368-4655-97b6-687146b4eef0" providerId="ADAL" clId="{ED43EE78-CF99-49C0-9B6A-C20E6CCE6EAD}" dt="2021-10-19T10:39:22.476" v="9379" actId="1035"/>
          <ac:spMkLst>
            <pc:docMk/>
            <pc:sldMk cId="736669535" sldId="674"/>
            <ac:spMk id="7" creationId="{83DA68EE-5B33-49A9-B11B-A83D063DAAB7}"/>
          </ac:spMkLst>
        </pc:spChg>
        <pc:spChg chg="add mod">
          <ac:chgData name="Sonja Aits" userId="188457d9-1368-4655-97b6-687146b4eef0" providerId="ADAL" clId="{ED43EE78-CF99-49C0-9B6A-C20E6CCE6EAD}" dt="2021-10-19T10:39:22.476" v="9379" actId="1035"/>
          <ac:spMkLst>
            <pc:docMk/>
            <pc:sldMk cId="736669535" sldId="674"/>
            <ac:spMk id="8" creationId="{3DB4C888-FB51-4682-A8D7-86610A91BDA5}"/>
          </ac:spMkLst>
        </pc:spChg>
        <pc:spChg chg="add mod">
          <ac:chgData name="Sonja Aits" userId="188457d9-1368-4655-97b6-687146b4eef0" providerId="ADAL" clId="{ED43EE78-CF99-49C0-9B6A-C20E6CCE6EAD}" dt="2021-10-19T10:39:22.476" v="9379" actId="1035"/>
          <ac:spMkLst>
            <pc:docMk/>
            <pc:sldMk cId="736669535" sldId="674"/>
            <ac:spMk id="14" creationId="{61252DA0-5646-42A0-BDD7-D684A9B2E5F4}"/>
          </ac:spMkLst>
        </pc:spChg>
        <pc:spChg chg="add mod">
          <ac:chgData name="Sonja Aits" userId="188457d9-1368-4655-97b6-687146b4eef0" providerId="ADAL" clId="{ED43EE78-CF99-49C0-9B6A-C20E6CCE6EAD}" dt="2021-10-19T10:39:22.476" v="9379" actId="1035"/>
          <ac:spMkLst>
            <pc:docMk/>
            <pc:sldMk cId="736669535" sldId="674"/>
            <ac:spMk id="15" creationId="{F8E01D51-19A2-4967-8D13-1FE48B687AC4}"/>
          </ac:spMkLst>
        </pc:spChg>
        <pc:cxnChg chg="add mod">
          <ac:chgData name="Sonja Aits" userId="188457d9-1368-4655-97b6-687146b4eef0" providerId="ADAL" clId="{ED43EE78-CF99-49C0-9B6A-C20E6CCE6EAD}" dt="2021-10-19T10:39:22.476" v="9379" actId="1035"/>
          <ac:cxnSpMkLst>
            <pc:docMk/>
            <pc:sldMk cId="736669535" sldId="674"/>
            <ac:cxnSpMk id="10" creationId="{7E14E4F8-F0C7-4C67-ADEC-86CC90816FF6}"/>
          </ac:cxnSpMkLst>
        </pc:cxnChg>
        <pc:cxnChg chg="add mod">
          <ac:chgData name="Sonja Aits" userId="188457d9-1368-4655-97b6-687146b4eef0" providerId="ADAL" clId="{ED43EE78-CF99-49C0-9B6A-C20E6CCE6EAD}" dt="2021-10-19T10:39:22.476" v="9379" actId="1035"/>
          <ac:cxnSpMkLst>
            <pc:docMk/>
            <pc:sldMk cId="736669535" sldId="674"/>
            <ac:cxnSpMk id="11" creationId="{C0A24BE8-AE90-421C-A5FF-92A731D5003A}"/>
          </ac:cxnSpMkLst>
        </pc:cxnChg>
        <pc:cxnChg chg="add mod">
          <ac:chgData name="Sonja Aits" userId="188457d9-1368-4655-97b6-687146b4eef0" providerId="ADAL" clId="{ED43EE78-CF99-49C0-9B6A-C20E6CCE6EAD}" dt="2021-10-19T10:39:22.476" v="9379" actId="1035"/>
          <ac:cxnSpMkLst>
            <pc:docMk/>
            <pc:sldMk cId="736669535" sldId="674"/>
            <ac:cxnSpMk id="16" creationId="{CCCB34A1-BB4D-42DE-85CC-0F6B8A7868EB}"/>
          </ac:cxnSpMkLst>
        </pc:cxnChg>
        <pc:cxnChg chg="add mod">
          <ac:chgData name="Sonja Aits" userId="188457d9-1368-4655-97b6-687146b4eef0" providerId="ADAL" clId="{ED43EE78-CF99-49C0-9B6A-C20E6CCE6EAD}" dt="2021-10-19T10:39:22.476" v="9379" actId="1035"/>
          <ac:cxnSpMkLst>
            <pc:docMk/>
            <pc:sldMk cId="736669535" sldId="674"/>
            <ac:cxnSpMk id="18" creationId="{207AE7D0-8E19-479D-9157-962327E6F0C3}"/>
          </ac:cxnSpMkLst>
        </pc:cxnChg>
        <pc:cxnChg chg="add mod">
          <ac:chgData name="Sonja Aits" userId="188457d9-1368-4655-97b6-687146b4eef0" providerId="ADAL" clId="{ED43EE78-CF99-49C0-9B6A-C20E6CCE6EAD}" dt="2021-10-19T10:39:22.476" v="9379" actId="1035"/>
          <ac:cxnSpMkLst>
            <pc:docMk/>
            <pc:sldMk cId="736669535" sldId="674"/>
            <ac:cxnSpMk id="21" creationId="{E83323DB-155B-42ED-B157-2F898A38DA91}"/>
          </ac:cxnSpMkLst>
        </pc:cxnChg>
      </pc:sldChg>
      <pc:sldChg chg="modSp new mod">
        <pc:chgData name="Sonja Aits" userId="188457d9-1368-4655-97b6-687146b4eef0" providerId="ADAL" clId="{ED43EE78-CF99-49C0-9B6A-C20E6CCE6EAD}" dt="2021-10-19T03:55:23.275" v="6902" actId="122"/>
        <pc:sldMkLst>
          <pc:docMk/>
          <pc:sldMk cId="2505089534" sldId="675"/>
        </pc:sldMkLst>
        <pc:spChg chg="mod">
          <ac:chgData name="Sonja Aits" userId="188457d9-1368-4655-97b6-687146b4eef0" providerId="ADAL" clId="{ED43EE78-CF99-49C0-9B6A-C20E6CCE6EAD}" dt="2021-10-19T03:55:23.275" v="6902" actId="122"/>
          <ac:spMkLst>
            <pc:docMk/>
            <pc:sldMk cId="2505089534" sldId="675"/>
            <ac:spMk id="2" creationId="{BDAB77DE-9E5C-47BF-B606-59DC2BC7B48A}"/>
          </ac:spMkLst>
        </pc:spChg>
        <pc:spChg chg="mod">
          <ac:chgData name="Sonja Aits" userId="188457d9-1368-4655-97b6-687146b4eef0" providerId="ADAL" clId="{ED43EE78-CF99-49C0-9B6A-C20E6CCE6EAD}" dt="2021-10-19T03:52:24.331" v="6899" actId="20577"/>
          <ac:spMkLst>
            <pc:docMk/>
            <pc:sldMk cId="2505089534" sldId="675"/>
            <ac:spMk id="3" creationId="{FE8D1609-4FFB-4E8F-86F1-0DE81BBD7C65}"/>
          </ac:spMkLst>
        </pc:spChg>
      </pc:sldChg>
      <pc:sldChg chg="addSp modSp new mod">
        <pc:chgData name="Sonja Aits" userId="188457d9-1368-4655-97b6-687146b4eef0" providerId="ADAL" clId="{ED43EE78-CF99-49C0-9B6A-C20E6CCE6EAD}" dt="2021-10-19T09:05:14.524" v="9320" actId="207"/>
        <pc:sldMkLst>
          <pc:docMk/>
          <pc:sldMk cId="2883545538" sldId="676"/>
        </pc:sldMkLst>
        <pc:spChg chg="mod">
          <ac:chgData name="Sonja Aits" userId="188457d9-1368-4655-97b6-687146b4eef0" providerId="ADAL" clId="{ED43EE78-CF99-49C0-9B6A-C20E6CCE6EAD}" dt="2021-10-19T04:05:00.747" v="6975" actId="20577"/>
          <ac:spMkLst>
            <pc:docMk/>
            <pc:sldMk cId="2883545538" sldId="676"/>
            <ac:spMk id="2" creationId="{0A8E8BF6-C12E-4A78-9388-D4BCD7E88FB6}"/>
          </ac:spMkLst>
        </pc:spChg>
        <pc:spChg chg="add mod">
          <ac:chgData name="Sonja Aits" userId="188457d9-1368-4655-97b6-687146b4eef0" providerId="ADAL" clId="{ED43EE78-CF99-49C0-9B6A-C20E6CCE6EAD}" dt="2021-10-19T06:39:24.496" v="7653" actId="20577"/>
          <ac:spMkLst>
            <pc:docMk/>
            <pc:sldMk cId="2883545538" sldId="676"/>
            <ac:spMk id="4" creationId="{2F57EB44-4B1C-45EC-911A-2B237D84105B}"/>
          </ac:spMkLst>
        </pc:spChg>
        <pc:spChg chg="add mod">
          <ac:chgData name="Sonja Aits" userId="188457d9-1368-4655-97b6-687146b4eef0" providerId="ADAL" clId="{ED43EE78-CF99-49C0-9B6A-C20E6CCE6EAD}" dt="2021-10-19T09:05:14.524" v="9320" actId="207"/>
          <ac:spMkLst>
            <pc:docMk/>
            <pc:sldMk cId="2883545538" sldId="676"/>
            <ac:spMk id="6" creationId="{70E15E5A-7143-49F5-9E67-64E7366DBA05}"/>
          </ac:spMkLst>
        </pc:spChg>
        <pc:picChg chg="add mod modCrop">
          <ac:chgData name="Sonja Aits" userId="188457d9-1368-4655-97b6-687146b4eef0" providerId="ADAL" clId="{ED43EE78-CF99-49C0-9B6A-C20E6CCE6EAD}" dt="2021-10-19T04:05:05.633" v="6976" actId="1076"/>
          <ac:picMkLst>
            <pc:docMk/>
            <pc:sldMk cId="2883545538" sldId="676"/>
            <ac:picMk id="5" creationId="{A775EA89-EEC8-4154-9D7A-614BDC9AD9D4}"/>
          </ac:picMkLst>
        </pc:picChg>
      </pc:sldChg>
      <pc:sldChg chg="addSp modSp new mod">
        <pc:chgData name="Sonja Aits" userId="188457d9-1368-4655-97b6-687146b4eef0" providerId="ADAL" clId="{ED43EE78-CF99-49C0-9B6A-C20E6CCE6EAD}" dt="2021-10-19T09:04:50.723" v="9319" actId="207"/>
        <pc:sldMkLst>
          <pc:docMk/>
          <pc:sldMk cId="1589600917" sldId="677"/>
        </pc:sldMkLst>
        <pc:spChg chg="add mod">
          <ac:chgData name="Sonja Aits" userId="188457d9-1368-4655-97b6-687146b4eef0" providerId="ADAL" clId="{ED43EE78-CF99-49C0-9B6A-C20E6CCE6EAD}" dt="2021-10-19T09:04:50.723" v="9319" actId="207"/>
          <ac:spMkLst>
            <pc:docMk/>
            <pc:sldMk cId="1589600917" sldId="677"/>
            <ac:spMk id="5" creationId="{C52FC039-1F17-453F-9BC0-8C11DEC5281F}"/>
          </ac:spMkLst>
        </pc:spChg>
        <pc:picChg chg="add mod">
          <ac:chgData name="Sonja Aits" userId="188457d9-1368-4655-97b6-687146b4eef0" providerId="ADAL" clId="{ED43EE78-CF99-49C0-9B6A-C20E6CCE6EAD}" dt="2021-10-19T05:58:40.708" v="7054" actId="1037"/>
          <ac:picMkLst>
            <pc:docMk/>
            <pc:sldMk cId="1589600917" sldId="677"/>
            <ac:picMk id="4" creationId="{7CC22A8F-7F04-4444-B192-6A5DD4CD0406}"/>
          </ac:picMkLst>
        </pc:picChg>
      </pc:sldChg>
      <pc:sldChg chg="addSp delSp new del mod ord">
        <pc:chgData name="Sonja Aits" userId="188457d9-1368-4655-97b6-687146b4eef0" providerId="ADAL" clId="{ED43EE78-CF99-49C0-9B6A-C20E6CCE6EAD}" dt="2021-10-19T05:55:25.276" v="7006" actId="47"/>
        <pc:sldMkLst>
          <pc:docMk/>
          <pc:sldMk cId="2656102819" sldId="677"/>
        </pc:sldMkLst>
        <pc:spChg chg="del">
          <ac:chgData name="Sonja Aits" userId="188457d9-1368-4655-97b6-687146b4eef0" providerId="ADAL" clId="{ED43EE78-CF99-49C0-9B6A-C20E6CCE6EAD}" dt="2021-10-19T05:55:10.620" v="7003" actId="478"/>
          <ac:spMkLst>
            <pc:docMk/>
            <pc:sldMk cId="2656102819" sldId="677"/>
            <ac:spMk id="2" creationId="{45625075-EDCA-45F2-9A41-43ABE31305C8}"/>
          </ac:spMkLst>
        </pc:spChg>
        <pc:spChg chg="del">
          <ac:chgData name="Sonja Aits" userId="188457d9-1368-4655-97b6-687146b4eef0" providerId="ADAL" clId="{ED43EE78-CF99-49C0-9B6A-C20E6CCE6EAD}" dt="2021-10-19T05:55:10.620" v="7003" actId="478"/>
          <ac:spMkLst>
            <pc:docMk/>
            <pc:sldMk cId="2656102819" sldId="677"/>
            <ac:spMk id="3" creationId="{6A487CD4-3AAC-4B80-BCC0-73106655D8DD}"/>
          </ac:spMkLst>
        </pc:spChg>
        <pc:spChg chg="add del">
          <ac:chgData name="Sonja Aits" userId="188457d9-1368-4655-97b6-687146b4eef0" providerId="ADAL" clId="{ED43EE78-CF99-49C0-9B6A-C20E6CCE6EAD}" dt="2021-10-19T05:55:18.462" v="7005" actId="22"/>
          <ac:spMkLst>
            <pc:docMk/>
            <pc:sldMk cId="2656102819" sldId="677"/>
            <ac:spMk id="5" creationId="{19AD1E5D-F3BE-493A-B36A-B3AB7DF5F7C5}"/>
          </ac:spMkLst>
        </pc:spChg>
      </pc:sldChg>
      <pc:sldChg chg="addSp modSp new mod">
        <pc:chgData name="Sonja Aits" userId="188457d9-1368-4655-97b6-687146b4eef0" providerId="ADAL" clId="{ED43EE78-CF99-49C0-9B6A-C20E6CCE6EAD}" dt="2021-10-19T06:44:29.218" v="7791" actId="20577"/>
        <pc:sldMkLst>
          <pc:docMk/>
          <pc:sldMk cId="1210461349" sldId="678"/>
        </pc:sldMkLst>
        <pc:spChg chg="mod">
          <ac:chgData name="Sonja Aits" userId="188457d9-1368-4655-97b6-687146b4eef0" providerId="ADAL" clId="{ED43EE78-CF99-49C0-9B6A-C20E6CCE6EAD}" dt="2021-10-19T06:33:22.157" v="7498" actId="20577"/>
          <ac:spMkLst>
            <pc:docMk/>
            <pc:sldMk cId="1210461349" sldId="678"/>
            <ac:spMk id="2" creationId="{989D6FB5-3E53-4797-8CD8-26EBADE3550B}"/>
          </ac:spMkLst>
        </pc:spChg>
        <pc:spChg chg="mod">
          <ac:chgData name="Sonja Aits" userId="188457d9-1368-4655-97b6-687146b4eef0" providerId="ADAL" clId="{ED43EE78-CF99-49C0-9B6A-C20E6CCE6EAD}" dt="2021-10-19T06:42:54.132" v="7749"/>
          <ac:spMkLst>
            <pc:docMk/>
            <pc:sldMk cId="1210461349" sldId="678"/>
            <ac:spMk id="3" creationId="{B3D22828-6240-4CF1-88C2-38788C9BC721}"/>
          </ac:spMkLst>
        </pc:spChg>
        <pc:spChg chg="add mod">
          <ac:chgData name="Sonja Aits" userId="188457d9-1368-4655-97b6-687146b4eef0" providerId="ADAL" clId="{ED43EE78-CF99-49C0-9B6A-C20E6CCE6EAD}" dt="2021-10-19T06:44:29.218" v="7791" actId="20577"/>
          <ac:spMkLst>
            <pc:docMk/>
            <pc:sldMk cId="1210461349" sldId="678"/>
            <ac:spMk id="4" creationId="{498C6E12-8843-4056-A46B-B17F9F4E50AC}"/>
          </ac:spMkLst>
        </pc:spChg>
      </pc:sldChg>
      <pc:sldChg chg="modSp new mod">
        <pc:chgData name="Sonja Aits" userId="188457d9-1368-4655-97b6-687146b4eef0" providerId="ADAL" clId="{ED43EE78-CF99-49C0-9B6A-C20E6CCE6EAD}" dt="2021-10-19T10:23:19.372" v="9358" actId="6549"/>
        <pc:sldMkLst>
          <pc:docMk/>
          <pc:sldMk cId="2345120841" sldId="679"/>
        </pc:sldMkLst>
        <pc:spChg chg="mod">
          <ac:chgData name="Sonja Aits" userId="188457d9-1368-4655-97b6-687146b4eef0" providerId="ADAL" clId="{ED43EE78-CF99-49C0-9B6A-C20E6CCE6EAD}" dt="2021-10-19T08:11:46.626" v="9291" actId="20577"/>
          <ac:spMkLst>
            <pc:docMk/>
            <pc:sldMk cId="2345120841" sldId="679"/>
            <ac:spMk id="2" creationId="{ABDF38E0-5C74-4787-9800-23D9A5C2457F}"/>
          </ac:spMkLst>
        </pc:spChg>
        <pc:spChg chg="mod">
          <ac:chgData name="Sonja Aits" userId="188457d9-1368-4655-97b6-687146b4eef0" providerId="ADAL" clId="{ED43EE78-CF99-49C0-9B6A-C20E6CCE6EAD}" dt="2021-10-19T10:23:19.372" v="9358" actId="6549"/>
          <ac:spMkLst>
            <pc:docMk/>
            <pc:sldMk cId="2345120841" sldId="679"/>
            <ac:spMk id="3" creationId="{135A18C9-2BA3-470B-B5BA-164F7C20DF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B0963-68C8-4EB0-BEB1-D319EA24E9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9F549105-96B0-427F-BE78-EA6645F88B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DCEEFEDA-4C53-48FF-BBEF-9F89705947A4}"/>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5" name="Footer Placeholder 4">
            <a:extLst>
              <a:ext uri="{FF2B5EF4-FFF2-40B4-BE49-F238E27FC236}">
                <a16:creationId xmlns:a16="http://schemas.microsoft.com/office/drawing/2014/main" id="{481843EC-511C-4854-B90D-51E638B502E6}"/>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76BF68B4-119C-421B-A8AE-938B9ACA6771}"/>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416181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3CB3-DA0E-43E6-8F2C-1C8A989B86C8}"/>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EA70EDAC-FC1D-4EA1-BECA-C0904B8340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0E340A1C-3EDE-41EE-91C0-18D4E87D5ED7}"/>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5" name="Footer Placeholder 4">
            <a:extLst>
              <a:ext uri="{FF2B5EF4-FFF2-40B4-BE49-F238E27FC236}">
                <a16:creationId xmlns:a16="http://schemas.microsoft.com/office/drawing/2014/main" id="{71EA9D36-0FD7-45D1-9E4F-8704C244EA1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B6F8EDF0-A4D6-4B32-8310-83827CE5E772}"/>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427649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CE2E6-3054-463C-AF87-684C5D9797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DFA7D816-1454-4C66-BFAF-FF168D3D1C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8284D241-14CB-4325-AE17-8D30D34CD477}"/>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5" name="Footer Placeholder 4">
            <a:extLst>
              <a:ext uri="{FF2B5EF4-FFF2-40B4-BE49-F238E27FC236}">
                <a16:creationId xmlns:a16="http://schemas.microsoft.com/office/drawing/2014/main" id="{7A0DA2F8-BED4-4903-B4FE-28B18C2515AC}"/>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8A52B685-7A1C-4528-B0D4-0E39B7E6A119}"/>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615713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FDDE-8EEC-4FF3-A207-C502B44CA032}"/>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5DDACFAD-411D-45F8-876F-F4FD0A090C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AF217FF3-69AD-48A6-9D16-E9DFBE0B3C4D}"/>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5" name="Footer Placeholder 4">
            <a:extLst>
              <a:ext uri="{FF2B5EF4-FFF2-40B4-BE49-F238E27FC236}">
                <a16:creationId xmlns:a16="http://schemas.microsoft.com/office/drawing/2014/main" id="{97A62C2F-3634-4BB2-89AD-829A285E7E74}"/>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D48B96AA-E4CA-40FC-B1DB-6291E663A88D}"/>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103593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4D82-C3FA-4352-BA84-AFA82DA9C9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28360D5F-0B2D-4CE3-BE1A-9261F43FEE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3C0ED-D487-47CB-BAA1-B23E5774926B}"/>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5" name="Footer Placeholder 4">
            <a:extLst>
              <a:ext uri="{FF2B5EF4-FFF2-40B4-BE49-F238E27FC236}">
                <a16:creationId xmlns:a16="http://schemas.microsoft.com/office/drawing/2014/main" id="{6ED36F1A-3228-4E22-8A8D-33D4DFAC5300}"/>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F289BA9-1E73-4934-B1BB-09B0ED2E4D4B}"/>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204853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EA7F-BBCA-469D-BF19-D13F6B4F7F5D}"/>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4F5ECF5F-D04E-4071-A466-FFEBDB01E7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008919D9-9003-44A4-BAB5-C5ADC3803B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F3CA2471-8A58-4EF4-AE68-AB287ECDD6C5}"/>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6" name="Footer Placeholder 5">
            <a:extLst>
              <a:ext uri="{FF2B5EF4-FFF2-40B4-BE49-F238E27FC236}">
                <a16:creationId xmlns:a16="http://schemas.microsoft.com/office/drawing/2014/main" id="{EC706E76-0724-4599-A2F8-3599B5190FCC}"/>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31E46464-F196-4DAF-B2ED-78D677991C60}"/>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363589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1D690-976A-4F33-A7CB-F3C382B0F980}"/>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7C6D655-120D-4B04-BD28-EE8C27E53D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6FCD35-D682-41A4-95E0-9C56D900FB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842AFEB1-D723-4A4B-8CC9-381436E14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BE8BD1-59B3-44C7-B3DC-8DCDFC22BA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07F55784-3AC6-4B45-8D1D-32FD49D8D12D}"/>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8" name="Footer Placeholder 7">
            <a:extLst>
              <a:ext uri="{FF2B5EF4-FFF2-40B4-BE49-F238E27FC236}">
                <a16:creationId xmlns:a16="http://schemas.microsoft.com/office/drawing/2014/main" id="{93472DF7-4521-4B02-AD74-FDBF870EB3B3}"/>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672C8162-1D70-4941-A2CD-D0A05DD1BD12}"/>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1823566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25A09-496B-4631-B5F6-E4ACA618B88B}"/>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2D9430E6-10C4-47D6-8F01-3FF2D4C29312}"/>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4" name="Footer Placeholder 3">
            <a:extLst>
              <a:ext uri="{FF2B5EF4-FFF2-40B4-BE49-F238E27FC236}">
                <a16:creationId xmlns:a16="http://schemas.microsoft.com/office/drawing/2014/main" id="{CFB5E255-7778-4834-BC43-52440B6A4A03}"/>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F32D8C82-64F6-406F-996B-6A1B88D0A813}"/>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194889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0F2DC-26A5-45E8-A7E5-9EC352B970CE}"/>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3" name="Footer Placeholder 2">
            <a:extLst>
              <a:ext uri="{FF2B5EF4-FFF2-40B4-BE49-F238E27FC236}">
                <a16:creationId xmlns:a16="http://schemas.microsoft.com/office/drawing/2014/main" id="{BC550647-10F1-4E6F-90BD-AE9733C26E1F}"/>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72FE124E-01E7-4C7C-AD30-9C59C99C987E}"/>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3865842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009B-F6F7-4990-BB8A-AC5D68DA49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F70025AB-CFAB-4484-A526-7423C487B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44EEC9A0-BA85-4764-B242-163692995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05090-00FC-4829-A96B-7D3063E77F5C}"/>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6" name="Footer Placeholder 5">
            <a:extLst>
              <a:ext uri="{FF2B5EF4-FFF2-40B4-BE49-F238E27FC236}">
                <a16:creationId xmlns:a16="http://schemas.microsoft.com/office/drawing/2014/main" id="{993A768B-D120-482E-B2A3-F1705BDA06CF}"/>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4C101696-A5FB-4320-9FBF-85FFFBBA8F3B}"/>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263268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8CCE-6159-4309-B4FF-F7E449294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5ED52DAA-3B52-4296-85D8-D564B18A49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679D5370-4F1F-4EAF-979D-37CA96615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C9641-AF8B-4541-8B86-55E7D3049121}"/>
              </a:ext>
            </a:extLst>
          </p:cNvPr>
          <p:cNvSpPr>
            <a:spLocks noGrp="1"/>
          </p:cNvSpPr>
          <p:nvPr>
            <p:ph type="dt" sz="half" idx="10"/>
          </p:nvPr>
        </p:nvSpPr>
        <p:spPr/>
        <p:txBody>
          <a:bodyPr/>
          <a:lstStyle/>
          <a:p>
            <a:fld id="{ED53134C-3E4A-4F6E-918E-8DAFD0381D5F}" type="datetimeFigureOut">
              <a:rPr lang="en-SE" smtClean="0"/>
              <a:t>2021-10-19</a:t>
            </a:fld>
            <a:endParaRPr lang="en-SE"/>
          </a:p>
        </p:txBody>
      </p:sp>
      <p:sp>
        <p:nvSpPr>
          <p:cNvPr id="6" name="Footer Placeholder 5">
            <a:extLst>
              <a:ext uri="{FF2B5EF4-FFF2-40B4-BE49-F238E27FC236}">
                <a16:creationId xmlns:a16="http://schemas.microsoft.com/office/drawing/2014/main" id="{2846D63F-2A08-4E5C-A5DA-287AAE3E05F9}"/>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51442BDF-ACE6-4ABD-A6F9-81119DFE8414}"/>
              </a:ext>
            </a:extLst>
          </p:cNvPr>
          <p:cNvSpPr>
            <a:spLocks noGrp="1"/>
          </p:cNvSpPr>
          <p:nvPr>
            <p:ph type="sldNum" sz="quarter" idx="12"/>
          </p:nvPr>
        </p:nvSpPr>
        <p:spPr/>
        <p:txBody>
          <a:bodyPr/>
          <a:lstStyle/>
          <a:p>
            <a:fld id="{F34C6683-1CB7-4CCA-A4AD-B539714EA394}" type="slidenum">
              <a:rPr lang="en-SE" smtClean="0"/>
              <a:t>‹#›</a:t>
            </a:fld>
            <a:endParaRPr lang="en-SE"/>
          </a:p>
        </p:txBody>
      </p:sp>
    </p:spTree>
    <p:extLst>
      <p:ext uri="{BB962C8B-B14F-4D97-AF65-F5344CB8AC3E}">
        <p14:creationId xmlns:p14="http://schemas.microsoft.com/office/powerpoint/2010/main" val="3905457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AE68C-00A6-42B5-A46C-BBB3E2F2F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FCDADD07-C3B0-42DE-A374-1B0061D8BA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4EEF767-F321-485F-8329-48FB5C6E8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3134C-3E4A-4F6E-918E-8DAFD0381D5F}" type="datetimeFigureOut">
              <a:rPr lang="en-SE" smtClean="0"/>
              <a:t>2021-10-19</a:t>
            </a:fld>
            <a:endParaRPr lang="en-SE"/>
          </a:p>
        </p:txBody>
      </p:sp>
      <p:sp>
        <p:nvSpPr>
          <p:cNvPr id="5" name="Footer Placeholder 4">
            <a:extLst>
              <a:ext uri="{FF2B5EF4-FFF2-40B4-BE49-F238E27FC236}">
                <a16:creationId xmlns:a16="http://schemas.microsoft.com/office/drawing/2014/main" id="{1B451728-58F9-491A-9C33-06A7145D0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a:extLst>
              <a:ext uri="{FF2B5EF4-FFF2-40B4-BE49-F238E27FC236}">
                <a16:creationId xmlns:a16="http://schemas.microsoft.com/office/drawing/2014/main" id="{BBEEA2B8-39E0-4998-BCE1-CC6900AE87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4C6683-1CB7-4CCA-A4AD-B539714EA394}" type="slidenum">
              <a:rPr lang="en-SE" smtClean="0"/>
              <a:t>‹#›</a:t>
            </a:fld>
            <a:endParaRPr lang="en-SE"/>
          </a:p>
        </p:txBody>
      </p:sp>
    </p:spTree>
    <p:extLst>
      <p:ext uri="{BB962C8B-B14F-4D97-AF65-F5344CB8AC3E}">
        <p14:creationId xmlns:p14="http://schemas.microsoft.com/office/powerpoint/2010/main" val="4071151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2A806491-FB82-467D-BA90-9D2BA8FC2E1A}"/>
              </a:ext>
            </a:extLst>
          </p:cNvPr>
          <p:cNvSpPr>
            <a:spLocks noGrp="1"/>
          </p:cNvSpPr>
          <p:nvPr>
            <p:ph type="ctrTitle"/>
          </p:nvPr>
        </p:nvSpPr>
        <p:spPr/>
        <p:txBody>
          <a:bodyPr>
            <a:normAutofit fontScale="90000"/>
          </a:bodyPr>
          <a:lstStyle/>
          <a:p>
            <a:r>
              <a:rPr lang="en-US" dirty="0">
                <a:solidFill>
                  <a:srgbClr val="00B0F0"/>
                </a:solidFill>
              </a:rPr>
              <a:t>Common model architectures and their applications</a:t>
            </a:r>
            <a:endParaRPr lang="en-SE" dirty="0">
              <a:solidFill>
                <a:srgbClr val="00B0F0"/>
              </a:solidFill>
            </a:endParaRPr>
          </a:p>
        </p:txBody>
      </p:sp>
      <p:sp useBgFill="1">
        <p:nvSpPr>
          <p:cNvPr id="3" name="Subtitle 2">
            <a:extLst>
              <a:ext uri="{FF2B5EF4-FFF2-40B4-BE49-F238E27FC236}">
                <a16:creationId xmlns:a16="http://schemas.microsoft.com/office/drawing/2014/main" id="{D47D1D42-F37B-4281-9DCD-3C82CC150ECF}"/>
              </a:ext>
            </a:extLst>
          </p:cNvPr>
          <p:cNvSpPr>
            <a:spLocks noGrp="1"/>
          </p:cNvSpPr>
          <p:nvPr>
            <p:ph type="subTitle" idx="1"/>
          </p:nvPr>
        </p:nvSpPr>
        <p:spPr/>
        <p:txBody>
          <a:bodyPr>
            <a:normAutofit lnSpcReduction="10000"/>
          </a:bodyPr>
          <a:lstStyle/>
          <a:p>
            <a:r>
              <a:rPr lang="en-US" sz="3200" dirty="0">
                <a:solidFill>
                  <a:schemeClr val="bg1"/>
                </a:solidFill>
              </a:rPr>
              <a:t>Sonja Aits</a:t>
            </a:r>
          </a:p>
          <a:p>
            <a:r>
              <a:rPr lang="en-US" dirty="0">
                <a:solidFill>
                  <a:schemeClr val="bg1"/>
                </a:solidFill>
              </a:rPr>
              <a:t>“AI for Medicine and Life Science – AI for image and video data”, Lund University</a:t>
            </a:r>
          </a:p>
          <a:p>
            <a:r>
              <a:rPr lang="en-US" dirty="0">
                <a:solidFill>
                  <a:schemeClr val="bg1"/>
                </a:solidFill>
              </a:rPr>
              <a:t>20211019</a:t>
            </a:r>
            <a:endParaRPr lang="en-SE" dirty="0">
              <a:solidFill>
                <a:schemeClr val="bg1"/>
              </a:solidFill>
            </a:endParaRPr>
          </a:p>
          <a:p>
            <a:endParaRPr lang="en-SE" dirty="0"/>
          </a:p>
        </p:txBody>
      </p:sp>
    </p:spTree>
    <p:extLst>
      <p:ext uri="{BB962C8B-B14F-4D97-AF65-F5344CB8AC3E}">
        <p14:creationId xmlns:p14="http://schemas.microsoft.com/office/powerpoint/2010/main" val="252275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214B-5FBF-4CD2-A5DE-FBAD9108A1F4}"/>
              </a:ext>
            </a:extLst>
          </p:cNvPr>
          <p:cNvSpPr>
            <a:spLocks noGrp="1"/>
          </p:cNvSpPr>
          <p:nvPr>
            <p:ph type="title"/>
          </p:nvPr>
        </p:nvSpPr>
        <p:spPr/>
        <p:txBody>
          <a:bodyPr/>
          <a:lstStyle/>
          <a:p>
            <a:pPr algn="ctr"/>
            <a:r>
              <a:rPr lang="en-US" dirty="0">
                <a:solidFill>
                  <a:srgbClr val="00B050"/>
                </a:solidFill>
              </a:rPr>
              <a:t>VGG networks: repetitive blocks</a:t>
            </a:r>
            <a:endParaRPr lang="en-SE" dirty="0">
              <a:solidFill>
                <a:srgbClr val="00B050"/>
              </a:solidFill>
            </a:endParaRPr>
          </a:p>
        </p:txBody>
      </p:sp>
      <p:sp>
        <p:nvSpPr>
          <p:cNvPr id="3" name="Content Placeholder 2">
            <a:extLst>
              <a:ext uri="{FF2B5EF4-FFF2-40B4-BE49-F238E27FC236}">
                <a16:creationId xmlns:a16="http://schemas.microsoft.com/office/drawing/2014/main" id="{1EF7FF05-94EA-46EF-A0B5-DD18CE4E3B61}"/>
              </a:ext>
            </a:extLst>
          </p:cNvPr>
          <p:cNvSpPr>
            <a:spLocks noGrp="1"/>
          </p:cNvSpPr>
          <p:nvPr>
            <p:ph idx="1"/>
          </p:nvPr>
        </p:nvSpPr>
        <p:spPr/>
        <p:txBody>
          <a:bodyPr/>
          <a:lstStyle/>
          <a:p>
            <a:r>
              <a:rPr lang="en-US" dirty="0">
                <a:effectLst/>
              </a:rPr>
              <a:t>Convolutions: 3x3, stride 1, pad 1</a:t>
            </a:r>
          </a:p>
          <a:p>
            <a:r>
              <a:rPr lang="en-US" dirty="0">
                <a:effectLst/>
              </a:rPr>
              <a:t>Max pooling: 2x2, stride 2</a:t>
            </a:r>
          </a:p>
          <a:p>
            <a:r>
              <a:rPr lang="en-US" dirty="0">
                <a:effectLst/>
              </a:rPr>
              <a:t>Channels doubled after pooling</a:t>
            </a:r>
          </a:p>
          <a:p>
            <a:r>
              <a:rPr lang="en-US" dirty="0"/>
              <a:t>VGG16: 16 layers</a:t>
            </a:r>
          </a:p>
          <a:p>
            <a:r>
              <a:rPr lang="en-US" dirty="0"/>
              <a:t>VGG19: 19 layers</a:t>
            </a:r>
          </a:p>
          <a:p>
            <a:pPr marL="0" indent="0">
              <a:buNone/>
            </a:pPr>
            <a:endParaRPr lang="en-US" dirty="0">
              <a:latin typeface="Arial" panose="020B0604020202020204" pitchFamily="34" charset="0"/>
            </a:endParaRPr>
          </a:p>
          <a:p>
            <a:pPr marL="0" indent="0">
              <a:buNone/>
            </a:pPr>
            <a:r>
              <a:rPr lang="en-SE" dirty="0">
                <a:solidFill>
                  <a:srgbClr val="FF0000"/>
                </a:solidFill>
                <a:latin typeface="Calibri" panose="020F0502020204030204" pitchFamily="34" charset="0"/>
                <a:cs typeface="Calibri" panose="020F0502020204030204" pitchFamily="34" charset="0"/>
              </a:rPr>
              <a:t>→</a:t>
            </a:r>
            <a:r>
              <a:rPr lang="en-US" dirty="0">
                <a:solidFill>
                  <a:srgbClr val="FF0000"/>
                </a:solidFill>
                <a:latin typeface="Calibri" panose="020F0502020204030204" pitchFamily="34" charset="0"/>
                <a:cs typeface="Calibri" panose="020F0502020204030204" pitchFamily="34" charset="0"/>
              </a:rPr>
              <a:t> increase in depth increases performance</a:t>
            </a:r>
            <a:endParaRPr lang="en-SE" dirty="0">
              <a:solidFill>
                <a:srgbClr val="FF0000"/>
              </a:solidFill>
            </a:endParaRPr>
          </a:p>
        </p:txBody>
      </p:sp>
      <p:sp>
        <p:nvSpPr>
          <p:cNvPr id="4" name="TextBox 3">
            <a:extLst>
              <a:ext uri="{FF2B5EF4-FFF2-40B4-BE49-F238E27FC236}">
                <a16:creationId xmlns:a16="http://schemas.microsoft.com/office/drawing/2014/main" id="{CA7DBB96-2A6B-40BB-BB14-84E63143AC19}"/>
              </a:ext>
            </a:extLst>
          </p:cNvPr>
          <p:cNvSpPr txBox="1"/>
          <p:nvPr/>
        </p:nvSpPr>
        <p:spPr>
          <a:xfrm>
            <a:off x="168675" y="6488668"/>
            <a:ext cx="7082132" cy="369332"/>
          </a:xfrm>
          <a:prstGeom prst="rect">
            <a:avLst/>
          </a:prstGeom>
          <a:noFill/>
        </p:spPr>
        <p:txBody>
          <a:bodyPr wrap="none" rtlCol="0">
            <a:spAutoFit/>
          </a:bodyPr>
          <a:lstStyle/>
          <a:p>
            <a:r>
              <a:rPr lang="sv-SE" dirty="0">
                <a:solidFill>
                  <a:schemeClr val="bg1">
                    <a:lumMod val="75000"/>
                  </a:schemeClr>
                </a:solidFill>
              </a:rPr>
              <a:t>Simonyan and Zisserman. 2014. arxiv https://arxiv.org/pdf/1409.1556.pdf</a:t>
            </a:r>
            <a:endParaRPr lang="en-SE" dirty="0">
              <a:solidFill>
                <a:schemeClr val="bg1">
                  <a:lumMod val="75000"/>
                </a:schemeClr>
              </a:solidFill>
            </a:endParaRPr>
          </a:p>
        </p:txBody>
      </p:sp>
    </p:spTree>
    <p:extLst>
      <p:ext uri="{BB962C8B-B14F-4D97-AF65-F5344CB8AC3E}">
        <p14:creationId xmlns:p14="http://schemas.microsoft.com/office/powerpoint/2010/main" val="170720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6583-2BAB-4EFB-BFB5-0F3C783980AA}"/>
              </a:ext>
            </a:extLst>
          </p:cNvPr>
          <p:cNvSpPr>
            <a:spLocks noGrp="1"/>
          </p:cNvSpPr>
          <p:nvPr>
            <p:ph type="title"/>
          </p:nvPr>
        </p:nvSpPr>
        <p:spPr/>
        <p:txBody>
          <a:bodyPr/>
          <a:lstStyle/>
          <a:p>
            <a:pPr algn="ctr"/>
            <a:r>
              <a:rPr lang="en-US" dirty="0">
                <a:solidFill>
                  <a:srgbClr val="00B050"/>
                </a:solidFill>
              </a:rPr>
              <a:t>More and more complex networks</a:t>
            </a:r>
            <a:endParaRPr lang="en-SE" dirty="0">
              <a:solidFill>
                <a:srgbClr val="00B050"/>
              </a:solidFill>
            </a:endParaRPr>
          </a:p>
        </p:txBody>
      </p:sp>
      <p:sp>
        <p:nvSpPr>
          <p:cNvPr id="3" name="Content Placeholder 2">
            <a:extLst>
              <a:ext uri="{FF2B5EF4-FFF2-40B4-BE49-F238E27FC236}">
                <a16:creationId xmlns:a16="http://schemas.microsoft.com/office/drawing/2014/main" id="{6541BBE6-209A-49C6-B4C0-6D4D5D2C8409}"/>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BF378916-A976-4DA9-98A6-103C4D3F6DED}"/>
              </a:ext>
            </a:extLst>
          </p:cNvPr>
          <p:cNvPicPr>
            <a:picLocks noChangeAspect="1"/>
          </p:cNvPicPr>
          <p:nvPr/>
        </p:nvPicPr>
        <p:blipFill rotWithShape="1">
          <a:blip r:embed="rId2"/>
          <a:srcRect l="50000" t="32464" r="38043" b="7963"/>
          <a:stretch/>
        </p:blipFill>
        <p:spPr>
          <a:xfrm>
            <a:off x="9505122" y="1825625"/>
            <a:ext cx="1457739" cy="4085536"/>
          </a:xfrm>
          <a:prstGeom prst="rect">
            <a:avLst/>
          </a:prstGeom>
        </p:spPr>
      </p:pic>
      <p:pic>
        <p:nvPicPr>
          <p:cNvPr id="7" name="Picture 6">
            <a:extLst>
              <a:ext uri="{FF2B5EF4-FFF2-40B4-BE49-F238E27FC236}">
                <a16:creationId xmlns:a16="http://schemas.microsoft.com/office/drawing/2014/main" id="{B85C307B-9DB5-49C1-AF90-ECB431E26E27}"/>
              </a:ext>
            </a:extLst>
          </p:cNvPr>
          <p:cNvPicPr>
            <a:picLocks noChangeAspect="1"/>
          </p:cNvPicPr>
          <p:nvPr/>
        </p:nvPicPr>
        <p:blipFill rotWithShape="1">
          <a:blip r:embed="rId3"/>
          <a:srcRect l="33261" t="36550" r="21413" b="20435"/>
          <a:stretch/>
        </p:blipFill>
        <p:spPr>
          <a:xfrm>
            <a:off x="1728365" y="2486980"/>
            <a:ext cx="6815560" cy="3638218"/>
          </a:xfrm>
          <a:prstGeom prst="rect">
            <a:avLst/>
          </a:prstGeom>
        </p:spPr>
      </p:pic>
      <p:sp>
        <p:nvSpPr>
          <p:cNvPr id="8" name="TextBox 7">
            <a:extLst>
              <a:ext uri="{FF2B5EF4-FFF2-40B4-BE49-F238E27FC236}">
                <a16:creationId xmlns:a16="http://schemas.microsoft.com/office/drawing/2014/main" id="{61B2BD74-1AC3-48DF-8455-3F82A8A6412C}"/>
              </a:ext>
            </a:extLst>
          </p:cNvPr>
          <p:cNvSpPr txBox="1"/>
          <p:nvPr/>
        </p:nvSpPr>
        <p:spPr>
          <a:xfrm>
            <a:off x="95250" y="6468986"/>
            <a:ext cx="5587363" cy="369332"/>
          </a:xfrm>
          <a:prstGeom prst="rect">
            <a:avLst/>
          </a:prstGeom>
          <a:noFill/>
        </p:spPr>
        <p:txBody>
          <a:bodyPr wrap="none" rtlCol="0">
            <a:spAutoFit/>
          </a:bodyPr>
          <a:lstStyle/>
          <a:p>
            <a:r>
              <a:rPr lang="en-US" dirty="0" err="1">
                <a:solidFill>
                  <a:schemeClr val="bg1">
                    <a:lumMod val="75000"/>
                  </a:schemeClr>
                </a:solidFill>
              </a:rPr>
              <a:t>Szegedy</a:t>
            </a:r>
            <a:r>
              <a:rPr lang="en-US" dirty="0">
                <a:solidFill>
                  <a:schemeClr val="bg1">
                    <a:lumMod val="75000"/>
                  </a:schemeClr>
                </a:solidFill>
              </a:rPr>
              <a:t> et al. 2014. </a:t>
            </a:r>
            <a:r>
              <a:rPr lang="en-US" dirty="0" err="1">
                <a:solidFill>
                  <a:schemeClr val="bg1">
                    <a:lumMod val="75000"/>
                  </a:schemeClr>
                </a:solidFill>
              </a:rPr>
              <a:t>arxiv</a:t>
            </a:r>
            <a:r>
              <a:rPr lang="en-US" dirty="0">
                <a:solidFill>
                  <a:schemeClr val="bg1">
                    <a:lumMod val="75000"/>
                  </a:schemeClr>
                </a:solidFill>
              </a:rPr>
              <a:t>. https://arxiv.org/abs/1409.4842</a:t>
            </a:r>
            <a:endParaRPr lang="en-SE" dirty="0">
              <a:solidFill>
                <a:schemeClr val="bg1">
                  <a:lumMod val="75000"/>
                </a:schemeClr>
              </a:solidFill>
            </a:endParaRPr>
          </a:p>
        </p:txBody>
      </p:sp>
      <p:sp>
        <p:nvSpPr>
          <p:cNvPr id="9" name="TextBox 8">
            <a:extLst>
              <a:ext uri="{FF2B5EF4-FFF2-40B4-BE49-F238E27FC236}">
                <a16:creationId xmlns:a16="http://schemas.microsoft.com/office/drawing/2014/main" id="{620BA7CC-218C-4F48-ACD1-63DBC7159C10}"/>
              </a:ext>
            </a:extLst>
          </p:cNvPr>
          <p:cNvSpPr txBox="1"/>
          <p:nvPr/>
        </p:nvSpPr>
        <p:spPr>
          <a:xfrm>
            <a:off x="4267200" y="1890378"/>
            <a:ext cx="4134337" cy="461665"/>
          </a:xfrm>
          <a:prstGeom prst="rect">
            <a:avLst/>
          </a:prstGeom>
          <a:noFill/>
        </p:spPr>
        <p:txBody>
          <a:bodyPr wrap="none" rtlCol="0">
            <a:spAutoFit/>
          </a:bodyPr>
          <a:lstStyle/>
          <a:p>
            <a:r>
              <a:rPr lang="en-US" sz="2400" b="1" dirty="0" err="1"/>
              <a:t>GoogLeNet</a:t>
            </a:r>
            <a:r>
              <a:rPr lang="en-US" sz="2400" b="1" dirty="0"/>
              <a:t>: Inception modules</a:t>
            </a:r>
            <a:endParaRPr lang="en-SE" sz="2400" b="1" dirty="0"/>
          </a:p>
        </p:txBody>
      </p:sp>
    </p:spTree>
    <p:extLst>
      <p:ext uri="{BB962C8B-B14F-4D97-AF65-F5344CB8AC3E}">
        <p14:creationId xmlns:p14="http://schemas.microsoft.com/office/powerpoint/2010/main" val="98379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1B57F-8685-471A-8ECF-EE46BBD41ED9}"/>
              </a:ext>
            </a:extLst>
          </p:cNvPr>
          <p:cNvSpPr>
            <a:spLocks noGrp="1"/>
          </p:cNvSpPr>
          <p:nvPr>
            <p:ph type="title"/>
          </p:nvPr>
        </p:nvSpPr>
        <p:spPr/>
        <p:txBody>
          <a:bodyPr/>
          <a:lstStyle/>
          <a:p>
            <a:pPr algn="ctr"/>
            <a:r>
              <a:rPr lang="en-US" dirty="0">
                <a:solidFill>
                  <a:srgbClr val="00B050"/>
                </a:solidFill>
              </a:rPr>
              <a:t>More and more complex networks</a:t>
            </a:r>
            <a:endParaRPr lang="en-SE" dirty="0"/>
          </a:p>
        </p:txBody>
      </p:sp>
      <p:pic>
        <p:nvPicPr>
          <p:cNvPr id="4" name="Picture 3">
            <a:extLst>
              <a:ext uri="{FF2B5EF4-FFF2-40B4-BE49-F238E27FC236}">
                <a16:creationId xmlns:a16="http://schemas.microsoft.com/office/drawing/2014/main" id="{A6CBDA60-560D-47CF-AD87-F09775B995ED}"/>
              </a:ext>
            </a:extLst>
          </p:cNvPr>
          <p:cNvPicPr>
            <a:picLocks noChangeAspect="1"/>
          </p:cNvPicPr>
          <p:nvPr/>
        </p:nvPicPr>
        <p:blipFill rotWithShape="1">
          <a:blip r:embed="rId2"/>
          <a:srcRect l="14593" t="42174" r="58016" b="29855"/>
          <a:stretch/>
        </p:blipFill>
        <p:spPr>
          <a:xfrm>
            <a:off x="1749286" y="2604051"/>
            <a:ext cx="5121794" cy="2941984"/>
          </a:xfrm>
          <a:prstGeom prst="rect">
            <a:avLst/>
          </a:prstGeom>
        </p:spPr>
      </p:pic>
      <p:sp>
        <p:nvSpPr>
          <p:cNvPr id="6" name="TextBox 5">
            <a:extLst>
              <a:ext uri="{FF2B5EF4-FFF2-40B4-BE49-F238E27FC236}">
                <a16:creationId xmlns:a16="http://schemas.microsoft.com/office/drawing/2014/main" id="{33D70B21-DAEF-48E9-8A53-F8AF3065F869}"/>
              </a:ext>
            </a:extLst>
          </p:cNvPr>
          <p:cNvSpPr txBox="1"/>
          <p:nvPr/>
        </p:nvSpPr>
        <p:spPr>
          <a:xfrm>
            <a:off x="308437" y="6356126"/>
            <a:ext cx="6096000" cy="369332"/>
          </a:xfrm>
          <a:prstGeom prst="rect">
            <a:avLst/>
          </a:prstGeom>
          <a:noFill/>
        </p:spPr>
        <p:txBody>
          <a:bodyPr wrap="square">
            <a:spAutoFit/>
          </a:bodyPr>
          <a:lstStyle/>
          <a:p>
            <a:r>
              <a:rPr lang="en-US" dirty="0">
                <a:solidFill>
                  <a:schemeClr val="bg1">
                    <a:lumMod val="75000"/>
                  </a:schemeClr>
                </a:solidFill>
              </a:rPr>
              <a:t>He et al. 2015. </a:t>
            </a:r>
            <a:r>
              <a:rPr lang="en-US" dirty="0" err="1">
                <a:solidFill>
                  <a:schemeClr val="bg1">
                    <a:lumMod val="75000"/>
                  </a:schemeClr>
                </a:solidFill>
              </a:rPr>
              <a:t>arxiv</a:t>
            </a:r>
            <a:r>
              <a:rPr lang="en-US" dirty="0">
                <a:solidFill>
                  <a:schemeClr val="bg1">
                    <a:lumMod val="75000"/>
                  </a:schemeClr>
                </a:solidFill>
              </a:rPr>
              <a:t>. </a:t>
            </a:r>
            <a:r>
              <a:rPr lang="en-SE" dirty="0">
                <a:solidFill>
                  <a:schemeClr val="bg1">
                    <a:lumMod val="75000"/>
                  </a:schemeClr>
                </a:solidFill>
              </a:rPr>
              <a:t>https://arxiv.org/pdf/1512.03385.pdf</a:t>
            </a:r>
          </a:p>
        </p:txBody>
      </p:sp>
      <p:pic>
        <p:nvPicPr>
          <p:cNvPr id="8" name="Picture 7">
            <a:extLst>
              <a:ext uri="{FF2B5EF4-FFF2-40B4-BE49-F238E27FC236}">
                <a16:creationId xmlns:a16="http://schemas.microsoft.com/office/drawing/2014/main" id="{93C2CE93-8727-431C-819E-669B59CE8482}"/>
              </a:ext>
            </a:extLst>
          </p:cNvPr>
          <p:cNvPicPr>
            <a:picLocks noChangeAspect="1"/>
          </p:cNvPicPr>
          <p:nvPr/>
        </p:nvPicPr>
        <p:blipFill rotWithShape="1">
          <a:blip r:embed="rId3"/>
          <a:srcRect l="42422" t="23333" r="51406" b="10834"/>
          <a:stretch/>
        </p:blipFill>
        <p:spPr>
          <a:xfrm>
            <a:off x="9429749" y="1944548"/>
            <a:ext cx="752475" cy="4514850"/>
          </a:xfrm>
          <a:prstGeom prst="rect">
            <a:avLst/>
          </a:prstGeom>
        </p:spPr>
      </p:pic>
      <p:sp>
        <p:nvSpPr>
          <p:cNvPr id="9" name="TextBox 8">
            <a:extLst>
              <a:ext uri="{FF2B5EF4-FFF2-40B4-BE49-F238E27FC236}">
                <a16:creationId xmlns:a16="http://schemas.microsoft.com/office/drawing/2014/main" id="{0973BC23-23DE-46EA-A5C0-BB4CB5CFEB4A}"/>
              </a:ext>
            </a:extLst>
          </p:cNvPr>
          <p:cNvSpPr txBox="1"/>
          <p:nvPr/>
        </p:nvSpPr>
        <p:spPr>
          <a:xfrm>
            <a:off x="5499041" y="1875354"/>
            <a:ext cx="1218410" cy="461665"/>
          </a:xfrm>
          <a:prstGeom prst="rect">
            <a:avLst/>
          </a:prstGeom>
          <a:noFill/>
        </p:spPr>
        <p:txBody>
          <a:bodyPr wrap="none" rtlCol="0">
            <a:spAutoFit/>
          </a:bodyPr>
          <a:lstStyle/>
          <a:p>
            <a:r>
              <a:rPr lang="en-US" sz="2400" b="1" dirty="0" err="1"/>
              <a:t>ResNets</a:t>
            </a:r>
            <a:endParaRPr lang="en-SE" sz="2400" b="1" dirty="0"/>
          </a:p>
        </p:txBody>
      </p:sp>
      <p:sp>
        <p:nvSpPr>
          <p:cNvPr id="10" name="TextBox 9">
            <a:extLst>
              <a:ext uri="{FF2B5EF4-FFF2-40B4-BE49-F238E27FC236}">
                <a16:creationId xmlns:a16="http://schemas.microsoft.com/office/drawing/2014/main" id="{E59FEF2D-4140-4A6A-9A6B-0F61AC85CEB5}"/>
              </a:ext>
            </a:extLst>
          </p:cNvPr>
          <p:cNvSpPr txBox="1"/>
          <p:nvPr/>
        </p:nvSpPr>
        <p:spPr>
          <a:xfrm>
            <a:off x="6404437" y="2809875"/>
            <a:ext cx="2303708" cy="461665"/>
          </a:xfrm>
          <a:prstGeom prst="rect">
            <a:avLst/>
          </a:prstGeom>
          <a:noFill/>
        </p:spPr>
        <p:txBody>
          <a:bodyPr wrap="none" rtlCol="0">
            <a:spAutoFit/>
          </a:bodyPr>
          <a:lstStyle/>
          <a:p>
            <a:r>
              <a:rPr lang="en-US" sz="2400" dirty="0">
                <a:solidFill>
                  <a:srgbClr val="FF0000"/>
                </a:solidFill>
              </a:rPr>
              <a:t>Up to 152 layers!</a:t>
            </a:r>
            <a:endParaRPr lang="en-SE" sz="2400" dirty="0">
              <a:solidFill>
                <a:srgbClr val="FF0000"/>
              </a:solidFill>
            </a:endParaRPr>
          </a:p>
        </p:txBody>
      </p:sp>
    </p:spTree>
    <p:extLst>
      <p:ext uri="{BB962C8B-B14F-4D97-AF65-F5344CB8AC3E}">
        <p14:creationId xmlns:p14="http://schemas.microsoft.com/office/powerpoint/2010/main" val="3362035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2936-2AD2-4C15-9D18-CFA3FD478238}"/>
              </a:ext>
            </a:extLst>
          </p:cNvPr>
          <p:cNvSpPr>
            <a:spLocks noGrp="1"/>
          </p:cNvSpPr>
          <p:nvPr>
            <p:ph type="title"/>
          </p:nvPr>
        </p:nvSpPr>
        <p:spPr/>
        <p:txBody>
          <a:bodyPr/>
          <a:lstStyle/>
          <a:p>
            <a:pPr algn="ctr"/>
            <a:r>
              <a:rPr lang="en-US" dirty="0">
                <a:solidFill>
                  <a:srgbClr val="00B050"/>
                </a:solidFill>
              </a:rPr>
              <a:t>Continuous performance gains</a:t>
            </a:r>
            <a:endParaRPr lang="en-SE" dirty="0">
              <a:solidFill>
                <a:srgbClr val="00B050"/>
              </a:solidFill>
            </a:endParaRPr>
          </a:p>
        </p:txBody>
      </p:sp>
      <p:sp>
        <p:nvSpPr>
          <p:cNvPr id="3" name="Content Placeholder 2">
            <a:extLst>
              <a:ext uri="{FF2B5EF4-FFF2-40B4-BE49-F238E27FC236}">
                <a16:creationId xmlns:a16="http://schemas.microsoft.com/office/drawing/2014/main" id="{8C88AA6F-2261-4084-B3F2-4B560F5A2045}"/>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FFAE6B49-0C6E-47D0-ACC0-4BF3C6F434BA}"/>
              </a:ext>
            </a:extLst>
          </p:cNvPr>
          <p:cNvPicPr>
            <a:picLocks noChangeAspect="1"/>
          </p:cNvPicPr>
          <p:nvPr/>
        </p:nvPicPr>
        <p:blipFill>
          <a:blip r:embed="rId2"/>
          <a:stretch>
            <a:fillRect/>
          </a:stretch>
        </p:blipFill>
        <p:spPr>
          <a:xfrm>
            <a:off x="546652" y="2005519"/>
            <a:ext cx="11330609" cy="4351338"/>
          </a:xfrm>
          <a:prstGeom prst="rect">
            <a:avLst/>
          </a:prstGeom>
        </p:spPr>
      </p:pic>
      <p:sp>
        <p:nvSpPr>
          <p:cNvPr id="7" name="TextBox 6">
            <a:extLst>
              <a:ext uri="{FF2B5EF4-FFF2-40B4-BE49-F238E27FC236}">
                <a16:creationId xmlns:a16="http://schemas.microsoft.com/office/drawing/2014/main" id="{83A7FFCC-EA66-4FF8-A60A-41DE47017912}"/>
              </a:ext>
            </a:extLst>
          </p:cNvPr>
          <p:cNvSpPr txBox="1"/>
          <p:nvPr/>
        </p:nvSpPr>
        <p:spPr>
          <a:xfrm>
            <a:off x="152814" y="6259752"/>
            <a:ext cx="11039061" cy="553998"/>
          </a:xfrm>
          <a:prstGeom prst="rect">
            <a:avLst/>
          </a:prstGeom>
          <a:noFill/>
        </p:spPr>
        <p:txBody>
          <a:bodyPr wrap="square">
            <a:spAutoFit/>
          </a:bodyPr>
          <a:lstStyle/>
          <a:p>
            <a:pPr algn="l"/>
            <a:endParaRPr lang="en-SE" sz="1200" b="0" i="0" u="none" strike="noStrike" baseline="0" dirty="0">
              <a:solidFill>
                <a:srgbClr val="000000"/>
              </a:solidFill>
              <a:latin typeface="Calibri" panose="020F0502020204030204" pitchFamily="34" charset="0"/>
            </a:endParaRPr>
          </a:p>
          <a:p>
            <a:pPr marR="44970" algn="l"/>
            <a:r>
              <a:rPr lang="sv-SE" sz="1800" b="0" i="0" u="none" strike="noStrike" baseline="0" dirty="0">
                <a:solidFill>
                  <a:srgbClr val="A6A6A6"/>
                </a:solidFill>
                <a:latin typeface="Calibri" panose="020F0502020204030204" pitchFamily="34" charset="0"/>
              </a:rPr>
              <a:t>https://paperswithcode.com/sota/image-classification-on-imagenet?metric=Top%205%20Accuracy</a:t>
            </a:r>
            <a:endParaRPr lang="en-SE" dirty="0"/>
          </a:p>
        </p:txBody>
      </p:sp>
    </p:spTree>
    <p:extLst>
      <p:ext uri="{BB962C8B-B14F-4D97-AF65-F5344CB8AC3E}">
        <p14:creationId xmlns:p14="http://schemas.microsoft.com/office/powerpoint/2010/main" val="2556871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25A9E-364B-4093-A104-4535F0001DA6}"/>
              </a:ext>
            </a:extLst>
          </p:cNvPr>
          <p:cNvSpPr>
            <a:spLocks noGrp="1"/>
          </p:cNvSpPr>
          <p:nvPr>
            <p:ph type="title"/>
          </p:nvPr>
        </p:nvSpPr>
        <p:spPr/>
        <p:txBody>
          <a:bodyPr/>
          <a:lstStyle/>
          <a:p>
            <a:pPr algn="ctr"/>
            <a:r>
              <a:rPr lang="en-US" dirty="0">
                <a:solidFill>
                  <a:srgbClr val="00B050"/>
                </a:solidFill>
              </a:rPr>
              <a:t>Transfer learning</a:t>
            </a:r>
            <a:endParaRPr lang="en-SE" dirty="0">
              <a:solidFill>
                <a:srgbClr val="00B050"/>
              </a:solidFill>
            </a:endParaRPr>
          </a:p>
        </p:txBody>
      </p:sp>
      <p:sp>
        <p:nvSpPr>
          <p:cNvPr id="3" name="Content Placeholder 2">
            <a:extLst>
              <a:ext uri="{FF2B5EF4-FFF2-40B4-BE49-F238E27FC236}">
                <a16:creationId xmlns:a16="http://schemas.microsoft.com/office/drawing/2014/main" id="{4BCF9C2E-EA6A-401B-81B1-63BBF3587949}"/>
              </a:ext>
            </a:extLst>
          </p:cNvPr>
          <p:cNvSpPr>
            <a:spLocks noGrp="1"/>
          </p:cNvSpPr>
          <p:nvPr>
            <p:ph idx="1"/>
          </p:nvPr>
        </p:nvSpPr>
        <p:spPr/>
        <p:txBody>
          <a:bodyPr/>
          <a:lstStyle/>
          <a:p>
            <a:r>
              <a:rPr lang="en-US" dirty="0"/>
              <a:t>Often not beneficial to train neural network from scratch</a:t>
            </a:r>
          </a:p>
          <a:p>
            <a:r>
              <a:rPr lang="en-US" dirty="0"/>
              <a:t>Largest benefits for small datasets</a:t>
            </a:r>
          </a:p>
          <a:p>
            <a:pPr marL="0" indent="0">
              <a:buNone/>
            </a:pPr>
            <a:r>
              <a:rPr lang="en-US" dirty="0">
                <a:latin typeface="Calibri" panose="020F0502020204030204" pitchFamily="34" charset="0"/>
                <a:cs typeface="Calibri" panose="020F0502020204030204" pitchFamily="34" charset="0"/>
              </a:rPr>
              <a:t>→ use transfer learning as default</a:t>
            </a:r>
          </a:p>
          <a:p>
            <a:pPr marL="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Standard networks pre-trained on ImageNet, e.g. VGG16, ResNet50, EfficientNetB7 (part of deep learning libraries)</a:t>
            </a:r>
          </a:p>
          <a:p>
            <a:r>
              <a:rPr lang="en-US" dirty="0">
                <a:latin typeface="Calibri" panose="020F0502020204030204" pitchFamily="34" charset="0"/>
                <a:cs typeface="Calibri" panose="020F0502020204030204" pitchFamily="34" charset="0"/>
              </a:rPr>
              <a:t>Specialist networks trained on data similar to yours (check model zoos)</a:t>
            </a:r>
          </a:p>
        </p:txBody>
      </p:sp>
    </p:spTree>
    <p:extLst>
      <p:ext uri="{BB962C8B-B14F-4D97-AF65-F5344CB8AC3E}">
        <p14:creationId xmlns:p14="http://schemas.microsoft.com/office/powerpoint/2010/main" val="30601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1381-49B1-4082-966F-7F679F87C0C4}"/>
              </a:ext>
            </a:extLst>
          </p:cNvPr>
          <p:cNvSpPr>
            <a:spLocks noGrp="1"/>
          </p:cNvSpPr>
          <p:nvPr>
            <p:ph type="title"/>
          </p:nvPr>
        </p:nvSpPr>
        <p:spPr/>
        <p:txBody>
          <a:bodyPr/>
          <a:lstStyle/>
          <a:p>
            <a:pPr algn="ctr"/>
            <a:r>
              <a:rPr lang="en-US" dirty="0">
                <a:solidFill>
                  <a:srgbClr val="00B050"/>
                </a:solidFill>
              </a:rPr>
              <a:t>Models in </a:t>
            </a:r>
            <a:r>
              <a:rPr lang="en-US" dirty="0" err="1">
                <a:solidFill>
                  <a:srgbClr val="00B050"/>
                </a:solidFill>
              </a:rPr>
              <a:t>Keras</a:t>
            </a:r>
            <a:r>
              <a:rPr lang="en-US" dirty="0">
                <a:solidFill>
                  <a:srgbClr val="00B050"/>
                </a:solidFill>
              </a:rPr>
              <a:t>/TensorFlow2</a:t>
            </a:r>
            <a:br>
              <a:rPr lang="en-US" dirty="0">
                <a:solidFill>
                  <a:srgbClr val="00B050"/>
                </a:solidFill>
              </a:rPr>
            </a:br>
            <a:r>
              <a:rPr lang="en-US" dirty="0">
                <a:solidFill>
                  <a:srgbClr val="00B050"/>
                </a:solidFill>
              </a:rPr>
              <a:t>https://keras.io/api/applications/</a:t>
            </a:r>
            <a:endParaRPr lang="en-SE" dirty="0">
              <a:solidFill>
                <a:srgbClr val="00B050"/>
              </a:solidFill>
            </a:endParaRPr>
          </a:p>
        </p:txBody>
      </p:sp>
      <p:sp>
        <p:nvSpPr>
          <p:cNvPr id="3" name="Content Placeholder 2">
            <a:extLst>
              <a:ext uri="{FF2B5EF4-FFF2-40B4-BE49-F238E27FC236}">
                <a16:creationId xmlns:a16="http://schemas.microsoft.com/office/drawing/2014/main" id="{B55A0E2D-0E9B-4233-9EFF-625509E5D366}"/>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9CF82C26-4DEA-47C2-8A6B-333FBAAFEA6D}"/>
              </a:ext>
            </a:extLst>
          </p:cNvPr>
          <p:cNvPicPr>
            <a:picLocks noChangeAspect="1"/>
          </p:cNvPicPr>
          <p:nvPr/>
        </p:nvPicPr>
        <p:blipFill rotWithShape="1">
          <a:blip r:embed="rId2"/>
          <a:srcRect l="21359" t="13333" r="31358" b="5324"/>
          <a:stretch/>
        </p:blipFill>
        <p:spPr>
          <a:xfrm>
            <a:off x="3472070" y="1918253"/>
            <a:ext cx="4960854" cy="4800600"/>
          </a:xfrm>
          <a:prstGeom prst="rect">
            <a:avLst/>
          </a:prstGeom>
        </p:spPr>
      </p:pic>
    </p:spTree>
    <p:extLst>
      <p:ext uri="{BB962C8B-B14F-4D97-AF65-F5344CB8AC3E}">
        <p14:creationId xmlns:p14="http://schemas.microsoft.com/office/powerpoint/2010/main" val="3280800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AE3A-39BF-4828-81B5-A08DDA855A8C}"/>
              </a:ext>
            </a:extLst>
          </p:cNvPr>
          <p:cNvSpPr>
            <a:spLocks noGrp="1"/>
          </p:cNvSpPr>
          <p:nvPr>
            <p:ph type="title"/>
          </p:nvPr>
        </p:nvSpPr>
        <p:spPr/>
        <p:txBody>
          <a:bodyPr/>
          <a:lstStyle/>
          <a:p>
            <a:pPr algn="ctr"/>
            <a:r>
              <a:rPr lang="en-US" dirty="0">
                <a:solidFill>
                  <a:srgbClr val="00B050"/>
                </a:solidFill>
              </a:rPr>
              <a:t>Transfer learning with “frozen” model as feature extractor</a:t>
            </a:r>
            <a:endParaRPr lang="en-SE" dirty="0"/>
          </a:p>
        </p:txBody>
      </p:sp>
      <p:sp>
        <p:nvSpPr>
          <p:cNvPr id="4" name="Rectangle 3">
            <a:extLst>
              <a:ext uri="{FF2B5EF4-FFF2-40B4-BE49-F238E27FC236}">
                <a16:creationId xmlns:a16="http://schemas.microsoft.com/office/drawing/2014/main" id="{4402DB3B-C32B-45B6-AF5A-64B6301CBC8E}"/>
              </a:ext>
            </a:extLst>
          </p:cNvPr>
          <p:cNvSpPr/>
          <p:nvPr/>
        </p:nvSpPr>
        <p:spPr>
          <a:xfrm>
            <a:off x="495299" y="3429000"/>
            <a:ext cx="1152525" cy="2795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Rectangle 4">
            <a:extLst>
              <a:ext uri="{FF2B5EF4-FFF2-40B4-BE49-F238E27FC236}">
                <a16:creationId xmlns:a16="http://schemas.microsoft.com/office/drawing/2014/main" id="{19855749-3472-4B9F-96D1-96853854F650}"/>
              </a:ext>
            </a:extLst>
          </p:cNvPr>
          <p:cNvSpPr/>
          <p:nvPr/>
        </p:nvSpPr>
        <p:spPr>
          <a:xfrm>
            <a:off x="495300" y="2790825"/>
            <a:ext cx="115252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 layer</a:t>
            </a:r>
            <a:endParaRPr lang="en-SE" dirty="0"/>
          </a:p>
        </p:txBody>
      </p:sp>
      <p:sp>
        <p:nvSpPr>
          <p:cNvPr id="6" name="Rectangle 5">
            <a:extLst>
              <a:ext uri="{FF2B5EF4-FFF2-40B4-BE49-F238E27FC236}">
                <a16:creationId xmlns:a16="http://schemas.microsoft.com/office/drawing/2014/main" id="{9F597E43-C4E1-4EB2-9370-2D59DE36E577}"/>
              </a:ext>
            </a:extLst>
          </p:cNvPr>
          <p:cNvSpPr/>
          <p:nvPr/>
        </p:nvSpPr>
        <p:spPr>
          <a:xfrm>
            <a:off x="495299" y="6283325"/>
            <a:ext cx="1152525" cy="2905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SE" dirty="0"/>
          </a:p>
        </p:txBody>
      </p:sp>
      <p:sp>
        <p:nvSpPr>
          <p:cNvPr id="7" name="Arrow: Right 6">
            <a:extLst>
              <a:ext uri="{FF2B5EF4-FFF2-40B4-BE49-F238E27FC236}">
                <a16:creationId xmlns:a16="http://schemas.microsoft.com/office/drawing/2014/main" id="{FEF574B1-3808-4DB5-B47A-EE5F4107FA4E}"/>
              </a:ext>
            </a:extLst>
          </p:cNvPr>
          <p:cNvSpPr/>
          <p:nvPr/>
        </p:nvSpPr>
        <p:spPr>
          <a:xfrm>
            <a:off x="2028826" y="4475163"/>
            <a:ext cx="809625" cy="6953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tx1"/>
              </a:solidFill>
            </a:endParaRPr>
          </a:p>
        </p:txBody>
      </p:sp>
      <p:sp>
        <p:nvSpPr>
          <p:cNvPr id="8" name="Rectangle 7">
            <a:extLst>
              <a:ext uri="{FF2B5EF4-FFF2-40B4-BE49-F238E27FC236}">
                <a16:creationId xmlns:a16="http://schemas.microsoft.com/office/drawing/2014/main" id="{2C65DDAD-427B-43B9-B3AE-C7145E47998D}"/>
              </a:ext>
            </a:extLst>
          </p:cNvPr>
          <p:cNvSpPr/>
          <p:nvPr/>
        </p:nvSpPr>
        <p:spPr>
          <a:xfrm>
            <a:off x="3219453" y="3422650"/>
            <a:ext cx="1152525" cy="2795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5E6F3CCC-1612-438A-B313-F54D719B20C8}"/>
              </a:ext>
            </a:extLst>
          </p:cNvPr>
          <p:cNvSpPr/>
          <p:nvPr/>
        </p:nvSpPr>
        <p:spPr>
          <a:xfrm>
            <a:off x="3219454" y="2828925"/>
            <a:ext cx="1152525" cy="549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FC layer</a:t>
            </a:r>
            <a:endParaRPr lang="en-SE" dirty="0"/>
          </a:p>
        </p:txBody>
      </p:sp>
      <p:sp>
        <p:nvSpPr>
          <p:cNvPr id="10" name="Rectangle 9">
            <a:extLst>
              <a:ext uri="{FF2B5EF4-FFF2-40B4-BE49-F238E27FC236}">
                <a16:creationId xmlns:a16="http://schemas.microsoft.com/office/drawing/2014/main" id="{611973A4-6B0C-4526-A916-FD5B5A0BE1F6}"/>
              </a:ext>
            </a:extLst>
          </p:cNvPr>
          <p:cNvSpPr/>
          <p:nvPr/>
        </p:nvSpPr>
        <p:spPr>
          <a:xfrm>
            <a:off x="3219453" y="6276975"/>
            <a:ext cx="1152525" cy="2905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SE" dirty="0"/>
          </a:p>
        </p:txBody>
      </p:sp>
      <p:sp>
        <p:nvSpPr>
          <p:cNvPr id="11" name="Right Brace 10">
            <a:extLst>
              <a:ext uri="{FF2B5EF4-FFF2-40B4-BE49-F238E27FC236}">
                <a16:creationId xmlns:a16="http://schemas.microsoft.com/office/drawing/2014/main" id="{198CD192-423F-4CF2-8AD7-7C5EAC699E5B}"/>
              </a:ext>
            </a:extLst>
          </p:cNvPr>
          <p:cNvSpPr/>
          <p:nvPr/>
        </p:nvSpPr>
        <p:spPr>
          <a:xfrm>
            <a:off x="4600575" y="3422650"/>
            <a:ext cx="295275" cy="279558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SE"/>
          </a:p>
        </p:txBody>
      </p:sp>
      <p:sp>
        <p:nvSpPr>
          <p:cNvPr id="12" name="TextBox 11">
            <a:extLst>
              <a:ext uri="{FF2B5EF4-FFF2-40B4-BE49-F238E27FC236}">
                <a16:creationId xmlns:a16="http://schemas.microsoft.com/office/drawing/2014/main" id="{3FCE416B-3E1C-4E86-99E3-C3F411CC02A3}"/>
              </a:ext>
            </a:extLst>
          </p:cNvPr>
          <p:cNvSpPr txBox="1"/>
          <p:nvPr/>
        </p:nvSpPr>
        <p:spPr>
          <a:xfrm>
            <a:off x="5124447" y="4597400"/>
            <a:ext cx="2557239" cy="461665"/>
          </a:xfrm>
          <a:prstGeom prst="rect">
            <a:avLst/>
          </a:prstGeom>
          <a:noFill/>
        </p:spPr>
        <p:txBody>
          <a:bodyPr wrap="none" rtlCol="0">
            <a:spAutoFit/>
          </a:bodyPr>
          <a:lstStyle/>
          <a:p>
            <a:r>
              <a:rPr lang="en-US" sz="2400" dirty="0"/>
              <a:t>Freeze these layers</a:t>
            </a:r>
            <a:endParaRPr lang="en-SE" sz="2400" dirty="0"/>
          </a:p>
        </p:txBody>
      </p:sp>
      <p:sp>
        <p:nvSpPr>
          <p:cNvPr id="13" name="TextBox 12">
            <a:extLst>
              <a:ext uri="{FF2B5EF4-FFF2-40B4-BE49-F238E27FC236}">
                <a16:creationId xmlns:a16="http://schemas.microsoft.com/office/drawing/2014/main" id="{46A775F5-1C41-4565-A16A-EC754E2E3C5A}"/>
              </a:ext>
            </a:extLst>
          </p:cNvPr>
          <p:cNvSpPr txBox="1"/>
          <p:nvPr/>
        </p:nvSpPr>
        <p:spPr>
          <a:xfrm>
            <a:off x="5095872" y="2900918"/>
            <a:ext cx="2742161" cy="461665"/>
          </a:xfrm>
          <a:prstGeom prst="rect">
            <a:avLst/>
          </a:prstGeom>
          <a:noFill/>
        </p:spPr>
        <p:txBody>
          <a:bodyPr wrap="none" rtlCol="0">
            <a:spAutoFit/>
          </a:bodyPr>
          <a:lstStyle/>
          <a:p>
            <a:r>
              <a:rPr lang="en-US" sz="2400" dirty="0"/>
              <a:t>Train replaced layers</a:t>
            </a:r>
            <a:endParaRPr lang="en-SE" sz="2400" dirty="0"/>
          </a:p>
        </p:txBody>
      </p:sp>
      <p:sp>
        <p:nvSpPr>
          <p:cNvPr id="19" name="TextBox 18">
            <a:extLst>
              <a:ext uri="{FF2B5EF4-FFF2-40B4-BE49-F238E27FC236}">
                <a16:creationId xmlns:a16="http://schemas.microsoft.com/office/drawing/2014/main" id="{A19F1AEA-C297-481D-BF52-056F3443A537}"/>
              </a:ext>
            </a:extLst>
          </p:cNvPr>
          <p:cNvSpPr txBox="1"/>
          <p:nvPr/>
        </p:nvSpPr>
        <p:spPr>
          <a:xfrm>
            <a:off x="323850" y="2000250"/>
            <a:ext cx="1663532" cy="830997"/>
          </a:xfrm>
          <a:prstGeom prst="rect">
            <a:avLst/>
          </a:prstGeom>
          <a:noFill/>
        </p:spPr>
        <p:txBody>
          <a:bodyPr wrap="none" rtlCol="0">
            <a:spAutoFit/>
          </a:bodyPr>
          <a:lstStyle/>
          <a:p>
            <a:pPr algn="ctr"/>
            <a:r>
              <a:rPr lang="en-US" sz="2400" dirty="0"/>
              <a:t>Pre-trained </a:t>
            </a:r>
          </a:p>
          <a:p>
            <a:pPr algn="ctr"/>
            <a:r>
              <a:rPr lang="en-US" sz="2400" dirty="0"/>
              <a:t>model</a:t>
            </a:r>
            <a:endParaRPr lang="en-SE" sz="2400" dirty="0"/>
          </a:p>
        </p:txBody>
      </p:sp>
      <p:sp>
        <p:nvSpPr>
          <p:cNvPr id="20" name="TextBox 19">
            <a:extLst>
              <a:ext uri="{FF2B5EF4-FFF2-40B4-BE49-F238E27FC236}">
                <a16:creationId xmlns:a16="http://schemas.microsoft.com/office/drawing/2014/main" id="{7D9EC69D-DE19-4B65-8134-92977A45330B}"/>
              </a:ext>
            </a:extLst>
          </p:cNvPr>
          <p:cNvSpPr txBox="1"/>
          <p:nvPr/>
        </p:nvSpPr>
        <p:spPr>
          <a:xfrm>
            <a:off x="3038363" y="2004278"/>
            <a:ext cx="1514710" cy="830997"/>
          </a:xfrm>
          <a:prstGeom prst="rect">
            <a:avLst/>
          </a:prstGeom>
          <a:noFill/>
        </p:spPr>
        <p:txBody>
          <a:bodyPr wrap="none" rtlCol="0">
            <a:spAutoFit/>
          </a:bodyPr>
          <a:lstStyle/>
          <a:p>
            <a:pPr algn="ctr"/>
            <a:r>
              <a:rPr lang="en-US" sz="2400" dirty="0"/>
              <a:t>Feature</a:t>
            </a:r>
          </a:p>
          <a:p>
            <a:pPr algn="ctr"/>
            <a:r>
              <a:rPr lang="en-US" sz="2400" dirty="0"/>
              <a:t>extraction </a:t>
            </a:r>
            <a:endParaRPr lang="en-SE" sz="2400" dirty="0"/>
          </a:p>
        </p:txBody>
      </p:sp>
    </p:spTree>
    <p:extLst>
      <p:ext uri="{BB962C8B-B14F-4D97-AF65-F5344CB8AC3E}">
        <p14:creationId xmlns:p14="http://schemas.microsoft.com/office/powerpoint/2010/main" val="26044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AE3A-39BF-4828-81B5-A08DDA855A8C}"/>
              </a:ext>
            </a:extLst>
          </p:cNvPr>
          <p:cNvSpPr>
            <a:spLocks noGrp="1"/>
          </p:cNvSpPr>
          <p:nvPr>
            <p:ph type="title"/>
          </p:nvPr>
        </p:nvSpPr>
        <p:spPr/>
        <p:txBody>
          <a:bodyPr/>
          <a:lstStyle/>
          <a:p>
            <a:pPr algn="ctr"/>
            <a:r>
              <a:rPr lang="en-US" dirty="0">
                <a:solidFill>
                  <a:srgbClr val="00B050"/>
                </a:solidFill>
              </a:rPr>
              <a:t>Optional fine-tuning possible when larger datasets available</a:t>
            </a:r>
            <a:endParaRPr lang="en-SE" dirty="0"/>
          </a:p>
        </p:txBody>
      </p:sp>
      <p:sp>
        <p:nvSpPr>
          <p:cNvPr id="4" name="Rectangle 3">
            <a:extLst>
              <a:ext uri="{FF2B5EF4-FFF2-40B4-BE49-F238E27FC236}">
                <a16:creationId xmlns:a16="http://schemas.microsoft.com/office/drawing/2014/main" id="{4402DB3B-C32B-45B6-AF5A-64B6301CBC8E}"/>
              </a:ext>
            </a:extLst>
          </p:cNvPr>
          <p:cNvSpPr/>
          <p:nvPr/>
        </p:nvSpPr>
        <p:spPr>
          <a:xfrm>
            <a:off x="495299" y="3429000"/>
            <a:ext cx="1152525" cy="2795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 name="Rectangle 4">
            <a:extLst>
              <a:ext uri="{FF2B5EF4-FFF2-40B4-BE49-F238E27FC236}">
                <a16:creationId xmlns:a16="http://schemas.microsoft.com/office/drawing/2014/main" id="{19855749-3472-4B9F-96D1-96853854F650}"/>
              </a:ext>
            </a:extLst>
          </p:cNvPr>
          <p:cNvSpPr/>
          <p:nvPr/>
        </p:nvSpPr>
        <p:spPr>
          <a:xfrm>
            <a:off x="495300" y="2790825"/>
            <a:ext cx="1152525" cy="593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 layer</a:t>
            </a:r>
            <a:endParaRPr lang="en-SE" dirty="0"/>
          </a:p>
        </p:txBody>
      </p:sp>
      <p:sp>
        <p:nvSpPr>
          <p:cNvPr id="6" name="Rectangle 5">
            <a:extLst>
              <a:ext uri="{FF2B5EF4-FFF2-40B4-BE49-F238E27FC236}">
                <a16:creationId xmlns:a16="http://schemas.microsoft.com/office/drawing/2014/main" id="{9F597E43-C4E1-4EB2-9370-2D59DE36E577}"/>
              </a:ext>
            </a:extLst>
          </p:cNvPr>
          <p:cNvSpPr/>
          <p:nvPr/>
        </p:nvSpPr>
        <p:spPr>
          <a:xfrm>
            <a:off x="495299" y="6283325"/>
            <a:ext cx="1152525" cy="2905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SE" dirty="0"/>
          </a:p>
        </p:txBody>
      </p:sp>
      <p:sp>
        <p:nvSpPr>
          <p:cNvPr id="7" name="Arrow: Right 6">
            <a:extLst>
              <a:ext uri="{FF2B5EF4-FFF2-40B4-BE49-F238E27FC236}">
                <a16:creationId xmlns:a16="http://schemas.microsoft.com/office/drawing/2014/main" id="{FEF574B1-3808-4DB5-B47A-EE5F4107FA4E}"/>
              </a:ext>
            </a:extLst>
          </p:cNvPr>
          <p:cNvSpPr/>
          <p:nvPr/>
        </p:nvSpPr>
        <p:spPr>
          <a:xfrm>
            <a:off x="2028826" y="4475163"/>
            <a:ext cx="809625" cy="6953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tx1"/>
              </a:solidFill>
            </a:endParaRPr>
          </a:p>
        </p:txBody>
      </p:sp>
      <p:sp>
        <p:nvSpPr>
          <p:cNvPr id="8" name="Rectangle 7">
            <a:extLst>
              <a:ext uri="{FF2B5EF4-FFF2-40B4-BE49-F238E27FC236}">
                <a16:creationId xmlns:a16="http://schemas.microsoft.com/office/drawing/2014/main" id="{2C65DDAD-427B-43B9-B3AE-C7145E47998D}"/>
              </a:ext>
            </a:extLst>
          </p:cNvPr>
          <p:cNvSpPr/>
          <p:nvPr/>
        </p:nvSpPr>
        <p:spPr>
          <a:xfrm>
            <a:off x="3219453" y="3422650"/>
            <a:ext cx="1152525" cy="2795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5E6F3CCC-1612-438A-B313-F54D719B20C8}"/>
              </a:ext>
            </a:extLst>
          </p:cNvPr>
          <p:cNvSpPr/>
          <p:nvPr/>
        </p:nvSpPr>
        <p:spPr>
          <a:xfrm>
            <a:off x="3219454" y="2828925"/>
            <a:ext cx="1152525" cy="549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FC layer</a:t>
            </a:r>
            <a:endParaRPr lang="en-SE" dirty="0"/>
          </a:p>
        </p:txBody>
      </p:sp>
      <p:sp>
        <p:nvSpPr>
          <p:cNvPr id="10" name="Rectangle 9">
            <a:extLst>
              <a:ext uri="{FF2B5EF4-FFF2-40B4-BE49-F238E27FC236}">
                <a16:creationId xmlns:a16="http://schemas.microsoft.com/office/drawing/2014/main" id="{611973A4-6B0C-4526-A916-FD5B5A0BE1F6}"/>
              </a:ext>
            </a:extLst>
          </p:cNvPr>
          <p:cNvSpPr/>
          <p:nvPr/>
        </p:nvSpPr>
        <p:spPr>
          <a:xfrm>
            <a:off x="3219453" y="6276975"/>
            <a:ext cx="1152525" cy="2905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SE" dirty="0"/>
          </a:p>
        </p:txBody>
      </p:sp>
      <p:sp>
        <p:nvSpPr>
          <p:cNvPr id="11" name="Right Brace 10">
            <a:extLst>
              <a:ext uri="{FF2B5EF4-FFF2-40B4-BE49-F238E27FC236}">
                <a16:creationId xmlns:a16="http://schemas.microsoft.com/office/drawing/2014/main" id="{198CD192-423F-4CF2-8AD7-7C5EAC699E5B}"/>
              </a:ext>
            </a:extLst>
          </p:cNvPr>
          <p:cNvSpPr/>
          <p:nvPr/>
        </p:nvSpPr>
        <p:spPr>
          <a:xfrm>
            <a:off x="4600575" y="3422650"/>
            <a:ext cx="295275" cy="2795588"/>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SE"/>
          </a:p>
        </p:txBody>
      </p:sp>
      <p:sp>
        <p:nvSpPr>
          <p:cNvPr id="12" name="TextBox 11">
            <a:extLst>
              <a:ext uri="{FF2B5EF4-FFF2-40B4-BE49-F238E27FC236}">
                <a16:creationId xmlns:a16="http://schemas.microsoft.com/office/drawing/2014/main" id="{3FCE416B-3E1C-4E86-99E3-C3F411CC02A3}"/>
              </a:ext>
            </a:extLst>
          </p:cNvPr>
          <p:cNvSpPr txBox="1"/>
          <p:nvPr/>
        </p:nvSpPr>
        <p:spPr>
          <a:xfrm>
            <a:off x="5124447" y="4597400"/>
            <a:ext cx="2557239" cy="461665"/>
          </a:xfrm>
          <a:prstGeom prst="rect">
            <a:avLst/>
          </a:prstGeom>
          <a:noFill/>
        </p:spPr>
        <p:txBody>
          <a:bodyPr wrap="none" rtlCol="0">
            <a:spAutoFit/>
          </a:bodyPr>
          <a:lstStyle/>
          <a:p>
            <a:r>
              <a:rPr lang="en-US" sz="2400" dirty="0"/>
              <a:t>Freeze these layers</a:t>
            </a:r>
            <a:endParaRPr lang="en-SE" sz="2400" dirty="0"/>
          </a:p>
        </p:txBody>
      </p:sp>
      <p:sp>
        <p:nvSpPr>
          <p:cNvPr id="13" name="TextBox 12">
            <a:extLst>
              <a:ext uri="{FF2B5EF4-FFF2-40B4-BE49-F238E27FC236}">
                <a16:creationId xmlns:a16="http://schemas.microsoft.com/office/drawing/2014/main" id="{46A775F5-1C41-4565-A16A-EC754E2E3C5A}"/>
              </a:ext>
            </a:extLst>
          </p:cNvPr>
          <p:cNvSpPr txBox="1"/>
          <p:nvPr/>
        </p:nvSpPr>
        <p:spPr>
          <a:xfrm>
            <a:off x="5095872" y="2900918"/>
            <a:ext cx="2742161" cy="461665"/>
          </a:xfrm>
          <a:prstGeom prst="rect">
            <a:avLst/>
          </a:prstGeom>
          <a:noFill/>
        </p:spPr>
        <p:txBody>
          <a:bodyPr wrap="none" rtlCol="0">
            <a:spAutoFit/>
          </a:bodyPr>
          <a:lstStyle/>
          <a:p>
            <a:r>
              <a:rPr lang="en-US" sz="2400" dirty="0"/>
              <a:t>Train replaced layers</a:t>
            </a:r>
            <a:endParaRPr lang="en-SE" sz="2400" dirty="0"/>
          </a:p>
        </p:txBody>
      </p:sp>
      <p:sp>
        <p:nvSpPr>
          <p:cNvPr id="14" name="Arrow: Right 13">
            <a:extLst>
              <a:ext uri="{FF2B5EF4-FFF2-40B4-BE49-F238E27FC236}">
                <a16:creationId xmlns:a16="http://schemas.microsoft.com/office/drawing/2014/main" id="{00408E5D-E0FD-40C8-81CD-34F02CDA7273}"/>
              </a:ext>
            </a:extLst>
          </p:cNvPr>
          <p:cNvSpPr/>
          <p:nvPr/>
        </p:nvSpPr>
        <p:spPr>
          <a:xfrm>
            <a:off x="8046130" y="4475162"/>
            <a:ext cx="809625" cy="6953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solidFill>
                <a:schemeClr val="tx1"/>
              </a:solidFill>
            </a:endParaRPr>
          </a:p>
        </p:txBody>
      </p:sp>
      <p:sp>
        <p:nvSpPr>
          <p:cNvPr id="15" name="Rectangle 14">
            <a:extLst>
              <a:ext uri="{FF2B5EF4-FFF2-40B4-BE49-F238E27FC236}">
                <a16:creationId xmlns:a16="http://schemas.microsoft.com/office/drawing/2014/main" id="{DD5DE477-AAEB-4623-AF9C-F5FCBB7EE1FB}"/>
              </a:ext>
            </a:extLst>
          </p:cNvPr>
          <p:cNvSpPr/>
          <p:nvPr/>
        </p:nvSpPr>
        <p:spPr>
          <a:xfrm>
            <a:off x="9039228" y="3429000"/>
            <a:ext cx="1152525" cy="279558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Rectangle 15">
            <a:extLst>
              <a:ext uri="{FF2B5EF4-FFF2-40B4-BE49-F238E27FC236}">
                <a16:creationId xmlns:a16="http://schemas.microsoft.com/office/drawing/2014/main" id="{1529382D-430D-4ACD-8B1D-9A80182E3B7D}"/>
              </a:ext>
            </a:extLst>
          </p:cNvPr>
          <p:cNvSpPr/>
          <p:nvPr/>
        </p:nvSpPr>
        <p:spPr>
          <a:xfrm>
            <a:off x="9039229" y="2835275"/>
            <a:ext cx="1152525" cy="5492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FC layer</a:t>
            </a:r>
            <a:endParaRPr lang="en-SE" dirty="0"/>
          </a:p>
        </p:txBody>
      </p:sp>
      <p:sp>
        <p:nvSpPr>
          <p:cNvPr id="17" name="Rectangle 16">
            <a:extLst>
              <a:ext uri="{FF2B5EF4-FFF2-40B4-BE49-F238E27FC236}">
                <a16:creationId xmlns:a16="http://schemas.microsoft.com/office/drawing/2014/main" id="{C208D2A8-E2A7-4AA2-A32B-BC1AA1233109}"/>
              </a:ext>
            </a:extLst>
          </p:cNvPr>
          <p:cNvSpPr/>
          <p:nvPr/>
        </p:nvSpPr>
        <p:spPr>
          <a:xfrm>
            <a:off x="9039228" y="6283325"/>
            <a:ext cx="1152525" cy="290513"/>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SE" dirty="0"/>
          </a:p>
        </p:txBody>
      </p:sp>
      <p:sp>
        <p:nvSpPr>
          <p:cNvPr id="19" name="TextBox 18">
            <a:extLst>
              <a:ext uri="{FF2B5EF4-FFF2-40B4-BE49-F238E27FC236}">
                <a16:creationId xmlns:a16="http://schemas.microsoft.com/office/drawing/2014/main" id="{A19F1AEA-C297-481D-BF52-056F3443A537}"/>
              </a:ext>
            </a:extLst>
          </p:cNvPr>
          <p:cNvSpPr txBox="1"/>
          <p:nvPr/>
        </p:nvSpPr>
        <p:spPr>
          <a:xfrm>
            <a:off x="323850" y="2000250"/>
            <a:ext cx="1663532" cy="830997"/>
          </a:xfrm>
          <a:prstGeom prst="rect">
            <a:avLst/>
          </a:prstGeom>
          <a:noFill/>
        </p:spPr>
        <p:txBody>
          <a:bodyPr wrap="none" rtlCol="0">
            <a:spAutoFit/>
          </a:bodyPr>
          <a:lstStyle/>
          <a:p>
            <a:pPr algn="ctr"/>
            <a:r>
              <a:rPr lang="en-US" sz="2400" dirty="0"/>
              <a:t>Pre-trained </a:t>
            </a:r>
          </a:p>
          <a:p>
            <a:pPr algn="ctr"/>
            <a:r>
              <a:rPr lang="en-US" sz="2400" dirty="0"/>
              <a:t>model</a:t>
            </a:r>
            <a:endParaRPr lang="en-SE" sz="2400" dirty="0"/>
          </a:p>
        </p:txBody>
      </p:sp>
      <p:sp>
        <p:nvSpPr>
          <p:cNvPr id="20" name="TextBox 19">
            <a:extLst>
              <a:ext uri="{FF2B5EF4-FFF2-40B4-BE49-F238E27FC236}">
                <a16:creationId xmlns:a16="http://schemas.microsoft.com/office/drawing/2014/main" id="{7D9EC69D-DE19-4B65-8134-92977A45330B}"/>
              </a:ext>
            </a:extLst>
          </p:cNvPr>
          <p:cNvSpPr txBox="1"/>
          <p:nvPr/>
        </p:nvSpPr>
        <p:spPr>
          <a:xfrm>
            <a:off x="3038363" y="2004278"/>
            <a:ext cx="1514710" cy="830997"/>
          </a:xfrm>
          <a:prstGeom prst="rect">
            <a:avLst/>
          </a:prstGeom>
          <a:noFill/>
        </p:spPr>
        <p:txBody>
          <a:bodyPr wrap="none" rtlCol="0">
            <a:spAutoFit/>
          </a:bodyPr>
          <a:lstStyle/>
          <a:p>
            <a:pPr algn="ctr"/>
            <a:r>
              <a:rPr lang="en-US" sz="2400" dirty="0"/>
              <a:t>Feature</a:t>
            </a:r>
          </a:p>
          <a:p>
            <a:pPr algn="ctr"/>
            <a:r>
              <a:rPr lang="en-US" sz="2400" dirty="0"/>
              <a:t>extraction </a:t>
            </a:r>
            <a:endParaRPr lang="en-SE" sz="2400" dirty="0"/>
          </a:p>
        </p:txBody>
      </p:sp>
      <p:sp>
        <p:nvSpPr>
          <p:cNvPr id="21" name="TextBox 20">
            <a:extLst>
              <a:ext uri="{FF2B5EF4-FFF2-40B4-BE49-F238E27FC236}">
                <a16:creationId xmlns:a16="http://schemas.microsoft.com/office/drawing/2014/main" id="{7DFC4DF1-7290-4F36-8010-C9E2F8610130}"/>
              </a:ext>
            </a:extLst>
          </p:cNvPr>
          <p:cNvSpPr txBox="1"/>
          <p:nvPr/>
        </p:nvSpPr>
        <p:spPr>
          <a:xfrm>
            <a:off x="8800979" y="2004278"/>
            <a:ext cx="1609736" cy="830997"/>
          </a:xfrm>
          <a:prstGeom prst="rect">
            <a:avLst/>
          </a:prstGeom>
          <a:noFill/>
        </p:spPr>
        <p:txBody>
          <a:bodyPr wrap="none" rtlCol="0">
            <a:spAutoFit/>
          </a:bodyPr>
          <a:lstStyle/>
          <a:p>
            <a:pPr algn="ctr"/>
            <a:r>
              <a:rPr lang="en-US" sz="2400" dirty="0"/>
              <a:t>Fine-tuning</a:t>
            </a:r>
          </a:p>
          <a:p>
            <a:pPr algn="ctr"/>
            <a:r>
              <a:rPr lang="en-US" sz="2400" dirty="0"/>
              <a:t>(optional)</a:t>
            </a:r>
            <a:endParaRPr lang="en-SE" sz="2400" dirty="0"/>
          </a:p>
        </p:txBody>
      </p:sp>
      <p:sp>
        <p:nvSpPr>
          <p:cNvPr id="22" name="TextBox 21">
            <a:extLst>
              <a:ext uri="{FF2B5EF4-FFF2-40B4-BE49-F238E27FC236}">
                <a16:creationId xmlns:a16="http://schemas.microsoft.com/office/drawing/2014/main" id="{A351B65A-7A41-4A0D-BCA3-FBA2E61FB9C3}"/>
              </a:ext>
            </a:extLst>
          </p:cNvPr>
          <p:cNvSpPr txBox="1"/>
          <p:nvPr/>
        </p:nvSpPr>
        <p:spPr>
          <a:xfrm>
            <a:off x="10410715" y="3672632"/>
            <a:ext cx="1609736" cy="2677656"/>
          </a:xfrm>
          <a:prstGeom prst="rect">
            <a:avLst/>
          </a:prstGeom>
          <a:noFill/>
        </p:spPr>
        <p:txBody>
          <a:bodyPr wrap="square" rtlCol="0">
            <a:spAutoFit/>
          </a:bodyPr>
          <a:lstStyle/>
          <a:p>
            <a:pPr algn="ctr"/>
            <a:r>
              <a:rPr lang="en-US" sz="2400" dirty="0"/>
              <a:t>Unfreeze  and train several or all layers with low learning rate</a:t>
            </a:r>
            <a:endParaRPr lang="en-SE" sz="2400" dirty="0"/>
          </a:p>
        </p:txBody>
      </p:sp>
    </p:spTree>
    <p:extLst>
      <p:ext uri="{BB962C8B-B14F-4D97-AF65-F5344CB8AC3E}">
        <p14:creationId xmlns:p14="http://schemas.microsoft.com/office/powerpoint/2010/main" val="248763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F9BA-1C5F-49CA-ADCD-4E16F695C1D9}"/>
              </a:ext>
            </a:extLst>
          </p:cNvPr>
          <p:cNvSpPr>
            <a:spLocks noGrp="1"/>
          </p:cNvSpPr>
          <p:nvPr>
            <p:ph type="title"/>
          </p:nvPr>
        </p:nvSpPr>
        <p:spPr/>
        <p:txBody>
          <a:bodyPr/>
          <a:lstStyle/>
          <a:p>
            <a:pPr algn="ctr"/>
            <a:r>
              <a:rPr lang="en-US" dirty="0">
                <a:solidFill>
                  <a:srgbClr val="00B050"/>
                </a:solidFill>
              </a:rPr>
              <a:t>CNN applications</a:t>
            </a:r>
            <a:endParaRPr lang="en-SE" dirty="0">
              <a:solidFill>
                <a:srgbClr val="00B050"/>
              </a:solidFill>
            </a:endParaRPr>
          </a:p>
        </p:txBody>
      </p:sp>
      <p:sp>
        <p:nvSpPr>
          <p:cNvPr id="3" name="Content Placeholder 2">
            <a:extLst>
              <a:ext uri="{FF2B5EF4-FFF2-40B4-BE49-F238E27FC236}">
                <a16:creationId xmlns:a16="http://schemas.microsoft.com/office/drawing/2014/main" id="{91D83BB7-ED9B-4FBC-BA98-C8D304330F58}"/>
              </a:ext>
            </a:extLst>
          </p:cNvPr>
          <p:cNvSpPr>
            <a:spLocks noGrp="1"/>
          </p:cNvSpPr>
          <p:nvPr>
            <p:ph idx="1"/>
          </p:nvPr>
        </p:nvSpPr>
        <p:spPr/>
        <p:txBody>
          <a:bodyPr/>
          <a:lstStyle/>
          <a:p>
            <a:r>
              <a:rPr lang="en-US" dirty="0"/>
              <a:t>Image classification</a:t>
            </a:r>
          </a:p>
          <a:p>
            <a:r>
              <a:rPr lang="en-US" dirty="0"/>
              <a:t>Image regression</a:t>
            </a:r>
          </a:p>
          <a:p>
            <a:r>
              <a:rPr lang="en-US" dirty="0"/>
              <a:t>Feature extraction</a:t>
            </a:r>
          </a:p>
          <a:p>
            <a:pPr lvl="1"/>
            <a:r>
              <a:rPr lang="en-US" dirty="0"/>
              <a:t>Reverse image search</a:t>
            </a:r>
          </a:p>
          <a:p>
            <a:pPr lvl="1"/>
            <a:r>
              <a:rPr lang="en-US" dirty="0"/>
              <a:t>As part of more complex networks</a:t>
            </a:r>
          </a:p>
          <a:p>
            <a:pPr marL="0" indent="0">
              <a:buNone/>
            </a:pPr>
            <a:endParaRPr lang="en-SE" dirty="0"/>
          </a:p>
        </p:txBody>
      </p:sp>
    </p:spTree>
    <p:extLst>
      <p:ext uri="{BB962C8B-B14F-4D97-AF65-F5344CB8AC3E}">
        <p14:creationId xmlns:p14="http://schemas.microsoft.com/office/powerpoint/2010/main" val="2896626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8BF6-C12E-4A78-9388-D4BCD7E88FB6}"/>
              </a:ext>
            </a:extLst>
          </p:cNvPr>
          <p:cNvSpPr>
            <a:spLocks noGrp="1"/>
          </p:cNvSpPr>
          <p:nvPr>
            <p:ph type="title"/>
          </p:nvPr>
        </p:nvSpPr>
        <p:spPr/>
        <p:txBody>
          <a:bodyPr/>
          <a:lstStyle/>
          <a:p>
            <a:pPr algn="ctr"/>
            <a:r>
              <a:rPr lang="en-US" dirty="0">
                <a:solidFill>
                  <a:srgbClr val="00B050"/>
                </a:solidFill>
              </a:rPr>
              <a:t>Faster R-CNN for object detection</a:t>
            </a:r>
            <a:endParaRPr lang="en-SE" dirty="0">
              <a:solidFill>
                <a:srgbClr val="00B050"/>
              </a:solidFill>
            </a:endParaRPr>
          </a:p>
        </p:txBody>
      </p:sp>
      <p:sp>
        <p:nvSpPr>
          <p:cNvPr id="3" name="Content Placeholder 2">
            <a:extLst>
              <a:ext uri="{FF2B5EF4-FFF2-40B4-BE49-F238E27FC236}">
                <a16:creationId xmlns:a16="http://schemas.microsoft.com/office/drawing/2014/main" id="{6936662B-0A64-418D-94F3-193B620365CC}"/>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775EA89-EEC8-4154-9D7A-614BDC9AD9D4}"/>
              </a:ext>
            </a:extLst>
          </p:cNvPr>
          <p:cNvPicPr>
            <a:picLocks noChangeAspect="1"/>
          </p:cNvPicPr>
          <p:nvPr/>
        </p:nvPicPr>
        <p:blipFill rotWithShape="1">
          <a:blip r:embed="rId2"/>
          <a:srcRect l="14592" t="26620" r="50843" b="15217"/>
          <a:stretch/>
        </p:blipFill>
        <p:spPr>
          <a:xfrm>
            <a:off x="3677478" y="2188197"/>
            <a:ext cx="4214192" cy="3988766"/>
          </a:xfrm>
          <a:prstGeom prst="rect">
            <a:avLst/>
          </a:prstGeom>
        </p:spPr>
      </p:pic>
      <p:sp>
        <p:nvSpPr>
          <p:cNvPr id="6" name="TextBox 5">
            <a:extLst>
              <a:ext uri="{FF2B5EF4-FFF2-40B4-BE49-F238E27FC236}">
                <a16:creationId xmlns:a16="http://schemas.microsoft.com/office/drawing/2014/main" id="{70E15E5A-7143-49F5-9E67-64E7366DBA05}"/>
              </a:ext>
            </a:extLst>
          </p:cNvPr>
          <p:cNvSpPr txBox="1"/>
          <p:nvPr/>
        </p:nvSpPr>
        <p:spPr>
          <a:xfrm>
            <a:off x="112291" y="6354869"/>
            <a:ext cx="4894353" cy="369332"/>
          </a:xfrm>
          <a:prstGeom prst="rect">
            <a:avLst/>
          </a:prstGeom>
          <a:noFill/>
        </p:spPr>
        <p:txBody>
          <a:bodyPr wrap="none" rtlCol="0">
            <a:spAutoFit/>
          </a:bodyPr>
          <a:lstStyle/>
          <a:p>
            <a:r>
              <a:rPr lang="en-US" dirty="0">
                <a:solidFill>
                  <a:schemeClr val="bg1">
                    <a:lumMod val="75000"/>
                  </a:schemeClr>
                </a:solidFill>
              </a:rPr>
              <a:t>Ren 2015. </a:t>
            </a:r>
            <a:r>
              <a:rPr lang="en-US" dirty="0" err="1">
                <a:solidFill>
                  <a:schemeClr val="bg1">
                    <a:lumMod val="75000"/>
                  </a:schemeClr>
                </a:solidFill>
              </a:rPr>
              <a:t>arxiv</a:t>
            </a:r>
            <a:r>
              <a:rPr lang="en-US" dirty="0">
                <a:solidFill>
                  <a:schemeClr val="bg1">
                    <a:lumMod val="75000"/>
                  </a:schemeClr>
                </a:solidFill>
              </a:rPr>
              <a:t>. https://arxiv.org/abs/1506.01497 </a:t>
            </a:r>
            <a:endParaRPr lang="en-SE" dirty="0">
              <a:solidFill>
                <a:schemeClr val="bg1">
                  <a:lumMod val="75000"/>
                </a:schemeClr>
              </a:solidFill>
            </a:endParaRPr>
          </a:p>
        </p:txBody>
      </p:sp>
      <p:sp>
        <p:nvSpPr>
          <p:cNvPr id="4" name="TextBox 3">
            <a:extLst>
              <a:ext uri="{FF2B5EF4-FFF2-40B4-BE49-F238E27FC236}">
                <a16:creationId xmlns:a16="http://schemas.microsoft.com/office/drawing/2014/main" id="{2F57EB44-4B1C-45EC-911A-2B237D84105B}"/>
              </a:ext>
            </a:extLst>
          </p:cNvPr>
          <p:cNvSpPr txBox="1"/>
          <p:nvPr/>
        </p:nvSpPr>
        <p:spPr>
          <a:xfrm>
            <a:off x="8300621" y="2778711"/>
            <a:ext cx="2162964" cy="1477328"/>
          </a:xfrm>
          <a:prstGeom prst="rect">
            <a:avLst/>
          </a:prstGeom>
          <a:noFill/>
        </p:spPr>
        <p:txBody>
          <a:bodyPr wrap="none" rtlCol="0">
            <a:spAutoFit/>
          </a:bodyPr>
          <a:lstStyle/>
          <a:p>
            <a:r>
              <a:rPr lang="en-US" dirty="0"/>
              <a:t>Two stages:</a:t>
            </a:r>
          </a:p>
          <a:p>
            <a:pPr marL="342900" indent="-342900">
              <a:buAutoNum type="arabicPeriod"/>
            </a:pPr>
            <a:r>
              <a:rPr lang="en-US" dirty="0"/>
              <a:t>Region proposal</a:t>
            </a:r>
          </a:p>
          <a:p>
            <a:pPr marL="342900" indent="-342900">
              <a:buAutoNum type="arabicPeriod"/>
            </a:pPr>
            <a:r>
              <a:rPr lang="en-US" dirty="0"/>
              <a:t>Object prediction</a:t>
            </a:r>
          </a:p>
          <a:p>
            <a:pPr marL="342900" indent="-342900">
              <a:buAutoNum type="arabicPeriod"/>
            </a:pPr>
            <a:endParaRPr lang="en-US" dirty="0"/>
          </a:p>
          <a:p>
            <a:r>
              <a:rPr lang="en-US" dirty="0">
                <a:latin typeface="Calibri" panose="020F0502020204030204" pitchFamily="34" charset="0"/>
                <a:cs typeface="Calibri" panose="020F0502020204030204" pitchFamily="34" charset="0"/>
              </a:rPr>
              <a:t>→ high accuracy</a:t>
            </a:r>
            <a:endParaRPr lang="en-SE" dirty="0"/>
          </a:p>
        </p:txBody>
      </p:sp>
    </p:spTree>
    <p:extLst>
      <p:ext uri="{BB962C8B-B14F-4D97-AF65-F5344CB8AC3E}">
        <p14:creationId xmlns:p14="http://schemas.microsoft.com/office/powerpoint/2010/main" val="288354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6FB9D3-849D-4CBA-923F-8A9AA42451B5}"/>
              </a:ext>
            </a:extLst>
          </p:cNvPr>
          <p:cNvSpPr>
            <a:spLocks noGrp="1"/>
          </p:cNvSpPr>
          <p:nvPr>
            <p:ph type="ctrTitle"/>
          </p:nvPr>
        </p:nvSpPr>
        <p:spPr/>
        <p:txBody>
          <a:bodyPr/>
          <a:lstStyle/>
          <a:p>
            <a:r>
              <a:rPr lang="en-US" dirty="0"/>
              <a:t>Recap from yesterday</a:t>
            </a:r>
            <a:endParaRPr lang="en-SE" dirty="0"/>
          </a:p>
        </p:txBody>
      </p:sp>
      <p:sp>
        <p:nvSpPr>
          <p:cNvPr id="5" name="Subtitle 4">
            <a:extLst>
              <a:ext uri="{FF2B5EF4-FFF2-40B4-BE49-F238E27FC236}">
                <a16:creationId xmlns:a16="http://schemas.microsoft.com/office/drawing/2014/main" id="{3FBD47CF-265A-438A-8330-492269ACA4B3}"/>
              </a:ext>
            </a:extLst>
          </p:cNvPr>
          <p:cNvSpPr>
            <a:spLocks noGrp="1"/>
          </p:cNvSpPr>
          <p:nvPr>
            <p:ph type="subTitle" idx="1"/>
          </p:nvPr>
        </p:nvSpPr>
        <p:spPr/>
        <p:txBody>
          <a:bodyPr/>
          <a:lstStyle/>
          <a:p>
            <a:endParaRPr lang="en-SE"/>
          </a:p>
        </p:txBody>
      </p:sp>
    </p:spTree>
    <p:extLst>
      <p:ext uri="{BB962C8B-B14F-4D97-AF65-F5344CB8AC3E}">
        <p14:creationId xmlns:p14="http://schemas.microsoft.com/office/powerpoint/2010/main" val="1000835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6FB5-3E53-4797-8CD8-26EBADE3550B}"/>
              </a:ext>
            </a:extLst>
          </p:cNvPr>
          <p:cNvSpPr>
            <a:spLocks noGrp="1"/>
          </p:cNvSpPr>
          <p:nvPr>
            <p:ph type="title"/>
          </p:nvPr>
        </p:nvSpPr>
        <p:spPr/>
        <p:txBody>
          <a:bodyPr/>
          <a:lstStyle/>
          <a:p>
            <a:pPr algn="ctr"/>
            <a:r>
              <a:rPr lang="en-US" dirty="0">
                <a:solidFill>
                  <a:srgbClr val="00B050"/>
                </a:solidFill>
              </a:rPr>
              <a:t>YOLOv3 for real-time object detection</a:t>
            </a:r>
            <a:endParaRPr lang="en-SE" dirty="0">
              <a:solidFill>
                <a:srgbClr val="00B050"/>
              </a:solidFill>
            </a:endParaRPr>
          </a:p>
        </p:txBody>
      </p:sp>
      <p:sp>
        <p:nvSpPr>
          <p:cNvPr id="3" name="Content Placeholder 2">
            <a:extLst>
              <a:ext uri="{FF2B5EF4-FFF2-40B4-BE49-F238E27FC236}">
                <a16:creationId xmlns:a16="http://schemas.microsoft.com/office/drawing/2014/main" id="{B3D22828-6240-4CF1-88C2-38788C9BC721}"/>
              </a:ext>
            </a:extLst>
          </p:cNvPr>
          <p:cNvSpPr>
            <a:spLocks noGrp="1"/>
          </p:cNvSpPr>
          <p:nvPr>
            <p:ph idx="1"/>
          </p:nvPr>
        </p:nvSpPr>
        <p:spPr/>
        <p:txBody>
          <a:bodyPr/>
          <a:lstStyle/>
          <a:p>
            <a:pPr marL="0" indent="0">
              <a:buNone/>
            </a:pPr>
            <a:r>
              <a:rPr lang="en-US" dirty="0"/>
              <a:t>Single-stage object detection:</a:t>
            </a:r>
          </a:p>
          <a:p>
            <a:r>
              <a:rPr lang="en-US" dirty="0">
                <a:latin typeface="Calibri" panose="020F0502020204030204" pitchFamily="34" charset="0"/>
                <a:cs typeface="Calibri" panose="020F0502020204030204" pitchFamily="34" charset="0"/>
              </a:rPr>
              <a:t>Network applied to entire image </a:t>
            </a:r>
            <a:r>
              <a:rPr lang="en-US" dirty="0"/>
              <a:t> </a:t>
            </a:r>
            <a:r>
              <a:rPr lang="en-US" dirty="0">
                <a:latin typeface="Calibri" panose="020F0502020204030204" pitchFamily="34" charset="0"/>
                <a:cs typeface="Calibri" panose="020F0502020204030204" pitchFamily="34" charset="0"/>
              </a:rPr>
              <a:t>→  </a:t>
            </a:r>
            <a:r>
              <a:rPr lang="en-US" dirty="0"/>
              <a:t>Image divided into regions and bounding boxes and probabilities predicted for each region</a:t>
            </a:r>
          </a:p>
          <a:p>
            <a:pPr marL="0" indent="0">
              <a:buNone/>
            </a:pPr>
            <a:r>
              <a:rPr lang="en-US" dirty="0">
                <a:latin typeface="Calibri" panose="020F0502020204030204" pitchFamily="34" charset="0"/>
                <a:cs typeface="Calibri" panose="020F0502020204030204" pitchFamily="34" charset="0"/>
              </a:rPr>
              <a:t>→ very fast but slightly less accurate</a:t>
            </a:r>
          </a:p>
          <a:p>
            <a:pPr marL="0" indent="0">
              <a:buNone/>
            </a:pPr>
            <a:endParaRPr lang="en-SE" dirty="0"/>
          </a:p>
        </p:txBody>
      </p:sp>
      <p:sp>
        <p:nvSpPr>
          <p:cNvPr id="4" name="TextBox 3">
            <a:extLst>
              <a:ext uri="{FF2B5EF4-FFF2-40B4-BE49-F238E27FC236}">
                <a16:creationId xmlns:a16="http://schemas.microsoft.com/office/drawing/2014/main" id="{498C6E12-8843-4056-A46B-B17F9F4E50AC}"/>
              </a:ext>
            </a:extLst>
          </p:cNvPr>
          <p:cNvSpPr txBox="1"/>
          <p:nvPr/>
        </p:nvSpPr>
        <p:spPr>
          <a:xfrm>
            <a:off x="213064" y="6400800"/>
            <a:ext cx="6445932" cy="369332"/>
          </a:xfrm>
          <a:prstGeom prst="rect">
            <a:avLst/>
          </a:prstGeom>
          <a:noFill/>
        </p:spPr>
        <p:txBody>
          <a:bodyPr wrap="none" rtlCol="0">
            <a:spAutoFit/>
          </a:bodyPr>
          <a:lstStyle/>
          <a:p>
            <a:r>
              <a:rPr lang="sv-SE" dirty="0">
                <a:solidFill>
                  <a:schemeClr val="bg1">
                    <a:lumMod val="75000"/>
                  </a:schemeClr>
                </a:solidFill>
              </a:rPr>
              <a:t>Redmon and Farhadi. 2018. arxiv https://arxiv.org/abs/1804.02767</a:t>
            </a:r>
            <a:endParaRPr lang="en-SE" dirty="0">
              <a:solidFill>
                <a:schemeClr val="bg1">
                  <a:lumMod val="75000"/>
                </a:schemeClr>
              </a:solidFill>
            </a:endParaRPr>
          </a:p>
        </p:txBody>
      </p:sp>
    </p:spTree>
    <p:extLst>
      <p:ext uri="{BB962C8B-B14F-4D97-AF65-F5344CB8AC3E}">
        <p14:creationId xmlns:p14="http://schemas.microsoft.com/office/powerpoint/2010/main" val="121046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286E-49BF-45B5-82A2-DD2CBC44DAF2}"/>
              </a:ext>
            </a:extLst>
          </p:cNvPr>
          <p:cNvSpPr>
            <a:spLocks noGrp="1"/>
          </p:cNvSpPr>
          <p:nvPr>
            <p:ph type="title"/>
          </p:nvPr>
        </p:nvSpPr>
        <p:spPr/>
        <p:txBody>
          <a:bodyPr/>
          <a:lstStyle/>
          <a:p>
            <a:pPr algn="ctr"/>
            <a:r>
              <a:rPr lang="en-US" dirty="0"/>
              <a:t>U-nets</a:t>
            </a:r>
            <a:endParaRPr lang="en-SE" dirty="0"/>
          </a:p>
        </p:txBody>
      </p:sp>
      <p:pic>
        <p:nvPicPr>
          <p:cNvPr id="7" name="Content Placeholder 6" descr="Chart&#10;&#10;Description automatically generated">
            <a:extLst>
              <a:ext uri="{FF2B5EF4-FFF2-40B4-BE49-F238E27FC236}">
                <a16:creationId xmlns:a16="http://schemas.microsoft.com/office/drawing/2014/main" id="{2F4C3C8C-A7A6-4161-96FB-CC31DC397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6062" y="1825625"/>
            <a:ext cx="6595541" cy="4394200"/>
          </a:xfrm>
        </p:spPr>
      </p:pic>
      <p:sp>
        <p:nvSpPr>
          <p:cNvPr id="5" name="TextBox 4">
            <a:extLst>
              <a:ext uri="{FF2B5EF4-FFF2-40B4-BE49-F238E27FC236}">
                <a16:creationId xmlns:a16="http://schemas.microsoft.com/office/drawing/2014/main" id="{BE75A586-AA1C-4D10-AC06-EB12F41AF020}"/>
              </a:ext>
            </a:extLst>
          </p:cNvPr>
          <p:cNvSpPr txBox="1"/>
          <p:nvPr/>
        </p:nvSpPr>
        <p:spPr>
          <a:xfrm>
            <a:off x="437225" y="6407003"/>
            <a:ext cx="6094520" cy="369332"/>
          </a:xfrm>
          <a:prstGeom prst="rect">
            <a:avLst/>
          </a:prstGeom>
          <a:noFill/>
        </p:spPr>
        <p:txBody>
          <a:bodyPr wrap="square">
            <a:spAutoFit/>
          </a:bodyPr>
          <a:lstStyle/>
          <a:p>
            <a:r>
              <a:rPr lang="en-US" dirty="0" err="1">
                <a:solidFill>
                  <a:schemeClr val="bg1">
                    <a:lumMod val="75000"/>
                  </a:schemeClr>
                </a:solidFill>
              </a:rPr>
              <a:t>Ronneberger</a:t>
            </a:r>
            <a:r>
              <a:rPr lang="en-US" dirty="0">
                <a:solidFill>
                  <a:schemeClr val="bg1">
                    <a:lumMod val="75000"/>
                  </a:schemeClr>
                </a:solidFill>
              </a:rPr>
              <a:t> et al 2015. </a:t>
            </a:r>
            <a:r>
              <a:rPr lang="en-US" dirty="0" err="1">
                <a:solidFill>
                  <a:schemeClr val="bg1">
                    <a:lumMod val="75000"/>
                  </a:schemeClr>
                </a:solidFill>
              </a:rPr>
              <a:t>arxiv</a:t>
            </a:r>
            <a:r>
              <a:rPr lang="en-US" dirty="0">
                <a:solidFill>
                  <a:schemeClr val="bg1">
                    <a:lumMod val="75000"/>
                  </a:schemeClr>
                </a:solidFill>
              </a:rPr>
              <a:t> </a:t>
            </a:r>
            <a:r>
              <a:rPr lang="en-SE" dirty="0">
                <a:solidFill>
                  <a:schemeClr val="bg1">
                    <a:lumMod val="75000"/>
                  </a:schemeClr>
                </a:solidFill>
              </a:rPr>
              <a:t>https://arxiv.org/abs/1505.04597</a:t>
            </a:r>
          </a:p>
        </p:txBody>
      </p:sp>
      <p:pic>
        <p:nvPicPr>
          <p:cNvPr id="10" name="Picture 9">
            <a:extLst>
              <a:ext uri="{FF2B5EF4-FFF2-40B4-BE49-F238E27FC236}">
                <a16:creationId xmlns:a16="http://schemas.microsoft.com/office/drawing/2014/main" id="{25B79502-D540-4E4A-82C0-83CAEBD33FF0}"/>
              </a:ext>
            </a:extLst>
          </p:cNvPr>
          <p:cNvPicPr>
            <a:picLocks noChangeAspect="1"/>
          </p:cNvPicPr>
          <p:nvPr/>
        </p:nvPicPr>
        <p:blipFill rotWithShape="1">
          <a:blip r:embed="rId3">
            <a:grayscl/>
          </a:blip>
          <a:srcRect l="12035" t="62199" r="70523" b="8853"/>
          <a:stretch/>
        </p:blipFill>
        <p:spPr>
          <a:xfrm>
            <a:off x="437225" y="1920728"/>
            <a:ext cx="2105118" cy="1965227"/>
          </a:xfrm>
          <a:prstGeom prst="rect">
            <a:avLst/>
          </a:prstGeom>
        </p:spPr>
      </p:pic>
      <p:pic>
        <p:nvPicPr>
          <p:cNvPr id="11" name="Picture 10">
            <a:extLst>
              <a:ext uri="{FF2B5EF4-FFF2-40B4-BE49-F238E27FC236}">
                <a16:creationId xmlns:a16="http://schemas.microsoft.com/office/drawing/2014/main" id="{04A2CDD2-32FF-450F-A155-C7B1AE4076ED}"/>
              </a:ext>
            </a:extLst>
          </p:cNvPr>
          <p:cNvPicPr>
            <a:picLocks noChangeAspect="1"/>
          </p:cNvPicPr>
          <p:nvPr/>
        </p:nvPicPr>
        <p:blipFill rotWithShape="1">
          <a:blip r:embed="rId4"/>
          <a:srcRect l="1171" t="61055" r="58799" b="-1"/>
          <a:stretch/>
        </p:blipFill>
        <p:spPr>
          <a:xfrm>
            <a:off x="9649656" y="1920727"/>
            <a:ext cx="2038092" cy="1965227"/>
          </a:xfrm>
          <a:prstGeom prst="rect">
            <a:avLst/>
          </a:prstGeom>
        </p:spPr>
      </p:pic>
    </p:spTree>
    <p:extLst>
      <p:ext uri="{BB962C8B-B14F-4D97-AF65-F5344CB8AC3E}">
        <p14:creationId xmlns:p14="http://schemas.microsoft.com/office/powerpoint/2010/main" val="3549739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F16B-7A6E-4B86-B391-506ACCCE02F7}"/>
              </a:ext>
            </a:extLst>
          </p:cNvPr>
          <p:cNvSpPr>
            <a:spLocks noGrp="1"/>
          </p:cNvSpPr>
          <p:nvPr>
            <p:ph type="title"/>
          </p:nvPr>
        </p:nvSpPr>
        <p:spPr/>
        <p:txBody>
          <a:bodyPr/>
          <a:lstStyle/>
          <a:p>
            <a:pPr algn="ctr"/>
            <a:r>
              <a:rPr lang="en-US" dirty="0">
                <a:solidFill>
                  <a:srgbClr val="00B050"/>
                </a:solidFill>
              </a:rPr>
              <a:t>U-nets</a:t>
            </a:r>
            <a:endParaRPr lang="en-SE" dirty="0">
              <a:solidFill>
                <a:srgbClr val="00B050"/>
              </a:solidFill>
            </a:endParaRPr>
          </a:p>
        </p:txBody>
      </p:sp>
      <p:sp>
        <p:nvSpPr>
          <p:cNvPr id="3" name="Content Placeholder 2">
            <a:extLst>
              <a:ext uri="{FF2B5EF4-FFF2-40B4-BE49-F238E27FC236}">
                <a16:creationId xmlns:a16="http://schemas.microsoft.com/office/drawing/2014/main" id="{55C00A75-26A3-42F5-ACD7-4CC2012B946E}"/>
              </a:ext>
            </a:extLst>
          </p:cNvPr>
          <p:cNvSpPr>
            <a:spLocks noGrp="1"/>
          </p:cNvSpPr>
          <p:nvPr>
            <p:ph idx="1"/>
          </p:nvPr>
        </p:nvSpPr>
        <p:spPr/>
        <p:txBody>
          <a:bodyPr>
            <a:normAutofit fontScale="92500" lnSpcReduction="20000"/>
          </a:bodyPr>
          <a:lstStyle/>
          <a:p>
            <a:pPr marL="0" indent="0">
              <a:buNone/>
            </a:pPr>
            <a:r>
              <a:rPr lang="en-US" dirty="0">
                <a:effectLst/>
              </a:rPr>
              <a:t>Contracting path with repeated blocks (= CNN):</a:t>
            </a:r>
          </a:p>
          <a:p>
            <a:pPr lvl="1"/>
            <a:r>
              <a:rPr lang="en-US" dirty="0"/>
              <a:t>Two 3x3 convolutions (unpadded)</a:t>
            </a:r>
          </a:p>
          <a:p>
            <a:pPr lvl="1"/>
            <a:r>
              <a:rPr lang="en-US" dirty="0" err="1">
                <a:effectLst/>
              </a:rPr>
              <a:t>ReLU</a:t>
            </a:r>
            <a:endParaRPr lang="en-US" dirty="0">
              <a:effectLst/>
            </a:endParaRPr>
          </a:p>
          <a:p>
            <a:pPr lvl="1"/>
            <a:r>
              <a:rPr lang="en-US" dirty="0">
                <a:effectLst/>
              </a:rPr>
              <a:t>2</a:t>
            </a:r>
            <a:r>
              <a:rPr lang="en-US" dirty="0"/>
              <a:t>x2 max pooling, stride 2 </a:t>
            </a:r>
          </a:p>
          <a:p>
            <a:pPr marL="457200" lvl="1" indent="0">
              <a:buNone/>
            </a:pPr>
            <a:r>
              <a:rPr lang="en-US" dirty="0">
                <a:effectLst/>
                <a:cs typeface="Calibri" panose="020F0502020204030204" pitchFamily="34" charset="0"/>
              </a:rPr>
              <a:t>→ </a:t>
            </a:r>
            <a:r>
              <a:rPr lang="en-US" dirty="0" err="1">
                <a:effectLst/>
                <a:cs typeface="Calibri" panose="020F0502020204030204" pitchFamily="34" charset="0"/>
              </a:rPr>
              <a:t>Downsampling</a:t>
            </a:r>
            <a:endParaRPr lang="en-US" dirty="0">
              <a:effectLst/>
              <a:cs typeface="Calibri" panose="020F0502020204030204" pitchFamily="34" charset="0"/>
            </a:endParaRPr>
          </a:p>
          <a:p>
            <a:pPr lvl="1"/>
            <a:r>
              <a:rPr lang="en-US" dirty="0"/>
              <a:t>feature channels doubled at each </a:t>
            </a:r>
            <a:r>
              <a:rPr lang="en-US" dirty="0" err="1"/>
              <a:t>downsampling</a:t>
            </a:r>
            <a:endParaRPr lang="en-US" dirty="0"/>
          </a:p>
          <a:p>
            <a:pPr marL="457200" lvl="1" indent="0">
              <a:buNone/>
            </a:pPr>
            <a:r>
              <a:rPr lang="en-US" b="1" dirty="0">
                <a:effectLst/>
                <a:cs typeface="Calibri" panose="020F0502020204030204" pitchFamily="34" charset="0"/>
              </a:rPr>
              <a:t>→ spatial info decreased, feature info increased</a:t>
            </a:r>
          </a:p>
          <a:p>
            <a:pPr marL="457200" lvl="1" indent="0">
              <a:buNone/>
            </a:pPr>
            <a:endParaRPr lang="en-US" b="1" dirty="0">
              <a:cs typeface="Calibri" panose="020F0502020204030204" pitchFamily="34" charset="0"/>
            </a:endParaRPr>
          </a:p>
          <a:p>
            <a:pPr marL="0" indent="0">
              <a:buNone/>
            </a:pPr>
            <a:r>
              <a:rPr lang="en-US" dirty="0">
                <a:effectLst/>
              </a:rPr>
              <a:t>Expanding path with repeated blocks (= CNN):</a:t>
            </a:r>
          </a:p>
          <a:p>
            <a:pPr lvl="1"/>
            <a:r>
              <a:rPr lang="en-US" dirty="0"/>
              <a:t>Up-convolutions </a:t>
            </a:r>
          </a:p>
          <a:p>
            <a:pPr marL="457200" lvl="1" indent="0">
              <a:buNone/>
            </a:pPr>
            <a:r>
              <a:rPr lang="en-US" dirty="0">
                <a:effectLst/>
                <a:cs typeface="Calibri" panose="020F0502020204030204" pitchFamily="34" charset="0"/>
              </a:rPr>
              <a:t>→ </a:t>
            </a:r>
            <a:r>
              <a:rPr lang="en-US" dirty="0" err="1">
                <a:effectLst/>
                <a:cs typeface="Calibri" panose="020F0502020204030204" pitchFamily="34" charset="0"/>
              </a:rPr>
              <a:t>Upsampling</a:t>
            </a:r>
            <a:endParaRPr lang="en-US" dirty="0"/>
          </a:p>
          <a:p>
            <a:pPr lvl="1"/>
            <a:endParaRPr lang="en-US" dirty="0">
              <a:effectLst/>
            </a:endParaRPr>
          </a:p>
          <a:p>
            <a:pPr marL="0" indent="0">
              <a:buNone/>
            </a:pPr>
            <a:r>
              <a:rPr lang="en-US" dirty="0"/>
              <a:t>Connections between the paths</a:t>
            </a:r>
            <a:endParaRPr lang="en-US" dirty="0">
              <a:effectLst/>
            </a:endParaRPr>
          </a:p>
          <a:p>
            <a:pPr marL="457200" lvl="1" indent="0">
              <a:buNone/>
            </a:pPr>
            <a:endParaRPr lang="en-US" b="1" dirty="0">
              <a:effectLst/>
            </a:endParaRPr>
          </a:p>
        </p:txBody>
      </p:sp>
      <p:pic>
        <p:nvPicPr>
          <p:cNvPr id="4" name="Content Placeholder 6" descr="Chart&#10;&#10;Description automatically generated">
            <a:extLst>
              <a:ext uri="{FF2B5EF4-FFF2-40B4-BE49-F238E27FC236}">
                <a16:creationId xmlns:a16="http://schemas.microsoft.com/office/drawing/2014/main" id="{F7F54848-4F4D-4670-BDA3-735447388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2946" y="2540000"/>
            <a:ext cx="3607532" cy="2403475"/>
          </a:xfrm>
          <a:prstGeom prst="rect">
            <a:avLst/>
          </a:prstGeom>
        </p:spPr>
      </p:pic>
    </p:spTree>
    <p:extLst>
      <p:ext uri="{BB962C8B-B14F-4D97-AF65-F5344CB8AC3E}">
        <p14:creationId xmlns:p14="http://schemas.microsoft.com/office/powerpoint/2010/main" val="2679034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B7A2-C3EF-4FC5-8218-CFE54DF9DCC0}"/>
              </a:ext>
            </a:extLst>
          </p:cNvPr>
          <p:cNvSpPr>
            <a:spLocks noGrp="1"/>
          </p:cNvSpPr>
          <p:nvPr>
            <p:ph type="title"/>
          </p:nvPr>
        </p:nvSpPr>
        <p:spPr/>
        <p:txBody>
          <a:bodyPr/>
          <a:lstStyle/>
          <a:p>
            <a:pPr algn="ctr"/>
            <a:r>
              <a:rPr lang="en-US" dirty="0">
                <a:solidFill>
                  <a:srgbClr val="00B050"/>
                </a:solidFill>
              </a:rPr>
              <a:t>U-nets: image-to-image applications</a:t>
            </a:r>
            <a:endParaRPr lang="en-SE" dirty="0">
              <a:solidFill>
                <a:srgbClr val="00B050"/>
              </a:solidFill>
            </a:endParaRPr>
          </a:p>
        </p:txBody>
      </p:sp>
      <p:sp>
        <p:nvSpPr>
          <p:cNvPr id="3" name="Content Placeholder 2">
            <a:extLst>
              <a:ext uri="{FF2B5EF4-FFF2-40B4-BE49-F238E27FC236}">
                <a16:creationId xmlns:a16="http://schemas.microsoft.com/office/drawing/2014/main" id="{D734B8FC-1EBE-440C-9FED-7BC1DF675E37}"/>
              </a:ext>
            </a:extLst>
          </p:cNvPr>
          <p:cNvSpPr>
            <a:spLocks noGrp="1"/>
          </p:cNvSpPr>
          <p:nvPr>
            <p:ph idx="1"/>
          </p:nvPr>
        </p:nvSpPr>
        <p:spPr/>
        <p:txBody>
          <a:bodyPr/>
          <a:lstStyle/>
          <a:p>
            <a:r>
              <a:rPr lang="en-US" dirty="0"/>
              <a:t>Segmentation</a:t>
            </a:r>
          </a:p>
          <a:p>
            <a:r>
              <a:rPr lang="en-US" dirty="0"/>
              <a:t>Virtual staining</a:t>
            </a:r>
          </a:p>
          <a:p>
            <a:r>
              <a:rPr lang="en-US" dirty="0"/>
              <a:t>Image restoration </a:t>
            </a:r>
          </a:p>
          <a:p>
            <a:r>
              <a:rPr lang="en-US" dirty="0"/>
              <a:t>Super-resolution</a:t>
            </a:r>
            <a:endParaRPr lang="en-SE" dirty="0"/>
          </a:p>
        </p:txBody>
      </p:sp>
    </p:spTree>
    <p:extLst>
      <p:ext uri="{BB962C8B-B14F-4D97-AF65-F5344CB8AC3E}">
        <p14:creationId xmlns:p14="http://schemas.microsoft.com/office/powerpoint/2010/main" val="294689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A8F6C-ADE9-48E5-A9A6-EC06FB7E681F}"/>
              </a:ext>
            </a:extLst>
          </p:cNvPr>
          <p:cNvSpPr>
            <a:spLocks noGrp="1"/>
          </p:cNvSpPr>
          <p:nvPr>
            <p:ph type="title"/>
          </p:nvPr>
        </p:nvSpPr>
        <p:spPr/>
        <p:txBody>
          <a:bodyPr/>
          <a:lstStyle/>
          <a:p>
            <a:pPr algn="ctr"/>
            <a:r>
              <a:rPr lang="en-US" dirty="0">
                <a:solidFill>
                  <a:srgbClr val="00B050"/>
                </a:solidFill>
              </a:rPr>
              <a:t>Autoencoder</a:t>
            </a:r>
            <a:endParaRPr lang="en-SE" dirty="0">
              <a:solidFill>
                <a:srgbClr val="00B050"/>
              </a:solidFill>
            </a:endParaRPr>
          </a:p>
        </p:txBody>
      </p:sp>
      <p:sp>
        <p:nvSpPr>
          <p:cNvPr id="3" name="Content Placeholder 2">
            <a:extLst>
              <a:ext uri="{FF2B5EF4-FFF2-40B4-BE49-F238E27FC236}">
                <a16:creationId xmlns:a16="http://schemas.microsoft.com/office/drawing/2014/main" id="{7EC2AAFE-C8AF-43A7-BF5B-916B00EBF493}"/>
              </a:ext>
            </a:extLst>
          </p:cNvPr>
          <p:cNvSpPr>
            <a:spLocks noGrp="1"/>
          </p:cNvSpPr>
          <p:nvPr>
            <p:ph idx="1"/>
          </p:nvPr>
        </p:nvSpPr>
        <p:spPr/>
        <p:txBody>
          <a:bodyPr/>
          <a:lstStyle/>
          <a:p>
            <a:r>
              <a:rPr lang="en-US" dirty="0"/>
              <a:t>Learns to reconstruct input from low-dimensional feature representation</a:t>
            </a:r>
          </a:p>
          <a:p>
            <a:pPr marL="0" indent="0">
              <a:buNone/>
            </a:pPr>
            <a:r>
              <a:rPr lang="en-US" dirty="0">
                <a:latin typeface="Calibri" panose="020F0502020204030204" pitchFamily="34" charset="0"/>
                <a:cs typeface="Calibri" panose="020F0502020204030204" pitchFamily="34" charset="0"/>
              </a:rPr>
              <a:t>→ feature extraction </a:t>
            </a:r>
          </a:p>
          <a:p>
            <a:pPr marL="0" indent="0">
              <a:buNone/>
            </a:pPr>
            <a:r>
              <a:rPr lang="en-US" dirty="0">
                <a:latin typeface="Calibri" panose="020F0502020204030204" pitchFamily="34" charset="0"/>
                <a:cs typeface="Calibri" panose="020F0502020204030204" pitchFamily="34" charset="0"/>
              </a:rPr>
              <a:t>No new image generation possible</a:t>
            </a:r>
            <a:endParaRPr lang="en-US" dirty="0"/>
          </a:p>
          <a:p>
            <a:pPr marL="0" indent="0">
              <a:buNone/>
            </a:pPr>
            <a:endParaRPr lang="en-SE" dirty="0"/>
          </a:p>
        </p:txBody>
      </p:sp>
      <p:sp>
        <p:nvSpPr>
          <p:cNvPr id="4" name="TextBox 3">
            <a:extLst>
              <a:ext uri="{FF2B5EF4-FFF2-40B4-BE49-F238E27FC236}">
                <a16:creationId xmlns:a16="http://schemas.microsoft.com/office/drawing/2014/main" id="{8AA73BE7-4869-44F9-B098-61B2481F45FD}"/>
              </a:ext>
            </a:extLst>
          </p:cNvPr>
          <p:cNvSpPr txBox="1"/>
          <p:nvPr/>
        </p:nvSpPr>
        <p:spPr>
          <a:xfrm>
            <a:off x="3059045" y="4377229"/>
            <a:ext cx="1209627" cy="461665"/>
          </a:xfrm>
          <a:prstGeom prst="rect">
            <a:avLst/>
          </a:prstGeom>
          <a:noFill/>
        </p:spPr>
        <p:txBody>
          <a:bodyPr wrap="none" rtlCol="0">
            <a:spAutoFit/>
          </a:bodyPr>
          <a:lstStyle/>
          <a:p>
            <a:r>
              <a:rPr lang="en-US" sz="2400" dirty="0"/>
              <a:t>Encoder</a:t>
            </a:r>
            <a:endParaRPr lang="en-SE" sz="2400" dirty="0"/>
          </a:p>
        </p:txBody>
      </p:sp>
      <p:sp>
        <p:nvSpPr>
          <p:cNvPr id="5" name="TextBox 4">
            <a:extLst>
              <a:ext uri="{FF2B5EF4-FFF2-40B4-BE49-F238E27FC236}">
                <a16:creationId xmlns:a16="http://schemas.microsoft.com/office/drawing/2014/main" id="{6C17AA87-18BE-4091-962E-C018F5C93A7F}"/>
              </a:ext>
            </a:extLst>
          </p:cNvPr>
          <p:cNvSpPr txBox="1"/>
          <p:nvPr/>
        </p:nvSpPr>
        <p:spPr>
          <a:xfrm>
            <a:off x="1499683" y="4377229"/>
            <a:ext cx="869149" cy="461665"/>
          </a:xfrm>
          <a:prstGeom prst="rect">
            <a:avLst/>
          </a:prstGeom>
          <a:noFill/>
        </p:spPr>
        <p:txBody>
          <a:bodyPr wrap="none" rtlCol="0">
            <a:spAutoFit/>
          </a:bodyPr>
          <a:lstStyle/>
          <a:p>
            <a:r>
              <a:rPr lang="en-US" sz="2400" b="1" dirty="0"/>
              <a:t>Input</a:t>
            </a:r>
            <a:endParaRPr lang="en-SE" sz="2400" b="1" dirty="0"/>
          </a:p>
        </p:txBody>
      </p:sp>
      <p:sp>
        <p:nvSpPr>
          <p:cNvPr id="6" name="TextBox 5">
            <a:extLst>
              <a:ext uri="{FF2B5EF4-FFF2-40B4-BE49-F238E27FC236}">
                <a16:creationId xmlns:a16="http://schemas.microsoft.com/office/drawing/2014/main" id="{5272C9A0-BFF8-4E12-A287-407549A9BEF7}"/>
              </a:ext>
            </a:extLst>
          </p:cNvPr>
          <p:cNvSpPr txBox="1"/>
          <p:nvPr/>
        </p:nvSpPr>
        <p:spPr>
          <a:xfrm>
            <a:off x="4978121" y="4377229"/>
            <a:ext cx="1261692" cy="461665"/>
          </a:xfrm>
          <a:prstGeom prst="rect">
            <a:avLst/>
          </a:prstGeom>
          <a:noFill/>
        </p:spPr>
        <p:txBody>
          <a:bodyPr wrap="none" rtlCol="0">
            <a:spAutoFit/>
          </a:bodyPr>
          <a:lstStyle/>
          <a:p>
            <a:r>
              <a:rPr lang="en-US" sz="2400" dirty="0"/>
              <a:t>Features</a:t>
            </a:r>
            <a:endParaRPr lang="en-SE" sz="2400" dirty="0"/>
          </a:p>
        </p:txBody>
      </p:sp>
      <p:sp>
        <p:nvSpPr>
          <p:cNvPr id="7" name="TextBox 6">
            <a:extLst>
              <a:ext uri="{FF2B5EF4-FFF2-40B4-BE49-F238E27FC236}">
                <a16:creationId xmlns:a16="http://schemas.microsoft.com/office/drawing/2014/main" id="{A0A605DD-0B43-46EF-AFAB-1AE099D80CB9}"/>
              </a:ext>
            </a:extLst>
          </p:cNvPr>
          <p:cNvSpPr txBox="1"/>
          <p:nvPr/>
        </p:nvSpPr>
        <p:spPr>
          <a:xfrm>
            <a:off x="6949262" y="4377229"/>
            <a:ext cx="1240083" cy="461665"/>
          </a:xfrm>
          <a:prstGeom prst="rect">
            <a:avLst/>
          </a:prstGeom>
          <a:noFill/>
        </p:spPr>
        <p:txBody>
          <a:bodyPr wrap="none" rtlCol="0">
            <a:spAutoFit/>
          </a:bodyPr>
          <a:lstStyle/>
          <a:p>
            <a:r>
              <a:rPr lang="en-US" sz="2400" dirty="0"/>
              <a:t>Decoder</a:t>
            </a:r>
            <a:endParaRPr lang="en-SE" sz="2400" dirty="0"/>
          </a:p>
        </p:txBody>
      </p:sp>
      <p:sp>
        <p:nvSpPr>
          <p:cNvPr id="8" name="TextBox 7">
            <a:extLst>
              <a:ext uri="{FF2B5EF4-FFF2-40B4-BE49-F238E27FC236}">
                <a16:creationId xmlns:a16="http://schemas.microsoft.com/office/drawing/2014/main" id="{DB40B5E4-90D6-4BC7-89E4-B3F692A36E23}"/>
              </a:ext>
            </a:extLst>
          </p:cNvPr>
          <p:cNvSpPr txBox="1"/>
          <p:nvPr/>
        </p:nvSpPr>
        <p:spPr>
          <a:xfrm>
            <a:off x="8870932" y="4192563"/>
            <a:ext cx="2895986" cy="830997"/>
          </a:xfrm>
          <a:prstGeom prst="rect">
            <a:avLst/>
          </a:prstGeom>
          <a:noFill/>
        </p:spPr>
        <p:txBody>
          <a:bodyPr wrap="none" rtlCol="0">
            <a:spAutoFit/>
          </a:bodyPr>
          <a:lstStyle/>
          <a:p>
            <a:pPr algn="ctr"/>
            <a:r>
              <a:rPr lang="en-US" sz="2400" b="1" dirty="0"/>
              <a:t>Output</a:t>
            </a:r>
          </a:p>
          <a:p>
            <a:pPr algn="ctr"/>
            <a:r>
              <a:rPr lang="en-US" sz="2400" b="1" dirty="0"/>
              <a:t>(reconstructed input)</a:t>
            </a:r>
            <a:endParaRPr lang="en-SE" sz="2400" b="1" dirty="0"/>
          </a:p>
        </p:txBody>
      </p:sp>
      <p:sp>
        <p:nvSpPr>
          <p:cNvPr id="9" name="Arrow: Right 8">
            <a:extLst>
              <a:ext uri="{FF2B5EF4-FFF2-40B4-BE49-F238E27FC236}">
                <a16:creationId xmlns:a16="http://schemas.microsoft.com/office/drawing/2014/main" id="{102DC6DB-AB71-4D2A-9995-C70B438FA193}"/>
              </a:ext>
            </a:extLst>
          </p:cNvPr>
          <p:cNvSpPr/>
          <p:nvPr/>
        </p:nvSpPr>
        <p:spPr>
          <a:xfrm>
            <a:off x="2502302" y="4492645"/>
            <a:ext cx="404037"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0" name="Arrow: Right 9">
            <a:extLst>
              <a:ext uri="{FF2B5EF4-FFF2-40B4-BE49-F238E27FC236}">
                <a16:creationId xmlns:a16="http://schemas.microsoft.com/office/drawing/2014/main" id="{257BF11E-49B5-4667-80E5-4339C7E7B520}"/>
              </a:ext>
            </a:extLst>
          </p:cNvPr>
          <p:cNvSpPr/>
          <p:nvPr/>
        </p:nvSpPr>
        <p:spPr>
          <a:xfrm>
            <a:off x="4421378" y="4492645"/>
            <a:ext cx="404037"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1" name="Arrow: Right 10">
            <a:extLst>
              <a:ext uri="{FF2B5EF4-FFF2-40B4-BE49-F238E27FC236}">
                <a16:creationId xmlns:a16="http://schemas.microsoft.com/office/drawing/2014/main" id="{8E257789-DED4-4EB7-9012-274B2FF1D7A1}"/>
              </a:ext>
            </a:extLst>
          </p:cNvPr>
          <p:cNvSpPr/>
          <p:nvPr/>
        </p:nvSpPr>
        <p:spPr>
          <a:xfrm>
            <a:off x="6392519" y="4492645"/>
            <a:ext cx="404037"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2" name="Arrow: Right 11">
            <a:extLst>
              <a:ext uri="{FF2B5EF4-FFF2-40B4-BE49-F238E27FC236}">
                <a16:creationId xmlns:a16="http://schemas.microsoft.com/office/drawing/2014/main" id="{3F0F78D2-ED9D-40E5-AF27-669726C60EC7}"/>
              </a:ext>
            </a:extLst>
          </p:cNvPr>
          <p:cNvSpPr/>
          <p:nvPr/>
        </p:nvSpPr>
        <p:spPr>
          <a:xfrm>
            <a:off x="8342051" y="4492645"/>
            <a:ext cx="404037" cy="230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3" name="Content Placeholder 10" descr="A hummingbird flying to a flower&#10;&#10;Description automatically generated with medium confidence">
            <a:extLst>
              <a:ext uri="{FF2B5EF4-FFF2-40B4-BE49-F238E27FC236}">
                <a16:creationId xmlns:a16="http://schemas.microsoft.com/office/drawing/2014/main" id="{F6AF61AE-6B28-4E33-AC25-7173428C7DA5}"/>
              </a:ext>
            </a:extLst>
          </p:cNvPr>
          <p:cNvPicPr>
            <a:picLocks noChangeAspect="1"/>
          </p:cNvPicPr>
          <p:nvPr/>
        </p:nvPicPr>
        <p:blipFill rotWithShape="1">
          <a:blip r:embed="rId2">
            <a:extLst>
              <a:ext uri="{28A0092B-C50C-407E-A947-70E740481C1C}">
                <a14:useLocalDpi xmlns:a14="http://schemas.microsoft.com/office/drawing/2010/main" val="0"/>
              </a:ext>
            </a:extLst>
          </a:blip>
          <a:srcRect l="12916" r="19167"/>
          <a:stretch/>
        </p:blipFill>
        <p:spPr>
          <a:xfrm>
            <a:off x="1151671" y="5023560"/>
            <a:ext cx="1300443" cy="1270924"/>
          </a:xfrm>
          <a:prstGeom prst="rect">
            <a:avLst/>
          </a:prstGeom>
        </p:spPr>
      </p:pic>
      <p:pic>
        <p:nvPicPr>
          <p:cNvPr id="14" name="Content Placeholder 10" descr="A hummingbird flying to a flower&#10;&#10;Description automatically generated with medium confidence">
            <a:extLst>
              <a:ext uri="{FF2B5EF4-FFF2-40B4-BE49-F238E27FC236}">
                <a16:creationId xmlns:a16="http://schemas.microsoft.com/office/drawing/2014/main" id="{73B1C418-90F5-42C0-BA35-CB06103DD39D}"/>
              </a:ext>
            </a:extLst>
          </p:cNvPr>
          <p:cNvPicPr>
            <a:picLocks noChangeAspect="1"/>
          </p:cNvPicPr>
          <p:nvPr/>
        </p:nvPicPr>
        <p:blipFill rotWithShape="1">
          <a:blip r:embed="rId2">
            <a:extLst>
              <a:ext uri="{28A0092B-C50C-407E-A947-70E740481C1C}">
                <a14:useLocalDpi xmlns:a14="http://schemas.microsoft.com/office/drawing/2010/main" val="0"/>
              </a:ext>
            </a:extLst>
          </a:blip>
          <a:srcRect l="12916" r="19167"/>
          <a:stretch/>
        </p:blipFill>
        <p:spPr>
          <a:xfrm>
            <a:off x="9668703" y="5023560"/>
            <a:ext cx="1300443" cy="1270924"/>
          </a:xfrm>
          <a:prstGeom prst="rect">
            <a:avLst/>
          </a:prstGeom>
        </p:spPr>
      </p:pic>
      <p:sp>
        <p:nvSpPr>
          <p:cNvPr id="16" name="Arrow: Down 15">
            <a:extLst>
              <a:ext uri="{FF2B5EF4-FFF2-40B4-BE49-F238E27FC236}">
                <a16:creationId xmlns:a16="http://schemas.microsoft.com/office/drawing/2014/main" id="{554A578E-8794-4C87-8DFF-7048858BC6B7}"/>
              </a:ext>
            </a:extLst>
          </p:cNvPr>
          <p:cNvSpPr/>
          <p:nvPr/>
        </p:nvSpPr>
        <p:spPr>
          <a:xfrm>
            <a:off x="5173427" y="4878743"/>
            <a:ext cx="806902" cy="8309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E"/>
          </a:p>
        </p:txBody>
      </p:sp>
      <p:sp>
        <p:nvSpPr>
          <p:cNvPr id="17" name="TextBox 16">
            <a:extLst>
              <a:ext uri="{FF2B5EF4-FFF2-40B4-BE49-F238E27FC236}">
                <a16:creationId xmlns:a16="http://schemas.microsoft.com/office/drawing/2014/main" id="{CD133C31-6D87-40A2-908A-9455F03191E0}"/>
              </a:ext>
            </a:extLst>
          </p:cNvPr>
          <p:cNvSpPr txBox="1"/>
          <p:nvPr/>
        </p:nvSpPr>
        <p:spPr>
          <a:xfrm>
            <a:off x="4036788" y="5835200"/>
            <a:ext cx="3319178" cy="461665"/>
          </a:xfrm>
          <a:prstGeom prst="rect">
            <a:avLst/>
          </a:prstGeom>
          <a:noFill/>
        </p:spPr>
        <p:txBody>
          <a:bodyPr wrap="none" rtlCol="0">
            <a:spAutoFit/>
          </a:bodyPr>
          <a:lstStyle/>
          <a:p>
            <a:r>
              <a:rPr lang="en-US" sz="2400" b="1" dirty="0"/>
              <a:t>Downstream application</a:t>
            </a:r>
            <a:endParaRPr lang="en-SE" sz="2400" b="1" dirty="0"/>
          </a:p>
        </p:txBody>
      </p:sp>
    </p:spTree>
    <p:extLst>
      <p:ext uri="{BB962C8B-B14F-4D97-AF65-F5344CB8AC3E}">
        <p14:creationId xmlns:p14="http://schemas.microsoft.com/office/powerpoint/2010/main" val="2242241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94C4-A8A1-4393-AC63-FB547F287A5B}"/>
              </a:ext>
            </a:extLst>
          </p:cNvPr>
          <p:cNvSpPr>
            <a:spLocks noGrp="1"/>
          </p:cNvSpPr>
          <p:nvPr>
            <p:ph type="title"/>
          </p:nvPr>
        </p:nvSpPr>
        <p:spPr/>
        <p:txBody>
          <a:bodyPr/>
          <a:lstStyle/>
          <a:p>
            <a:pPr algn="ctr"/>
            <a:r>
              <a:rPr lang="en-US" dirty="0">
                <a:solidFill>
                  <a:srgbClr val="00B050"/>
                </a:solidFill>
              </a:rPr>
              <a:t>Autoencoder applications</a:t>
            </a:r>
            <a:endParaRPr lang="en-SE" dirty="0">
              <a:solidFill>
                <a:srgbClr val="00B050"/>
              </a:solidFill>
            </a:endParaRPr>
          </a:p>
        </p:txBody>
      </p:sp>
      <p:sp>
        <p:nvSpPr>
          <p:cNvPr id="3" name="Content Placeholder 2">
            <a:extLst>
              <a:ext uri="{FF2B5EF4-FFF2-40B4-BE49-F238E27FC236}">
                <a16:creationId xmlns:a16="http://schemas.microsoft.com/office/drawing/2014/main" id="{22AEEEA6-AF09-41A4-A528-C9FF87A8F15D}"/>
              </a:ext>
            </a:extLst>
          </p:cNvPr>
          <p:cNvSpPr>
            <a:spLocks noGrp="1"/>
          </p:cNvSpPr>
          <p:nvPr>
            <p:ph idx="1"/>
          </p:nvPr>
        </p:nvSpPr>
        <p:spPr/>
        <p:txBody>
          <a:bodyPr/>
          <a:lstStyle/>
          <a:p>
            <a:r>
              <a:rPr lang="en-US" dirty="0"/>
              <a:t>Dimensionality reduction</a:t>
            </a:r>
          </a:p>
          <a:p>
            <a:r>
              <a:rPr lang="en-US" dirty="0"/>
              <a:t>Feature extraction</a:t>
            </a:r>
          </a:p>
          <a:p>
            <a:r>
              <a:rPr lang="en-US" dirty="0"/>
              <a:t>Denoising</a:t>
            </a:r>
            <a:endParaRPr lang="en-SE" dirty="0"/>
          </a:p>
        </p:txBody>
      </p:sp>
    </p:spTree>
    <p:extLst>
      <p:ext uri="{BB962C8B-B14F-4D97-AF65-F5344CB8AC3E}">
        <p14:creationId xmlns:p14="http://schemas.microsoft.com/office/powerpoint/2010/main" val="301633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100DB-8EF1-4E3A-87D0-F6FC1B92CFFA}"/>
              </a:ext>
            </a:extLst>
          </p:cNvPr>
          <p:cNvSpPr>
            <a:spLocks noGrp="1"/>
          </p:cNvSpPr>
          <p:nvPr>
            <p:ph type="title"/>
          </p:nvPr>
        </p:nvSpPr>
        <p:spPr/>
        <p:txBody>
          <a:bodyPr/>
          <a:lstStyle/>
          <a:p>
            <a:pPr algn="ctr"/>
            <a:r>
              <a:rPr lang="en-US" dirty="0">
                <a:solidFill>
                  <a:srgbClr val="00B050"/>
                </a:solidFill>
              </a:rPr>
              <a:t>Generative models</a:t>
            </a:r>
            <a:endParaRPr lang="en-SE" dirty="0">
              <a:solidFill>
                <a:srgbClr val="00B050"/>
              </a:solidFill>
            </a:endParaRPr>
          </a:p>
        </p:txBody>
      </p:sp>
      <p:sp>
        <p:nvSpPr>
          <p:cNvPr id="3" name="Content Placeholder 2">
            <a:extLst>
              <a:ext uri="{FF2B5EF4-FFF2-40B4-BE49-F238E27FC236}">
                <a16:creationId xmlns:a16="http://schemas.microsoft.com/office/drawing/2014/main" id="{F5E75114-457B-4E4F-A3B7-C35F8A680630}"/>
              </a:ext>
            </a:extLst>
          </p:cNvPr>
          <p:cNvSpPr>
            <a:spLocks noGrp="1"/>
          </p:cNvSpPr>
          <p:nvPr>
            <p:ph idx="1"/>
          </p:nvPr>
        </p:nvSpPr>
        <p:spPr/>
        <p:txBody>
          <a:bodyPr/>
          <a:lstStyle/>
          <a:p>
            <a:r>
              <a:rPr lang="en-US" dirty="0"/>
              <a:t>Goal: Given a training dataset, create new data from same distribution</a:t>
            </a:r>
          </a:p>
          <a:p>
            <a:endParaRPr lang="en-US" dirty="0"/>
          </a:p>
          <a:p>
            <a:r>
              <a:rPr lang="en-US" dirty="0"/>
              <a:t>Generative adversarial network (GAN)</a:t>
            </a:r>
          </a:p>
          <a:p>
            <a:r>
              <a:rPr lang="en-US" dirty="0"/>
              <a:t>Variational Autoencoder (VAE)</a:t>
            </a:r>
          </a:p>
          <a:p>
            <a:pPr marL="0" indent="0">
              <a:buNone/>
            </a:pPr>
            <a:endParaRPr lang="en-SE" dirty="0"/>
          </a:p>
        </p:txBody>
      </p:sp>
    </p:spTree>
    <p:extLst>
      <p:ext uri="{BB962C8B-B14F-4D97-AF65-F5344CB8AC3E}">
        <p14:creationId xmlns:p14="http://schemas.microsoft.com/office/powerpoint/2010/main" val="2163084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BE63-4AA3-4575-9E5F-9D3DB2A3656E}"/>
              </a:ext>
            </a:extLst>
          </p:cNvPr>
          <p:cNvSpPr>
            <a:spLocks noGrp="1"/>
          </p:cNvSpPr>
          <p:nvPr>
            <p:ph type="title"/>
          </p:nvPr>
        </p:nvSpPr>
        <p:spPr/>
        <p:txBody>
          <a:bodyPr/>
          <a:lstStyle/>
          <a:p>
            <a:pPr algn="ctr"/>
            <a:r>
              <a:rPr lang="en-US" dirty="0">
                <a:solidFill>
                  <a:srgbClr val="00B050"/>
                </a:solidFill>
              </a:rPr>
              <a:t>GANs</a:t>
            </a:r>
            <a:endParaRPr lang="en-SE" dirty="0">
              <a:solidFill>
                <a:srgbClr val="00B050"/>
              </a:solidFill>
            </a:endParaRPr>
          </a:p>
        </p:txBody>
      </p:sp>
      <p:sp>
        <p:nvSpPr>
          <p:cNvPr id="5" name="TextBox 4">
            <a:extLst>
              <a:ext uri="{FF2B5EF4-FFF2-40B4-BE49-F238E27FC236}">
                <a16:creationId xmlns:a16="http://schemas.microsoft.com/office/drawing/2014/main" id="{316CE63C-5C69-4CEB-945D-4736F033F443}"/>
              </a:ext>
            </a:extLst>
          </p:cNvPr>
          <p:cNvSpPr txBox="1"/>
          <p:nvPr/>
        </p:nvSpPr>
        <p:spPr>
          <a:xfrm>
            <a:off x="1908289" y="2615484"/>
            <a:ext cx="1536970" cy="1200329"/>
          </a:xfrm>
          <a:prstGeom prst="rect">
            <a:avLst/>
          </a:prstGeom>
          <a:solidFill>
            <a:schemeClr val="accent4">
              <a:lumMod val="60000"/>
              <a:lumOff val="40000"/>
            </a:schemeClr>
          </a:solidFill>
        </p:spPr>
        <p:txBody>
          <a:bodyPr wrap="square" rtlCol="0">
            <a:spAutoFit/>
          </a:bodyPr>
          <a:lstStyle/>
          <a:p>
            <a:pPr algn="ctr"/>
            <a:endParaRPr lang="en-US" sz="2400" dirty="0"/>
          </a:p>
          <a:p>
            <a:pPr algn="ctr"/>
            <a:r>
              <a:rPr lang="en-US" sz="2400" dirty="0"/>
              <a:t>Generator</a:t>
            </a:r>
          </a:p>
          <a:p>
            <a:pPr algn="ctr"/>
            <a:endParaRPr lang="en-SE" sz="2400" dirty="0"/>
          </a:p>
        </p:txBody>
      </p:sp>
      <p:sp>
        <p:nvSpPr>
          <p:cNvPr id="6" name="TextBox 5">
            <a:extLst>
              <a:ext uri="{FF2B5EF4-FFF2-40B4-BE49-F238E27FC236}">
                <a16:creationId xmlns:a16="http://schemas.microsoft.com/office/drawing/2014/main" id="{A743185A-3B1C-43CD-96C9-83391EA95DC5}"/>
              </a:ext>
            </a:extLst>
          </p:cNvPr>
          <p:cNvSpPr txBox="1"/>
          <p:nvPr/>
        </p:nvSpPr>
        <p:spPr>
          <a:xfrm>
            <a:off x="7846978" y="3265723"/>
            <a:ext cx="2143327" cy="1200329"/>
          </a:xfrm>
          <a:prstGeom prst="rect">
            <a:avLst/>
          </a:prstGeom>
          <a:solidFill>
            <a:srgbClr val="00B050"/>
          </a:solidFill>
        </p:spPr>
        <p:txBody>
          <a:bodyPr wrap="square" rtlCol="0">
            <a:spAutoFit/>
          </a:bodyPr>
          <a:lstStyle/>
          <a:p>
            <a:pPr algn="ctr"/>
            <a:endParaRPr lang="en-US" sz="2400" dirty="0"/>
          </a:p>
          <a:p>
            <a:pPr algn="ctr"/>
            <a:r>
              <a:rPr lang="en-US" sz="2400" dirty="0"/>
              <a:t>Discriminator</a:t>
            </a:r>
          </a:p>
          <a:p>
            <a:pPr algn="ctr"/>
            <a:endParaRPr lang="en-SE" sz="2400" dirty="0"/>
          </a:p>
        </p:txBody>
      </p:sp>
      <p:sp>
        <p:nvSpPr>
          <p:cNvPr id="7" name="TextBox 6">
            <a:extLst>
              <a:ext uri="{FF2B5EF4-FFF2-40B4-BE49-F238E27FC236}">
                <a16:creationId xmlns:a16="http://schemas.microsoft.com/office/drawing/2014/main" id="{83DA68EE-5B33-49A9-B11B-A83D063DAAB7}"/>
              </a:ext>
            </a:extLst>
          </p:cNvPr>
          <p:cNvSpPr txBox="1"/>
          <p:nvPr/>
        </p:nvSpPr>
        <p:spPr>
          <a:xfrm>
            <a:off x="4390509" y="3034890"/>
            <a:ext cx="2172326" cy="461665"/>
          </a:xfrm>
          <a:prstGeom prst="rect">
            <a:avLst/>
          </a:prstGeom>
          <a:noFill/>
        </p:spPr>
        <p:txBody>
          <a:bodyPr wrap="none" rtlCol="0">
            <a:spAutoFit/>
          </a:bodyPr>
          <a:lstStyle/>
          <a:p>
            <a:r>
              <a:rPr lang="en-US" sz="2400" b="1" dirty="0"/>
              <a:t>Generated data</a:t>
            </a:r>
            <a:endParaRPr lang="en-SE" sz="2400" b="1" dirty="0"/>
          </a:p>
        </p:txBody>
      </p:sp>
      <p:sp>
        <p:nvSpPr>
          <p:cNvPr id="8" name="TextBox 7">
            <a:extLst>
              <a:ext uri="{FF2B5EF4-FFF2-40B4-BE49-F238E27FC236}">
                <a16:creationId xmlns:a16="http://schemas.microsoft.com/office/drawing/2014/main" id="{3DB4C888-FB51-4682-A8D7-86610A91BDA5}"/>
              </a:ext>
            </a:extLst>
          </p:cNvPr>
          <p:cNvSpPr txBox="1"/>
          <p:nvPr/>
        </p:nvSpPr>
        <p:spPr>
          <a:xfrm>
            <a:off x="5255892" y="4235220"/>
            <a:ext cx="1376531" cy="461665"/>
          </a:xfrm>
          <a:prstGeom prst="rect">
            <a:avLst/>
          </a:prstGeom>
          <a:noFill/>
        </p:spPr>
        <p:txBody>
          <a:bodyPr wrap="none" rtlCol="0">
            <a:spAutoFit/>
          </a:bodyPr>
          <a:lstStyle/>
          <a:p>
            <a:r>
              <a:rPr lang="en-US" sz="2400" b="1" dirty="0"/>
              <a:t>Real data</a:t>
            </a:r>
            <a:endParaRPr lang="en-SE" sz="2400" b="1" dirty="0"/>
          </a:p>
        </p:txBody>
      </p:sp>
      <p:cxnSp>
        <p:nvCxnSpPr>
          <p:cNvPr id="10" name="Straight Arrow Connector 9">
            <a:extLst>
              <a:ext uri="{FF2B5EF4-FFF2-40B4-BE49-F238E27FC236}">
                <a16:creationId xmlns:a16="http://schemas.microsoft.com/office/drawing/2014/main" id="{7E14E4F8-F0C7-4C67-ADEC-86CC90816FF6}"/>
              </a:ext>
            </a:extLst>
          </p:cNvPr>
          <p:cNvCxnSpPr>
            <a:stCxn id="6" idx="3"/>
          </p:cNvCxnSpPr>
          <p:nvPr/>
        </p:nvCxnSpPr>
        <p:spPr>
          <a:xfrm flipV="1">
            <a:off x="9990305" y="2960019"/>
            <a:ext cx="447474" cy="9058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C0A24BE8-AE90-421C-A5FF-92A731D5003A}"/>
              </a:ext>
            </a:extLst>
          </p:cNvPr>
          <p:cNvCxnSpPr>
            <a:cxnSpLocks/>
          </p:cNvCxnSpPr>
          <p:nvPr/>
        </p:nvCxnSpPr>
        <p:spPr>
          <a:xfrm>
            <a:off x="9990305" y="3865887"/>
            <a:ext cx="447474" cy="8309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1252DA0-5646-42A0-BDD7-D684A9B2E5F4}"/>
              </a:ext>
            </a:extLst>
          </p:cNvPr>
          <p:cNvSpPr txBox="1"/>
          <p:nvPr/>
        </p:nvSpPr>
        <p:spPr>
          <a:xfrm>
            <a:off x="10039881" y="2505688"/>
            <a:ext cx="764184" cy="461665"/>
          </a:xfrm>
          <a:prstGeom prst="rect">
            <a:avLst/>
          </a:prstGeom>
          <a:noFill/>
        </p:spPr>
        <p:txBody>
          <a:bodyPr wrap="none" rtlCol="0">
            <a:spAutoFit/>
          </a:bodyPr>
          <a:lstStyle/>
          <a:p>
            <a:r>
              <a:rPr lang="en-US" sz="2400" b="1" dirty="0"/>
              <a:t>Fake</a:t>
            </a:r>
            <a:endParaRPr lang="en-SE" sz="2400" b="1" dirty="0"/>
          </a:p>
        </p:txBody>
      </p:sp>
      <p:sp>
        <p:nvSpPr>
          <p:cNvPr id="15" name="TextBox 14">
            <a:extLst>
              <a:ext uri="{FF2B5EF4-FFF2-40B4-BE49-F238E27FC236}">
                <a16:creationId xmlns:a16="http://schemas.microsoft.com/office/drawing/2014/main" id="{F8E01D51-19A2-4967-8D13-1FE48B687AC4}"/>
              </a:ext>
            </a:extLst>
          </p:cNvPr>
          <p:cNvSpPr txBox="1"/>
          <p:nvPr/>
        </p:nvSpPr>
        <p:spPr>
          <a:xfrm>
            <a:off x="10031224" y="4701990"/>
            <a:ext cx="736420" cy="461665"/>
          </a:xfrm>
          <a:prstGeom prst="rect">
            <a:avLst/>
          </a:prstGeom>
          <a:noFill/>
        </p:spPr>
        <p:txBody>
          <a:bodyPr wrap="none" rtlCol="0">
            <a:spAutoFit/>
          </a:bodyPr>
          <a:lstStyle/>
          <a:p>
            <a:r>
              <a:rPr lang="en-US" sz="2400" b="1" dirty="0"/>
              <a:t>Real</a:t>
            </a:r>
            <a:endParaRPr lang="en-SE" sz="2400" b="1" dirty="0"/>
          </a:p>
        </p:txBody>
      </p:sp>
      <p:cxnSp>
        <p:nvCxnSpPr>
          <p:cNvPr id="16" name="Straight Arrow Connector 15">
            <a:extLst>
              <a:ext uri="{FF2B5EF4-FFF2-40B4-BE49-F238E27FC236}">
                <a16:creationId xmlns:a16="http://schemas.microsoft.com/office/drawing/2014/main" id="{CCCB34A1-BB4D-42DE-85CC-0F6B8A7868EB}"/>
              </a:ext>
            </a:extLst>
          </p:cNvPr>
          <p:cNvCxnSpPr>
            <a:cxnSpLocks/>
            <a:stCxn id="8" idx="3"/>
            <a:endCxn id="6" idx="1"/>
          </p:cNvCxnSpPr>
          <p:nvPr/>
        </p:nvCxnSpPr>
        <p:spPr>
          <a:xfrm flipV="1">
            <a:off x="6632423" y="3865888"/>
            <a:ext cx="1214555" cy="6001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207AE7D0-8E19-479D-9157-962327E6F0C3}"/>
              </a:ext>
            </a:extLst>
          </p:cNvPr>
          <p:cNvCxnSpPr>
            <a:cxnSpLocks/>
            <a:endCxn id="6" idx="1"/>
          </p:cNvCxnSpPr>
          <p:nvPr/>
        </p:nvCxnSpPr>
        <p:spPr>
          <a:xfrm>
            <a:off x="6624008" y="3384448"/>
            <a:ext cx="1222970" cy="4814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83323DB-155B-42ED-B157-2F898A38DA91}"/>
              </a:ext>
            </a:extLst>
          </p:cNvPr>
          <p:cNvCxnSpPr>
            <a:cxnSpLocks/>
            <a:endCxn id="7" idx="1"/>
          </p:cNvCxnSpPr>
          <p:nvPr/>
        </p:nvCxnSpPr>
        <p:spPr>
          <a:xfrm>
            <a:off x="3506432" y="3265722"/>
            <a:ext cx="884077"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666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77DE-9E5C-47BF-B606-59DC2BC7B48A}"/>
              </a:ext>
            </a:extLst>
          </p:cNvPr>
          <p:cNvSpPr>
            <a:spLocks noGrp="1"/>
          </p:cNvSpPr>
          <p:nvPr>
            <p:ph type="title"/>
          </p:nvPr>
        </p:nvSpPr>
        <p:spPr/>
        <p:txBody>
          <a:bodyPr/>
          <a:lstStyle/>
          <a:p>
            <a:pPr algn="ctr"/>
            <a:r>
              <a:rPr lang="en-US" dirty="0">
                <a:solidFill>
                  <a:srgbClr val="00B050"/>
                </a:solidFill>
              </a:rPr>
              <a:t>Applications of GANs</a:t>
            </a:r>
            <a:endParaRPr lang="en-SE" dirty="0">
              <a:solidFill>
                <a:srgbClr val="00B050"/>
              </a:solidFill>
            </a:endParaRPr>
          </a:p>
        </p:txBody>
      </p:sp>
      <p:sp>
        <p:nvSpPr>
          <p:cNvPr id="3" name="Content Placeholder 2">
            <a:extLst>
              <a:ext uri="{FF2B5EF4-FFF2-40B4-BE49-F238E27FC236}">
                <a16:creationId xmlns:a16="http://schemas.microsoft.com/office/drawing/2014/main" id="{FE8D1609-4FFB-4E8F-86F1-0DE81BBD7C65}"/>
              </a:ext>
            </a:extLst>
          </p:cNvPr>
          <p:cNvSpPr>
            <a:spLocks noGrp="1"/>
          </p:cNvSpPr>
          <p:nvPr>
            <p:ph idx="1"/>
          </p:nvPr>
        </p:nvSpPr>
        <p:spPr/>
        <p:txBody>
          <a:bodyPr/>
          <a:lstStyle/>
          <a:p>
            <a:r>
              <a:rPr lang="en-US" dirty="0"/>
              <a:t>Artificial data generation</a:t>
            </a:r>
          </a:p>
          <a:p>
            <a:r>
              <a:rPr lang="en-US" dirty="0"/>
              <a:t>Interpolation (e.g. for increasing video frame rate)</a:t>
            </a:r>
          </a:p>
          <a:p>
            <a:r>
              <a:rPr lang="en-US" dirty="0"/>
              <a:t>Image-to-image translation</a:t>
            </a:r>
            <a:endParaRPr lang="en-SE" dirty="0"/>
          </a:p>
        </p:txBody>
      </p:sp>
    </p:spTree>
    <p:extLst>
      <p:ext uri="{BB962C8B-B14F-4D97-AF65-F5344CB8AC3E}">
        <p14:creationId xmlns:p14="http://schemas.microsoft.com/office/powerpoint/2010/main" val="2505089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05C9-5C77-4439-9621-B59A2F64BB2E}"/>
              </a:ext>
            </a:extLst>
          </p:cNvPr>
          <p:cNvSpPr>
            <a:spLocks noGrp="1"/>
          </p:cNvSpPr>
          <p:nvPr>
            <p:ph type="title"/>
          </p:nvPr>
        </p:nvSpPr>
        <p:spPr/>
        <p:txBody>
          <a:bodyPr/>
          <a:lstStyle/>
          <a:p>
            <a:pPr algn="ctr"/>
            <a:r>
              <a:rPr lang="en-US" dirty="0">
                <a:solidFill>
                  <a:srgbClr val="00B050"/>
                </a:solidFill>
              </a:rPr>
              <a:t>Ensembles usually outperform single models</a:t>
            </a:r>
            <a:endParaRPr lang="en-SE" dirty="0">
              <a:solidFill>
                <a:srgbClr val="00B050"/>
              </a:solidFill>
            </a:endParaRPr>
          </a:p>
        </p:txBody>
      </p:sp>
      <p:sp>
        <p:nvSpPr>
          <p:cNvPr id="3" name="Content Placeholder 2">
            <a:extLst>
              <a:ext uri="{FF2B5EF4-FFF2-40B4-BE49-F238E27FC236}">
                <a16:creationId xmlns:a16="http://schemas.microsoft.com/office/drawing/2014/main" id="{5AEBD3CC-0030-49D4-AAD9-9C752B80125B}"/>
              </a:ext>
            </a:extLst>
          </p:cNvPr>
          <p:cNvSpPr>
            <a:spLocks noGrp="1"/>
          </p:cNvSpPr>
          <p:nvPr>
            <p:ph idx="1"/>
          </p:nvPr>
        </p:nvSpPr>
        <p:spPr/>
        <p:txBody>
          <a:bodyPr/>
          <a:lstStyle/>
          <a:p>
            <a:r>
              <a:rPr lang="en-US" dirty="0"/>
              <a:t>Multiple models with identical hyperparameters and architecture but different random initialization</a:t>
            </a:r>
          </a:p>
          <a:p>
            <a:r>
              <a:rPr lang="en-US" dirty="0"/>
              <a:t>Selection of best models created during the project (different architectures and hyperparameters)</a:t>
            </a:r>
          </a:p>
          <a:p>
            <a:r>
              <a:rPr lang="en-US" dirty="0"/>
              <a:t>Same model saved after different epochs</a:t>
            </a:r>
          </a:p>
          <a:p>
            <a:pPr marL="0" indent="0">
              <a:buNone/>
            </a:pPr>
            <a:endParaRPr lang="en-US" dirty="0"/>
          </a:p>
          <a:p>
            <a:pPr marL="0" indent="0">
              <a:buNone/>
            </a:pPr>
            <a:r>
              <a:rPr lang="en-US" dirty="0">
                <a:latin typeface="Calibri" panose="020F0502020204030204" pitchFamily="34" charset="0"/>
                <a:cs typeface="Calibri" panose="020F0502020204030204" pitchFamily="34" charset="0"/>
              </a:rPr>
              <a:t>→ predict with each model and combine predictions (e.g. mean or median for regression models, majority vote for classification)</a:t>
            </a:r>
            <a:endParaRPr lang="en-US" dirty="0"/>
          </a:p>
          <a:p>
            <a:endParaRPr lang="en-SE" dirty="0"/>
          </a:p>
        </p:txBody>
      </p:sp>
    </p:spTree>
    <p:extLst>
      <p:ext uri="{BB962C8B-B14F-4D97-AF65-F5344CB8AC3E}">
        <p14:creationId xmlns:p14="http://schemas.microsoft.com/office/powerpoint/2010/main" val="135455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FBA8-8E69-4823-A4AF-8109A03EABAE}"/>
              </a:ext>
            </a:extLst>
          </p:cNvPr>
          <p:cNvSpPr>
            <a:spLocks noGrp="1"/>
          </p:cNvSpPr>
          <p:nvPr>
            <p:ph type="title"/>
          </p:nvPr>
        </p:nvSpPr>
        <p:spPr/>
        <p:txBody>
          <a:bodyPr/>
          <a:lstStyle/>
          <a:p>
            <a:pPr algn="ctr"/>
            <a:r>
              <a:rPr lang="en-GB" dirty="0">
                <a:solidFill>
                  <a:srgbClr val="00B050"/>
                </a:solidFill>
              </a:rPr>
              <a:t>Summary: common computer vision tasks</a:t>
            </a:r>
          </a:p>
        </p:txBody>
      </p:sp>
      <p:sp>
        <p:nvSpPr>
          <p:cNvPr id="3" name="Content Placeholder 2">
            <a:extLst>
              <a:ext uri="{FF2B5EF4-FFF2-40B4-BE49-F238E27FC236}">
                <a16:creationId xmlns:a16="http://schemas.microsoft.com/office/drawing/2014/main" id="{A5D2698B-375C-4321-B305-40D702CCADDE}"/>
              </a:ext>
            </a:extLst>
          </p:cNvPr>
          <p:cNvSpPr>
            <a:spLocks noGrp="1"/>
          </p:cNvSpPr>
          <p:nvPr>
            <p:ph sz="half" idx="1"/>
          </p:nvPr>
        </p:nvSpPr>
        <p:spPr/>
        <p:txBody>
          <a:bodyPr>
            <a:normAutofit/>
          </a:bodyPr>
          <a:lstStyle/>
          <a:p>
            <a:r>
              <a:rPr lang="en-GB" dirty="0"/>
              <a:t>Image classification</a:t>
            </a:r>
          </a:p>
          <a:p>
            <a:r>
              <a:rPr lang="en-GB" dirty="0"/>
              <a:t>Image regression</a:t>
            </a:r>
          </a:p>
          <a:p>
            <a:r>
              <a:rPr lang="en-GB" dirty="0"/>
              <a:t>Object detection</a:t>
            </a:r>
          </a:p>
          <a:p>
            <a:r>
              <a:rPr lang="en-GB" dirty="0"/>
              <a:t>Object tracking</a:t>
            </a:r>
          </a:p>
          <a:p>
            <a:r>
              <a:rPr lang="en-GB" dirty="0"/>
              <a:t>Semantic segmentation</a:t>
            </a:r>
          </a:p>
          <a:p>
            <a:r>
              <a:rPr lang="en-GB" dirty="0"/>
              <a:t>Instance segmentation</a:t>
            </a:r>
          </a:p>
          <a:p>
            <a:r>
              <a:rPr lang="en-GB" dirty="0"/>
              <a:t>Pose estimation</a:t>
            </a:r>
          </a:p>
          <a:p>
            <a:pPr marL="0" indent="0">
              <a:buNone/>
            </a:pPr>
            <a:endParaRPr lang="en-GB" dirty="0"/>
          </a:p>
          <a:p>
            <a:endParaRPr lang="en-GB" dirty="0"/>
          </a:p>
          <a:p>
            <a:pPr marL="0" indent="0">
              <a:buNone/>
            </a:pPr>
            <a:endParaRPr lang="en-GB" dirty="0"/>
          </a:p>
          <a:p>
            <a:endParaRPr lang="en-GB" dirty="0"/>
          </a:p>
        </p:txBody>
      </p:sp>
      <p:sp>
        <p:nvSpPr>
          <p:cNvPr id="5" name="Content Placeholder 4">
            <a:extLst>
              <a:ext uri="{FF2B5EF4-FFF2-40B4-BE49-F238E27FC236}">
                <a16:creationId xmlns:a16="http://schemas.microsoft.com/office/drawing/2014/main" id="{4EB2E5B3-98DB-4807-9585-80074AC31FA4}"/>
              </a:ext>
            </a:extLst>
          </p:cNvPr>
          <p:cNvSpPr>
            <a:spLocks noGrp="1"/>
          </p:cNvSpPr>
          <p:nvPr>
            <p:ph sz="half" idx="2"/>
          </p:nvPr>
        </p:nvSpPr>
        <p:spPr/>
        <p:txBody>
          <a:bodyPr>
            <a:normAutofit/>
          </a:bodyPr>
          <a:lstStyle/>
          <a:p>
            <a:r>
              <a:rPr lang="en-GB" dirty="0"/>
              <a:t>Image registration</a:t>
            </a:r>
          </a:p>
          <a:p>
            <a:r>
              <a:rPr lang="en-GB" dirty="0"/>
              <a:t>Image restoration</a:t>
            </a:r>
          </a:p>
          <a:p>
            <a:r>
              <a:rPr lang="en-GB" dirty="0"/>
              <a:t>Super-resolution</a:t>
            </a:r>
          </a:p>
          <a:p>
            <a:r>
              <a:rPr lang="en-GB" dirty="0"/>
              <a:t>Image captioning</a:t>
            </a:r>
          </a:p>
          <a:p>
            <a:r>
              <a:rPr lang="en-GB" dirty="0"/>
              <a:t>Image clustering</a:t>
            </a:r>
          </a:p>
          <a:p>
            <a:r>
              <a:rPr lang="en-GB" dirty="0"/>
              <a:t>Dimensionality reduction</a:t>
            </a:r>
          </a:p>
          <a:p>
            <a:r>
              <a:rPr lang="en-GB" dirty="0"/>
              <a:t>Image generation</a:t>
            </a:r>
          </a:p>
          <a:p>
            <a:endParaRPr lang="en-GB" dirty="0"/>
          </a:p>
        </p:txBody>
      </p:sp>
      <p:sp>
        <p:nvSpPr>
          <p:cNvPr id="4" name="Slide Number Placeholder 3">
            <a:extLst>
              <a:ext uri="{FF2B5EF4-FFF2-40B4-BE49-F238E27FC236}">
                <a16:creationId xmlns:a16="http://schemas.microsoft.com/office/drawing/2014/main" id="{06BE3723-AF3C-4124-957F-BB650361F3E7}"/>
              </a:ext>
            </a:extLst>
          </p:cNvPr>
          <p:cNvSpPr>
            <a:spLocks noGrp="1"/>
          </p:cNvSpPr>
          <p:nvPr>
            <p:ph type="sldNum" sz="quarter" idx="12"/>
          </p:nvPr>
        </p:nvSpPr>
        <p:spPr/>
        <p:txBody>
          <a:bodyPr/>
          <a:lstStyle/>
          <a:p>
            <a:fld id="{D2C06BF7-56AE-4F9E-AEFC-6DD81B0D965F}" type="slidenum">
              <a:rPr lang="en-SE" smtClean="0"/>
              <a:t>3</a:t>
            </a:fld>
            <a:endParaRPr lang="en-SE"/>
          </a:p>
        </p:txBody>
      </p:sp>
    </p:spTree>
    <p:extLst>
      <p:ext uri="{BB962C8B-B14F-4D97-AF65-F5344CB8AC3E}">
        <p14:creationId xmlns:p14="http://schemas.microsoft.com/office/powerpoint/2010/main" val="284474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38E0-5C74-4787-9800-23D9A5C2457F}"/>
              </a:ext>
            </a:extLst>
          </p:cNvPr>
          <p:cNvSpPr>
            <a:spLocks noGrp="1"/>
          </p:cNvSpPr>
          <p:nvPr>
            <p:ph type="title"/>
          </p:nvPr>
        </p:nvSpPr>
        <p:spPr/>
        <p:txBody>
          <a:bodyPr/>
          <a:lstStyle/>
          <a:p>
            <a:pPr algn="ctr"/>
            <a:r>
              <a:rPr lang="en-US" dirty="0">
                <a:solidFill>
                  <a:srgbClr val="00B050"/>
                </a:solidFill>
              </a:rPr>
              <a:t>Group exercise</a:t>
            </a:r>
            <a:endParaRPr lang="en-SE" dirty="0">
              <a:solidFill>
                <a:srgbClr val="00B050"/>
              </a:solidFill>
            </a:endParaRPr>
          </a:p>
        </p:txBody>
      </p:sp>
      <p:sp>
        <p:nvSpPr>
          <p:cNvPr id="3" name="Content Placeholder 2">
            <a:extLst>
              <a:ext uri="{FF2B5EF4-FFF2-40B4-BE49-F238E27FC236}">
                <a16:creationId xmlns:a16="http://schemas.microsoft.com/office/drawing/2014/main" id="{135A18C9-2BA3-470B-B5BA-164F7C20DFED}"/>
              </a:ext>
            </a:extLst>
          </p:cNvPr>
          <p:cNvSpPr>
            <a:spLocks noGrp="1"/>
          </p:cNvSpPr>
          <p:nvPr>
            <p:ph idx="1"/>
          </p:nvPr>
        </p:nvSpPr>
        <p:spPr/>
        <p:txBody>
          <a:bodyPr>
            <a:normAutofit fontScale="85000" lnSpcReduction="20000"/>
          </a:bodyPr>
          <a:lstStyle/>
          <a:p>
            <a:pPr marL="0" indent="0" algn="just">
              <a:buNone/>
            </a:pPr>
            <a:r>
              <a:rPr lang="en-US" dirty="0"/>
              <a:t>You are working in a small data science consultancy company and are approached by a group of cell biologists who want to “find cool things in their microscopy images” using AI. They tell you that they have 3D-stacks of microscopy images showing two different cell types, each with their outlines and nuclear outlines labeled in different colors. They want to measure the volume of individual nuclei after different treatments in one of the cell types only. Can this be achieved and how? A second challenge is that occasionally one image in a 3D stack has been corrupted resulting in some white patches on the images. Can they be saved somehow? Or can they be found and removed? Try to develop an outline for this project. </a:t>
            </a:r>
          </a:p>
          <a:p>
            <a:r>
              <a:rPr lang="en-US" dirty="0"/>
              <a:t>What do you need to know about the data?</a:t>
            </a:r>
          </a:p>
          <a:p>
            <a:r>
              <a:rPr lang="en-US" dirty="0"/>
              <a:t>What different tasks do you have to complete in this multi-step project?</a:t>
            </a:r>
          </a:p>
          <a:p>
            <a:r>
              <a:rPr lang="en-US" dirty="0"/>
              <a:t>What types of models would you try out for each of the tasks and why did you choose these?</a:t>
            </a:r>
            <a:endParaRPr lang="en-SE" dirty="0"/>
          </a:p>
        </p:txBody>
      </p:sp>
    </p:spTree>
    <p:extLst>
      <p:ext uri="{BB962C8B-B14F-4D97-AF65-F5344CB8AC3E}">
        <p14:creationId xmlns:p14="http://schemas.microsoft.com/office/powerpoint/2010/main" val="2345120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E5DD-4D71-402C-860F-22B43F645378}"/>
              </a:ext>
            </a:extLst>
          </p:cNvPr>
          <p:cNvSpPr>
            <a:spLocks noGrp="1"/>
          </p:cNvSpPr>
          <p:nvPr>
            <p:ph type="title"/>
          </p:nvPr>
        </p:nvSpPr>
        <p:spPr/>
        <p:txBody>
          <a:bodyPr/>
          <a:lstStyle/>
          <a:p>
            <a:pPr algn="ctr"/>
            <a:r>
              <a:rPr lang="en-US" dirty="0">
                <a:solidFill>
                  <a:srgbClr val="00B050"/>
                </a:solidFill>
              </a:rPr>
              <a:t>Summary: popular models</a:t>
            </a:r>
            <a:endParaRPr lang="en-SE" dirty="0">
              <a:solidFill>
                <a:srgbClr val="00B050"/>
              </a:solidFill>
            </a:endParaRPr>
          </a:p>
        </p:txBody>
      </p:sp>
      <p:sp>
        <p:nvSpPr>
          <p:cNvPr id="3" name="Content Placeholder 2">
            <a:extLst>
              <a:ext uri="{FF2B5EF4-FFF2-40B4-BE49-F238E27FC236}">
                <a16:creationId xmlns:a16="http://schemas.microsoft.com/office/drawing/2014/main" id="{DF0A5531-D331-4AFF-AE01-BD90AE84C960}"/>
              </a:ext>
            </a:extLst>
          </p:cNvPr>
          <p:cNvSpPr>
            <a:spLocks noGrp="1"/>
          </p:cNvSpPr>
          <p:nvPr>
            <p:ph idx="1"/>
          </p:nvPr>
        </p:nvSpPr>
        <p:spPr/>
        <p:txBody>
          <a:bodyPr/>
          <a:lstStyle/>
          <a:p>
            <a:r>
              <a:rPr lang="en-US" dirty="0"/>
              <a:t>Convolutional neural networks</a:t>
            </a:r>
          </a:p>
          <a:p>
            <a:r>
              <a:rPr lang="en-US" dirty="0"/>
              <a:t>U-nets</a:t>
            </a:r>
          </a:p>
          <a:p>
            <a:r>
              <a:rPr lang="en-US" dirty="0"/>
              <a:t>Faster R-CNN</a:t>
            </a:r>
          </a:p>
          <a:p>
            <a:r>
              <a:rPr lang="en-US" dirty="0"/>
              <a:t>YOLOv3</a:t>
            </a:r>
          </a:p>
          <a:p>
            <a:r>
              <a:rPr lang="en-US" dirty="0"/>
              <a:t>Auto-encoders</a:t>
            </a:r>
          </a:p>
          <a:p>
            <a:r>
              <a:rPr lang="en-US" dirty="0"/>
              <a:t>GANs</a:t>
            </a:r>
            <a:endParaRPr lang="en-SE" dirty="0"/>
          </a:p>
        </p:txBody>
      </p:sp>
    </p:spTree>
    <p:extLst>
      <p:ext uri="{BB962C8B-B14F-4D97-AF65-F5344CB8AC3E}">
        <p14:creationId xmlns:p14="http://schemas.microsoft.com/office/powerpoint/2010/main" val="2023482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9734-4791-4E34-89C4-7AF80ABE27DF}"/>
              </a:ext>
            </a:extLst>
          </p:cNvPr>
          <p:cNvSpPr>
            <a:spLocks noGrp="1"/>
          </p:cNvSpPr>
          <p:nvPr>
            <p:ph type="title"/>
          </p:nvPr>
        </p:nvSpPr>
        <p:spPr/>
        <p:txBody>
          <a:bodyPr/>
          <a:lstStyle/>
          <a:p>
            <a:pPr algn="ctr"/>
            <a:r>
              <a:rPr lang="en-US" dirty="0">
                <a:solidFill>
                  <a:srgbClr val="00B050"/>
                </a:solidFill>
              </a:rPr>
              <a:t>Summary: CNNs and Transfer learning</a:t>
            </a:r>
            <a:endParaRPr lang="en-SE" dirty="0">
              <a:solidFill>
                <a:srgbClr val="00B050"/>
              </a:solidFill>
            </a:endParaRPr>
          </a:p>
        </p:txBody>
      </p:sp>
      <p:sp>
        <p:nvSpPr>
          <p:cNvPr id="3" name="Content Placeholder 2">
            <a:extLst>
              <a:ext uri="{FF2B5EF4-FFF2-40B4-BE49-F238E27FC236}">
                <a16:creationId xmlns:a16="http://schemas.microsoft.com/office/drawing/2014/main" id="{2E1B9256-2208-4779-B663-E427C0350E54}"/>
              </a:ext>
            </a:extLst>
          </p:cNvPr>
          <p:cNvSpPr>
            <a:spLocks noGrp="1"/>
          </p:cNvSpPr>
          <p:nvPr>
            <p:ph idx="1"/>
          </p:nvPr>
        </p:nvSpPr>
        <p:spPr/>
        <p:txBody>
          <a:bodyPr/>
          <a:lstStyle/>
          <a:p>
            <a:r>
              <a:rPr lang="en-US" dirty="0"/>
              <a:t>Convolutional layers as defining characteristic</a:t>
            </a:r>
          </a:p>
          <a:p>
            <a:r>
              <a:rPr lang="en-US" dirty="0"/>
              <a:t>Large variety of CNN architectures</a:t>
            </a:r>
          </a:p>
          <a:p>
            <a:r>
              <a:rPr lang="en-US" dirty="0"/>
              <a:t>Can be part of more complex computer vision models</a:t>
            </a:r>
          </a:p>
          <a:p>
            <a:r>
              <a:rPr lang="en-US" dirty="0"/>
              <a:t>Increases in network depth and complexity increase performance</a:t>
            </a:r>
          </a:p>
          <a:p>
            <a:r>
              <a:rPr lang="en-US" dirty="0"/>
              <a:t>Transfer learning with networks pre-trained on ImageNet is default choice</a:t>
            </a:r>
          </a:p>
          <a:p>
            <a:pPr marL="0" indent="0">
              <a:buNone/>
            </a:pPr>
            <a:endParaRPr lang="en-SE" dirty="0"/>
          </a:p>
        </p:txBody>
      </p:sp>
    </p:spTree>
    <p:extLst>
      <p:ext uri="{BB962C8B-B14F-4D97-AF65-F5344CB8AC3E}">
        <p14:creationId xmlns:p14="http://schemas.microsoft.com/office/powerpoint/2010/main" val="185472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BDFB-6F84-4DBE-A760-E98A0161E540}"/>
              </a:ext>
            </a:extLst>
          </p:cNvPr>
          <p:cNvSpPr>
            <a:spLocks noGrp="1"/>
          </p:cNvSpPr>
          <p:nvPr>
            <p:ph type="title"/>
          </p:nvPr>
        </p:nvSpPr>
        <p:spPr/>
        <p:txBody>
          <a:bodyPr/>
          <a:lstStyle/>
          <a:p>
            <a:pPr algn="ctr"/>
            <a:r>
              <a:rPr lang="en-US" dirty="0">
                <a:solidFill>
                  <a:srgbClr val="00B050"/>
                </a:solidFill>
              </a:rPr>
              <a:t>From image to model input</a:t>
            </a:r>
            <a:endParaRPr lang="en-SE" dirty="0">
              <a:solidFill>
                <a:srgbClr val="00B050"/>
              </a:solidFill>
            </a:endParaRPr>
          </a:p>
        </p:txBody>
      </p:sp>
      <p:pic>
        <p:nvPicPr>
          <p:cNvPr id="4" name="Picture 3">
            <a:extLst>
              <a:ext uri="{FF2B5EF4-FFF2-40B4-BE49-F238E27FC236}">
                <a16:creationId xmlns:a16="http://schemas.microsoft.com/office/drawing/2014/main" id="{09F28946-8F49-4633-8654-5A654ECA8A4A}"/>
              </a:ext>
            </a:extLst>
          </p:cNvPr>
          <p:cNvPicPr>
            <a:picLocks noChangeAspect="1"/>
          </p:cNvPicPr>
          <p:nvPr/>
        </p:nvPicPr>
        <p:blipFill rotWithShape="1">
          <a:blip r:embed="rId2">
            <a:duotone>
              <a:prstClr val="black"/>
              <a:srgbClr val="0066FF">
                <a:tint val="45000"/>
                <a:satMod val="400000"/>
              </a:srgbClr>
            </a:duotone>
          </a:blip>
          <a:srcRect l="27727" t="41389" r="51137" b="20943"/>
          <a:stretch/>
        </p:blipFill>
        <p:spPr>
          <a:xfrm>
            <a:off x="3879502" y="2195520"/>
            <a:ext cx="3409029" cy="3417427"/>
          </a:xfrm>
          <a:prstGeom prst="rect">
            <a:avLst/>
          </a:prstGeom>
        </p:spPr>
      </p:pic>
      <p:pic>
        <p:nvPicPr>
          <p:cNvPr id="11" name="Content Placeholder 10" descr="A hummingbird flying to a flower&#10;&#10;Description automatically generated with medium confidence">
            <a:extLst>
              <a:ext uri="{FF2B5EF4-FFF2-40B4-BE49-F238E27FC236}">
                <a16:creationId xmlns:a16="http://schemas.microsoft.com/office/drawing/2014/main" id="{0AC0128C-CEBD-488F-B4E6-14037429B17C}"/>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12916" r="19167"/>
          <a:stretch/>
        </p:blipFill>
        <p:spPr>
          <a:xfrm>
            <a:off x="162105" y="2246320"/>
            <a:ext cx="3419296" cy="3341680"/>
          </a:xfrm>
        </p:spPr>
      </p:pic>
      <p:pic>
        <p:nvPicPr>
          <p:cNvPr id="6" name="Picture 5">
            <a:extLst>
              <a:ext uri="{FF2B5EF4-FFF2-40B4-BE49-F238E27FC236}">
                <a16:creationId xmlns:a16="http://schemas.microsoft.com/office/drawing/2014/main" id="{1340F1E9-E52A-4670-89D9-AF19617AD09C}"/>
              </a:ext>
            </a:extLst>
          </p:cNvPr>
          <p:cNvPicPr>
            <a:picLocks noChangeAspect="1"/>
          </p:cNvPicPr>
          <p:nvPr/>
        </p:nvPicPr>
        <p:blipFill rotWithShape="1">
          <a:blip r:embed="rId2">
            <a:duotone>
              <a:prstClr val="black"/>
              <a:srgbClr val="00B050">
                <a:tint val="45000"/>
                <a:satMod val="400000"/>
              </a:srgbClr>
            </a:duotone>
          </a:blip>
          <a:srcRect l="27727" t="41389" r="51137" b="20943"/>
          <a:stretch/>
        </p:blipFill>
        <p:spPr>
          <a:xfrm>
            <a:off x="4031902" y="2347920"/>
            <a:ext cx="3409029" cy="3417427"/>
          </a:xfrm>
          <a:prstGeom prst="rect">
            <a:avLst/>
          </a:prstGeom>
        </p:spPr>
      </p:pic>
      <p:pic>
        <p:nvPicPr>
          <p:cNvPr id="7" name="Picture 6">
            <a:extLst>
              <a:ext uri="{FF2B5EF4-FFF2-40B4-BE49-F238E27FC236}">
                <a16:creationId xmlns:a16="http://schemas.microsoft.com/office/drawing/2014/main" id="{9C58DC2A-72A7-4A18-9F86-6084C2A81C37}"/>
              </a:ext>
            </a:extLst>
          </p:cNvPr>
          <p:cNvPicPr>
            <a:picLocks noChangeAspect="1"/>
          </p:cNvPicPr>
          <p:nvPr/>
        </p:nvPicPr>
        <p:blipFill rotWithShape="1">
          <a:blip r:embed="rId2">
            <a:duotone>
              <a:prstClr val="black"/>
              <a:srgbClr val="FF0000">
                <a:tint val="45000"/>
                <a:satMod val="400000"/>
              </a:srgbClr>
            </a:duotone>
          </a:blip>
          <a:srcRect l="27727" t="41389" r="51137" b="20943"/>
          <a:stretch/>
        </p:blipFill>
        <p:spPr>
          <a:xfrm>
            <a:off x="4184302" y="2500320"/>
            <a:ext cx="3409029" cy="3417427"/>
          </a:xfrm>
          <a:prstGeom prst="rect">
            <a:avLst/>
          </a:prstGeom>
        </p:spPr>
      </p:pic>
      <p:sp>
        <p:nvSpPr>
          <p:cNvPr id="3" name="TextBox 2">
            <a:extLst>
              <a:ext uri="{FF2B5EF4-FFF2-40B4-BE49-F238E27FC236}">
                <a16:creationId xmlns:a16="http://schemas.microsoft.com/office/drawing/2014/main" id="{B8DE91D7-7A2D-4316-B951-2B4B959BC738}"/>
              </a:ext>
            </a:extLst>
          </p:cNvPr>
          <p:cNvSpPr txBox="1"/>
          <p:nvPr/>
        </p:nvSpPr>
        <p:spPr>
          <a:xfrm>
            <a:off x="5526794" y="5988546"/>
            <a:ext cx="724044" cy="461665"/>
          </a:xfrm>
          <a:prstGeom prst="rect">
            <a:avLst/>
          </a:prstGeom>
          <a:noFill/>
        </p:spPr>
        <p:txBody>
          <a:bodyPr wrap="none" rtlCol="0">
            <a:spAutoFit/>
          </a:bodyPr>
          <a:lstStyle/>
          <a:p>
            <a:r>
              <a:rPr lang="en-US" sz="2400" b="1" dirty="0"/>
              <a:t>RGB</a:t>
            </a:r>
            <a:endParaRPr lang="en-SE" sz="2400" b="1" dirty="0"/>
          </a:p>
        </p:txBody>
      </p:sp>
      <p:sp>
        <p:nvSpPr>
          <p:cNvPr id="5" name="Slide Number Placeholder 4">
            <a:extLst>
              <a:ext uri="{FF2B5EF4-FFF2-40B4-BE49-F238E27FC236}">
                <a16:creationId xmlns:a16="http://schemas.microsoft.com/office/drawing/2014/main" id="{448DF640-8163-4543-99B9-0C969A9124FC}"/>
              </a:ext>
            </a:extLst>
          </p:cNvPr>
          <p:cNvSpPr>
            <a:spLocks noGrp="1"/>
          </p:cNvSpPr>
          <p:nvPr>
            <p:ph type="sldNum" sz="quarter" idx="12"/>
          </p:nvPr>
        </p:nvSpPr>
        <p:spPr/>
        <p:txBody>
          <a:bodyPr/>
          <a:lstStyle/>
          <a:p>
            <a:fld id="{D2C06BF7-56AE-4F9E-AEFC-6DD81B0D965F}" type="slidenum">
              <a:rPr lang="en-SE" smtClean="0"/>
              <a:t>4</a:t>
            </a:fld>
            <a:endParaRPr lang="en-SE"/>
          </a:p>
        </p:txBody>
      </p:sp>
      <p:sp>
        <p:nvSpPr>
          <p:cNvPr id="8" name="Arrow: Right 7">
            <a:extLst>
              <a:ext uri="{FF2B5EF4-FFF2-40B4-BE49-F238E27FC236}">
                <a16:creationId xmlns:a16="http://schemas.microsoft.com/office/drawing/2014/main" id="{02704428-7CE8-43B5-820A-DC99CFC14449}"/>
              </a:ext>
            </a:extLst>
          </p:cNvPr>
          <p:cNvSpPr/>
          <p:nvPr/>
        </p:nvSpPr>
        <p:spPr>
          <a:xfrm>
            <a:off x="8082280" y="3917160"/>
            <a:ext cx="1555401" cy="55245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TextBox 8">
            <a:extLst>
              <a:ext uri="{FF2B5EF4-FFF2-40B4-BE49-F238E27FC236}">
                <a16:creationId xmlns:a16="http://schemas.microsoft.com/office/drawing/2014/main" id="{86297278-99D9-40EB-A2C4-55AA9FE4502A}"/>
              </a:ext>
            </a:extLst>
          </p:cNvPr>
          <p:cNvSpPr txBox="1"/>
          <p:nvPr/>
        </p:nvSpPr>
        <p:spPr>
          <a:xfrm>
            <a:off x="9637681" y="3793534"/>
            <a:ext cx="2363019" cy="830997"/>
          </a:xfrm>
          <a:prstGeom prst="rect">
            <a:avLst/>
          </a:prstGeom>
          <a:noFill/>
        </p:spPr>
        <p:txBody>
          <a:bodyPr wrap="none" rtlCol="0">
            <a:spAutoFit/>
          </a:bodyPr>
          <a:lstStyle/>
          <a:p>
            <a:pPr algn="ctr"/>
            <a:r>
              <a:rPr lang="en-US" sz="2400" dirty="0"/>
              <a:t>Input layer</a:t>
            </a:r>
          </a:p>
          <a:p>
            <a:pPr algn="ctr"/>
            <a:r>
              <a:rPr lang="en-US" sz="2400" dirty="0"/>
              <a:t>(tensor) of model</a:t>
            </a:r>
            <a:endParaRPr lang="en-SE" sz="2400" dirty="0"/>
          </a:p>
        </p:txBody>
      </p:sp>
      <p:sp>
        <p:nvSpPr>
          <p:cNvPr id="10" name="TextBox 9">
            <a:extLst>
              <a:ext uri="{FF2B5EF4-FFF2-40B4-BE49-F238E27FC236}">
                <a16:creationId xmlns:a16="http://schemas.microsoft.com/office/drawing/2014/main" id="{6218F0A1-8FB6-4DB8-9557-76B13EF2A890}"/>
              </a:ext>
            </a:extLst>
          </p:cNvPr>
          <p:cNvSpPr txBox="1"/>
          <p:nvPr/>
        </p:nvSpPr>
        <p:spPr>
          <a:xfrm>
            <a:off x="8194813" y="3670681"/>
            <a:ext cx="1138068" cy="369332"/>
          </a:xfrm>
          <a:prstGeom prst="rect">
            <a:avLst/>
          </a:prstGeom>
          <a:noFill/>
        </p:spPr>
        <p:txBody>
          <a:bodyPr wrap="none" rtlCol="0">
            <a:spAutoFit/>
          </a:bodyPr>
          <a:lstStyle/>
          <a:p>
            <a:r>
              <a:rPr lang="en-US" dirty="0"/>
              <a:t>Normalize</a:t>
            </a:r>
            <a:endParaRPr lang="en-SE" dirty="0"/>
          </a:p>
        </p:txBody>
      </p:sp>
    </p:spTree>
    <p:extLst>
      <p:ext uri="{BB962C8B-B14F-4D97-AF65-F5344CB8AC3E}">
        <p14:creationId xmlns:p14="http://schemas.microsoft.com/office/powerpoint/2010/main" val="2147794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33BBE-CBC8-431A-868D-462653E0ADF6}"/>
              </a:ext>
            </a:extLst>
          </p:cNvPr>
          <p:cNvSpPr>
            <a:spLocks noGrp="1"/>
          </p:cNvSpPr>
          <p:nvPr>
            <p:ph type="title"/>
          </p:nvPr>
        </p:nvSpPr>
        <p:spPr/>
        <p:txBody>
          <a:bodyPr/>
          <a:lstStyle/>
          <a:p>
            <a:endParaRPr lang="en-SE"/>
          </a:p>
        </p:txBody>
      </p:sp>
      <p:pic>
        <p:nvPicPr>
          <p:cNvPr id="4" name="Graphic 3">
            <a:extLst>
              <a:ext uri="{FF2B5EF4-FFF2-40B4-BE49-F238E27FC236}">
                <a16:creationId xmlns:a16="http://schemas.microsoft.com/office/drawing/2014/main" id="{7CC22A8F-7F04-4444-B192-6A5DD4CD04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0824" y="319718"/>
            <a:ext cx="6505575" cy="6218564"/>
          </a:xfrm>
          <a:prstGeom prst="rect">
            <a:avLst/>
          </a:prstGeom>
        </p:spPr>
      </p:pic>
      <p:sp>
        <p:nvSpPr>
          <p:cNvPr id="5" name="TextBox 4">
            <a:extLst>
              <a:ext uri="{FF2B5EF4-FFF2-40B4-BE49-F238E27FC236}">
                <a16:creationId xmlns:a16="http://schemas.microsoft.com/office/drawing/2014/main" id="{C52FC039-1F17-453F-9BC0-8C11DEC5281F}"/>
              </a:ext>
            </a:extLst>
          </p:cNvPr>
          <p:cNvSpPr txBox="1"/>
          <p:nvPr/>
        </p:nvSpPr>
        <p:spPr>
          <a:xfrm>
            <a:off x="9840138" y="6488668"/>
            <a:ext cx="2351862" cy="369332"/>
          </a:xfrm>
          <a:prstGeom prst="rect">
            <a:avLst/>
          </a:prstGeom>
          <a:noFill/>
        </p:spPr>
        <p:txBody>
          <a:bodyPr wrap="none" rtlCol="0">
            <a:spAutoFit/>
          </a:bodyPr>
          <a:lstStyle/>
          <a:p>
            <a:r>
              <a:rPr lang="en-US" dirty="0">
                <a:solidFill>
                  <a:schemeClr val="bg1">
                    <a:lumMod val="75000"/>
                  </a:schemeClr>
                </a:solidFill>
              </a:rPr>
              <a:t>Image by Marcus </a:t>
            </a:r>
            <a:r>
              <a:rPr lang="en-US" dirty="0" err="1">
                <a:solidFill>
                  <a:schemeClr val="bg1">
                    <a:lumMod val="75000"/>
                  </a:schemeClr>
                </a:solidFill>
              </a:rPr>
              <a:t>Klang</a:t>
            </a:r>
            <a:endParaRPr lang="en-SE" dirty="0">
              <a:solidFill>
                <a:schemeClr val="bg1">
                  <a:lumMod val="75000"/>
                </a:schemeClr>
              </a:solidFill>
            </a:endParaRPr>
          </a:p>
        </p:txBody>
      </p:sp>
    </p:spTree>
    <p:extLst>
      <p:ext uri="{BB962C8B-B14F-4D97-AF65-F5344CB8AC3E}">
        <p14:creationId xmlns:p14="http://schemas.microsoft.com/office/powerpoint/2010/main" val="1589600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9AFD5-5AD4-47CB-B9C4-DE3250158EF1}"/>
              </a:ext>
            </a:extLst>
          </p:cNvPr>
          <p:cNvSpPr>
            <a:spLocks noGrp="1"/>
          </p:cNvSpPr>
          <p:nvPr>
            <p:ph type="title"/>
          </p:nvPr>
        </p:nvSpPr>
        <p:spPr/>
        <p:txBody>
          <a:bodyPr/>
          <a:lstStyle/>
          <a:p>
            <a:pPr algn="ctr"/>
            <a:r>
              <a:rPr lang="en-US" dirty="0">
                <a:solidFill>
                  <a:srgbClr val="00B050"/>
                </a:solidFill>
              </a:rPr>
              <a:t>Convolutional neural networks (CNNs)</a:t>
            </a:r>
            <a:endParaRPr lang="en-SE" dirty="0">
              <a:solidFill>
                <a:srgbClr val="00B050"/>
              </a:solidFill>
            </a:endParaRPr>
          </a:p>
        </p:txBody>
      </p:sp>
      <p:sp>
        <p:nvSpPr>
          <p:cNvPr id="3" name="Content Placeholder 2">
            <a:extLst>
              <a:ext uri="{FF2B5EF4-FFF2-40B4-BE49-F238E27FC236}">
                <a16:creationId xmlns:a16="http://schemas.microsoft.com/office/drawing/2014/main" id="{F0F04D56-7254-4911-8B54-6A87AAA87454}"/>
              </a:ext>
            </a:extLst>
          </p:cNvPr>
          <p:cNvSpPr>
            <a:spLocks noGrp="1"/>
          </p:cNvSpPr>
          <p:nvPr>
            <p:ph idx="1"/>
          </p:nvPr>
        </p:nvSpPr>
        <p:spPr/>
        <p:txBody>
          <a:bodyPr/>
          <a:lstStyle/>
          <a:p>
            <a:r>
              <a:rPr lang="en-US" dirty="0"/>
              <a:t>Network type most used for computer vision</a:t>
            </a:r>
          </a:p>
          <a:p>
            <a:r>
              <a:rPr lang="en-US" dirty="0"/>
              <a:t>Characterized by convolutional layers</a:t>
            </a:r>
          </a:p>
          <a:p>
            <a:r>
              <a:rPr lang="en-US" dirty="0"/>
              <a:t>Neurons arranged in 3D: width, height, depth </a:t>
            </a:r>
          </a:p>
          <a:p>
            <a:r>
              <a:rPr lang="en-US" dirty="0"/>
              <a:t>Neurons connected to small area of previous layer </a:t>
            </a:r>
          </a:p>
          <a:p>
            <a:pPr marL="0" indent="0">
              <a:buNone/>
            </a:pPr>
            <a:r>
              <a:rPr lang="en-US" dirty="0"/>
              <a:t>	↔ Fully connected network</a:t>
            </a:r>
            <a:endParaRPr lang="en-SE" dirty="0"/>
          </a:p>
        </p:txBody>
      </p:sp>
    </p:spTree>
    <p:extLst>
      <p:ext uri="{BB962C8B-B14F-4D97-AF65-F5344CB8AC3E}">
        <p14:creationId xmlns:p14="http://schemas.microsoft.com/office/powerpoint/2010/main" val="593156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45CD-419F-4A6D-AF68-6FC0918489E7}"/>
              </a:ext>
            </a:extLst>
          </p:cNvPr>
          <p:cNvSpPr>
            <a:spLocks noGrp="1"/>
          </p:cNvSpPr>
          <p:nvPr>
            <p:ph type="title"/>
          </p:nvPr>
        </p:nvSpPr>
        <p:spPr/>
        <p:txBody>
          <a:bodyPr/>
          <a:lstStyle/>
          <a:p>
            <a:pPr algn="ctr"/>
            <a:r>
              <a:rPr lang="en-US" dirty="0">
                <a:solidFill>
                  <a:srgbClr val="00B050"/>
                </a:solidFill>
              </a:rPr>
              <a:t>CNN components</a:t>
            </a:r>
            <a:endParaRPr lang="en-SE" dirty="0">
              <a:solidFill>
                <a:srgbClr val="00B050"/>
              </a:solidFill>
            </a:endParaRPr>
          </a:p>
        </p:txBody>
      </p:sp>
      <p:sp>
        <p:nvSpPr>
          <p:cNvPr id="3" name="Content Placeholder 2">
            <a:extLst>
              <a:ext uri="{FF2B5EF4-FFF2-40B4-BE49-F238E27FC236}">
                <a16:creationId xmlns:a16="http://schemas.microsoft.com/office/drawing/2014/main" id="{7F95C2A6-6F31-42AD-A8FB-B017B7FA2C28}"/>
              </a:ext>
            </a:extLst>
          </p:cNvPr>
          <p:cNvSpPr>
            <a:spLocks noGrp="1"/>
          </p:cNvSpPr>
          <p:nvPr>
            <p:ph idx="1"/>
          </p:nvPr>
        </p:nvSpPr>
        <p:spPr/>
        <p:txBody>
          <a:bodyPr>
            <a:normAutofit lnSpcReduction="10000"/>
          </a:bodyPr>
          <a:lstStyle/>
          <a:p>
            <a:r>
              <a:rPr lang="en-US" dirty="0"/>
              <a:t>Input layer: holds pixel values of image/video</a:t>
            </a:r>
          </a:p>
          <a:p>
            <a:r>
              <a:rPr lang="en-US" dirty="0"/>
              <a:t>Convolutional layer: slides filters over input computing dot product</a:t>
            </a:r>
          </a:p>
          <a:p>
            <a:r>
              <a:rPr lang="en-US" dirty="0"/>
              <a:t>Pooling layer: reduces width and height by pooling (</a:t>
            </a:r>
            <a:r>
              <a:rPr lang="en-US" dirty="0" err="1"/>
              <a:t>downsampling</a:t>
            </a:r>
            <a:r>
              <a:rPr lang="en-US" dirty="0"/>
              <a:t>)</a:t>
            </a:r>
          </a:p>
          <a:p>
            <a:r>
              <a:rPr lang="en-US" dirty="0"/>
              <a:t>Fully connected layer: every output neuron connected to all input neurons </a:t>
            </a:r>
            <a:r>
              <a:rPr lang="en-US" dirty="0">
                <a:latin typeface="Calibri" panose="020F0502020204030204" pitchFamily="34" charset="0"/>
                <a:cs typeface="Calibri" panose="020F0502020204030204" pitchFamily="34" charset="0"/>
              </a:rPr>
              <a:t>→ </a:t>
            </a:r>
            <a:r>
              <a:rPr lang="en-US" dirty="0"/>
              <a:t>can recombine all input</a:t>
            </a:r>
          </a:p>
          <a:p>
            <a:pPr marL="0" indent="0">
              <a:buNone/>
            </a:pPr>
            <a:endParaRPr lang="en-US" dirty="0"/>
          </a:p>
          <a:p>
            <a:r>
              <a:rPr lang="en-US" dirty="0"/>
              <a:t>Activation layer: applies activation function (element-wise)</a:t>
            </a:r>
          </a:p>
          <a:p>
            <a:r>
              <a:rPr lang="en-US" dirty="0"/>
              <a:t>Normalization layer: normalizes its input</a:t>
            </a:r>
          </a:p>
          <a:p>
            <a:r>
              <a:rPr lang="en-US" dirty="0"/>
              <a:t>Dropout layer: randomly sets input units to 0 </a:t>
            </a:r>
            <a:r>
              <a:rPr lang="en-US" dirty="0">
                <a:latin typeface="Calibri" panose="020F0502020204030204" pitchFamily="34" charset="0"/>
                <a:cs typeface="Calibri" panose="020F0502020204030204" pitchFamily="34" charset="0"/>
              </a:rPr>
              <a:t>→</a:t>
            </a:r>
            <a:r>
              <a:rPr lang="en-US" dirty="0"/>
              <a:t> prevents overfitting</a:t>
            </a:r>
          </a:p>
          <a:p>
            <a:pPr marL="0" indent="0">
              <a:buNone/>
            </a:pPr>
            <a:endParaRPr lang="en-SE" dirty="0"/>
          </a:p>
        </p:txBody>
      </p:sp>
    </p:spTree>
    <p:extLst>
      <p:ext uri="{BB962C8B-B14F-4D97-AF65-F5344CB8AC3E}">
        <p14:creationId xmlns:p14="http://schemas.microsoft.com/office/powerpoint/2010/main" val="71430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a:extLst>
              <a:ext uri="{FF2B5EF4-FFF2-40B4-BE49-F238E27FC236}">
                <a16:creationId xmlns:a16="http://schemas.microsoft.com/office/drawing/2014/main" id="{862ED9E0-762C-4F67-B881-64B0BED66382}"/>
              </a:ext>
            </a:extLst>
          </p:cNvPr>
          <p:cNvCxnSpPr>
            <a:cxnSpLocks/>
          </p:cNvCxnSpPr>
          <p:nvPr/>
        </p:nvCxnSpPr>
        <p:spPr>
          <a:xfrm flipV="1">
            <a:off x="2849024" y="3569606"/>
            <a:ext cx="1664933" cy="324137"/>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40A16F79-2852-4DAF-8ACC-38C222C6F75E}"/>
              </a:ext>
            </a:extLst>
          </p:cNvPr>
          <p:cNvCxnSpPr>
            <a:cxnSpLocks/>
            <a:stCxn id="17" idx="3"/>
          </p:cNvCxnSpPr>
          <p:nvPr/>
        </p:nvCxnSpPr>
        <p:spPr>
          <a:xfrm flipV="1">
            <a:off x="2447323" y="3853070"/>
            <a:ext cx="1810017" cy="453817"/>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731C0316-122F-4B57-9298-009C0A22C85B}"/>
              </a:ext>
            </a:extLst>
          </p:cNvPr>
          <p:cNvSpPr>
            <a:spLocks noGrp="1"/>
          </p:cNvSpPr>
          <p:nvPr>
            <p:ph type="title"/>
          </p:nvPr>
        </p:nvSpPr>
        <p:spPr/>
        <p:txBody>
          <a:bodyPr/>
          <a:lstStyle/>
          <a:p>
            <a:pPr algn="ctr"/>
            <a:r>
              <a:rPr lang="en-US" dirty="0">
                <a:solidFill>
                  <a:srgbClr val="00B050"/>
                </a:solidFill>
              </a:rPr>
              <a:t>Simple CNN</a:t>
            </a:r>
            <a:endParaRPr lang="en-SE" dirty="0">
              <a:solidFill>
                <a:srgbClr val="00B050"/>
              </a:solidFill>
            </a:endParaRPr>
          </a:p>
        </p:txBody>
      </p:sp>
      <p:sp>
        <p:nvSpPr>
          <p:cNvPr id="13" name="TextBox 12">
            <a:extLst>
              <a:ext uri="{FF2B5EF4-FFF2-40B4-BE49-F238E27FC236}">
                <a16:creationId xmlns:a16="http://schemas.microsoft.com/office/drawing/2014/main" id="{27FA4E77-4E5D-48E2-8CE5-D381B065607A}"/>
              </a:ext>
            </a:extLst>
          </p:cNvPr>
          <p:cNvSpPr txBox="1"/>
          <p:nvPr/>
        </p:nvSpPr>
        <p:spPr>
          <a:xfrm>
            <a:off x="69645" y="1823986"/>
            <a:ext cx="918841" cy="830997"/>
          </a:xfrm>
          <a:prstGeom prst="rect">
            <a:avLst/>
          </a:prstGeom>
          <a:noFill/>
        </p:spPr>
        <p:txBody>
          <a:bodyPr wrap="none" rtlCol="0">
            <a:spAutoFit/>
          </a:bodyPr>
          <a:lstStyle/>
          <a:p>
            <a:pPr algn="ctr"/>
            <a:r>
              <a:rPr lang="en-US" sz="2400" dirty="0"/>
              <a:t>Input </a:t>
            </a:r>
          </a:p>
          <a:p>
            <a:pPr algn="ctr"/>
            <a:r>
              <a:rPr lang="en-US" sz="2400" dirty="0"/>
              <a:t>layer</a:t>
            </a:r>
            <a:endParaRPr lang="en-SE" sz="2400" dirty="0"/>
          </a:p>
        </p:txBody>
      </p:sp>
      <p:sp>
        <p:nvSpPr>
          <p:cNvPr id="14" name="TextBox 13">
            <a:extLst>
              <a:ext uri="{FF2B5EF4-FFF2-40B4-BE49-F238E27FC236}">
                <a16:creationId xmlns:a16="http://schemas.microsoft.com/office/drawing/2014/main" id="{ABD77E7F-4D1D-45A0-9D0D-3C5F3AD97A80}"/>
              </a:ext>
            </a:extLst>
          </p:cNvPr>
          <p:cNvSpPr txBox="1"/>
          <p:nvPr/>
        </p:nvSpPr>
        <p:spPr>
          <a:xfrm>
            <a:off x="-29500" y="5250644"/>
            <a:ext cx="1820307" cy="1200329"/>
          </a:xfrm>
          <a:prstGeom prst="rect">
            <a:avLst/>
          </a:prstGeom>
          <a:noFill/>
        </p:spPr>
        <p:txBody>
          <a:bodyPr wrap="none" rtlCol="0">
            <a:spAutoFit/>
          </a:bodyPr>
          <a:lstStyle/>
          <a:p>
            <a:pPr algn="ctr"/>
            <a:r>
              <a:rPr lang="en-US" dirty="0"/>
              <a:t>height x </a:t>
            </a:r>
          </a:p>
          <a:p>
            <a:pPr algn="ctr"/>
            <a:r>
              <a:rPr lang="en-US" dirty="0"/>
              <a:t>width x</a:t>
            </a:r>
          </a:p>
          <a:p>
            <a:pPr algn="ctr"/>
            <a:r>
              <a:rPr lang="en-US" dirty="0"/>
              <a:t> depth (channels)</a:t>
            </a:r>
          </a:p>
          <a:p>
            <a:pPr algn="ctr"/>
            <a:r>
              <a:rPr lang="en-US" dirty="0"/>
              <a:t>e.g. 32x32x</a:t>
            </a:r>
            <a:r>
              <a:rPr lang="en-US" dirty="0">
                <a:solidFill>
                  <a:srgbClr val="FF0000"/>
                </a:solidFill>
              </a:rPr>
              <a:t>3</a:t>
            </a:r>
            <a:endParaRPr lang="en-SE" dirty="0"/>
          </a:p>
        </p:txBody>
      </p:sp>
      <p:sp>
        <p:nvSpPr>
          <p:cNvPr id="16" name="Cube 15">
            <a:extLst>
              <a:ext uri="{FF2B5EF4-FFF2-40B4-BE49-F238E27FC236}">
                <a16:creationId xmlns:a16="http://schemas.microsoft.com/office/drawing/2014/main" id="{6773E48C-5239-458B-9A33-5D250AF4C477}"/>
              </a:ext>
            </a:extLst>
          </p:cNvPr>
          <p:cNvSpPr/>
          <p:nvPr/>
        </p:nvSpPr>
        <p:spPr>
          <a:xfrm>
            <a:off x="295933" y="2631964"/>
            <a:ext cx="939022" cy="2403992"/>
          </a:xfrm>
          <a:prstGeom prst="cube">
            <a:avLst>
              <a:gd name="adj" fmla="val 86616"/>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3F6B3D0B-0121-4CA8-A186-A009300A3837}"/>
              </a:ext>
            </a:extLst>
          </p:cNvPr>
          <p:cNvSpPr txBox="1"/>
          <p:nvPr/>
        </p:nvSpPr>
        <p:spPr>
          <a:xfrm>
            <a:off x="2494284" y="1823986"/>
            <a:ext cx="1763624" cy="830997"/>
          </a:xfrm>
          <a:prstGeom prst="rect">
            <a:avLst/>
          </a:prstGeom>
          <a:noFill/>
        </p:spPr>
        <p:txBody>
          <a:bodyPr wrap="none" rtlCol="0">
            <a:spAutoFit/>
          </a:bodyPr>
          <a:lstStyle/>
          <a:p>
            <a:pPr algn="ctr"/>
            <a:r>
              <a:rPr lang="en-US" sz="2400" dirty="0"/>
              <a:t>Convolution </a:t>
            </a:r>
          </a:p>
          <a:p>
            <a:pPr algn="ctr"/>
            <a:r>
              <a:rPr lang="en-US" sz="2400" dirty="0"/>
              <a:t>layer</a:t>
            </a:r>
            <a:endParaRPr lang="en-SE" sz="2400" dirty="0"/>
          </a:p>
        </p:txBody>
      </p:sp>
      <p:sp>
        <p:nvSpPr>
          <p:cNvPr id="22" name="TextBox 21">
            <a:extLst>
              <a:ext uri="{FF2B5EF4-FFF2-40B4-BE49-F238E27FC236}">
                <a16:creationId xmlns:a16="http://schemas.microsoft.com/office/drawing/2014/main" id="{3A025C72-7A5D-41C5-A833-9F1B07DD56C6}"/>
              </a:ext>
            </a:extLst>
          </p:cNvPr>
          <p:cNvSpPr txBox="1"/>
          <p:nvPr/>
        </p:nvSpPr>
        <p:spPr>
          <a:xfrm>
            <a:off x="2275748" y="4742053"/>
            <a:ext cx="1346138" cy="646331"/>
          </a:xfrm>
          <a:prstGeom prst="rect">
            <a:avLst/>
          </a:prstGeom>
          <a:noFill/>
        </p:spPr>
        <p:txBody>
          <a:bodyPr wrap="none" rtlCol="0">
            <a:spAutoFit/>
          </a:bodyPr>
          <a:lstStyle/>
          <a:p>
            <a:pPr algn="ctr"/>
            <a:r>
              <a:rPr lang="en-US" dirty="0"/>
              <a:t>Filter stack </a:t>
            </a:r>
          </a:p>
          <a:p>
            <a:pPr algn="ctr"/>
            <a:r>
              <a:rPr lang="en-US" dirty="0"/>
              <a:t>e.g. 5x5x</a:t>
            </a:r>
            <a:r>
              <a:rPr lang="en-US" dirty="0">
                <a:solidFill>
                  <a:srgbClr val="FF0000"/>
                </a:solidFill>
              </a:rPr>
              <a:t>3</a:t>
            </a:r>
            <a:r>
              <a:rPr lang="en-US" dirty="0"/>
              <a:t>x</a:t>
            </a:r>
            <a:r>
              <a:rPr lang="en-US" dirty="0">
                <a:solidFill>
                  <a:srgbClr val="00B0F0"/>
                </a:solidFill>
              </a:rPr>
              <a:t>4</a:t>
            </a:r>
            <a:endParaRPr lang="en-SE" dirty="0">
              <a:solidFill>
                <a:srgbClr val="00B0F0"/>
              </a:solidFill>
            </a:endParaRPr>
          </a:p>
        </p:txBody>
      </p:sp>
      <p:cxnSp>
        <p:nvCxnSpPr>
          <p:cNvPr id="25" name="Straight Connector 24">
            <a:extLst>
              <a:ext uri="{FF2B5EF4-FFF2-40B4-BE49-F238E27FC236}">
                <a16:creationId xmlns:a16="http://schemas.microsoft.com/office/drawing/2014/main" id="{2ACCFA4E-236F-4AB8-B0E0-2198D9805378}"/>
              </a:ext>
            </a:extLst>
          </p:cNvPr>
          <p:cNvCxnSpPr>
            <a:cxnSpLocks/>
            <a:endCxn id="31" idx="3"/>
          </p:cNvCxnSpPr>
          <p:nvPr/>
        </p:nvCxnSpPr>
        <p:spPr>
          <a:xfrm flipH="1" flipV="1">
            <a:off x="794019" y="4008582"/>
            <a:ext cx="1627304" cy="25773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309EA819-DC29-4EA7-93FE-CA8CC0CD1CB7}"/>
              </a:ext>
            </a:extLst>
          </p:cNvPr>
          <p:cNvCxnSpPr>
            <a:cxnSpLocks/>
          </p:cNvCxnSpPr>
          <p:nvPr/>
        </p:nvCxnSpPr>
        <p:spPr>
          <a:xfrm flipH="1" flipV="1">
            <a:off x="1156571" y="3071305"/>
            <a:ext cx="1653304" cy="29830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5ACD27C-8ACA-4AF8-B130-C33D167FA4C7}"/>
              </a:ext>
            </a:extLst>
          </p:cNvPr>
          <p:cNvCxnSpPr>
            <a:cxnSpLocks/>
          </p:cNvCxnSpPr>
          <p:nvPr/>
        </p:nvCxnSpPr>
        <p:spPr>
          <a:xfrm flipH="1" flipV="1">
            <a:off x="1156571" y="3725816"/>
            <a:ext cx="1653305" cy="241142"/>
          </a:xfrm>
          <a:prstGeom prst="line">
            <a:avLst/>
          </a:prstGeom>
        </p:spPr>
        <p:style>
          <a:lnRef idx="1">
            <a:schemeClr val="dk1"/>
          </a:lnRef>
          <a:fillRef idx="0">
            <a:schemeClr val="dk1"/>
          </a:fillRef>
          <a:effectRef idx="0">
            <a:schemeClr val="dk1"/>
          </a:effectRef>
          <a:fontRef idx="minor">
            <a:schemeClr val="tx1"/>
          </a:fontRef>
        </p:style>
      </p:cxnSp>
      <p:sp>
        <p:nvSpPr>
          <p:cNvPr id="31" name="Cube 30">
            <a:extLst>
              <a:ext uri="{FF2B5EF4-FFF2-40B4-BE49-F238E27FC236}">
                <a16:creationId xmlns:a16="http://schemas.microsoft.com/office/drawing/2014/main" id="{79EF29B0-1075-4261-A883-AD19DB479B3C}"/>
              </a:ext>
            </a:extLst>
          </p:cNvPr>
          <p:cNvSpPr/>
          <p:nvPr/>
        </p:nvSpPr>
        <p:spPr>
          <a:xfrm>
            <a:off x="768017" y="3062729"/>
            <a:ext cx="388554" cy="945853"/>
          </a:xfrm>
          <a:prstGeom prst="cube">
            <a:avLst>
              <a:gd name="adj" fmla="val 86616"/>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24" name="Straight Connector 23">
            <a:extLst>
              <a:ext uri="{FF2B5EF4-FFF2-40B4-BE49-F238E27FC236}">
                <a16:creationId xmlns:a16="http://schemas.microsoft.com/office/drawing/2014/main" id="{DBE330A9-064C-4CD5-820D-C970B0CB2676}"/>
              </a:ext>
            </a:extLst>
          </p:cNvPr>
          <p:cNvCxnSpPr>
            <a:cxnSpLocks/>
          </p:cNvCxnSpPr>
          <p:nvPr/>
        </p:nvCxnSpPr>
        <p:spPr>
          <a:xfrm flipH="1" flipV="1">
            <a:off x="793826" y="3473590"/>
            <a:ext cx="1681879" cy="252226"/>
          </a:xfrm>
          <a:prstGeom prst="line">
            <a:avLst/>
          </a:prstGeom>
        </p:spPr>
        <p:style>
          <a:lnRef idx="1">
            <a:schemeClr val="dk1"/>
          </a:lnRef>
          <a:fillRef idx="0">
            <a:schemeClr val="dk1"/>
          </a:fillRef>
          <a:effectRef idx="0">
            <a:schemeClr val="dk1"/>
          </a:effectRef>
          <a:fontRef idx="minor">
            <a:schemeClr val="tx1"/>
          </a:fontRef>
        </p:style>
      </p:cxnSp>
      <p:sp>
        <p:nvSpPr>
          <p:cNvPr id="17" name="Cube 16">
            <a:extLst>
              <a:ext uri="{FF2B5EF4-FFF2-40B4-BE49-F238E27FC236}">
                <a16:creationId xmlns:a16="http://schemas.microsoft.com/office/drawing/2014/main" id="{695B2D7A-8C54-4553-86B4-FCB22CDA45B1}"/>
              </a:ext>
            </a:extLst>
          </p:cNvPr>
          <p:cNvSpPr/>
          <p:nvPr/>
        </p:nvSpPr>
        <p:spPr>
          <a:xfrm>
            <a:off x="2421321" y="3361034"/>
            <a:ext cx="388554" cy="945853"/>
          </a:xfrm>
          <a:prstGeom prst="cube">
            <a:avLst>
              <a:gd name="adj" fmla="val 866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1" name="Cube 40">
            <a:extLst>
              <a:ext uri="{FF2B5EF4-FFF2-40B4-BE49-F238E27FC236}">
                <a16:creationId xmlns:a16="http://schemas.microsoft.com/office/drawing/2014/main" id="{B6E3CC42-F38E-4642-8069-7DE611D5C383}"/>
              </a:ext>
            </a:extLst>
          </p:cNvPr>
          <p:cNvSpPr/>
          <p:nvPr/>
        </p:nvSpPr>
        <p:spPr>
          <a:xfrm>
            <a:off x="2573721" y="3513434"/>
            <a:ext cx="388554" cy="945853"/>
          </a:xfrm>
          <a:prstGeom prst="cube">
            <a:avLst>
              <a:gd name="adj" fmla="val 86616"/>
            </a:avLst>
          </a:prstGeom>
          <a:solidFill>
            <a:schemeClr val="accent6">
              <a:lumMod val="75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2" name="Cube 41">
            <a:extLst>
              <a:ext uri="{FF2B5EF4-FFF2-40B4-BE49-F238E27FC236}">
                <a16:creationId xmlns:a16="http://schemas.microsoft.com/office/drawing/2014/main" id="{D1A75573-DCE1-4F02-9FD7-A81F28647030}"/>
              </a:ext>
            </a:extLst>
          </p:cNvPr>
          <p:cNvSpPr/>
          <p:nvPr/>
        </p:nvSpPr>
        <p:spPr>
          <a:xfrm>
            <a:off x="2726121" y="3665834"/>
            <a:ext cx="388554" cy="945853"/>
          </a:xfrm>
          <a:prstGeom prst="cube">
            <a:avLst>
              <a:gd name="adj" fmla="val 86616"/>
            </a:avLst>
          </a:prstGeom>
          <a:solidFill>
            <a:schemeClr val="accent2"/>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3" name="Cube 42">
            <a:extLst>
              <a:ext uri="{FF2B5EF4-FFF2-40B4-BE49-F238E27FC236}">
                <a16:creationId xmlns:a16="http://schemas.microsoft.com/office/drawing/2014/main" id="{9DB1B705-3E85-4B10-9D22-5C3BF109F997}"/>
              </a:ext>
            </a:extLst>
          </p:cNvPr>
          <p:cNvSpPr/>
          <p:nvPr/>
        </p:nvSpPr>
        <p:spPr>
          <a:xfrm>
            <a:off x="2878521" y="3818234"/>
            <a:ext cx="388554" cy="945853"/>
          </a:xfrm>
          <a:prstGeom prst="cube">
            <a:avLst>
              <a:gd name="adj" fmla="val 86616"/>
            </a:avLst>
          </a:prstGeom>
          <a:solidFill>
            <a:schemeClr val="accent2">
              <a:lumMod val="75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4" name="TextBox 43">
            <a:extLst>
              <a:ext uri="{FF2B5EF4-FFF2-40B4-BE49-F238E27FC236}">
                <a16:creationId xmlns:a16="http://schemas.microsoft.com/office/drawing/2014/main" id="{FBB2EB13-A394-4225-ABEF-2ECC483031AD}"/>
              </a:ext>
            </a:extLst>
          </p:cNvPr>
          <p:cNvSpPr txBox="1"/>
          <p:nvPr/>
        </p:nvSpPr>
        <p:spPr>
          <a:xfrm>
            <a:off x="1857639" y="5302616"/>
            <a:ext cx="2120645" cy="646331"/>
          </a:xfrm>
          <a:prstGeom prst="rect">
            <a:avLst/>
          </a:prstGeom>
          <a:noFill/>
        </p:spPr>
        <p:txBody>
          <a:bodyPr wrap="none" rtlCol="0">
            <a:spAutoFit/>
          </a:bodyPr>
          <a:lstStyle/>
          <a:p>
            <a:pPr algn="ctr"/>
            <a:r>
              <a:rPr lang="en-US" dirty="0">
                <a:solidFill>
                  <a:srgbClr val="FF0000"/>
                </a:solidFill>
              </a:rPr>
              <a:t>Filter depth matches</a:t>
            </a:r>
          </a:p>
          <a:p>
            <a:pPr algn="ctr"/>
            <a:r>
              <a:rPr lang="en-US" dirty="0">
                <a:solidFill>
                  <a:srgbClr val="FF0000"/>
                </a:solidFill>
              </a:rPr>
              <a:t> depth of input</a:t>
            </a:r>
            <a:endParaRPr lang="en-SE" dirty="0">
              <a:solidFill>
                <a:srgbClr val="FF0000"/>
              </a:solidFill>
            </a:endParaRPr>
          </a:p>
        </p:txBody>
      </p:sp>
      <p:sp>
        <p:nvSpPr>
          <p:cNvPr id="45" name="Arrow: Right 44">
            <a:extLst>
              <a:ext uri="{FF2B5EF4-FFF2-40B4-BE49-F238E27FC236}">
                <a16:creationId xmlns:a16="http://schemas.microsoft.com/office/drawing/2014/main" id="{ECA40C87-9654-4508-9BC3-D209DA7D8952}"/>
              </a:ext>
            </a:extLst>
          </p:cNvPr>
          <p:cNvSpPr/>
          <p:nvPr/>
        </p:nvSpPr>
        <p:spPr>
          <a:xfrm>
            <a:off x="3409950" y="4068820"/>
            <a:ext cx="459898" cy="27281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6" name="Cube 45">
            <a:extLst>
              <a:ext uri="{FF2B5EF4-FFF2-40B4-BE49-F238E27FC236}">
                <a16:creationId xmlns:a16="http://schemas.microsoft.com/office/drawing/2014/main" id="{05C1B715-8EED-45E5-BBAC-147EFBF43F0F}"/>
              </a:ext>
            </a:extLst>
          </p:cNvPr>
          <p:cNvSpPr/>
          <p:nvPr/>
        </p:nvSpPr>
        <p:spPr>
          <a:xfrm>
            <a:off x="4056757" y="2836438"/>
            <a:ext cx="684625" cy="1563640"/>
          </a:xfrm>
          <a:prstGeom prst="cube">
            <a:avLst>
              <a:gd name="adj" fmla="val 86616"/>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7" name="Cube 46">
            <a:extLst>
              <a:ext uri="{FF2B5EF4-FFF2-40B4-BE49-F238E27FC236}">
                <a16:creationId xmlns:a16="http://schemas.microsoft.com/office/drawing/2014/main" id="{843D11A7-B360-48F3-875F-219E7A1384AF}"/>
              </a:ext>
            </a:extLst>
          </p:cNvPr>
          <p:cNvSpPr/>
          <p:nvPr/>
        </p:nvSpPr>
        <p:spPr>
          <a:xfrm>
            <a:off x="4209157" y="2988838"/>
            <a:ext cx="684625" cy="1563640"/>
          </a:xfrm>
          <a:prstGeom prst="cube">
            <a:avLst>
              <a:gd name="adj" fmla="val 86616"/>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8" name="Cube 47">
            <a:extLst>
              <a:ext uri="{FF2B5EF4-FFF2-40B4-BE49-F238E27FC236}">
                <a16:creationId xmlns:a16="http://schemas.microsoft.com/office/drawing/2014/main" id="{787879BB-B515-48CB-916E-98842FAB0C6C}"/>
              </a:ext>
            </a:extLst>
          </p:cNvPr>
          <p:cNvSpPr/>
          <p:nvPr/>
        </p:nvSpPr>
        <p:spPr>
          <a:xfrm>
            <a:off x="4361557" y="3141238"/>
            <a:ext cx="684625" cy="1563640"/>
          </a:xfrm>
          <a:prstGeom prst="cube">
            <a:avLst>
              <a:gd name="adj" fmla="val 86616"/>
            </a:avLst>
          </a:prstGeom>
          <a:solidFill>
            <a:schemeClr val="accent2">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9" name="Cube 48">
            <a:extLst>
              <a:ext uri="{FF2B5EF4-FFF2-40B4-BE49-F238E27FC236}">
                <a16:creationId xmlns:a16="http://schemas.microsoft.com/office/drawing/2014/main" id="{280E2E82-FB6D-49EB-9EC9-946747758294}"/>
              </a:ext>
            </a:extLst>
          </p:cNvPr>
          <p:cNvSpPr/>
          <p:nvPr/>
        </p:nvSpPr>
        <p:spPr>
          <a:xfrm>
            <a:off x="4513957" y="3293638"/>
            <a:ext cx="684625" cy="1563640"/>
          </a:xfrm>
          <a:prstGeom prst="cube">
            <a:avLst>
              <a:gd name="adj" fmla="val 86616"/>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1" name="TextBox 50">
            <a:extLst>
              <a:ext uri="{FF2B5EF4-FFF2-40B4-BE49-F238E27FC236}">
                <a16:creationId xmlns:a16="http://schemas.microsoft.com/office/drawing/2014/main" id="{FFDA655E-62D7-441C-B795-4AA017237FC7}"/>
              </a:ext>
            </a:extLst>
          </p:cNvPr>
          <p:cNvSpPr txBox="1"/>
          <p:nvPr/>
        </p:nvSpPr>
        <p:spPr>
          <a:xfrm>
            <a:off x="4400722" y="4790745"/>
            <a:ext cx="1363771" cy="1200329"/>
          </a:xfrm>
          <a:prstGeom prst="rect">
            <a:avLst/>
          </a:prstGeom>
          <a:noFill/>
        </p:spPr>
        <p:txBody>
          <a:bodyPr wrap="none" rtlCol="0">
            <a:spAutoFit/>
          </a:bodyPr>
          <a:lstStyle/>
          <a:p>
            <a:pPr algn="ctr"/>
            <a:r>
              <a:rPr lang="en-US" dirty="0"/>
              <a:t>Activation</a:t>
            </a:r>
          </a:p>
          <a:p>
            <a:pPr algn="ctr"/>
            <a:r>
              <a:rPr lang="en-US" dirty="0"/>
              <a:t>maps</a:t>
            </a:r>
          </a:p>
          <a:p>
            <a:pPr algn="ctr"/>
            <a:r>
              <a:rPr lang="en-US" dirty="0"/>
              <a:t>e.g. 28x28x</a:t>
            </a:r>
            <a:r>
              <a:rPr lang="en-US" dirty="0">
                <a:solidFill>
                  <a:srgbClr val="00B0F0"/>
                </a:solidFill>
              </a:rPr>
              <a:t>4</a:t>
            </a:r>
            <a:endParaRPr lang="en-SE" dirty="0">
              <a:solidFill>
                <a:srgbClr val="00B0F0"/>
              </a:solidFill>
            </a:endParaRPr>
          </a:p>
          <a:p>
            <a:pPr algn="ctr"/>
            <a:endParaRPr lang="en-SE" dirty="0"/>
          </a:p>
        </p:txBody>
      </p:sp>
      <p:cxnSp>
        <p:nvCxnSpPr>
          <p:cNvPr id="53" name="Straight Connector 52">
            <a:extLst>
              <a:ext uri="{FF2B5EF4-FFF2-40B4-BE49-F238E27FC236}">
                <a16:creationId xmlns:a16="http://schemas.microsoft.com/office/drawing/2014/main" id="{4E39C6ED-E1A0-479F-B0B5-FE4A7F2B8256}"/>
              </a:ext>
            </a:extLst>
          </p:cNvPr>
          <p:cNvCxnSpPr>
            <a:cxnSpLocks/>
            <a:stCxn id="17" idx="0"/>
          </p:cNvCxnSpPr>
          <p:nvPr/>
        </p:nvCxnSpPr>
        <p:spPr>
          <a:xfrm flipV="1">
            <a:off x="2783873" y="3199802"/>
            <a:ext cx="1492224" cy="161232"/>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C591377F-E5DE-4B3A-9B36-CABA0C9C0CE7}"/>
              </a:ext>
            </a:extLst>
          </p:cNvPr>
          <p:cNvCxnSpPr>
            <a:cxnSpLocks/>
            <a:endCxn id="46" idx="1"/>
          </p:cNvCxnSpPr>
          <p:nvPr/>
        </p:nvCxnSpPr>
        <p:spPr>
          <a:xfrm flipV="1">
            <a:off x="2450197" y="3429433"/>
            <a:ext cx="1652375" cy="254762"/>
          </a:xfrm>
          <a:prstGeom prst="line">
            <a:avLst/>
          </a:prstGeom>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F6C8BA7D-4D99-40F5-88BB-25E49CC5DE13}"/>
              </a:ext>
            </a:extLst>
          </p:cNvPr>
          <p:cNvSpPr txBox="1"/>
          <p:nvPr/>
        </p:nvSpPr>
        <p:spPr>
          <a:xfrm>
            <a:off x="3862874" y="5643726"/>
            <a:ext cx="2605009" cy="646331"/>
          </a:xfrm>
          <a:prstGeom prst="rect">
            <a:avLst/>
          </a:prstGeom>
          <a:noFill/>
        </p:spPr>
        <p:txBody>
          <a:bodyPr wrap="none" rtlCol="0">
            <a:spAutoFit/>
          </a:bodyPr>
          <a:lstStyle/>
          <a:p>
            <a:pPr algn="ctr"/>
            <a:r>
              <a:rPr lang="en-US" dirty="0">
                <a:solidFill>
                  <a:srgbClr val="00B0F0"/>
                </a:solidFill>
              </a:rPr>
              <a:t>Stack depth</a:t>
            </a:r>
          </a:p>
          <a:p>
            <a:pPr algn="ctr"/>
            <a:r>
              <a:rPr lang="en-US" dirty="0">
                <a:solidFill>
                  <a:srgbClr val="00B0F0"/>
                </a:solidFill>
              </a:rPr>
              <a:t>matches number of filters</a:t>
            </a:r>
            <a:endParaRPr lang="en-SE" dirty="0">
              <a:solidFill>
                <a:srgbClr val="00B0F0"/>
              </a:solidFill>
            </a:endParaRPr>
          </a:p>
        </p:txBody>
      </p:sp>
      <p:sp>
        <p:nvSpPr>
          <p:cNvPr id="72" name="Arrow: Right 71">
            <a:extLst>
              <a:ext uri="{FF2B5EF4-FFF2-40B4-BE49-F238E27FC236}">
                <a16:creationId xmlns:a16="http://schemas.microsoft.com/office/drawing/2014/main" id="{24D11D9E-589E-443A-B17B-2AF4DC2595F0}"/>
              </a:ext>
            </a:extLst>
          </p:cNvPr>
          <p:cNvSpPr/>
          <p:nvPr/>
        </p:nvSpPr>
        <p:spPr>
          <a:xfrm>
            <a:off x="5289875" y="4086569"/>
            <a:ext cx="1087976" cy="32107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3" name="TextBox 72">
            <a:extLst>
              <a:ext uri="{FF2B5EF4-FFF2-40B4-BE49-F238E27FC236}">
                <a16:creationId xmlns:a16="http://schemas.microsoft.com/office/drawing/2014/main" id="{D22BC25E-24F1-4CC9-9694-F8F40516245A}"/>
              </a:ext>
            </a:extLst>
          </p:cNvPr>
          <p:cNvSpPr txBox="1"/>
          <p:nvPr/>
        </p:nvSpPr>
        <p:spPr>
          <a:xfrm>
            <a:off x="5465600" y="4038313"/>
            <a:ext cx="661400" cy="369332"/>
          </a:xfrm>
          <a:prstGeom prst="rect">
            <a:avLst/>
          </a:prstGeom>
          <a:solidFill>
            <a:schemeClr val="bg1">
              <a:lumMod val="65000"/>
            </a:schemeClr>
          </a:solidFill>
        </p:spPr>
        <p:txBody>
          <a:bodyPr wrap="none" rtlCol="0">
            <a:spAutoFit/>
          </a:bodyPr>
          <a:lstStyle/>
          <a:p>
            <a:r>
              <a:rPr lang="en-US" dirty="0" err="1"/>
              <a:t>ReLU</a:t>
            </a:r>
            <a:endParaRPr lang="en-SE" dirty="0"/>
          </a:p>
        </p:txBody>
      </p:sp>
      <p:sp>
        <p:nvSpPr>
          <p:cNvPr id="74" name="Cube 73">
            <a:extLst>
              <a:ext uri="{FF2B5EF4-FFF2-40B4-BE49-F238E27FC236}">
                <a16:creationId xmlns:a16="http://schemas.microsoft.com/office/drawing/2014/main" id="{2C63E155-5BA1-40D2-91C3-3351F90E56EF}"/>
              </a:ext>
            </a:extLst>
          </p:cNvPr>
          <p:cNvSpPr/>
          <p:nvPr/>
        </p:nvSpPr>
        <p:spPr>
          <a:xfrm>
            <a:off x="6492552" y="2832328"/>
            <a:ext cx="684625" cy="1563640"/>
          </a:xfrm>
          <a:prstGeom prst="cube">
            <a:avLst>
              <a:gd name="adj" fmla="val 86616"/>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5" name="Cube 74">
            <a:extLst>
              <a:ext uri="{FF2B5EF4-FFF2-40B4-BE49-F238E27FC236}">
                <a16:creationId xmlns:a16="http://schemas.microsoft.com/office/drawing/2014/main" id="{87714E09-75EC-4893-8689-3ED20BEA8176}"/>
              </a:ext>
            </a:extLst>
          </p:cNvPr>
          <p:cNvSpPr/>
          <p:nvPr/>
        </p:nvSpPr>
        <p:spPr>
          <a:xfrm>
            <a:off x="6644952" y="2984728"/>
            <a:ext cx="684625" cy="1563640"/>
          </a:xfrm>
          <a:prstGeom prst="cube">
            <a:avLst>
              <a:gd name="adj" fmla="val 86616"/>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6" name="Cube 75">
            <a:extLst>
              <a:ext uri="{FF2B5EF4-FFF2-40B4-BE49-F238E27FC236}">
                <a16:creationId xmlns:a16="http://schemas.microsoft.com/office/drawing/2014/main" id="{28B4AED8-1E84-4B7E-B0F0-A074FC21975D}"/>
              </a:ext>
            </a:extLst>
          </p:cNvPr>
          <p:cNvSpPr/>
          <p:nvPr/>
        </p:nvSpPr>
        <p:spPr>
          <a:xfrm>
            <a:off x="6797352" y="3137128"/>
            <a:ext cx="684625" cy="1563640"/>
          </a:xfrm>
          <a:prstGeom prst="cube">
            <a:avLst>
              <a:gd name="adj" fmla="val 86616"/>
            </a:avLst>
          </a:prstGeom>
          <a:solidFill>
            <a:schemeClr val="accent2">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7" name="Cube 76">
            <a:extLst>
              <a:ext uri="{FF2B5EF4-FFF2-40B4-BE49-F238E27FC236}">
                <a16:creationId xmlns:a16="http://schemas.microsoft.com/office/drawing/2014/main" id="{8CE423B7-A30F-448B-85C8-2136A957C116}"/>
              </a:ext>
            </a:extLst>
          </p:cNvPr>
          <p:cNvSpPr/>
          <p:nvPr/>
        </p:nvSpPr>
        <p:spPr>
          <a:xfrm>
            <a:off x="6949752" y="3289528"/>
            <a:ext cx="684625" cy="1563640"/>
          </a:xfrm>
          <a:prstGeom prst="cube">
            <a:avLst>
              <a:gd name="adj" fmla="val 86616"/>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79" name="TextBox 78">
            <a:extLst>
              <a:ext uri="{FF2B5EF4-FFF2-40B4-BE49-F238E27FC236}">
                <a16:creationId xmlns:a16="http://schemas.microsoft.com/office/drawing/2014/main" id="{C538C67A-31FD-409A-8BBE-5F16F6F2B7AA}"/>
              </a:ext>
            </a:extLst>
          </p:cNvPr>
          <p:cNvSpPr txBox="1"/>
          <p:nvPr/>
        </p:nvSpPr>
        <p:spPr>
          <a:xfrm>
            <a:off x="7701117" y="1823986"/>
            <a:ext cx="1177182" cy="830997"/>
          </a:xfrm>
          <a:prstGeom prst="rect">
            <a:avLst/>
          </a:prstGeom>
          <a:noFill/>
        </p:spPr>
        <p:txBody>
          <a:bodyPr wrap="none" rtlCol="0">
            <a:spAutoFit/>
          </a:bodyPr>
          <a:lstStyle/>
          <a:p>
            <a:pPr algn="ctr"/>
            <a:r>
              <a:rPr lang="en-US" sz="2400" dirty="0"/>
              <a:t>Pooling </a:t>
            </a:r>
          </a:p>
          <a:p>
            <a:pPr algn="ctr"/>
            <a:r>
              <a:rPr lang="en-US" sz="2400" dirty="0"/>
              <a:t>layer</a:t>
            </a:r>
            <a:endParaRPr lang="en-SE" sz="2400" dirty="0"/>
          </a:p>
        </p:txBody>
      </p:sp>
      <p:sp>
        <p:nvSpPr>
          <p:cNvPr id="81" name="Cube 80">
            <a:extLst>
              <a:ext uri="{FF2B5EF4-FFF2-40B4-BE49-F238E27FC236}">
                <a16:creationId xmlns:a16="http://schemas.microsoft.com/office/drawing/2014/main" id="{C33D2369-626D-440D-8DF5-4B232FBB80C7}"/>
              </a:ext>
            </a:extLst>
          </p:cNvPr>
          <p:cNvSpPr/>
          <p:nvPr/>
        </p:nvSpPr>
        <p:spPr>
          <a:xfrm>
            <a:off x="8842220" y="3234799"/>
            <a:ext cx="494713" cy="1114876"/>
          </a:xfrm>
          <a:prstGeom prst="cube">
            <a:avLst>
              <a:gd name="adj" fmla="val 86616"/>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2" name="Cube 81">
            <a:extLst>
              <a:ext uri="{FF2B5EF4-FFF2-40B4-BE49-F238E27FC236}">
                <a16:creationId xmlns:a16="http://schemas.microsoft.com/office/drawing/2014/main" id="{B72E1349-4BC0-464C-93CC-1DAE36907A3A}"/>
              </a:ext>
            </a:extLst>
          </p:cNvPr>
          <p:cNvSpPr/>
          <p:nvPr/>
        </p:nvSpPr>
        <p:spPr>
          <a:xfrm>
            <a:off x="8978624" y="3433492"/>
            <a:ext cx="494713" cy="1114876"/>
          </a:xfrm>
          <a:prstGeom prst="cube">
            <a:avLst>
              <a:gd name="adj" fmla="val 86616"/>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3" name="Cube 82">
            <a:extLst>
              <a:ext uri="{FF2B5EF4-FFF2-40B4-BE49-F238E27FC236}">
                <a16:creationId xmlns:a16="http://schemas.microsoft.com/office/drawing/2014/main" id="{E7DB63A9-E9C9-40AC-9594-3518C5AC112F}"/>
              </a:ext>
            </a:extLst>
          </p:cNvPr>
          <p:cNvSpPr/>
          <p:nvPr/>
        </p:nvSpPr>
        <p:spPr>
          <a:xfrm>
            <a:off x="9131024" y="3585892"/>
            <a:ext cx="494713" cy="1114876"/>
          </a:xfrm>
          <a:prstGeom prst="cube">
            <a:avLst>
              <a:gd name="adj" fmla="val 86616"/>
            </a:avLst>
          </a:prstGeom>
          <a:solidFill>
            <a:schemeClr val="accent2">
              <a:lumMod val="40000"/>
              <a:lumOff val="6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4" name="Cube 83">
            <a:extLst>
              <a:ext uri="{FF2B5EF4-FFF2-40B4-BE49-F238E27FC236}">
                <a16:creationId xmlns:a16="http://schemas.microsoft.com/office/drawing/2014/main" id="{3CE02430-8E8D-4C8B-BA79-E0594B6308A5}"/>
              </a:ext>
            </a:extLst>
          </p:cNvPr>
          <p:cNvSpPr/>
          <p:nvPr/>
        </p:nvSpPr>
        <p:spPr>
          <a:xfrm>
            <a:off x="9283424" y="3738292"/>
            <a:ext cx="494713" cy="1114876"/>
          </a:xfrm>
          <a:prstGeom prst="cube">
            <a:avLst>
              <a:gd name="adj" fmla="val 86616"/>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6" name="Arrow: Right 85">
            <a:extLst>
              <a:ext uri="{FF2B5EF4-FFF2-40B4-BE49-F238E27FC236}">
                <a16:creationId xmlns:a16="http://schemas.microsoft.com/office/drawing/2014/main" id="{46D8896B-A488-4492-962C-A6718E59291D}"/>
              </a:ext>
            </a:extLst>
          </p:cNvPr>
          <p:cNvSpPr/>
          <p:nvPr/>
        </p:nvSpPr>
        <p:spPr>
          <a:xfrm>
            <a:off x="9896374" y="4104550"/>
            <a:ext cx="1073609" cy="29141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88" name="TextBox 87">
            <a:extLst>
              <a:ext uri="{FF2B5EF4-FFF2-40B4-BE49-F238E27FC236}">
                <a16:creationId xmlns:a16="http://schemas.microsoft.com/office/drawing/2014/main" id="{6A386559-AB1F-4D2D-98A4-1AAB1B6E2A85}"/>
              </a:ext>
            </a:extLst>
          </p:cNvPr>
          <p:cNvSpPr txBox="1"/>
          <p:nvPr/>
        </p:nvSpPr>
        <p:spPr>
          <a:xfrm>
            <a:off x="6411747" y="4889345"/>
            <a:ext cx="1363771" cy="646331"/>
          </a:xfrm>
          <a:prstGeom prst="rect">
            <a:avLst/>
          </a:prstGeom>
          <a:noFill/>
        </p:spPr>
        <p:txBody>
          <a:bodyPr wrap="none" rtlCol="0">
            <a:spAutoFit/>
          </a:bodyPr>
          <a:lstStyle/>
          <a:p>
            <a:r>
              <a:rPr lang="en-US" dirty="0"/>
              <a:t>e.g. 28x28x</a:t>
            </a:r>
            <a:r>
              <a:rPr lang="en-US" dirty="0">
                <a:solidFill>
                  <a:srgbClr val="00B0F0"/>
                </a:solidFill>
              </a:rPr>
              <a:t>4</a:t>
            </a:r>
            <a:endParaRPr lang="en-SE" dirty="0">
              <a:solidFill>
                <a:srgbClr val="00B0F0"/>
              </a:solidFill>
            </a:endParaRPr>
          </a:p>
          <a:p>
            <a:endParaRPr lang="en-SE" dirty="0"/>
          </a:p>
        </p:txBody>
      </p:sp>
      <p:sp>
        <p:nvSpPr>
          <p:cNvPr id="89" name="TextBox 88">
            <a:extLst>
              <a:ext uri="{FF2B5EF4-FFF2-40B4-BE49-F238E27FC236}">
                <a16:creationId xmlns:a16="http://schemas.microsoft.com/office/drawing/2014/main" id="{E12ACD79-59DF-4B3A-B60F-2BCA01B80768}"/>
              </a:ext>
            </a:extLst>
          </p:cNvPr>
          <p:cNvSpPr txBox="1"/>
          <p:nvPr/>
        </p:nvSpPr>
        <p:spPr>
          <a:xfrm>
            <a:off x="8775795" y="4889345"/>
            <a:ext cx="1363771" cy="646331"/>
          </a:xfrm>
          <a:prstGeom prst="rect">
            <a:avLst/>
          </a:prstGeom>
          <a:noFill/>
        </p:spPr>
        <p:txBody>
          <a:bodyPr wrap="none" rtlCol="0">
            <a:spAutoFit/>
          </a:bodyPr>
          <a:lstStyle/>
          <a:p>
            <a:r>
              <a:rPr lang="en-US" dirty="0"/>
              <a:t>e.g. 14x14x</a:t>
            </a:r>
            <a:r>
              <a:rPr lang="en-US" dirty="0">
                <a:solidFill>
                  <a:srgbClr val="00B0F0"/>
                </a:solidFill>
              </a:rPr>
              <a:t>4</a:t>
            </a:r>
            <a:endParaRPr lang="en-SE" dirty="0">
              <a:solidFill>
                <a:srgbClr val="00B0F0"/>
              </a:solidFill>
            </a:endParaRPr>
          </a:p>
          <a:p>
            <a:endParaRPr lang="en-SE" dirty="0"/>
          </a:p>
        </p:txBody>
      </p:sp>
      <p:sp>
        <p:nvSpPr>
          <p:cNvPr id="90" name="Arrow: Right 89">
            <a:extLst>
              <a:ext uri="{FF2B5EF4-FFF2-40B4-BE49-F238E27FC236}">
                <a16:creationId xmlns:a16="http://schemas.microsoft.com/office/drawing/2014/main" id="{FD90BFAC-7FAC-4356-9EE3-5998135FE609}"/>
              </a:ext>
            </a:extLst>
          </p:cNvPr>
          <p:cNvSpPr/>
          <p:nvPr/>
        </p:nvSpPr>
        <p:spPr>
          <a:xfrm>
            <a:off x="7757356" y="4076075"/>
            <a:ext cx="1016277" cy="26556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1" name="TextBox 90">
            <a:extLst>
              <a:ext uri="{FF2B5EF4-FFF2-40B4-BE49-F238E27FC236}">
                <a16:creationId xmlns:a16="http://schemas.microsoft.com/office/drawing/2014/main" id="{A54BF8F8-10B0-47D6-9641-A1A490765028}"/>
              </a:ext>
            </a:extLst>
          </p:cNvPr>
          <p:cNvSpPr txBox="1"/>
          <p:nvPr/>
        </p:nvSpPr>
        <p:spPr>
          <a:xfrm>
            <a:off x="7933082" y="4027818"/>
            <a:ext cx="603050" cy="369332"/>
          </a:xfrm>
          <a:prstGeom prst="rect">
            <a:avLst/>
          </a:prstGeom>
          <a:solidFill>
            <a:schemeClr val="bg1">
              <a:lumMod val="65000"/>
            </a:schemeClr>
          </a:solidFill>
        </p:spPr>
        <p:txBody>
          <a:bodyPr wrap="none" rtlCol="0">
            <a:spAutoFit/>
          </a:bodyPr>
          <a:lstStyle/>
          <a:p>
            <a:r>
              <a:rPr lang="en-US" dirty="0"/>
              <a:t>pool</a:t>
            </a:r>
            <a:endParaRPr lang="en-SE" dirty="0"/>
          </a:p>
        </p:txBody>
      </p:sp>
      <p:sp>
        <p:nvSpPr>
          <p:cNvPr id="93" name="Rectangle 92">
            <a:extLst>
              <a:ext uri="{FF2B5EF4-FFF2-40B4-BE49-F238E27FC236}">
                <a16:creationId xmlns:a16="http://schemas.microsoft.com/office/drawing/2014/main" id="{AEFA246D-24D4-40B7-AB0A-1CBCE99ECBFE}"/>
              </a:ext>
            </a:extLst>
          </p:cNvPr>
          <p:cNvSpPr/>
          <p:nvPr/>
        </p:nvSpPr>
        <p:spPr>
          <a:xfrm>
            <a:off x="11040460" y="3699457"/>
            <a:ext cx="501002" cy="335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0.7</a:t>
            </a:r>
            <a:endParaRPr lang="en-SE" sz="1400" b="1" dirty="0">
              <a:solidFill>
                <a:schemeClr val="tx1"/>
              </a:solidFill>
            </a:endParaRPr>
          </a:p>
        </p:txBody>
      </p:sp>
      <p:sp>
        <p:nvSpPr>
          <p:cNvPr id="94" name="Rectangle 93">
            <a:extLst>
              <a:ext uri="{FF2B5EF4-FFF2-40B4-BE49-F238E27FC236}">
                <a16:creationId xmlns:a16="http://schemas.microsoft.com/office/drawing/2014/main" id="{0C146644-C40E-448F-BD35-D5BA2F8E6D0F}"/>
              </a:ext>
            </a:extLst>
          </p:cNvPr>
          <p:cNvSpPr/>
          <p:nvPr/>
        </p:nvSpPr>
        <p:spPr>
          <a:xfrm>
            <a:off x="11035429" y="4013826"/>
            <a:ext cx="506033" cy="335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0.2</a:t>
            </a:r>
            <a:endParaRPr lang="en-SE" sz="1400" b="1" dirty="0">
              <a:solidFill>
                <a:schemeClr val="tx1"/>
              </a:solidFill>
            </a:endParaRPr>
          </a:p>
        </p:txBody>
      </p:sp>
      <p:sp>
        <p:nvSpPr>
          <p:cNvPr id="95" name="Rectangle 94">
            <a:extLst>
              <a:ext uri="{FF2B5EF4-FFF2-40B4-BE49-F238E27FC236}">
                <a16:creationId xmlns:a16="http://schemas.microsoft.com/office/drawing/2014/main" id="{E7620204-4D91-4E2B-8D24-FE3BF5159903}"/>
              </a:ext>
            </a:extLst>
          </p:cNvPr>
          <p:cNvSpPr/>
          <p:nvPr/>
        </p:nvSpPr>
        <p:spPr>
          <a:xfrm>
            <a:off x="11037675" y="4357972"/>
            <a:ext cx="503787" cy="335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0.1</a:t>
            </a:r>
            <a:endParaRPr lang="en-SE" sz="1400" b="1" dirty="0">
              <a:solidFill>
                <a:schemeClr val="tx1"/>
              </a:solidFill>
            </a:endParaRPr>
          </a:p>
        </p:txBody>
      </p:sp>
      <p:sp>
        <p:nvSpPr>
          <p:cNvPr id="98" name="TextBox 97">
            <a:extLst>
              <a:ext uri="{FF2B5EF4-FFF2-40B4-BE49-F238E27FC236}">
                <a16:creationId xmlns:a16="http://schemas.microsoft.com/office/drawing/2014/main" id="{89244AC3-B6A2-41DB-979A-E1D2F90715D6}"/>
              </a:ext>
            </a:extLst>
          </p:cNvPr>
          <p:cNvSpPr txBox="1"/>
          <p:nvPr/>
        </p:nvSpPr>
        <p:spPr>
          <a:xfrm>
            <a:off x="10189799" y="4043254"/>
            <a:ext cx="411844" cy="369332"/>
          </a:xfrm>
          <a:prstGeom prst="rect">
            <a:avLst/>
          </a:prstGeom>
          <a:solidFill>
            <a:schemeClr val="bg1">
              <a:lumMod val="65000"/>
            </a:schemeClr>
          </a:solidFill>
        </p:spPr>
        <p:txBody>
          <a:bodyPr wrap="none" rtlCol="0">
            <a:spAutoFit/>
          </a:bodyPr>
          <a:lstStyle/>
          <a:p>
            <a:r>
              <a:rPr lang="en-US" dirty="0"/>
              <a:t>FC</a:t>
            </a:r>
            <a:endParaRPr lang="en-SE" dirty="0"/>
          </a:p>
        </p:txBody>
      </p:sp>
      <p:sp>
        <p:nvSpPr>
          <p:cNvPr id="99" name="TextBox 98">
            <a:extLst>
              <a:ext uri="{FF2B5EF4-FFF2-40B4-BE49-F238E27FC236}">
                <a16:creationId xmlns:a16="http://schemas.microsoft.com/office/drawing/2014/main" id="{F7C4FF7E-46FF-402A-BD5E-8636F883A868}"/>
              </a:ext>
            </a:extLst>
          </p:cNvPr>
          <p:cNvSpPr txBox="1"/>
          <p:nvPr/>
        </p:nvSpPr>
        <p:spPr>
          <a:xfrm>
            <a:off x="9402239" y="1823986"/>
            <a:ext cx="2174506" cy="830997"/>
          </a:xfrm>
          <a:prstGeom prst="rect">
            <a:avLst/>
          </a:prstGeom>
          <a:noFill/>
        </p:spPr>
        <p:txBody>
          <a:bodyPr wrap="none" rtlCol="0">
            <a:spAutoFit/>
          </a:bodyPr>
          <a:lstStyle/>
          <a:p>
            <a:pPr algn="ctr"/>
            <a:r>
              <a:rPr lang="en-US" sz="2400" dirty="0"/>
              <a:t>Fully-connected</a:t>
            </a:r>
          </a:p>
          <a:p>
            <a:pPr algn="ctr"/>
            <a:r>
              <a:rPr lang="en-US" sz="2400" dirty="0"/>
              <a:t>layer</a:t>
            </a:r>
            <a:endParaRPr lang="en-SE" sz="2400" dirty="0"/>
          </a:p>
        </p:txBody>
      </p:sp>
      <p:sp>
        <p:nvSpPr>
          <p:cNvPr id="100" name="TextBox 99">
            <a:extLst>
              <a:ext uri="{FF2B5EF4-FFF2-40B4-BE49-F238E27FC236}">
                <a16:creationId xmlns:a16="http://schemas.microsoft.com/office/drawing/2014/main" id="{EBE73608-F4AF-4F2C-87AF-4821846D6E3B}"/>
              </a:ext>
            </a:extLst>
          </p:cNvPr>
          <p:cNvSpPr txBox="1"/>
          <p:nvPr/>
        </p:nvSpPr>
        <p:spPr>
          <a:xfrm>
            <a:off x="5078369" y="1835523"/>
            <a:ext cx="1510991" cy="830997"/>
          </a:xfrm>
          <a:prstGeom prst="rect">
            <a:avLst/>
          </a:prstGeom>
          <a:noFill/>
        </p:spPr>
        <p:txBody>
          <a:bodyPr wrap="none" rtlCol="0">
            <a:spAutoFit/>
          </a:bodyPr>
          <a:lstStyle/>
          <a:p>
            <a:pPr algn="ctr"/>
            <a:r>
              <a:rPr lang="en-US" sz="2400" dirty="0"/>
              <a:t>Activation </a:t>
            </a:r>
          </a:p>
          <a:p>
            <a:pPr algn="ctr"/>
            <a:r>
              <a:rPr lang="en-US" sz="2400" dirty="0"/>
              <a:t>layer</a:t>
            </a:r>
            <a:endParaRPr lang="en-SE" sz="2400" dirty="0"/>
          </a:p>
        </p:txBody>
      </p:sp>
      <p:sp>
        <p:nvSpPr>
          <p:cNvPr id="101" name="TextBox 100">
            <a:extLst>
              <a:ext uri="{FF2B5EF4-FFF2-40B4-BE49-F238E27FC236}">
                <a16:creationId xmlns:a16="http://schemas.microsoft.com/office/drawing/2014/main" id="{AE4D31C0-2495-455C-9C6D-23B9A342F574}"/>
              </a:ext>
            </a:extLst>
          </p:cNvPr>
          <p:cNvSpPr txBox="1"/>
          <p:nvPr/>
        </p:nvSpPr>
        <p:spPr>
          <a:xfrm>
            <a:off x="10780276" y="4889345"/>
            <a:ext cx="1293816" cy="646331"/>
          </a:xfrm>
          <a:prstGeom prst="rect">
            <a:avLst/>
          </a:prstGeom>
          <a:noFill/>
        </p:spPr>
        <p:txBody>
          <a:bodyPr wrap="none" rtlCol="0">
            <a:spAutoFit/>
          </a:bodyPr>
          <a:lstStyle/>
          <a:p>
            <a:pPr algn="ctr"/>
            <a:r>
              <a:rPr lang="en-US" dirty="0"/>
              <a:t>Class scores</a:t>
            </a:r>
          </a:p>
          <a:p>
            <a:pPr algn="ctr"/>
            <a:r>
              <a:rPr lang="en-US" dirty="0"/>
              <a:t>e.g. 1x3</a:t>
            </a:r>
            <a:endParaRPr lang="en-SE" dirty="0"/>
          </a:p>
        </p:txBody>
      </p:sp>
    </p:spTree>
    <p:extLst>
      <p:ext uri="{BB962C8B-B14F-4D97-AF65-F5344CB8AC3E}">
        <p14:creationId xmlns:p14="http://schemas.microsoft.com/office/powerpoint/2010/main" val="1195823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C88AF-902E-4772-A579-F0892F3C6F52}"/>
              </a:ext>
            </a:extLst>
          </p:cNvPr>
          <p:cNvSpPr>
            <a:spLocks noGrp="1"/>
          </p:cNvSpPr>
          <p:nvPr>
            <p:ph type="title"/>
          </p:nvPr>
        </p:nvSpPr>
        <p:spPr/>
        <p:txBody>
          <a:bodyPr/>
          <a:lstStyle/>
          <a:p>
            <a:pPr algn="ctr"/>
            <a:r>
              <a:rPr lang="en-US" dirty="0" err="1">
                <a:solidFill>
                  <a:srgbClr val="00B050"/>
                </a:solidFill>
              </a:rPr>
              <a:t>AlexNet</a:t>
            </a:r>
            <a:endParaRPr lang="en-SE" dirty="0">
              <a:solidFill>
                <a:srgbClr val="00B050"/>
              </a:solidFill>
            </a:endParaRPr>
          </a:p>
        </p:txBody>
      </p:sp>
      <p:sp>
        <p:nvSpPr>
          <p:cNvPr id="3" name="Content Placeholder 2">
            <a:extLst>
              <a:ext uri="{FF2B5EF4-FFF2-40B4-BE49-F238E27FC236}">
                <a16:creationId xmlns:a16="http://schemas.microsoft.com/office/drawing/2014/main" id="{B4F2DC6E-944F-457C-AA3F-E656B37383E9}"/>
              </a:ext>
            </a:extLst>
          </p:cNvPr>
          <p:cNvSpPr>
            <a:spLocks noGrp="1"/>
          </p:cNvSpPr>
          <p:nvPr>
            <p:ph idx="1"/>
          </p:nvPr>
        </p:nvSpPr>
        <p:spPr/>
        <p:txBody>
          <a:bodyPr/>
          <a:lstStyle/>
          <a:p>
            <a:pPr marL="0" indent="0">
              <a:buNone/>
            </a:pPr>
            <a:endParaRPr lang="en-SE" dirty="0"/>
          </a:p>
        </p:txBody>
      </p:sp>
      <p:sp>
        <p:nvSpPr>
          <p:cNvPr id="6" name="Rectangle 5">
            <a:extLst>
              <a:ext uri="{FF2B5EF4-FFF2-40B4-BE49-F238E27FC236}">
                <a16:creationId xmlns:a16="http://schemas.microsoft.com/office/drawing/2014/main" id="{6B1BD5A4-B8AE-4D1F-9189-343382F3F3CB}"/>
              </a:ext>
            </a:extLst>
          </p:cNvPr>
          <p:cNvSpPr/>
          <p:nvPr/>
        </p:nvSpPr>
        <p:spPr>
          <a:xfrm>
            <a:off x="5081588" y="6540500"/>
            <a:ext cx="2047875" cy="266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Input</a:t>
            </a:r>
            <a:endParaRPr lang="en-SE" dirty="0">
              <a:solidFill>
                <a:schemeClr val="tx1"/>
              </a:solidFill>
            </a:endParaRPr>
          </a:p>
        </p:txBody>
      </p:sp>
      <p:sp>
        <p:nvSpPr>
          <p:cNvPr id="7" name="Rectangle 6">
            <a:extLst>
              <a:ext uri="{FF2B5EF4-FFF2-40B4-BE49-F238E27FC236}">
                <a16:creationId xmlns:a16="http://schemas.microsoft.com/office/drawing/2014/main" id="{1BC4A5B6-0929-4588-AC74-2D325BC8605D}"/>
              </a:ext>
            </a:extLst>
          </p:cNvPr>
          <p:cNvSpPr/>
          <p:nvPr/>
        </p:nvSpPr>
        <p:spPr>
          <a:xfrm>
            <a:off x="5086351" y="6170183"/>
            <a:ext cx="2047875"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Conv</a:t>
            </a:r>
            <a:endParaRPr lang="en-SE" dirty="0"/>
          </a:p>
        </p:txBody>
      </p:sp>
      <p:sp>
        <p:nvSpPr>
          <p:cNvPr id="8" name="Rectangle 7">
            <a:extLst>
              <a:ext uri="{FF2B5EF4-FFF2-40B4-BE49-F238E27FC236}">
                <a16:creationId xmlns:a16="http://schemas.microsoft.com/office/drawing/2014/main" id="{AE2486A8-2749-478A-959A-DAD5343CEC34}"/>
              </a:ext>
            </a:extLst>
          </p:cNvPr>
          <p:cNvSpPr/>
          <p:nvPr/>
        </p:nvSpPr>
        <p:spPr>
          <a:xfrm>
            <a:off x="5072062" y="5429549"/>
            <a:ext cx="2047875"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Conv</a:t>
            </a:r>
            <a:endParaRPr lang="en-SE" dirty="0"/>
          </a:p>
        </p:txBody>
      </p:sp>
      <p:sp>
        <p:nvSpPr>
          <p:cNvPr id="9" name="Rectangle 8">
            <a:extLst>
              <a:ext uri="{FF2B5EF4-FFF2-40B4-BE49-F238E27FC236}">
                <a16:creationId xmlns:a16="http://schemas.microsoft.com/office/drawing/2014/main" id="{F0EF3FF7-A1C2-4AD2-A4D1-17B97F31BF72}"/>
              </a:ext>
            </a:extLst>
          </p:cNvPr>
          <p:cNvSpPr/>
          <p:nvPr/>
        </p:nvSpPr>
        <p:spPr>
          <a:xfrm>
            <a:off x="5081588" y="4688915"/>
            <a:ext cx="2047875"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Conv</a:t>
            </a:r>
            <a:endParaRPr lang="en-SE" dirty="0"/>
          </a:p>
        </p:txBody>
      </p:sp>
      <p:sp>
        <p:nvSpPr>
          <p:cNvPr id="10" name="Rectangle 9">
            <a:extLst>
              <a:ext uri="{FF2B5EF4-FFF2-40B4-BE49-F238E27FC236}">
                <a16:creationId xmlns:a16="http://schemas.microsoft.com/office/drawing/2014/main" id="{410B4D01-AE3B-4435-A105-3B64F7CFECF1}"/>
              </a:ext>
            </a:extLst>
          </p:cNvPr>
          <p:cNvSpPr/>
          <p:nvPr/>
        </p:nvSpPr>
        <p:spPr>
          <a:xfrm>
            <a:off x="5072062" y="4318598"/>
            <a:ext cx="2047875"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Conv</a:t>
            </a:r>
            <a:endParaRPr lang="en-SE" dirty="0"/>
          </a:p>
        </p:txBody>
      </p:sp>
      <p:sp>
        <p:nvSpPr>
          <p:cNvPr id="11" name="Rectangle 10">
            <a:extLst>
              <a:ext uri="{FF2B5EF4-FFF2-40B4-BE49-F238E27FC236}">
                <a16:creationId xmlns:a16="http://schemas.microsoft.com/office/drawing/2014/main" id="{96800D17-6F91-4AFC-936A-F69BE1A01074}"/>
              </a:ext>
            </a:extLst>
          </p:cNvPr>
          <p:cNvSpPr/>
          <p:nvPr/>
        </p:nvSpPr>
        <p:spPr>
          <a:xfrm>
            <a:off x="5072066" y="3948281"/>
            <a:ext cx="2047875" cy="2667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Conv</a:t>
            </a:r>
            <a:endParaRPr lang="en-SE" dirty="0"/>
          </a:p>
        </p:txBody>
      </p:sp>
      <p:sp>
        <p:nvSpPr>
          <p:cNvPr id="12" name="Rectangle 11">
            <a:extLst>
              <a:ext uri="{FF2B5EF4-FFF2-40B4-BE49-F238E27FC236}">
                <a16:creationId xmlns:a16="http://schemas.microsoft.com/office/drawing/2014/main" id="{55E41C2A-32D4-46E9-B314-D1D26C669CDA}"/>
              </a:ext>
            </a:extLst>
          </p:cNvPr>
          <p:cNvSpPr/>
          <p:nvPr/>
        </p:nvSpPr>
        <p:spPr>
          <a:xfrm>
            <a:off x="5081588" y="5799866"/>
            <a:ext cx="2047875" cy="266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Pool</a:t>
            </a:r>
            <a:endParaRPr lang="en-SE" dirty="0"/>
          </a:p>
        </p:txBody>
      </p:sp>
      <p:sp>
        <p:nvSpPr>
          <p:cNvPr id="13" name="Rectangle 12">
            <a:extLst>
              <a:ext uri="{FF2B5EF4-FFF2-40B4-BE49-F238E27FC236}">
                <a16:creationId xmlns:a16="http://schemas.microsoft.com/office/drawing/2014/main" id="{40A756E2-99E3-4B71-9060-42346B73C90E}"/>
              </a:ext>
            </a:extLst>
          </p:cNvPr>
          <p:cNvSpPr/>
          <p:nvPr/>
        </p:nvSpPr>
        <p:spPr>
          <a:xfrm>
            <a:off x="5081588" y="5059232"/>
            <a:ext cx="2047875" cy="266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Pool</a:t>
            </a:r>
            <a:endParaRPr lang="en-SE" dirty="0"/>
          </a:p>
        </p:txBody>
      </p:sp>
      <p:sp>
        <p:nvSpPr>
          <p:cNvPr id="14" name="Rectangle 13">
            <a:extLst>
              <a:ext uri="{FF2B5EF4-FFF2-40B4-BE49-F238E27FC236}">
                <a16:creationId xmlns:a16="http://schemas.microsoft.com/office/drawing/2014/main" id="{FE674B59-F685-49C9-8864-6F842B674B4E}"/>
              </a:ext>
            </a:extLst>
          </p:cNvPr>
          <p:cNvSpPr/>
          <p:nvPr/>
        </p:nvSpPr>
        <p:spPr>
          <a:xfrm>
            <a:off x="5072066" y="3577964"/>
            <a:ext cx="2047875" cy="266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Pool</a:t>
            </a:r>
            <a:endParaRPr lang="en-SE" dirty="0"/>
          </a:p>
        </p:txBody>
      </p:sp>
      <p:sp>
        <p:nvSpPr>
          <p:cNvPr id="15" name="Rectangle 14">
            <a:extLst>
              <a:ext uri="{FF2B5EF4-FFF2-40B4-BE49-F238E27FC236}">
                <a16:creationId xmlns:a16="http://schemas.microsoft.com/office/drawing/2014/main" id="{CBE4AA8E-7EB6-480A-8598-83E0109CF789}"/>
              </a:ext>
            </a:extLst>
          </p:cNvPr>
          <p:cNvSpPr/>
          <p:nvPr/>
        </p:nvSpPr>
        <p:spPr>
          <a:xfrm>
            <a:off x="5072065" y="3207647"/>
            <a:ext cx="20478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endParaRPr lang="en-SE" dirty="0"/>
          </a:p>
        </p:txBody>
      </p:sp>
      <p:sp>
        <p:nvSpPr>
          <p:cNvPr id="16" name="Rectangle 15">
            <a:extLst>
              <a:ext uri="{FF2B5EF4-FFF2-40B4-BE49-F238E27FC236}">
                <a16:creationId xmlns:a16="http://schemas.microsoft.com/office/drawing/2014/main" id="{E1682FCA-6A7B-46A8-9A3E-1C8B1550B578}"/>
              </a:ext>
            </a:extLst>
          </p:cNvPr>
          <p:cNvSpPr/>
          <p:nvPr/>
        </p:nvSpPr>
        <p:spPr>
          <a:xfrm>
            <a:off x="5072064" y="2837330"/>
            <a:ext cx="20478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endParaRPr lang="en-SE" dirty="0"/>
          </a:p>
        </p:txBody>
      </p:sp>
      <p:sp>
        <p:nvSpPr>
          <p:cNvPr id="17" name="Rectangle 16">
            <a:extLst>
              <a:ext uri="{FF2B5EF4-FFF2-40B4-BE49-F238E27FC236}">
                <a16:creationId xmlns:a16="http://schemas.microsoft.com/office/drawing/2014/main" id="{89FA66CE-DF59-465C-B05A-1B3D75527AC1}"/>
              </a:ext>
            </a:extLst>
          </p:cNvPr>
          <p:cNvSpPr/>
          <p:nvPr/>
        </p:nvSpPr>
        <p:spPr>
          <a:xfrm>
            <a:off x="5072063" y="2467013"/>
            <a:ext cx="2047875"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endParaRPr lang="en-SE" dirty="0"/>
          </a:p>
        </p:txBody>
      </p:sp>
      <p:sp>
        <p:nvSpPr>
          <p:cNvPr id="18" name="Rectangle 17">
            <a:extLst>
              <a:ext uri="{FF2B5EF4-FFF2-40B4-BE49-F238E27FC236}">
                <a16:creationId xmlns:a16="http://schemas.microsoft.com/office/drawing/2014/main" id="{1FDD529F-170C-47D2-87CC-5BDD99A97428}"/>
              </a:ext>
            </a:extLst>
          </p:cNvPr>
          <p:cNvSpPr/>
          <p:nvPr/>
        </p:nvSpPr>
        <p:spPr>
          <a:xfrm>
            <a:off x="5072062" y="2096696"/>
            <a:ext cx="2047875" cy="266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solidFill>
                  <a:schemeClr val="tx1"/>
                </a:solidFill>
              </a:rPr>
              <a:t>Softmax</a:t>
            </a:r>
            <a:endParaRPr lang="en-SE" dirty="0">
              <a:solidFill>
                <a:schemeClr val="tx1"/>
              </a:solidFill>
            </a:endParaRPr>
          </a:p>
        </p:txBody>
      </p:sp>
      <p:sp>
        <p:nvSpPr>
          <p:cNvPr id="19" name="TextBox 18">
            <a:extLst>
              <a:ext uri="{FF2B5EF4-FFF2-40B4-BE49-F238E27FC236}">
                <a16:creationId xmlns:a16="http://schemas.microsoft.com/office/drawing/2014/main" id="{208630E1-3D89-43C6-A1D1-5BC31084CAE8}"/>
              </a:ext>
            </a:extLst>
          </p:cNvPr>
          <p:cNvSpPr txBox="1"/>
          <p:nvPr/>
        </p:nvSpPr>
        <p:spPr>
          <a:xfrm>
            <a:off x="5667836" y="1474550"/>
            <a:ext cx="856325" cy="369332"/>
          </a:xfrm>
          <a:prstGeom prst="rect">
            <a:avLst/>
          </a:prstGeom>
          <a:noFill/>
        </p:spPr>
        <p:txBody>
          <a:bodyPr wrap="none" rtlCol="0">
            <a:spAutoFit/>
          </a:bodyPr>
          <a:lstStyle/>
          <a:p>
            <a:r>
              <a:rPr lang="en-US" dirty="0"/>
              <a:t>Output</a:t>
            </a:r>
            <a:endParaRPr lang="en-SE" dirty="0"/>
          </a:p>
        </p:txBody>
      </p:sp>
      <p:cxnSp>
        <p:nvCxnSpPr>
          <p:cNvPr id="21" name="Straight Arrow Connector 20">
            <a:extLst>
              <a:ext uri="{FF2B5EF4-FFF2-40B4-BE49-F238E27FC236}">
                <a16:creationId xmlns:a16="http://schemas.microsoft.com/office/drawing/2014/main" id="{7DEE7B77-A6EF-4582-94C8-17ED9D1557C3}"/>
              </a:ext>
            </a:extLst>
          </p:cNvPr>
          <p:cNvCxnSpPr>
            <a:cxnSpLocks/>
            <a:endCxn id="3" idx="0"/>
          </p:cNvCxnSpPr>
          <p:nvPr/>
        </p:nvCxnSpPr>
        <p:spPr>
          <a:xfrm flipV="1">
            <a:off x="6096000" y="1825625"/>
            <a:ext cx="0" cy="20736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04BCC284-F92F-4AFD-9010-708A382F2B6B}"/>
              </a:ext>
            </a:extLst>
          </p:cNvPr>
          <p:cNvSpPr txBox="1"/>
          <p:nvPr/>
        </p:nvSpPr>
        <p:spPr>
          <a:xfrm>
            <a:off x="97655" y="6217334"/>
            <a:ext cx="4765472" cy="646331"/>
          </a:xfrm>
          <a:prstGeom prst="rect">
            <a:avLst/>
          </a:prstGeom>
          <a:noFill/>
        </p:spPr>
        <p:txBody>
          <a:bodyPr wrap="none" rtlCol="0">
            <a:spAutoFit/>
          </a:bodyPr>
          <a:lstStyle/>
          <a:p>
            <a:r>
              <a:rPr lang="sv-SE" i="1" dirty="0">
                <a:solidFill>
                  <a:schemeClr val="bg1">
                    <a:lumMod val="75000"/>
                  </a:schemeClr>
                </a:solidFill>
              </a:rPr>
              <a:t>Alex Krizhevsky, Ilya Sutskever, Geoffrey E. Hinton</a:t>
            </a:r>
          </a:p>
          <a:p>
            <a:r>
              <a:rPr lang="sv-SE" i="1" dirty="0">
                <a:solidFill>
                  <a:schemeClr val="bg1">
                    <a:lumMod val="75000"/>
                  </a:schemeClr>
                </a:solidFill>
              </a:rPr>
              <a:t>NIPS 2012</a:t>
            </a:r>
            <a:endParaRPr lang="en-SE" dirty="0">
              <a:solidFill>
                <a:schemeClr val="bg1">
                  <a:lumMod val="75000"/>
                </a:schemeClr>
              </a:solidFill>
            </a:endParaRPr>
          </a:p>
        </p:txBody>
      </p:sp>
    </p:spTree>
    <p:extLst>
      <p:ext uri="{BB962C8B-B14F-4D97-AF65-F5344CB8AC3E}">
        <p14:creationId xmlns:p14="http://schemas.microsoft.com/office/powerpoint/2010/main" val="2816930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1141</Words>
  <Application>Microsoft Office PowerPoint</Application>
  <PresentationFormat>Widescreen</PresentationFormat>
  <Paragraphs>246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Common model architectures and their applications</vt:lpstr>
      <vt:lpstr>Recap from yesterday</vt:lpstr>
      <vt:lpstr>Summary: common computer vision tasks</vt:lpstr>
      <vt:lpstr>From image to model input</vt:lpstr>
      <vt:lpstr>PowerPoint Presentation</vt:lpstr>
      <vt:lpstr>Convolutional neural networks (CNNs)</vt:lpstr>
      <vt:lpstr>CNN components</vt:lpstr>
      <vt:lpstr>Simple CNN</vt:lpstr>
      <vt:lpstr>AlexNet</vt:lpstr>
      <vt:lpstr>VGG networks: repetitive blocks</vt:lpstr>
      <vt:lpstr>More and more complex networks</vt:lpstr>
      <vt:lpstr>More and more complex networks</vt:lpstr>
      <vt:lpstr>Continuous performance gains</vt:lpstr>
      <vt:lpstr>Transfer learning</vt:lpstr>
      <vt:lpstr>Models in Keras/TensorFlow2 https://keras.io/api/applications/</vt:lpstr>
      <vt:lpstr>Transfer learning with “frozen” model as feature extractor</vt:lpstr>
      <vt:lpstr>Optional fine-tuning possible when larger datasets available</vt:lpstr>
      <vt:lpstr>CNN applications</vt:lpstr>
      <vt:lpstr>Faster R-CNN for object detection</vt:lpstr>
      <vt:lpstr>YOLOv3 for real-time object detection</vt:lpstr>
      <vt:lpstr>U-nets</vt:lpstr>
      <vt:lpstr>U-nets</vt:lpstr>
      <vt:lpstr>U-nets: image-to-image applications</vt:lpstr>
      <vt:lpstr>Autoencoder</vt:lpstr>
      <vt:lpstr>Autoencoder applications</vt:lpstr>
      <vt:lpstr>Generative models</vt:lpstr>
      <vt:lpstr>GANs</vt:lpstr>
      <vt:lpstr>Applications of GANs</vt:lpstr>
      <vt:lpstr>Ensembles usually outperform single models</vt:lpstr>
      <vt:lpstr>Group exercise</vt:lpstr>
      <vt:lpstr>Summary: popular models</vt:lpstr>
      <vt:lpstr>Summary: CNNs and Transfer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model architectures and their applications</dc:title>
  <dc:creator>Sonja Aits</dc:creator>
  <cp:lastModifiedBy>Sonja Aits</cp:lastModifiedBy>
  <cp:revision>1</cp:revision>
  <dcterms:created xsi:type="dcterms:W3CDTF">2021-10-18T22:05:38Z</dcterms:created>
  <dcterms:modified xsi:type="dcterms:W3CDTF">2021-10-19T10:39:28Z</dcterms:modified>
</cp:coreProperties>
</file>