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1" r:id="rId6"/>
    <p:sldId id="268" r:id="rId7"/>
    <p:sldId id="265" r:id="rId8"/>
    <p:sldId id="270" r:id="rId9"/>
    <p:sldId id="260" r:id="rId10"/>
    <p:sldId id="271" r:id="rId11"/>
    <p:sldId id="272" r:id="rId12"/>
    <p:sldId id="274" r:id="rId13"/>
    <p:sldId id="266" r:id="rId14"/>
    <p:sldId id="269" r:id="rId15"/>
    <p:sldId id="258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67451-C7EF-4E7C-A671-D3AE8E5C30C5}" v="132" dt="2021-10-18T21:17:38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ja Aits" userId="188457d9-1368-4655-97b6-687146b4eef0" providerId="ADAL" clId="{9D067451-C7EF-4E7C-A671-D3AE8E5C30C5}"/>
    <pc:docChg chg="undo custSel addSld delSld modSld sldOrd">
      <pc:chgData name="Sonja Aits" userId="188457d9-1368-4655-97b6-687146b4eef0" providerId="ADAL" clId="{9D067451-C7EF-4E7C-A671-D3AE8E5C30C5}" dt="2021-10-19T10:37:42.218" v="9126"/>
      <pc:docMkLst>
        <pc:docMk/>
      </pc:docMkLst>
      <pc:sldChg chg="ord">
        <pc:chgData name="Sonja Aits" userId="188457d9-1368-4655-97b6-687146b4eef0" providerId="ADAL" clId="{9D067451-C7EF-4E7C-A671-D3AE8E5C30C5}" dt="2021-10-19T10:37:42.218" v="9126"/>
        <pc:sldMkLst>
          <pc:docMk/>
          <pc:sldMk cId="2522756625" sldId="256"/>
        </pc:sldMkLst>
      </pc:sldChg>
      <pc:sldChg chg="modSp mod ord">
        <pc:chgData name="Sonja Aits" userId="188457d9-1368-4655-97b6-687146b4eef0" providerId="ADAL" clId="{9D067451-C7EF-4E7C-A671-D3AE8E5C30C5}" dt="2021-10-18T20:33:56.907" v="8566" actId="20577"/>
        <pc:sldMkLst>
          <pc:docMk/>
          <pc:sldMk cId="3681698594" sldId="257"/>
        </pc:sldMkLst>
        <pc:spChg chg="mod">
          <ac:chgData name="Sonja Aits" userId="188457d9-1368-4655-97b6-687146b4eef0" providerId="ADAL" clId="{9D067451-C7EF-4E7C-A671-D3AE8E5C30C5}" dt="2021-10-18T20:33:56.907" v="8566" actId="20577"/>
          <ac:spMkLst>
            <pc:docMk/>
            <pc:sldMk cId="3681698594" sldId="257"/>
            <ac:spMk id="7" creationId="{F10492D0-4E8A-45CF-986A-FDA2AEC1C284}"/>
          </ac:spMkLst>
        </pc:spChg>
      </pc:sldChg>
      <pc:sldChg chg="modSp mod">
        <pc:chgData name="Sonja Aits" userId="188457d9-1368-4655-97b6-687146b4eef0" providerId="ADAL" clId="{9D067451-C7EF-4E7C-A671-D3AE8E5C30C5}" dt="2021-10-18T21:19:47.966" v="9124" actId="20577"/>
        <pc:sldMkLst>
          <pc:docMk/>
          <pc:sldMk cId="512210183" sldId="258"/>
        </pc:sldMkLst>
        <pc:spChg chg="mod">
          <ac:chgData name="Sonja Aits" userId="188457d9-1368-4655-97b6-687146b4eef0" providerId="ADAL" clId="{9D067451-C7EF-4E7C-A671-D3AE8E5C30C5}" dt="2021-10-18T00:08:42.918" v="294" actId="122"/>
          <ac:spMkLst>
            <pc:docMk/>
            <pc:sldMk cId="512210183" sldId="258"/>
            <ac:spMk id="2" creationId="{F54D3383-9957-43DD-A536-E2D95777C126}"/>
          </ac:spMkLst>
        </pc:spChg>
        <pc:spChg chg="mod">
          <ac:chgData name="Sonja Aits" userId="188457d9-1368-4655-97b6-687146b4eef0" providerId="ADAL" clId="{9D067451-C7EF-4E7C-A671-D3AE8E5C30C5}" dt="2021-10-18T21:19:47.966" v="9124" actId="20577"/>
          <ac:spMkLst>
            <pc:docMk/>
            <pc:sldMk cId="512210183" sldId="258"/>
            <ac:spMk id="3" creationId="{B40FC829-D5EB-472D-B30E-9E4C0C8539EF}"/>
          </ac:spMkLst>
        </pc:spChg>
      </pc:sldChg>
      <pc:sldChg chg="addSp delSp modSp new del mod modClrScheme chgLayout">
        <pc:chgData name="Sonja Aits" userId="188457d9-1368-4655-97b6-687146b4eef0" providerId="ADAL" clId="{9D067451-C7EF-4E7C-A671-D3AE8E5C30C5}" dt="2021-10-18T13:51:27.096" v="5734" actId="47"/>
        <pc:sldMkLst>
          <pc:docMk/>
          <pc:sldMk cId="1274095636" sldId="259"/>
        </pc:sldMkLst>
        <pc:spChg chg="mod ord">
          <ac:chgData name="Sonja Aits" userId="188457d9-1368-4655-97b6-687146b4eef0" providerId="ADAL" clId="{9D067451-C7EF-4E7C-A671-D3AE8E5C30C5}" dt="2021-10-18T13:29:59.594" v="4998" actId="700"/>
          <ac:spMkLst>
            <pc:docMk/>
            <pc:sldMk cId="1274095636" sldId="259"/>
            <ac:spMk id="2" creationId="{B9F8600C-E569-4D3B-AE4B-5BE70702AD0F}"/>
          </ac:spMkLst>
        </pc:spChg>
        <pc:spChg chg="del">
          <ac:chgData name="Sonja Aits" userId="188457d9-1368-4655-97b6-687146b4eef0" providerId="ADAL" clId="{9D067451-C7EF-4E7C-A671-D3AE8E5C30C5}" dt="2021-10-18T13:29:59.594" v="4998" actId="700"/>
          <ac:spMkLst>
            <pc:docMk/>
            <pc:sldMk cId="1274095636" sldId="259"/>
            <ac:spMk id="3" creationId="{59A116C6-36A7-49F7-B967-061E3F070ED9}"/>
          </ac:spMkLst>
        </pc:spChg>
        <pc:spChg chg="mod ord">
          <ac:chgData name="Sonja Aits" userId="188457d9-1368-4655-97b6-687146b4eef0" providerId="ADAL" clId="{9D067451-C7EF-4E7C-A671-D3AE8E5C30C5}" dt="2021-10-18T13:29:59.594" v="4998" actId="700"/>
          <ac:spMkLst>
            <pc:docMk/>
            <pc:sldMk cId="1274095636" sldId="259"/>
            <ac:spMk id="4" creationId="{92C8BAF3-7CCB-443A-B835-18490FD1E438}"/>
          </ac:spMkLst>
        </pc:spChg>
        <pc:spChg chg="add del">
          <ac:chgData name="Sonja Aits" userId="188457d9-1368-4655-97b6-687146b4eef0" providerId="ADAL" clId="{9D067451-C7EF-4E7C-A671-D3AE8E5C30C5}" dt="2021-10-18T13:30:23.556" v="5000" actId="478"/>
          <ac:spMkLst>
            <pc:docMk/>
            <pc:sldMk cId="1274095636" sldId="259"/>
            <ac:spMk id="5" creationId="{F5767918-A4D1-4FF0-A60D-5479A9AB8808}"/>
          </ac:spMkLst>
        </pc:spChg>
        <pc:spChg chg="add mod">
          <ac:chgData name="Sonja Aits" userId="188457d9-1368-4655-97b6-687146b4eef0" providerId="ADAL" clId="{9D067451-C7EF-4E7C-A671-D3AE8E5C30C5}" dt="2021-10-18T13:32:34.977" v="5072" actId="14100"/>
          <ac:spMkLst>
            <pc:docMk/>
            <pc:sldMk cId="1274095636" sldId="259"/>
            <ac:spMk id="6" creationId="{FBCCC185-C51C-4907-9E47-4409161F810A}"/>
          </ac:spMkLst>
        </pc:spChg>
        <pc:spChg chg="add mod">
          <ac:chgData name="Sonja Aits" userId="188457d9-1368-4655-97b6-687146b4eef0" providerId="ADAL" clId="{9D067451-C7EF-4E7C-A671-D3AE8E5C30C5}" dt="2021-10-18T13:31:23.230" v="5057" actId="1035"/>
          <ac:spMkLst>
            <pc:docMk/>
            <pc:sldMk cId="1274095636" sldId="259"/>
            <ac:spMk id="7" creationId="{F199D0CA-DC93-4734-B233-240889425131}"/>
          </ac:spMkLst>
        </pc:spChg>
        <pc:spChg chg="add mod">
          <ac:chgData name="Sonja Aits" userId="188457d9-1368-4655-97b6-687146b4eef0" providerId="ADAL" clId="{9D067451-C7EF-4E7C-A671-D3AE8E5C30C5}" dt="2021-10-18T13:31:45.752" v="5060" actId="1076"/>
          <ac:spMkLst>
            <pc:docMk/>
            <pc:sldMk cId="1274095636" sldId="259"/>
            <ac:spMk id="8" creationId="{55E683D4-62BC-4B43-A5BF-3597B0F04B46}"/>
          </ac:spMkLst>
        </pc:spChg>
        <pc:spChg chg="add mod">
          <ac:chgData name="Sonja Aits" userId="188457d9-1368-4655-97b6-687146b4eef0" providerId="ADAL" clId="{9D067451-C7EF-4E7C-A671-D3AE8E5C30C5}" dt="2021-10-18T13:38:33.148" v="5393" actId="207"/>
          <ac:spMkLst>
            <pc:docMk/>
            <pc:sldMk cId="1274095636" sldId="259"/>
            <ac:spMk id="9" creationId="{27CE1FA6-9D18-4B9A-97A7-FBC357B52A1F}"/>
          </ac:spMkLst>
        </pc:spChg>
        <pc:spChg chg="add mod">
          <ac:chgData name="Sonja Aits" userId="188457d9-1368-4655-97b6-687146b4eef0" providerId="ADAL" clId="{9D067451-C7EF-4E7C-A671-D3AE8E5C30C5}" dt="2021-10-18T13:33:35.791" v="5109" actId="207"/>
          <ac:spMkLst>
            <pc:docMk/>
            <pc:sldMk cId="1274095636" sldId="259"/>
            <ac:spMk id="10" creationId="{3ED31B95-7E60-4D49-B9C9-BF709D8514A1}"/>
          </ac:spMkLst>
        </pc:spChg>
        <pc:spChg chg="add mod">
          <ac:chgData name="Sonja Aits" userId="188457d9-1368-4655-97b6-687146b4eef0" providerId="ADAL" clId="{9D067451-C7EF-4E7C-A671-D3AE8E5C30C5}" dt="2021-10-18T13:38:42.501" v="5394" actId="207"/>
          <ac:spMkLst>
            <pc:docMk/>
            <pc:sldMk cId="1274095636" sldId="259"/>
            <ac:spMk id="11" creationId="{FE57E528-863C-4896-AAE9-781D86ECB3D0}"/>
          </ac:spMkLst>
        </pc:spChg>
        <pc:spChg chg="add del">
          <ac:chgData name="Sonja Aits" userId="188457d9-1368-4655-97b6-687146b4eef0" providerId="ADAL" clId="{9D067451-C7EF-4E7C-A671-D3AE8E5C30C5}" dt="2021-10-18T13:34:20.497" v="5121" actId="11529"/>
          <ac:spMkLst>
            <pc:docMk/>
            <pc:sldMk cId="1274095636" sldId="259"/>
            <ac:spMk id="12" creationId="{590C3E18-7713-49CC-A421-90D83BD539F9}"/>
          </ac:spMkLst>
        </pc:spChg>
        <pc:spChg chg="add mod">
          <ac:chgData name="Sonja Aits" userId="188457d9-1368-4655-97b6-687146b4eef0" providerId="ADAL" clId="{9D067451-C7EF-4E7C-A671-D3AE8E5C30C5}" dt="2021-10-18T13:35:14.142" v="5153" actId="1037"/>
          <ac:spMkLst>
            <pc:docMk/>
            <pc:sldMk cId="1274095636" sldId="259"/>
            <ac:spMk id="13" creationId="{511AE375-EE56-466F-81DC-345AAF921E8D}"/>
          </ac:spMkLst>
        </pc:spChg>
        <pc:spChg chg="add mod">
          <ac:chgData name="Sonja Aits" userId="188457d9-1368-4655-97b6-687146b4eef0" providerId="ADAL" clId="{9D067451-C7EF-4E7C-A671-D3AE8E5C30C5}" dt="2021-10-18T13:34:48.502" v="5129" actId="1076"/>
          <ac:spMkLst>
            <pc:docMk/>
            <pc:sldMk cId="1274095636" sldId="259"/>
            <ac:spMk id="14" creationId="{74C1679A-BE17-402D-B5E3-F71A724BA7BB}"/>
          </ac:spMkLst>
        </pc:spChg>
        <pc:spChg chg="add mod">
          <ac:chgData name="Sonja Aits" userId="188457d9-1368-4655-97b6-687146b4eef0" providerId="ADAL" clId="{9D067451-C7EF-4E7C-A671-D3AE8E5C30C5}" dt="2021-10-18T13:34:43.814" v="5128" actId="1076"/>
          <ac:spMkLst>
            <pc:docMk/>
            <pc:sldMk cId="1274095636" sldId="259"/>
            <ac:spMk id="15" creationId="{EF89B471-6425-4034-9D20-F1FA76D6C9BB}"/>
          </ac:spMkLst>
        </pc:spChg>
        <pc:spChg chg="add mod">
          <ac:chgData name="Sonja Aits" userId="188457d9-1368-4655-97b6-687146b4eef0" providerId="ADAL" clId="{9D067451-C7EF-4E7C-A671-D3AE8E5C30C5}" dt="2021-10-18T13:35:19.808" v="5165" actId="1037"/>
          <ac:spMkLst>
            <pc:docMk/>
            <pc:sldMk cId="1274095636" sldId="259"/>
            <ac:spMk id="16" creationId="{51E47FE8-BA77-42A4-A3D6-EF37CE1980B1}"/>
          </ac:spMkLst>
        </pc:spChg>
        <pc:spChg chg="add mod">
          <ac:chgData name="Sonja Aits" userId="188457d9-1368-4655-97b6-687146b4eef0" providerId="ADAL" clId="{9D067451-C7EF-4E7C-A671-D3AE8E5C30C5}" dt="2021-10-18T13:36:40.007" v="5317" actId="122"/>
          <ac:spMkLst>
            <pc:docMk/>
            <pc:sldMk cId="1274095636" sldId="259"/>
            <ac:spMk id="17" creationId="{B615E327-3BE3-44CC-A787-6F96DC8AB5B0}"/>
          </ac:spMkLst>
        </pc:spChg>
        <pc:spChg chg="add mod">
          <ac:chgData name="Sonja Aits" userId="188457d9-1368-4655-97b6-687146b4eef0" providerId="ADAL" clId="{9D067451-C7EF-4E7C-A671-D3AE8E5C30C5}" dt="2021-10-18T13:37:46.488" v="5360" actId="14100"/>
          <ac:spMkLst>
            <pc:docMk/>
            <pc:sldMk cId="1274095636" sldId="259"/>
            <ac:spMk id="18" creationId="{2E327025-C460-409E-94E5-8A4D158B584E}"/>
          </ac:spMkLst>
        </pc:spChg>
        <pc:spChg chg="add mod">
          <ac:chgData name="Sonja Aits" userId="188457d9-1368-4655-97b6-687146b4eef0" providerId="ADAL" clId="{9D067451-C7EF-4E7C-A671-D3AE8E5C30C5}" dt="2021-10-18T13:37:53.763" v="5361" actId="1076"/>
          <ac:spMkLst>
            <pc:docMk/>
            <pc:sldMk cId="1274095636" sldId="259"/>
            <ac:spMk id="19" creationId="{0C390444-A3E2-49CE-8DEC-96282BE63E0E}"/>
          </ac:spMkLst>
        </pc:spChg>
        <pc:spChg chg="add del mod">
          <ac:chgData name="Sonja Aits" userId="188457d9-1368-4655-97b6-687146b4eef0" providerId="ADAL" clId="{9D067451-C7EF-4E7C-A671-D3AE8E5C30C5}" dt="2021-10-18T13:37:32.245" v="5355" actId="21"/>
          <ac:spMkLst>
            <pc:docMk/>
            <pc:sldMk cId="1274095636" sldId="259"/>
            <ac:spMk id="20" creationId="{C1764336-7DAB-43B6-BE92-5D31417DCFCD}"/>
          </ac:spMkLst>
        </pc:spChg>
        <pc:spChg chg="add mod">
          <ac:chgData name="Sonja Aits" userId="188457d9-1368-4655-97b6-687146b4eef0" providerId="ADAL" clId="{9D067451-C7EF-4E7C-A671-D3AE8E5C30C5}" dt="2021-10-18T13:38:51.937" v="5395" actId="14100"/>
          <ac:spMkLst>
            <pc:docMk/>
            <pc:sldMk cId="1274095636" sldId="259"/>
            <ac:spMk id="21" creationId="{50EBFEEB-28D2-4A32-9FED-F381FD8F66FF}"/>
          </ac:spMkLst>
        </pc:spChg>
        <pc:spChg chg="add del mod">
          <ac:chgData name="Sonja Aits" userId="188457d9-1368-4655-97b6-687146b4eef0" providerId="ADAL" clId="{9D067451-C7EF-4E7C-A671-D3AE8E5C30C5}" dt="2021-10-18T13:39:27.944" v="5397"/>
          <ac:spMkLst>
            <pc:docMk/>
            <pc:sldMk cId="1274095636" sldId="259"/>
            <ac:spMk id="22" creationId="{B739C283-BC1F-4CDF-8779-F4518211E0D6}"/>
          </ac:spMkLst>
        </pc:spChg>
      </pc:sldChg>
      <pc:sldChg chg="addSp delSp modSp new mod ord">
        <pc:chgData name="Sonja Aits" userId="188457d9-1368-4655-97b6-687146b4eef0" providerId="ADAL" clId="{9D067451-C7EF-4E7C-A671-D3AE8E5C30C5}" dt="2021-10-18T18:51:07.735" v="7554" actId="20577"/>
        <pc:sldMkLst>
          <pc:docMk/>
          <pc:sldMk cId="3486136644" sldId="260"/>
        </pc:sldMkLst>
        <pc:spChg chg="mod">
          <ac:chgData name="Sonja Aits" userId="188457d9-1368-4655-97b6-687146b4eef0" providerId="ADAL" clId="{9D067451-C7EF-4E7C-A671-D3AE8E5C30C5}" dt="2021-10-18T18:51:07.735" v="7554" actId="20577"/>
          <ac:spMkLst>
            <pc:docMk/>
            <pc:sldMk cId="3486136644" sldId="260"/>
            <ac:spMk id="2" creationId="{9FE4384E-8561-40C9-9A42-7B0A4322A33D}"/>
          </ac:spMkLst>
        </pc:spChg>
        <pc:spChg chg="add del">
          <ac:chgData name="Sonja Aits" userId="188457d9-1368-4655-97b6-687146b4eef0" providerId="ADAL" clId="{9D067451-C7EF-4E7C-A671-D3AE8E5C30C5}" dt="2021-10-18T16:59:32.706" v="6267" actId="478"/>
          <ac:spMkLst>
            <pc:docMk/>
            <pc:sldMk cId="3486136644" sldId="260"/>
            <ac:spMk id="3" creationId="{EF651C4D-AE14-42BE-98D3-3BD51CAB3F15}"/>
          </ac:spMkLst>
        </pc:spChg>
        <pc:spChg chg="mod">
          <ac:chgData name="Sonja Aits" userId="188457d9-1368-4655-97b6-687146b4eef0" providerId="ADAL" clId="{9D067451-C7EF-4E7C-A671-D3AE8E5C30C5}" dt="2021-10-18T18:23:16.837" v="7148" actId="1037"/>
          <ac:spMkLst>
            <pc:docMk/>
            <pc:sldMk cId="3486136644" sldId="260"/>
            <ac:spMk id="4" creationId="{9281499E-8467-4214-8C03-DBF86AAC6DC3}"/>
          </ac:spMkLst>
        </pc:spChg>
        <pc:spChg chg="add mod">
          <ac:chgData name="Sonja Aits" userId="188457d9-1368-4655-97b6-687146b4eef0" providerId="ADAL" clId="{9D067451-C7EF-4E7C-A671-D3AE8E5C30C5}" dt="2021-10-18T18:21:42.462" v="7043" actId="1037"/>
          <ac:spMkLst>
            <pc:docMk/>
            <pc:sldMk cId="3486136644" sldId="260"/>
            <ac:spMk id="12" creationId="{11268DE0-9D65-438E-9929-B5335ABC0BDF}"/>
          </ac:spMkLst>
        </pc:spChg>
        <pc:spChg chg="add del mod">
          <ac:chgData name="Sonja Aits" userId="188457d9-1368-4655-97b6-687146b4eef0" providerId="ADAL" clId="{9D067451-C7EF-4E7C-A671-D3AE8E5C30C5}" dt="2021-10-18T18:10:48.424" v="6600" actId="478"/>
          <ac:spMkLst>
            <pc:docMk/>
            <pc:sldMk cId="3486136644" sldId="260"/>
            <ac:spMk id="13" creationId="{55C023DD-4002-4394-B6FA-90EE7D567BAF}"/>
          </ac:spMkLst>
        </pc:spChg>
        <pc:spChg chg="add mod">
          <ac:chgData name="Sonja Aits" userId="188457d9-1368-4655-97b6-687146b4eef0" providerId="ADAL" clId="{9D067451-C7EF-4E7C-A671-D3AE8E5C30C5}" dt="2021-10-18T18:21:42.462" v="7043" actId="1037"/>
          <ac:spMkLst>
            <pc:docMk/>
            <pc:sldMk cId="3486136644" sldId="260"/>
            <ac:spMk id="15" creationId="{8BFB94B0-7486-4CD4-A09F-E08022949FCE}"/>
          </ac:spMkLst>
        </pc:spChg>
        <pc:spChg chg="add del mod">
          <ac:chgData name="Sonja Aits" userId="188457d9-1368-4655-97b6-687146b4eef0" providerId="ADAL" clId="{9D067451-C7EF-4E7C-A671-D3AE8E5C30C5}" dt="2021-10-18T18:10:48.424" v="6600" actId="478"/>
          <ac:spMkLst>
            <pc:docMk/>
            <pc:sldMk cId="3486136644" sldId="260"/>
            <ac:spMk id="16" creationId="{CA7ED5D4-988F-45BC-9D3E-4CE85C9DE91F}"/>
          </ac:spMkLst>
        </pc:spChg>
        <pc:spChg chg="add del mod">
          <ac:chgData name="Sonja Aits" userId="188457d9-1368-4655-97b6-687146b4eef0" providerId="ADAL" clId="{9D067451-C7EF-4E7C-A671-D3AE8E5C30C5}" dt="2021-10-18T18:13:36.441" v="6632" actId="478"/>
          <ac:spMkLst>
            <pc:docMk/>
            <pc:sldMk cId="3486136644" sldId="260"/>
            <ac:spMk id="17" creationId="{8CD57785-AA98-4385-99D1-EA8EA5F9745C}"/>
          </ac:spMkLst>
        </pc:spChg>
        <pc:spChg chg="add mod">
          <ac:chgData name="Sonja Aits" userId="188457d9-1368-4655-97b6-687146b4eef0" providerId="ADAL" clId="{9D067451-C7EF-4E7C-A671-D3AE8E5C30C5}" dt="2021-10-18T18:38:52.668" v="7365" actId="1035"/>
          <ac:spMkLst>
            <pc:docMk/>
            <pc:sldMk cId="3486136644" sldId="260"/>
            <ac:spMk id="20" creationId="{D5E2C7A9-E5AE-4DC7-9A53-A8F44DAB2B9E}"/>
          </ac:spMkLst>
        </pc:spChg>
        <pc:spChg chg="add mod">
          <ac:chgData name="Sonja Aits" userId="188457d9-1368-4655-97b6-687146b4eef0" providerId="ADAL" clId="{9D067451-C7EF-4E7C-A671-D3AE8E5C30C5}" dt="2021-10-18T18:33:22.221" v="7207" actId="553"/>
          <ac:spMkLst>
            <pc:docMk/>
            <pc:sldMk cId="3486136644" sldId="260"/>
            <ac:spMk id="21" creationId="{8B2201BB-ED2C-435C-AB90-D8D2BB207CB9}"/>
          </ac:spMkLst>
        </pc:spChg>
        <pc:spChg chg="add mod">
          <ac:chgData name="Sonja Aits" userId="188457d9-1368-4655-97b6-687146b4eef0" providerId="ADAL" clId="{9D067451-C7EF-4E7C-A671-D3AE8E5C30C5}" dt="2021-10-18T18:33:34.054" v="7212" actId="20577"/>
          <ac:spMkLst>
            <pc:docMk/>
            <pc:sldMk cId="3486136644" sldId="260"/>
            <ac:spMk id="22" creationId="{BE9FBA21-92D9-4EF3-AF48-C322D0333999}"/>
          </ac:spMkLst>
        </pc:spChg>
        <pc:spChg chg="add mod">
          <ac:chgData name="Sonja Aits" userId="188457d9-1368-4655-97b6-687146b4eef0" providerId="ADAL" clId="{9D067451-C7EF-4E7C-A671-D3AE8E5C30C5}" dt="2021-10-18T18:39:56.259" v="7388" actId="1037"/>
          <ac:spMkLst>
            <pc:docMk/>
            <pc:sldMk cId="3486136644" sldId="260"/>
            <ac:spMk id="23" creationId="{87A0EAEE-1138-4490-AE1B-88AEE7D9141C}"/>
          </ac:spMkLst>
        </pc:spChg>
        <pc:spChg chg="add mod">
          <ac:chgData name="Sonja Aits" userId="188457d9-1368-4655-97b6-687146b4eef0" providerId="ADAL" clId="{9D067451-C7EF-4E7C-A671-D3AE8E5C30C5}" dt="2021-10-18T18:37:54.682" v="7334" actId="1038"/>
          <ac:spMkLst>
            <pc:docMk/>
            <pc:sldMk cId="3486136644" sldId="260"/>
            <ac:spMk id="24" creationId="{59F9A75E-9085-430B-B34D-345CC204E708}"/>
          </ac:spMkLst>
        </pc:spChg>
        <pc:spChg chg="add mod">
          <ac:chgData name="Sonja Aits" userId="188457d9-1368-4655-97b6-687146b4eef0" providerId="ADAL" clId="{9D067451-C7EF-4E7C-A671-D3AE8E5C30C5}" dt="2021-10-18T18:39:07.765" v="7368" actId="1038"/>
          <ac:spMkLst>
            <pc:docMk/>
            <pc:sldMk cId="3486136644" sldId="260"/>
            <ac:spMk id="25" creationId="{B8F05D0D-1C9F-4103-A492-A82BF73C0E42}"/>
          </ac:spMkLst>
        </pc:spChg>
        <pc:spChg chg="add mod">
          <ac:chgData name="Sonja Aits" userId="188457d9-1368-4655-97b6-687146b4eef0" providerId="ADAL" clId="{9D067451-C7EF-4E7C-A671-D3AE8E5C30C5}" dt="2021-10-18T18:38:44.660" v="7356" actId="1038"/>
          <ac:spMkLst>
            <pc:docMk/>
            <pc:sldMk cId="3486136644" sldId="260"/>
            <ac:spMk id="26" creationId="{65C5CF86-1821-42EC-B351-D1AA13039150}"/>
          </ac:spMkLst>
        </pc:spChg>
        <pc:spChg chg="add mod">
          <ac:chgData name="Sonja Aits" userId="188457d9-1368-4655-97b6-687146b4eef0" providerId="ADAL" clId="{9D067451-C7EF-4E7C-A671-D3AE8E5C30C5}" dt="2021-10-18T18:23:16.837" v="7148" actId="1037"/>
          <ac:spMkLst>
            <pc:docMk/>
            <pc:sldMk cId="3486136644" sldId="260"/>
            <ac:spMk id="27" creationId="{F27B1B45-3B15-4E30-8406-2A0BDBDDF968}"/>
          </ac:spMkLst>
        </pc:spChg>
        <pc:spChg chg="add mod">
          <ac:chgData name="Sonja Aits" userId="188457d9-1368-4655-97b6-687146b4eef0" providerId="ADAL" clId="{9D067451-C7EF-4E7C-A671-D3AE8E5C30C5}" dt="2021-10-18T18:23:16.837" v="7148" actId="1037"/>
          <ac:spMkLst>
            <pc:docMk/>
            <pc:sldMk cId="3486136644" sldId="260"/>
            <ac:spMk id="28" creationId="{74CB87D2-7CDE-4FCB-9D38-4F0C6185C99C}"/>
          </ac:spMkLst>
        </pc:spChg>
        <pc:spChg chg="add mod">
          <ac:chgData name="Sonja Aits" userId="188457d9-1368-4655-97b6-687146b4eef0" providerId="ADAL" clId="{9D067451-C7EF-4E7C-A671-D3AE8E5C30C5}" dt="2021-10-18T18:39:56.259" v="7388" actId="1037"/>
          <ac:spMkLst>
            <pc:docMk/>
            <pc:sldMk cId="3486136644" sldId="260"/>
            <ac:spMk id="29" creationId="{71CDF01B-FDB7-409D-ACA4-945961DC6EC9}"/>
          </ac:spMkLst>
        </pc:spChg>
        <pc:spChg chg="add mod">
          <ac:chgData name="Sonja Aits" userId="188457d9-1368-4655-97b6-687146b4eef0" providerId="ADAL" clId="{9D067451-C7EF-4E7C-A671-D3AE8E5C30C5}" dt="2021-10-18T18:37:13.272" v="7316" actId="6549"/>
          <ac:spMkLst>
            <pc:docMk/>
            <pc:sldMk cId="3486136644" sldId="260"/>
            <ac:spMk id="30" creationId="{CB9A6BE4-CD49-44B1-A373-956700A4BA90}"/>
          </ac:spMkLst>
        </pc:spChg>
        <pc:spChg chg="add mod">
          <ac:chgData name="Sonja Aits" userId="188457d9-1368-4655-97b6-687146b4eef0" providerId="ADAL" clId="{9D067451-C7EF-4E7C-A671-D3AE8E5C30C5}" dt="2021-10-18T18:39:07.765" v="7368" actId="1038"/>
          <ac:spMkLst>
            <pc:docMk/>
            <pc:sldMk cId="3486136644" sldId="260"/>
            <ac:spMk id="31" creationId="{08BE4E11-4CD6-4E4C-9DA2-D33EDF69215C}"/>
          </ac:spMkLst>
        </pc:spChg>
        <pc:spChg chg="add mod">
          <ac:chgData name="Sonja Aits" userId="188457d9-1368-4655-97b6-687146b4eef0" providerId="ADAL" clId="{9D067451-C7EF-4E7C-A671-D3AE8E5C30C5}" dt="2021-10-18T18:25:02.202" v="7152" actId="1076"/>
          <ac:spMkLst>
            <pc:docMk/>
            <pc:sldMk cId="3486136644" sldId="260"/>
            <ac:spMk id="32" creationId="{5A076F75-9992-421B-A378-083328EEAD91}"/>
          </ac:spMkLst>
        </pc:spChg>
        <pc:spChg chg="add mod">
          <ac:chgData name="Sonja Aits" userId="188457d9-1368-4655-97b6-687146b4eef0" providerId="ADAL" clId="{9D067451-C7EF-4E7C-A671-D3AE8E5C30C5}" dt="2021-10-18T18:34:10.955" v="7271" actId="20577"/>
          <ac:spMkLst>
            <pc:docMk/>
            <pc:sldMk cId="3486136644" sldId="260"/>
            <ac:spMk id="33" creationId="{87ADF62E-D326-4836-B3BC-F7E93BCB0FBD}"/>
          </ac:spMkLst>
        </pc:spChg>
        <pc:graphicFrameChg chg="add del mod ord modGraphic">
          <ac:chgData name="Sonja Aits" userId="188457d9-1368-4655-97b6-687146b4eef0" providerId="ADAL" clId="{9D067451-C7EF-4E7C-A671-D3AE8E5C30C5}" dt="2021-10-18T16:51:06.522" v="6264" actId="3680"/>
          <ac:graphicFrameMkLst>
            <pc:docMk/>
            <pc:sldMk cId="3486136644" sldId="260"/>
            <ac:graphicFrameMk id="5" creationId="{EB7B317C-A26E-4CB8-AEA5-0D1640416806}"/>
          </ac:graphicFrameMkLst>
        </pc:graphicFrameChg>
        <pc:graphicFrameChg chg="add del mod">
          <ac:chgData name="Sonja Aits" userId="188457d9-1368-4655-97b6-687146b4eef0" providerId="ADAL" clId="{9D067451-C7EF-4E7C-A671-D3AE8E5C30C5}" dt="2021-10-18T17:00:02.086" v="6269"/>
          <ac:graphicFrameMkLst>
            <pc:docMk/>
            <pc:sldMk cId="3486136644" sldId="260"/>
            <ac:graphicFrameMk id="7" creationId="{053BFEF9-A180-40D8-B987-9D2A3835A4D0}"/>
          </ac:graphicFrameMkLst>
        </pc:graphicFrameChg>
        <pc:graphicFrameChg chg="add del mod modGraphic">
          <ac:chgData name="Sonja Aits" userId="188457d9-1368-4655-97b6-687146b4eef0" providerId="ADAL" clId="{9D067451-C7EF-4E7C-A671-D3AE8E5C30C5}" dt="2021-10-18T17:00:19.693" v="6275"/>
          <ac:graphicFrameMkLst>
            <pc:docMk/>
            <pc:sldMk cId="3486136644" sldId="260"/>
            <ac:graphicFrameMk id="8" creationId="{7A12BA6B-847A-46FC-ADC0-85F76E107FDF}"/>
          </ac:graphicFrameMkLst>
        </pc:graphicFrameChg>
        <pc:graphicFrameChg chg="add del mod modGraphic">
          <ac:chgData name="Sonja Aits" userId="188457d9-1368-4655-97b6-687146b4eef0" providerId="ADAL" clId="{9D067451-C7EF-4E7C-A671-D3AE8E5C30C5}" dt="2021-10-18T18:10:48.424" v="6600" actId="478"/>
          <ac:graphicFrameMkLst>
            <pc:docMk/>
            <pc:sldMk cId="3486136644" sldId="260"/>
            <ac:graphicFrameMk id="9" creationId="{7F486A44-69EC-4BD8-9F8B-F1761DA3B706}"/>
          </ac:graphicFrameMkLst>
        </pc:graphicFrameChg>
        <pc:graphicFrameChg chg="add del mod modGraphic">
          <ac:chgData name="Sonja Aits" userId="188457d9-1368-4655-97b6-687146b4eef0" providerId="ADAL" clId="{9D067451-C7EF-4E7C-A671-D3AE8E5C30C5}" dt="2021-10-18T17:03:32.823" v="6294" actId="478"/>
          <ac:graphicFrameMkLst>
            <pc:docMk/>
            <pc:sldMk cId="3486136644" sldId="260"/>
            <ac:graphicFrameMk id="10" creationId="{D9380248-3884-4610-9AE3-51E275536A8D}"/>
          </ac:graphicFrameMkLst>
        </pc:graphicFrameChg>
        <pc:graphicFrameChg chg="add del mod modGraphic">
          <ac:chgData name="Sonja Aits" userId="188457d9-1368-4655-97b6-687146b4eef0" providerId="ADAL" clId="{9D067451-C7EF-4E7C-A671-D3AE8E5C30C5}" dt="2021-10-18T17:06:01.437" v="6317" actId="478"/>
          <ac:graphicFrameMkLst>
            <pc:docMk/>
            <pc:sldMk cId="3486136644" sldId="260"/>
            <ac:graphicFrameMk id="11" creationId="{F7D0C493-D7FE-485F-8458-0868F123620D}"/>
          </ac:graphicFrameMkLst>
        </pc:graphicFrameChg>
        <pc:graphicFrameChg chg="add mod modGraphic">
          <ac:chgData name="Sonja Aits" userId="188457d9-1368-4655-97b6-687146b4eef0" providerId="ADAL" clId="{9D067451-C7EF-4E7C-A671-D3AE8E5C30C5}" dt="2021-10-18T18:22:16.679" v="7075" actId="20577"/>
          <ac:graphicFrameMkLst>
            <pc:docMk/>
            <pc:sldMk cId="3486136644" sldId="260"/>
            <ac:graphicFrameMk id="14" creationId="{328E6CBF-5CC8-4A51-8808-FDA3E40A1171}"/>
          </ac:graphicFrameMkLst>
        </pc:graphicFrameChg>
        <pc:picChg chg="add del">
          <ac:chgData name="Sonja Aits" userId="188457d9-1368-4655-97b6-687146b4eef0" providerId="ADAL" clId="{9D067451-C7EF-4E7C-A671-D3AE8E5C30C5}" dt="2021-10-18T16:59:01.544" v="6266"/>
          <ac:picMkLst>
            <pc:docMk/>
            <pc:sldMk cId="3486136644" sldId="260"/>
            <ac:picMk id="6" creationId="{C1578697-9984-43B5-AD4E-786169C5789E}"/>
          </ac:picMkLst>
        </pc:picChg>
        <pc:picChg chg="add del mod modCrop">
          <ac:chgData name="Sonja Aits" userId="188457d9-1368-4655-97b6-687146b4eef0" providerId="ADAL" clId="{9D067451-C7EF-4E7C-A671-D3AE8E5C30C5}" dt="2021-10-18T18:14:58.389" v="6681" actId="478"/>
          <ac:picMkLst>
            <pc:docMk/>
            <pc:sldMk cId="3486136644" sldId="260"/>
            <ac:picMk id="19" creationId="{E510CA1A-730B-4354-87E2-F28AD0F3DBE7}"/>
          </ac:picMkLst>
        </pc:picChg>
        <pc:cxnChg chg="add mod">
          <ac:chgData name="Sonja Aits" userId="188457d9-1368-4655-97b6-687146b4eef0" providerId="ADAL" clId="{9D067451-C7EF-4E7C-A671-D3AE8E5C30C5}" dt="2021-10-18T18:37:46.657" v="7327" actId="1038"/>
          <ac:cxnSpMkLst>
            <pc:docMk/>
            <pc:sldMk cId="3486136644" sldId="260"/>
            <ac:cxnSpMk id="35" creationId="{2BCE2500-1A7E-46FD-90AF-6971BC60FEA0}"/>
          </ac:cxnSpMkLst>
        </pc:cxnChg>
        <pc:cxnChg chg="add mod">
          <ac:chgData name="Sonja Aits" userId="188457d9-1368-4655-97b6-687146b4eef0" providerId="ADAL" clId="{9D067451-C7EF-4E7C-A671-D3AE8E5C30C5}" dt="2021-10-18T18:37:35.069" v="7323" actId="1037"/>
          <ac:cxnSpMkLst>
            <pc:docMk/>
            <pc:sldMk cId="3486136644" sldId="260"/>
            <ac:cxnSpMk id="37" creationId="{55E24383-EF99-4BAA-93F6-E82D2043685F}"/>
          </ac:cxnSpMkLst>
        </pc:cxnChg>
        <pc:cxnChg chg="add mod">
          <ac:chgData name="Sonja Aits" userId="188457d9-1368-4655-97b6-687146b4eef0" providerId="ADAL" clId="{9D067451-C7EF-4E7C-A671-D3AE8E5C30C5}" dt="2021-10-18T18:39:15.250" v="7373" actId="1038"/>
          <ac:cxnSpMkLst>
            <pc:docMk/>
            <pc:sldMk cId="3486136644" sldId="260"/>
            <ac:cxnSpMk id="38" creationId="{94238A65-421D-4E30-A2EB-BD85B6FE117E}"/>
          </ac:cxnSpMkLst>
        </pc:cxnChg>
        <pc:cxnChg chg="add mod">
          <ac:chgData name="Sonja Aits" userId="188457d9-1368-4655-97b6-687146b4eef0" providerId="ADAL" clId="{9D067451-C7EF-4E7C-A671-D3AE8E5C30C5}" dt="2021-10-18T18:39:56.259" v="7388" actId="1037"/>
          <ac:cxnSpMkLst>
            <pc:docMk/>
            <pc:sldMk cId="3486136644" sldId="260"/>
            <ac:cxnSpMk id="39" creationId="{B478C72E-19F8-44AD-A933-3D4E6847C447}"/>
          </ac:cxnSpMkLst>
        </pc:cxnChg>
        <pc:cxnChg chg="add mod">
          <ac:chgData name="Sonja Aits" userId="188457d9-1368-4655-97b6-687146b4eef0" providerId="ADAL" clId="{9D067451-C7EF-4E7C-A671-D3AE8E5C30C5}" dt="2021-10-18T18:39:07.765" v="7368" actId="1038"/>
          <ac:cxnSpMkLst>
            <pc:docMk/>
            <pc:sldMk cId="3486136644" sldId="260"/>
            <ac:cxnSpMk id="43" creationId="{A55567B3-D398-4A1B-8262-61DA1CF0FC52}"/>
          </ac:cxnSpMkLst>
        </pc:cxnChg>
        <pc:cxnChg chg="add mod">
          <ac:chgData name="Sonja Aits" userId="188457d9-1368-4655-97b6-687146b4eef0" providerId="ADAL" clId="{9D067451-C7EF-4E7C-A671-D3AE8E5C30C5}" dt="2021-10-18T18:39:07.765" v="7368" actId="1038"/>
          <ac:cxnSpMkLst>
            <pc:docMk/>
            <pc:sldMk cId="3486136644" sldId="260"/>
            <ac:cxnSpMk id="45" creationId="{5FCB4ABD-CCCB-4641-9FA4-68C8185DAFB1}"/>
          </ac:cxnSpMkLst>
        </pc:cxnChg>
        <pc:cxnChg chg="add mod">
          <ac:chgData name="Sonja Aits" userId="188457d9-1368-4655-97b6-687146b4eef0" providerId="ADAL" clId="{9D067451-C7EF-4E7C-A671-D3AE8E5C30C5}" dt="2021-10-18T18:39:56.259" v="7388" actId="1037"/>
          <ac:cxnSpMkLst>
            <pc:docMk/>
            <pc:sldMk cId="3486136644" sldId="260"/>
            <ac:cxnSpMk id="47" creationId="{612DD059-A9ED-4967-88A5-95533A6FD4F1}"/>
          </ac:cxnSpMkLst>
        </pc:cxnChg>
      </pc:sldChg>
      <pc:sldChg chg="modSp new mod ord">
        <pc:chgData name="Sonja Aits" userId="188457d9-1368-4655-97b6-687146b4eef0" providerId="ADAL" clId="{9D067451-C7EF-4E7C-A671-D3AE8E5C30C5}" dt="2021-10-18T20:30:03" v="8459" actId="20577"/>
        <pc:sldMkLst>
          <pc:docMk/>
          <pc:sldMk cId="3588426158" sldId="261"/>
        </pc:sldMkLst>
        <pc:spChg chg="mod">
          <ac:chgData name="Sonja Aits" userId="188457d9-1368-4655-97b6-687146b4eef0" providerId="ADAL" clId="{9D067451-C7EF-4E7C-A671-D3AE8E5C30C5}" dt="2021-10-18T00:51:18.721" v="2057" actId="122"/>
          <ac:spMkLst>
            <pc:docMk/>
            <pc:sldMk cId="3588426158" sldId="261"/>
            <ac:spMk id="2" creationId="{8F36C1A6-8C8A-4744-AC15-1315098BDD08}"/>
          </ac:spMkLst>
        </pc:spChg>
        <pc:spChg chg="mod">
          <ac:chgData name="Sonja Aits" userId="188457d9-1368-4655-97b6-687146b4eef0" providerId="ADAL" clId="{9D067451-C7EF-4E7C-A671-D3AE8E5C30C5}" dt="2021-10-18T20:30:03" v="8459" actId="20577"/>
          <ac:spMkLst>
            <pc:docMk/>
            <pc:sldMk cId="3588426158" sldId="261"/>
            <ac:spMk id="3" creationId="{331541C9-445F-436C-B201-1527315BABFF}"/>
          </ac:spMkLst>
        </pc:spChg>
      </pc:sldChg>
      <pc:sldChg chg="modSp new mod ord">
        <pc:chgData name="Sonja Aits" userId="188457d9-1368-4655-97b6-687146b4eef0" providerId="ADAL" clId="{9D067451-C7EF-4E7C-A671-D3AE8E5C30C5}" dt="2021-10-18T20:34:32.176" v="8567" actId="20577"/>
        <pc:sldMkLst>
          <pc:docMk/>
          <pc:sldMk cId="155748594" sldId="262"/>
        </pc:sldMkLst>
        <pc:spChg chg="mod">
          <ac:chgData name="Sonja Aits" userId="188457d9-1368-4655-97b6-687146b4eef0" providerId="ADAL" clId="{9D067451-C7EF-4E7C-A671-D3AE8E5C30C5}" dt="2021-10-18T00:53:11.463" v="2176" actId="122"/>
          <ac:spMkLst>
            <pc:docMk/>
            <pc:sldMk cId="155748594" sldId="262"/>
            <ac:spMk id="2" creationId="{7360AB0F-3F4B-453B-88C4-0B70AC4F7CE9}"/>
          </ac:spMkLst>
        </pc:spChg>
        <pc:spChg chg="mod">
          <ac:chgData name="Sonja Aits" userId="188457d9-1368-4655-97b6-687146b4eef0" providerId="ADAL" clId="{9D067451-C7EF-4E7C-A671-D3AE8E5C30C5}" dt="2021-10-18T20:34:32.176" v="8567" actId="20577"/>
          <ac:spMkLst>
            <pc:docMk/>
            <pc:sldMk cId="155748594" sldId="262"/>
            <ac:spMk id="3" creationId="{FCCD9727-0AD9-4A01-8D1A-C05753D59974}"/>
          </ac:spMkLst>
        </pc:spChg>
      </pc:sldChg>
      <pc:sldChg chg="modSp new mod ord">
        <pc:chgData name="Sonja Aits" userId="188457d9-1368-4655-97b6-687146b4eef0" providerId="ADAL" clId="{9D067451-C7EF-4E7C-A671-D3AE8E5C30C5}" dt="2021-10-18T13:22:45.448" v="4561" actId="27636"/>
        <pc:sldMkLst>
          <pc:docMk/>
          <pc:sldMk cId="2015783156" sldId="263"/>
        </pc:sldMkLst>
        <pc:spChg chg="mod">
          <ac:chgData name="Sonja Aits" userId="188457d9-1368-4655-97b6-687146b4eef0" providerId="ADAL" clId="{9D067451-C7EF-4E7C-A671-D3AE8E5C30C5}" dt="2021-10-18T00:47:35.623" v="1857" actId="122"/>
          <ac:spMkLst>
            <pc:docMk/>
            <pc:sldMk cId="2015783156" sldId="263"/>
            <ac:spMk id="2" creationId="{9402A84F-52FB-4CD3-987D-D09075E5745D}"/>
          </ac:spMkLst>
        </pc:spChg>
        <pc:spChg chg="mod">
          <ac:chgData name="Sonja Aits" userId="188457d9-1368-4655-97b6-687146b4eef0" providerId="ADAL" clId="{9D067451-C7EF-4E7C-A671-D3AE8E5C30C5}" dt="2021-10-18T13:22:45.448" v="4561" actId="27636"/>
          <ac:spMkLst>
            <pc:docMk/>
            <pc:sldMk cId="2015783156" sldId="263"/>
            <ac:spMk id="3" creationId="{49C82597-796B-4E14-885A-67B331493494}"/>
          </ac:spMkLst>
        </pc:spChg>
      </pc:sldChg>
      <pc:sldChg chg="addSp delSp modSp new del mod">
        <pc:chgData name="Sonja Aits" userId="188457d9-1368-4655-97b6-687146b4eef0" providerId="ADAL" clId="{9D067451-C7EF-4E7C-A671-D3AE8E5C30C5}" dt="2021-10-18T20:42:31.521" v="8909" actId="47"/>
        <pc:sldMkLst>
          <pc:docMk/>
          <pc:sldMk cId="3494706076" sldId="264"/>
        </pc:sldMkLst>
        <pc:spChg chg="mod">
          <ac:chgData name="Sonja Aits" userId="188457d9-1368-4655-97b6-687146b4eef0" providerId="ADAL" clId="{9D067451-C7EF-4E7C-A671-D3AE8E5C30C5}" dt="2021-10-18T13:10:19.131" v="3860" actId="20577"/>
          <ac:spMkLst>
            <pc:docMk/>
            <pc:sldMk cId="3494706076" sldId="264"/>
            <ac:spMk id="2" creationId="{621B4EAD-3F67-4ED2-A19F-C56033E761A5}"/>
          </ac:spMkLst>
        </pc:spChg>
        <pc:spChg chg="del mod">
          <ac:chgData name="Sonja Aits" userId="188457d9-1368-4655-97b6-687146b4eef0" providerId="ADAL" clId="{9D067451-C7EF-4E7C-A671-D3AE8E5C30C5}" dt="2021-10-18T11:13:00.798" v="3236" actId="478"/>
          <ac:spMkLst>
            <pc:docMk/>
            <pc:sldMk cId="3494706076" sldId="264"/>
            <ac:spMk id="3" creationId="{18A185E9-B5C2-41F3-8DBE-BB08799583A7}"/>
          </ac:spMkLst>
        </pc:spChg>
        <pc:spChg chg="del mod topLvl">
          <ac:chgData name="Sonja Aits" userId="188457d9-1368-4655-97b6-687146b4eef0" providerId="ADAL" clId="{9D067451-C7EF-4E7C-A671-D3AE8E5C30C5}" dt="2021-10-18T13:55:29.514" v="5845" actId="478"/>
          <ac:spMkLst>
            <pc:docMk/>
            <pc:sldMk cId="3494706076" sldId="264"/>
            <ac:spMk id="8" creationId="{4EAB44C0-5642-4B31-806B-C75E54A8ED5B}"/>
          </ac:spMkLst>
        </pc:spChg>
        <pc:spChg chg="mod topLvl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9" creationId="{0A6A8404-62A3-42AD-B922-B3AF51257F21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0" creationId="{79A2A282-570C-4F37-9544-69CCD50506CD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2" creationId="{19DAAF2C-35D7-4000-9F37-7F32D91AECA2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3" creationId="{02620262-3953-4FEA-8B21-44E9C03F2A6B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4" creationId="{099F2F99-8BF0-4D5D-9444-611551FACF48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5" creationId="{B77A089B-8340-4684-B089-ECF2B9CC840E}"/>
          </ac:spMkLst>
        </pc:spChg>
        <pc:spChg chg="add mod">
          <ac:chgData name="Sonja Aits" userId="188457d9-1368-4655-97b6-687146b4eef0" providerId="ADAL" clId="{9D067451-C7EF-4E7C-A671-D3AE8E5C30C5}" dt="2021-10-18T14:19:23.064" v="5892" actId="1076"/>
          <ac:spMkLst>
            <pc:docMk/>
            <pc:sldMk cId="3494706076" sldId="264"/>
            <ac:spMk id="16" creationId="{FABECB10-3C13-4CC0-8EB6-E5C9F5C8BB63}"/>
          </ac:spMkLst>
        </pc:spChg>
        <pc:spChg chg="add del mod">
          <ac:chgData name="Sonja Aits" userId="188457d9-1368-4655-97b6-687146b4eef0" providerId="ADAL" clId="{9D067451-C7EF-4E7C-A671-D3AE8E5C30C5}" dt="2021-10-18T14:19:26.573" v="5893" actId="478"/>
          <ac:spMkLst>
            <pc:docMk/>
            <pc:sldMk cId="3494706076" sldId="264"/>
            <ac:spMk id="18" creationId="{E4783F80-D078-40C6-8875-AB4562CD3FE7}"/>
          </ac:spMkLst>
        </pc:spChg>
        <pc:grpChg chg="add del mod">
          <ac:chgData name="Sonja Aits" userId="188457d9-1368-4655-97b6-687146b4eef0" providerId="ADAL" clId="{9D067451-C7EF-4E7C-A671-D3AE8E5C30C5}" dt="2021-10-18T11:16:41.957" v="3248" actId="165"/>
          <ac:grpSpMkLst>
            <pc:docMk/>
            <pc:sldMk cId="3494706076" sldId="264"/>
            <ac:grpSpMk id="5" creationId="{928A1EEE-63E1-4CE4-9490-63E3CA8EDD6A}"/>
          </ac:grpSpMkLst>
        </pc:grpChg>
        <pc:picChg chg="del mod topLvl">
          <ac:chgData name="Sonja Aits" userId="188457d9-1368-4655-97b6-687146b4eef0" providerId="ADAL" clId="{9D067451-C7EF-4E7C-A671-D3AE8E5C30C5}" dt="2021-10-18T13:55:29.514" v="5845" actId="478"/>
          <ac:picMkLst>
            <pc:docMk/>
            <pc:sldMk cId="3494706076" sldId="264"/>
            <ac:picMk id="6" creationId="{1AAEE5EB-EA6C-4B75-B381-259A02EB38A9}"/>
          </ac:picMkLst>
        </pc:picChg>
        <pc:picChg chg="mod topLvl">
          <ac:chgData name="Sonja Aits" userId="188457d9-1368-4655-97b6-687146b4eef0" providerId="ADAL" clId="{9D067451-C7EF-4E7C-A671-D3AE8E5C30C5}" dt="2021-10-18T14:19:23.064" v="5892" actId="1076"/>
          <ac:picMkLst>
            <pc:docMk/>
            <pc:sldMk cId="3494706076" sldId="264"/>
            <ac:picMk id="7" creationId="{C1AA8ACD-299B-430B-A37B-05ECB0EAC754}"/>
          </ac:picMkLst>
        </pc:picChg>
        <pc:picChg chg="add mod">
          <ac:chgData name="Sonja Aits" userId="188457d9-1368-4655-97b6-687146b4eef0" providerId="ADAL" clId="{9D067451-C7EF-4E7C-A671-D3AE8E5C30C5}" dt="2021-10-18T14:19:23.064" v="5892" actId="1076"/>
          <ac:picMkLst>
            <pc:docMk/>
            <pc:sldMk cId="3494706076" sldId="264"/>
            <ac:picMk id="11" creationId="{4100750C-EDE2-4CC6-9921-8EFBF8B5649A}"/>
          </ac:picMkLst>
        </pc:picChg>
      </pc:sldChg>
      <pc:sldChg chg="addSp delSp modSp new mod ord modAnim">
        <pc:chgData name="Sonja Aits" userId="188457d9-1368-4655-97b6-687146b4eef0" providerId="ADAL" clId="{9D067451-C7EF-4E7C-A671-D3AE8E5C30C5}" dt="2021-10-18T20:35:19.443" v="8568"/>
        <pc:sldMkLst>
          <pc:docMk/>
          <pc:sldMk cId="3669176169" sldId="265"/>
        </pc:sldMkLst>
        <pc:spChg chg="mod">
          <ac:chgData name="Sonja Aits" userId="188457d9-1368-4655-97b6-687146b4eef0" providerId="ADAL" clId="{9D067451-C7EF-4E7C-A671-D3AE8E5C30C5}" dt="2021-10-18T10:47:13.133" v="2763" actId="122"/>
          <ac:spMkLst>
            <pc:docMk/>
            <pc:sldMk cId="3669176169" sldId="265"/>
            <ac:spMk id="2" creationId="{FE14B75C-E417-48F1-ACEC-1723C6CCA878}"/>
          </ac:spMkLst>
        </pc:spChg>
        <pc:spChg chg="del mod">
          <ac:chgData name="Sonja Aits" userId="188457d9-1368-4655-97b6-687146b4eef0" providerId="ADAL" clId="{9D067451-C7EF-4E7C-A671-D3AE8E5C30C5}" dt="2021-10-18T10:49:38.982" v="2826" actId="478"/>
          <ac:spMkLst>
            <pc:docMk/>
            <pc:sldMk cId="3669176169" sldId="265"/>
            <ac:spMk id="3" creationId="{4D6995E1-092A-4004-A27D-91CC64EA6F48}"/>
          </ac:spMkLst>
        </pc:spChg>
        <pc:spChg chg="add mod">
          <ac:chgData name="Sonja Aits" userId="188457d9-1368-4655-97b6-687146b4eef0" providerId="ADAL" clId="{9D067451-C7EF-4E7C-A671-D3AE8E5C30C5}" dt="2021-10-18T10:54:02.096" v="3044" actId="1037"/>
          <ac:spMkLst>
            <pc:docMk/>
            <pc:sldMk cId="3669176169" sldId="265"/>
            <ac:spMk id="9" creationId="{D39F96E4-26D5-442A-92D7-C7762DAA3A10}"/>
          </ac:spMkLst>
        </pc:spChg>
        <pc:spChg chg="add mod">
          <ac:chgData name="Sonja Aits" userId="188457d9-1368-4655-97b6-687146b4eef0" providerId="ADAL" clId="{9D067451-C7EF-4E7C-A671-D3AE8E5C30C5}" dt="2021-10-18T10:54:11.767" v="3083" actId="1038"/>
          <ac:spMkLst>
            <pc:docMk/>
            <pc:sldMk cId="3669176169" sldId="265"/>
            <ac:spMk id="10" creationId="{AF17A9EF-1BF5-4EA0-8AE8-2106E5EB099E}"/>
          </ac:spMkLst>
        </pc:spChg>
        <pc:spChg chg="add mod">
          <ac:chgData name="Sonja Aits" userId="188457d9-1368-4655-97b6-687146b4eef0" providerId="ADAL" clId="{9D067451-C7EF-4E7C-A671-D3AE8E5C30C5}" dt="2021-10-18T10:54:18.014" v="3117" actId="1037"/>
          <ac:spMkLst>
            <pc:docMk/>
            <pc:sldMk cId="3669176169" sldId="265"/>
            <ac:spMk id="11" creationId="{CF7EF398-D673-4371-992B-40A7A3F66D21}"/>
          </ac:spMkLst>
        </pc:spChg>
        <pc:spChg chg="add mod">
          <ac:chgData name="Sonja Aits" userId="188457d9-1368-4655-97b6-687146b4eef0" providerId="ADAL" clId="{9D067451-C7EF-4E7C-A671-D3AE8E5C30C5}" dt="2021-10-18T10:54:52.649" v="3167" actId="1038"/>
          <ac:spMkLst>
            <pc:docMk/>
            <pc:sldMk cId="3669176169" sldId="265"/>
            <ac:spMk id="12" creationId="{CA3F42D2-E260-4F15-94CD-67352887E189}"/>
          </ac:spMkLst>
        </pc:spChg>
        <pc:spChg chg="add mod">
          <ac:chgData name="Sonja Aits" userId="188457d9-1368-4655-97b6-687146b4eef0" providerId="ADAL" clId="{9D067451-C7EF-4E7C-A671-D3AE8E5C30C5}" dt="2021-10-18T10:53:43.499" v="3010" actId="1038"/>
          <ac:spMkLst>
            <pc:docMk/>
            <pc:sldMk cId="3669176169" sldId="265"/>
            <ac:spMk id="13" creationId="{CB8F4CD8-05F5-4F0A-B932-C0F62B87FDCF}"/>
          </ac:spMkLst>
        </pc:spChg>
        <pc:spChg chg="add mod">
          <ac:chgData name="Sonja Aits" userId="188457d9-1368-4655-97b6-687146b4eef0" providerId="ADAL" clId="{9D067451-C7EF-4E7C-A671-D3AE8E5C30C5}" dt="2021-10-18T10:53:43.499" v="3010" actId="1038"/>
          <ac:spMkLst>
            <pc:docMk/>
            <pc:sldMk cId="3669176169" sldId="265"/>
            <ac:spMk id="14" creationId="{499F13CD-125E-46EA-BF9C-50EDF228866E}"/>
          </ac:spMkLst>
        </pc:spChg>
        <pc:spChg chg="add mod">
          <ac:chgData name="Sonja Aits" userId="188457d9-1368-4655-97b6-687146b4eef0" providerId="ADAL" clId="{9D067451-C7EF-4E7C-A671-D3AE8E5C30C5}" dt="2021-10-18T10:53:43.499" v="3010" actId="1038"/>
          <ac:spMkLst>
            <pc:docMk/>
            <pc:sldMk cId="3669176169" sldId="265"/>
            <ac:spMk id="15" creationId="{3EE1234A-B917-42D1-BD76-73653BF710EB}"/>
          </ac:spMkLst>
        </pc:spChg>
        <pc:spChg chg="add mod">
          <ac:chgData name="Sonja Aits" userId="188457d9-1368-4655-97b6-687146b4eef0" providerId="ADAL" clId="{9D067451-C7EF-4E7C-A671-D3AE8E5C30C5}" dt="2021-10-18T10:53:43.499" v="3010" actId="1038"/>
          <ac:spMkLst>
            <pc:docMk/>
            <pc:sldMk cId="3669176169" sldId="265"/>
            <ac:spMk id="16" creationId="{0121FD5E-2472-4112-ACF9-489BE84F6A01}"/>
          </ac:spMkLst>
        </pc:spChg>
        <pc:spChg chg="add mod">
          <ac:chgData name="Sonja Aits" userId="188457d9-1368-4655-97b6-687146b4eef0" providerId="ADAL" clId="{9D067451-C7EF-4E7C-A671-D3AE8E5C30C5}" dt="2021-10-18T10:53:43.499" v="3010" actId="1038"/>
          <ac:spMkLst>
            <pc:docMk/>
            <pc:sldMk cId="3669176169" sldId="265"/>
            <ac:spMk id="17" creationId="{1878F43E-6E93-4C92-927A-83F4C528E56D}"/>
          </ac:spMkLst>
        </pc:spChg>
        <pc:spChg chg="add mod">
          <ac:chgData name="Sonja Aits" userId="188457d9-1368-4655-97b6-687146b4eef0" providerId="ADAL" clId="{9D067451-C7EF-4E7C-A671-D3AE8E5C30C5}" dt="2021-10-18T11:11:00.227" v="3223" actId="1035"/>
          <ac:spMkLst>
            <pc:docMk/>
            <pc:sldMk cId="3669176169" sldId="265"/>
            <ac:spMk id="18" creationId="{661CFAAB-8143-40D5-BC07-2CB7BE156004}"/>
          </ac:spMkLst>
        </pc:spChg>
        <pc:spChg chg="add mod">
          <ac:chgData name="Sonja Aits" userId="188457d9-1368-4655-97b6-687146b4eef0" providerId="ADAL" clId="{9D067451-C7EF-4E7C-A671-D3AE8E5C30C5}" dt="2021-10-18T11:11:00.227" v="3223" actId="1035"/>
          <ac:spMkLst>
            <pc:docMk/>
            <pc:sldMk cId="3669176169" sldId="265"/>
            <ac:spMk id="19" creationId="{8F11B421-58E7-4000-9E00-8177D4F8656D}"/>
          </ac:spMkLst>
        </pc:spChg>
        <pc:spChg chg="add mod">
          <ac:chgData name="Sonja Aits" userId="188457d9-1368-4655-97b6-687146b4eef0" providerId="ADAL" clId="{9D067451-C7EF-4E7C-A671-D3AE8E5C30C5}" dt="2021-10-18T10:58:43.269" v="3188" actId="255"/>
          <ac:spMkLst>
            <pc:docMk/>
            <pc:sldMk cId="3669176169" sldId="265"/>
            <ac:spMk id="20" creationId="{E0CD5B89-FAB6-4169-9F98-1943C86AD3EB}"/>
          </ac:spMkLst>
        </pc:spChg>
        <pc:spChg chg="add del mod">
          <ac:chgData name="Sonja Aits" userId="188457d9-1368-4655-97b6-687146b4eef0" providerId="ADAL" clId="{9D067451-C7EF-4E7C-A671-D3AE8E5C30C5}" dt="2021-10-18T10:58:37.743" v="3187" actId="478"/>
          <ac:spMkLst>
            <pc:docMk/>
            <pc:sldMk cId="3669176169" sldId="265"/>
            <ac:spMk id="21" creationId="{1C3326BB-DD94-444F-9BA6-B4AB28FD6E52}"/>
          </ac:spMkLst>
        </pc:spChg>
        <pc:spChg chg="add mod">
          <ac:chgData name="Sonja Aits" userId="188457d9-1368-4655-97b6-687146b4eef0" providerId="ADAL" clId="{9D067451-C7EF-4E7C-A671-D3AE8E5C30C5}" dt="2021-10-18T10:59:05.166" v="3196" actId="1076"/>
          <ac:spMkLst>
            <pc:docMk/>
            <pc:sldMk cId="3669176169" sldId="265"/>
            <ac:spMk id="22" creationId="{87650D08-F4E7-43A1-B7AD-9BBEC12188EE}"/>
          </ac:spMkLst>
        </pc:spChg>
        <pc:spChg chg="add mod">
          <ac:chgData name="Sonja Aits" userId="188457d9-1368-4655-97b6-687146b4eef0" providerId="ADAL" clId="{9D067451-C7EF-4E7C-A671-D3AE8E5C30C5}" dt="2021-10-18T10:59:01.135" v="3195" actId="1076"/>
          <ac:spMkLst>
            <pc:docMk/>
            <pc:sldMk cId="3669176169" sldId="265"/>
            <ac:spMk id="23" creationId="{032F106B-6D4E-4BE0-8289-66D95331D092}"/>
          </ac:spMkLst>
        </pc:spChg>
        <pc:spChg chg="add mod">
          <ac:chgData name="Sonja Aits" userId="188457d9-1368-4655-97b6-687146b4eef0" providerId="ADAL" clId="{9D067451-C7EF-4E7C-A671-D3AE8E5C30C5}" dt="2021-10-18T10:58:56.385" v="3194" actId="1076"/>
          <ac:spMkLst>
            <pc:docMk/>
            <pc:sldMk cId="3669176169" sldId="265"/>
            <ac:spMk id="24" creationId="{E8AA5E84-50C9-44E8-B848-DA33919BE71A}"/>
          </ac:spMkLst>
        </pc:spChg>
        <pc:spChg chg="add mod">
          <ac:chgData name="Sonja Aits" userId="188457d9-1368-4655-97b6-687146b4eef0" providerId="ADAL" clId="{9D067451-C7EF-4E7C-A671-D3AE8E5C30C5}" dt="2021-10-18T10:58:51.103" v="3193" actId="1076"/>
          <ac:spMkLst>
            <pc:docMk/>
            <pc:sldMk cId="3669176169" sldId="265"/>
            <ac:spMk id="25" creationId="{ED3881FE-5330-47CC-8725-58CD2AB84DAE}"/>
          </ac:spMkLst>
        </pc:spChg>
        <pc:spChg chg="add del">
          <ac:chgData name="Sonja Aits" userId="188457d9-1368-4655-97b6-687146b4eef0" providerId="ADAL" clId="{9D067451-C7EF-4E7C-A671-D3AE8E5C30C5}" dt="2021-10-18T11:09:08.868" v="3198" actId="478"/>
          <ac:spMkLst>
            <pc:docMk/>
            <pc:sldMk cId="3669176169" sldId="265"/>
            <ac:spMk id="26" creationId="{381272FB-1FBD-4833-98E0-0423AA4B59BC}"/>
          </ac:spMkLst>
        </pc:spChg>
        <pc:spChg chg="add mod">
          <ac:chgData name="Sonja Aits" userId="188457d9-1368-4655-97b6-687146b4eef0" providerId="ADAL" clId="{9D067451-C7EF-4E7C-A671-D3AE8E5C30C5}" dt="2021-10-18T11:11:00.227" v="3223" actId="1035"/>
          <ac:spMkLst>
            <pc:docMk/>
            <pc:sldMk cId="3669176169" sldId="265"/>
            <ac:spMk id="27" creationId="{596AAF15-82B2-4071-8570-D0CF68D6B7CC}"/>
          </ac:spMkLst>
        </pc:spChg>
        <pc:picChg chg="add mod">
          <ac:chgData name="Sonja Aits" userId="188457d9-1368-4655-97b6-687146b4eef0" providerId="ADAL" clId="{9D067451-C7EF-4E7C-A671-D3AE8E5C30C5}" dt="2021-10-18T10:54:02.096" v="3044" actId="1037"/>
          <ac:picMkLst>
            <pc:docMk/>
            <pc:sldMk cId="3669176169" sldId="265"/>
            <ac:picMk id="4" creationId="{195BB6E8-5D3B-4D1C-A40D-4BD0A2E0154D}"/>
          </ac:picMkLst>
        </pc:picChg>
        <pc:picChg chg="add mod">
          <ac:chgData name="Sonja Aits" userId="188457d9-1368-4655-97b6-687146b4eef0" providerId="ADAL" clId="{9D067451-C7EF-4E7C-A671-D3AE8E5C30C5}" dt="2021-10-18T10:54:11.767" v="3083" actId="1038"/>
          <ac:picMkLst>
            <pc:docMk/>
            <pc:sldMk cId="3669176169" sldId="265"/>
            <ac:picMk id="5" creationId="{24DA2CC8-B6FF-44A3-8AF8-E78370D5CC50}"/>
          </ac:picMkLst>
        </pc:picChg>
        <pc:picChg chg="add mod">
          <ac:chgData name="Sonja Aits" userId="188457d9-1368-4655-97b6-687146b4eef0" providerId="ADAL" clId="{9D067451-C7EF-4E7C-A671-D3AE8E5C30C5}" dt="2021-10-18T10:54:18.014" v="3117" actId="1037"/>
          <ac:picMkLst>
            <pc:docMk/>
            <pc:sldMk cId="3669176169" sldId="265"/>
            <ac:picMk id="6" creationId="{DBCC6879-7B88-4697-A9A7-71A26D17A125}"/>
          </ac:picMkLst>
        </pc:picChg>
        <pc:picChg chg="add mod">
          <ac:chgData name="Sonja Aits" userId="188457d9-1368-4655-97b6-687146b4eef0" providerId="ADAL" clId="{9D067451-C7EF-4E7C-A671-D3AE8E5C30C5}" dt="2021-10-18T10:54:25.578" v="3145" actId="1038"/>
          <ac:picMkLst>
            <pc:docMk/>
            <pc:sldMk cId="3669176169" sldId="265"/>
            <ac:picMk id="7" creationId="{C2D81B64-6B5D-486C-8531-2AD37BD59320}"/>
          </ac:picMkLst>
        </pc:picChg>
        <pc:picChg chg="add del mod">
          <ac:chgData name="Sonja Aits" userId="188457d9-1368-4655-97b6-687146b4eef0" providerId="ADAL" clId="{9D067451-C7EF-4E7C-A671-D3AE8E5C30C5}" dt="2021-10-18T10:48:40.380" v="2793"/>
          <ac:picMkLst>
            <pc:docMk/>
            <pc:sldMk cId="3669176169" sldId="265"/>
            <ac:picMk id="8" creationId="{EEBF769E-72F1-45EC-9B7B-3FD3A3BC501A}"/>
          </ac:picMkLst>
        </pc:picChg>
      </pc:sldChg>
      <pc:sldChg chg="addSp modSp new mod ord">
        <pc:chgData name="Sonja Aits" userId="188457d9-1368-4655-97b6-687146b4eef0" providerId="ADAL" clId="{9D067451-C7EF-4E7C-A671-D3AE8E5C30C5}" dt="2021-10-18T19:01:23.344" v="7823"/>
        <pc:sldMkLst>
          <pc:docMk/>
          <pc:sldMk cId="3370123447" sldId="266"/>
        </pc:sldMkLst>
        <pc:spChg chg="mod">
          <ac:chgData name="Sonja Aits" userId="188457d9-1368-4655-97b6-687146b4eef0" providerId="ADAL" clId="{9D067451-C7EF-4E7C-A671-D3AE8E5C30C5}" dt="2021-10-18T14:25:18.790" v="5992" actId="20577"/>
          <ac:spMkLst>
            <pc:docMk/>
            <pc:sldMk cId="3370123447" sldId="266"/>
            <ac:spMk id="2" creationId="{1BEFB29C-1315-4335-A18B-646EC0E57497}"/>
          </ac:spMkLst>
        </pc:spChg>
        <pc:spChg chg="add mod">
          <ac:chgData name="Sonja Aits" userId="188457d9-1368-4655-97b6-687146b4eef0" providerId="ADAL" clId="{9D067451-C7EF-4E7C-A671-D3AE8E5C30C5}" dt="2021-10-18T14:28:30.954" v="6087" actId="207"/>
          <ac:spMkLst>
            <pc:docMk/>
            <pc:sldMk cId="3370123447" sldId="266"/>
            <ac:spMk id="9" creationId="{9121CAD1-795A-446F-B421-E8D9861A22AA}"/>
          </ac:spMkLst>
        </pc:spChg>
        <pc:picChg chg="add mod modCrop">
          <ac:chgData name="Sonja Aits" userId="188457d9-1368-4655-97b6-687146b4eef0" providerId="ADAL" clId="{9D067451-C7EF-4E7C-A671-D3AE8E5C30C5}" dt="2021-10-18T14:24:49.496" v="5943" actId="1076"/>
          <ac:picMkLst>
            <pc:docMk/>
            <pc:sldMk cId="3370123447" sldId="266"/>
            <ac:picMk id="6" creationId="{A17F4FFA-06CB-409F-B099-6AA059FBA6CC}"/>
          </ac:picMkLst>
        </pc:picChg>
        <pc:picChg chg="add mod modCrop">
          <ac:chgData name="Sonja Aits" userId="188457d9-1368-4655-97b6-687146b4eef0" providerId="ADAL" clId="{9D067451-C7EF-4E7C-A671-D3AE8E5C30C5}" dt="2021-10-18T14:24:56.018" v="5944" actId="1076"/>
          <ac:picMkLst>
            <pc:docMk/>
            <pc:sldMk cId="3370123447" sldId="266"/>
            <ac:picMk id="8" creationId="{927EB7B6-7CF3-43BB-B343-D23CAA9510D0}"/>
          </ac:picMkLst>
        </pc:picChg>
      </pc:sldChg>
      <pc:sldChg chg="addSp delSp modSp add del mod">
        <pc:chgData name="Sonja Aits" userId="188457d9-1368-4655-97b6-687146b4eef0" providerId="ADAL" clId="{9D067451-C7EF-4E7C-A671-D3AE8E5C30C5}" dt="2021-10-18T20:29:26.970" v="8450" actId="47"/>
        <pc:sldMkLst>
          <pc:docMk/>
          <pc:sldMk cId="3509372952" sldId="267"/>
        </pc:sldMkLst>
        <pc:spChg chg="mod">
          <ac:chgData name="Sonja Aits" userId="188457d9-1368-4655-97b6-687146b4eef0" providerId="ADAL" clId="{9D067451-C7EF-4E7C-A671-D3AE8E5C30C5}" dt="2021-10-18T13:55:03.905" v="5844" actId="20577"/>
          <ac:spMkLst>
            <pc:docMk/>
            <pc:sldMk cId="3509372952" sldId="267"/>
            <ac:spMk id="2" creationId="{B9F8600C-E569-4D3B-AE4B-5BE70702AD0F}"/>
          </ac:spMkLst>
        </pc:spChg>
        <pc:spChg chg="add del mod">
          <ac:chgData name="Sonja Aits" userId="188457d9-1368-4655-97b6-687146b4eef0" providerId="ADAL" clId="{9D067451-C7EF-4E7C-A671-D3AE8E5C30C5}" dt="2021-10-18T13:42:07.983" v="5421"/>
          <ac:spMkLst>
            <pc:docMk/>
            <pc:sldMk cId="3509372952" sldId="267"/>
            <ac:spMk id="3" creationId="{F061BB58-4E56-4B2F-9F50-18816BA3ABD8}"/>
          </ac:spMkLst>
        </pc:spChg>
        <pc:spChg chg="add mod">
          <ac:chgData name="Sonja Aits" userId="188457d9-1368-4655-97b6-687146b4eef0" providerId="ADAL" clId="{9D067451-C7EF-4E7C-A671-D3AE8E5C30C5}" dt="2021-10-18T13:52:13.492" v="5772" actId="1076"/>
          <ac:spMkLst>
            <pc:docMk/>
            <pc:sldMk cId="3509372952" sldId="267"/>
            <ac:spMk id="5" creationId="{C0D6E43C-A200-4C07-BD70-2DADFC38EE2A}"/>
          </ac:spMkLst>
        </pc:spChg>
        <pc:spChg chg="mod">
          <ac:chgData name="Sonja Aits" userId="188457d9-1368-4655-97b6-687146b4eef0" providerId="ADAL" clId="{9D067451-C7EF-4E7C-A671-D3AE8E5C30C5}" dt="2021-10-18T13:44:38.139" v="5466" actId="14100"/>
          <ac:spMkLst>
            <pc:docMk/>
            <pc:sldMk cId="3509372952" sldId="267"/>
            <ac:spMk id="6" creationId="{FBCCC185-C51C-4907-9E47-4409161F810A}"/>
          </ac:spMkLst>
        </pc:spChg>
        <pc:spChg chg="mod">
          <ac:chgData name="Sonja Aits" userId="188457d9-1368-4655-97b6-687146b4eef0" providerId="ADAL" clId="{9D067451-C7EF-4E7C-A671-D3AE8E5C30C5}" dt="2021-10-18T13:44:57.048" v="5468" actId="255"/>
          <ac:spMkLst>
            <pc:docMk/>
            <pc:sldMk cId="3509372952" sldId="267"/>
            <ac:spMk id="7" creationId="{F199D0CA-DC93-4734-B233-240889425131}"/>
          </ac:spMkLst>
        </pc:spChg>
        <pc:spChg chg="del mod">
          <ac:chgData name="Sonja Aits" userId="188457d9-1368-4655-97b6-687146b4eef0" providerId="ADAL" clId="{9D067451-C7EF-4E7C-A671-D3AE8E5C30C5}" dt="2021-10-18T13:44:07.682" v="5433" actId="478"/>
          <ac:spMkLst>
            <pc:docMk/>
            <pc:sldMk cId="3509372952" sldId="267"/>
            <ac:spMk id="8" creationId="{55E683D4-62BC-4B43-A5BF-3597B0F04B46}"/>
          </ac:spMkLst>
        </pc:spChg>
        <pc:spChg chg="mod">
          <ac:chgData name="Sonja Aits" userId="188457d9-1368-4655-97b6-687146b4eef0" providerId="ADAL" clId="{9D067451-C7EF-4E7C-A671-D3AE8E5C30C5}" dt="2021-10-18T20:16:08.713" v="8101" actId="20577"/>
          <ac:spMkLst>
            <pc:docMk/>
            <pc:sldMk cId="3509372952" sldId="267"/>
            <ac:spMk id="9" creationId="{27CE1FA6-9D18-4B9A-97A7-FBC357B52A1F}"/>
          </ac:spMkLst>
        </pc:spChg>
        <pc:spChg chg="mod">
          <ac:chgData name="Sonja Aits" userId="188457d9-1368-4655-97b6-687146b4eef0" providerId="ADAL" clId="{9D067451-C7EF-4E7C-A671-D3AE8E5C30C5}" dt="2021-10-18T20:16:11.485" v="8104" actId="20577"/>
          <ac:spMkLst>
            <pc:docMk/>
            <pc:sldMk cId="3509372952" sldId="267"/>
            <ac:spMk id="10" creationId="{3ED31B95-7E60-4D49-B9C9-BF709D8514A1}"/>
          </ac:spMkLst>
        </pc:spChg>
        <pc:spChg chg="mod">
          <ac:chgData name="Sonja Aits" userId="188457d9-1368-4655-97b6-687146b4eef0" providerId="ADAL" clId="{9D067451-C7EF-4E7C-A671-D3AE8E5C30C5}" dt="2021-10-18T20:16:14.588" v="8107" actId="20577"/>
          <ac:spMkLst>
            <pc:docMk/>
            <pc:sldMk cId="3509372952" sldId="267"/>
            <ac:spMk id="11" creationId="{FE57E528-863C-4896-AAE9-781D86ECB3D0}"/>
          </ac:spMkLst>
        </pc:spChg>
        <pc:spChg chg="add mod">
          <ac:chgData name="Sonja Aits" userId="188457d9-1368-4655-97b6-687146b4eef0" providerId="ADAL" clId="{9D067451-C7EF-4E7C-A671-D3AE8E5C30C5}" dt="2021-10-18T20:19:06.569" v="8281" actId="255"/>
          <ac:spMkLst>
            <pc:docMk/>
            <pc:sldMk cId="3509372952" sldId="267"/>
            <ac:spMk id="12" creationId="{737FDF42-8118-4667-BF00-E036496879F6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3" creationId="{511AE375-EE56-466F-81DC-345AAF921E8D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4" creationId="{74C1679A-BE17-402D-B5E3-F71A724BA7BB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5" creationId="{EF89B471-6425-4034-9D20-F1FA76D6C9BB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6" creationId="{51E47FE8-BA77-42A4-A3D6-EF37CE1980B1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7" creationId="{B615E327-3BE3-44CC-A787-6F96DC8AB5B0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8" creationId="{2E327025-C460-409E-94E5-8A4D158B584E}"/>
          </ac:spMkLst>
        </pc:spChg>
        <pc:spChg chg="del">
          <ac:chgData name="Sonja Aits" userId="188457d9-1368-4655-97b6-687146b4eef0" providerId="ADAL" clId="{9D067451-C7EF-4E7C-A671-D3AE8E5C30C5}" dt="2021-10-18T13:39:50.011" v="5399" actId="478"/>
          <ac:spMkLst>
            <pc:docMk/>
            <pc:sldMk cId="3509372952" sldId="267"/>
            <ac:spMk id="19" creationId="{0C390444-A3E2-49CE-8DEC-96282BE63E0E}"/>
          </ac:spMkLst>
        </pc:spChg>
        <pc:spChg chg="add del mod">
          <ac:chgData name="Sonja Aits" userId="188457d9-1368-4655-97b6-687146b4eef0" providerId="ADAL" clId="{9D067451-C7EF-4E7C-A671-D3AE8E5C30C5}" dt="2021-10-18T13:40:55.573" v="5409" actId="478"/>
          <ac:spMkLst>
            <pc:docMk/>
            <pc:sldMk cId="3509372952" sldId="267"/>
            <ac:spMk id="20" creationId="{02D60BF6-F30A-4F6E-9768-FF5550C47822}"/>
          </ac:spMkLst>
        </pc:spChg>
        <pc:spChg chg="mod">
          <ac:chgData name="Sonja Aits" userId="188457d9-1368-4655-97b6-687146b4eef0" providerId="ADAL" clId="{9D067451-C7EF-4E7C-A671-D3AE8E5C30C5}" dt="2021-10-18T13:44:27.227" v="5464" actId="1038"/>
          <ac:spMkLst>
            <pc:docMk/>
            <pc:sldMk cId="3509372952" sldId="267"/>
            <ac:spMk id="21" creationId="{50EBFEEB-28D2-4A32-9FED-F381FD8F66FF}"/>
          </ac:spMkLst>
        </pc:spChg>
        <pc:spChg chg="add del mod">
          <ac:chgData name="Sonja Aits" userId="188457d9-1368-4655-97b6-687146b4eef0" providerId="ADAL" clId="{9D067451-C7EF-4E7C-A671-D3AE8E5C30C5}" dt="2021-10-18T13:40:40.182" v="5406"/>
          <ac:spMkLst>
            <pc:docMk/>
            <pc:sldMk cId="3509372952" sldId="267"/>
            <ac:spMk id="22" creationId="{01BB8902-C930-49E8-80BE-748BD31D2D86}"/>
          </ac:spMkLst>
        </pc:spChg>
        <pc:spChg chg="add del mod">
          <ac:chgData name="Sonja Aits" userId="188457d9-1368-4655-97b6-687146b4eef0" providerId="ADAL" clId="{9D067451-C7EF-4E7C-A671-D3AE8E5C30C5}" dt="2021-10-18T13:45:16.375" v="5469" actId="478"/>
          <ac:spMkLst>
            <pc:docMk/>
            <pc:sldMk cId="3509372952" sldId="267"/>
            <ac:spMk id="23" creationId="{F0625625-7F57-4A2A-94BB-8370CBF097BE}"/>
          </ac:spMkLst>
        </pc:spChg>
        <pc:spChg chg="add del mod">
          <ac:chgData name="Sonja Aits" userId="188457d9-1368-4655-97b6-687146b4eef0" providerId="ADAL" clId="{9D067451-C7EF-4E7C-A671-D3AE8E5C30C5}" dt="2021-10-18T13:41:13.444" v="5412" actId="478"/>
          <ac:spMkLst>
            <pc:docMk/>
            <pc:sldMk cId="3509372952" sldId="267"/>
            <ac:spMk id="24" creationId="{1CBC6CE6-A98B-425B-815F-9826F5ABFB1B}"/>
          </ac:spMkLst>
        </pc:spChg>
        <pc:spChg chg="add del mod">
          <ac:chgData name="Sonja Aits" userId="188457d9-1368-4655-97b6-687146b4eef0" providerId="ADAL" clId="{9D067451-C7EF-4E7C-A671-D3AE8E5C30C5}" dt="2021-10-18T13:45:16.375" v="5469" actId="478"/>
          <ac:spMkLst>
            <pc:docMk/>
            <pc:sldMk cId="3509372952" sldId="267"/>
            <ac:spMk id="25" creationId="{7CB2B908-8498-454C-980B-0CA97DB0451A}"/>
          </ac:spMkLst>
        </pc:spChg>
        <pc:spChg chg="add del mod">
          <ac:chgData name="Sonja Aits" userId="188457d9-1368-4655-97b6-687146b4eef0" providerId="ADAL" clId="{9D067451-C7EF-4E7C-A671-D3AE8E5C30C5}" dt="2021-10-18T13:45:16.375" v="5469" actId="478"/>
          <ac:spMkLst>
            <pc:docMk/>
            <pc:sldMk cId="3509372952" sldId="267"/>
            <ac:spMk id="26" creationId="{29402BA6-C201-42FB-BAB0-5C51F6380E27}"/>
          </ac:spMkLst>
        </pc:spChg>
        <pc:spChg chg="add del mod">
          <ac:chgData name="Sonja Aits" userId="188457d9-1368-4655-97b6-687146b4eef0" providerId="ADAL" clId="{9D067451-C7EF-4E7C-A671-D3AE8E5C30C5}" dt="2021-10-18T13:45:16.375" v="5469" actId="478"/>
          <ac:spMkLst>
            <pc:docMk/>
            <pc:sldMk cId="3509372952" sldId="267"/>
            <ac:spMk id="27" creationId="{690E3DEF-192F-4532-954E-9DCB3DE2832D}"/>
          </ac:spMkLst>
        </pc:spChg>
        <pc:spChg chg="add del mod">
          <ac:chgData name="Sonja Aits" userId="188457d9-1368-4655-97b6-687146b4eef0" providerId="ADAL" clId="{9D067451-C7EF-4E7C-A671-D3AE8E5C30C5}" dt="2021-10-18T13:45:16.375" v="5469" actId="478"/>
          <ac:spMkLst>
            <pc:docMk/>
            <pc:sldMk cId="3509372952" sldId="267"/>
            <ac:spMk id="28" creationId="{07667ABA-1E34-4073-AD02-733D76488FA4}"/>
          </ac:spMkLst>
        </pc:spChg>
        <pc:spChg chg="add mod">
          <ac:chgData name="Sonja Aits" userId="188457d9-1368-4655-97b6-687146b4eef0" providerId="ADAL" clId="{9D067451-C7EF-4E7C-A671-D3AE8E5C30C5}" dt="2021-10-18T20:16:18.112" v="8110" actId="20577"/>
          <ac:spMkLst>
            <pc:docMk/>
            <pc:sldMk cId="3509372952" sldId="267"/>
            <ac:spMk id="29" creationId="{FB433780-9DBA-4901-BC41-DE265C41FB22}"/>
          </ac:spMkLst>
        </pc:spChg>
        <pc:spChg chg="add mod">
          <ac:chgData name="Sonja Aits" userId="188457d9-1368-4655-97b6-687146b4eef0" providerId="ADAL" clId="{9D067451-C7EF-4E7C-A671-D3AE8E5C30C5}" dt="2021-10-18T20:16:30.285" v="8134" actId="20577"/>
          <ac:spMkLst>
            <pc:docMk/>
            <pc:sldMk cId="3509372952" sldId="267"/>
            <ac:spMk id="30" creationId="{1A365333-A903-4C10-B3B7-40372A802811}"/>
          </ac:spMkLst>
        </pc:spChg>
        <pc:spChg chg="add mod">
          <ac:chgData name="Sonja Aits" userId="188457d9-1368-4655-97b6-687146b4eef0" providerId="ADAL" clId="{9D067451-C7EF-4E7C-A671-D3AE8E5C30C5}" dt="2021-10-18T20:16:28.030" v="8131" actId="20577"/>
          <ac:spMkLst>
            <pc:docMk/>
            <pc:sldMk cId="3509372952" sldId="267"/>
            <ac:spMk id="31" creationId="{1290496F-3E06-4D16-91E1-401E7B0A3FBC}"/>
          </ac:spMkLst>
        </pc:spChg>
        <pc:spChg chg="add mod">
          <ac:chgData name="Sonja Aits" userId="188457d9-1368-4655-97b6-687146b4eef0" providerId="ADAL" clId="{9D067451-C7EF-4E7C-A671-D3AE8E5C30C5}" dt="2021-10-18T20:16:25.786" v="8128" actId="20577"/>
          <ac:spMkLst>
            <pc:docMk/>
            <pc:sldMk cId="3509372952" sldId="267"/>
            <ac:spMk id="32" creationId="{E66805E9-520C-434C-B879-11CA3DF114AA}"/>
          </ac:spMkLst>
        </pc:spChg>
        <pc:spChg chg="add mod">
          <ac:chgData name="Sonja Aits" userId="188457d9-1368-4655-97b6-687146b4eef0" providerId="ADAL" clId="{9D067451-C7EF-4E7C-A671-D3AE8E5C30C5}" dt="2021-10-18T20:16:20.988" v="8115" actId="20577"/>
          <ac:spMkLst>
            <pc:docMk/>
            <pc:sldMk cId="3509372952" sldId="267"/>
            <ac:spMk id="33" creationId="{CBBB79FB-C616-427F-81B2-FCDC64A5FE8E}"/>
          </ac:spMkLst>
        </pc:spChg>
        <pc:spChg chg="add del mod">
          <ac:chgData name="Sonja Aits" userId="188457d9-1368-4655-97b6-687146b4eef0" providerId="ADAL" clId="{9D067451-C7EF-4E7C-A671-D3AE8E5C30C5}" dt="2021-10-18T13:54:21.917" v="5822" actId="478"/>
          <ac:spMkLst>
            <pc:docMk/>
            <pc:sldMk cId="3509372952" sldId="267"/>
            <ac:spMk id="34" creationId="{FB1938D5-496D-4D5E-8869-BC3050FAB306}"/>
          </ac:spMkLst>
        </pc:spChg>
        <pc:spChg chg="add mod">
          <ac:chgData name="Sonja Aits" userId="188457d9-1368-4655-97b6-687146b4eef0" providerId="ADAL" clId="{9D067451-C7EF-4E7C-A671-D3AE8E5C30C5}" dt="2021-10-18T20:16:32.168" v="8137" actId="20577"/>
          <ac:spMkLst>
            <pc:docMk/>
            <pc:sldMk cId="3509372952" sldId="267"/>
            <ac:spMk id="35" creationId="{35F4C900-4B5C-481F-9594-8DDF310914AE}"/>
          </ac:spMkLst>
        </pc:spChg>
        <pc:spChg chg="add mod">
          <ac:chgData name="Sonja Aits" userId="188457d9-1368-4655-97b6-687146b4eef0" providerId="ADAL" clId="{9D067451-C7EF-4E7C-A671-D3AE8E5C30C5}" dt="2021-10-18T20:16:34.072" v="8140" actId="20577"/>
          <ac:spMkLst>
            <pc:docMk/>
            <pc:sldMk cId="3509372952" sldId="267"/>
            <ac:spMk id="36" creationId="{805EE77E-5D06-4EBA-A80A-2D191F280A80}"/>
          </ac:spMkLst>
        </pc:spChg>
        <pc:spChg chg="add mod">
          <ac:chgData name="Sonja Aits" userId="188457d9-1368-4655-97b6-687146b4eef0" providerId="ADAL" clId="{9D067451-C7EF-4E7C-A671-D3AE8E5C30C5}" dt="2021-10-18T20:17:01.872" v="8172" actId="20577"/>
          <ac:spMkLst>
            <pc:docMk/>
            <pc:sldMk cId="3509372952" sldId="267"/>
            <ac:spMk id="37" creationId="{1CAE95CB-2CD3-4B18-A490-95AAC0FB0E00}"/>
          </ac:spMkLst>
        </pc:spChg>
        <pc:spChg chg="add mod">
          <ac:chgData name="Sonja Aits" userId="188457d9-1368-4655-97b6-687146b4eef0" providerId="ADAL" clId="{9D067451-C7EF-4E7C-A671-D3AE8E5C30C5}" dt="2021-10-18T20:16:36.942" v="8147" actId="20577"/>
          <ac:spMkLst>
            <pc:docMk/>
            <pc:sldMk cId="3509372952" sldId="267"/>
            <ac:spMk id="38" creationId="{32FDE725-6F89-4FE7-BFD8-19C0F34D8DC6}"/>
          </ac:spMkLst>
        </pc:spChg>
        <pc:spChg chg="add del mod">
          <ac:chgData name="Sonja Aits" userId="188457d9-1368-4655-97b6-687146b4eef0" providerId="ADAL" clId="{9D067451-C7EF-4E7C-A671-D3AE8E5C30C5}" dt="2021-10-18T13:54:21.917" v="5822" actId="478"/>
          <ac:spMkLst>
            <pc:docMk/>
            <pc:sldMk cId="3509372952" sldId="267"/>
            <ac:spMk id="39" creationId="{D1DDE74C-019A-458D-8216-50A4951B07F5}"/>
          </ac:spMkLst>
        </pc:spChg>
        <pc:spChg chg="add mod">
          <ac:chgData name="Sonja Aits" userId="188457d9-1368-4655-97b6-687146b4eef0" providerId="ADAL" clId="{9D067451-C7EF-4E7C-A671-D3AE8E5C30C5}" dt="2021-10-18T20:16:39.364" v="8150" actId="20577"/>
          <ac:spMkLst>
            <pc:docMk/>
            <pc:sldMk cId="3509372952" sldId="267"/>
            <ac:spMk id="40" creationId="{798450E1-5E09-4E40-AA6E-A65BBA7A35CE}"/>
          </ac:spMkLst>
        </pc:spChg>
        <pc:spChg chg="add mod">
          <ac:chgData name="Sonja Aits" userId="188457d9-1368-4655-97b6-687146b4eef0" providerId="ADAL" clId="{9D067451-C7EF-4E7C-A671-D3AE8E5C30C5}" dt="2021-10-18T20:17:04.561" v="8175" actId="20577"/>
          <ac:spMkLst>
            <pc:docMk/>
            <pc:sldMk cId="3509372952" sldId="267"/>
            <ac:spMk id="41" creationId="{9FACA278-BC17-4FC3-8456-A7913581EAD4}"/>
          </ac:spMkLst>
        </pc:spChg>
        <pc:spChg chg="add mod">
          <ac:chgData name="Sonja Aits" userId="188457d9-1368-4655-97b6-687146b4eef0" providerId="ADAL" clId="{9D067451-C7EF-4E7C-A671-D3AE8E5C30C5}" dt="2021-10-18T20:16:45.717" v="8153" actId="20577"/>
          <ac:spMkLst>
            <pc:docMk/>
            <pc:sldMk cId="3509372952" sldId="267"/>
            <ac:spMk id="42" creationId="{59E38AF1-849C-4BB7-B550-D55650F35A0B}"/>
          </ac:spMkLst>
        </pc:spChg>
        <pc:spChg chg="add mod">
          <ac:chgData name="Sonja Aits" userId="188457d9-1368-4655-97b6-687146b4eef0" providerId="ADAL" clId="{9D067451-C7EF-4E7C-A671-D3AE8E5C30C5}" dt="2021-10-18T20:16:48.786" v="8160" actId="20577"/>
          <ac:spMkLst>
            <pc:docMk/>
            <pc:sldMk cId="3509372952" sldId="267"/>
            <ac:spMk id="43" creationId="{F6704DE9-7B08-4BEE-8467-12BAB7810E63}"/>
          </ac:spMkLst>
        </pc:spChg>
        <pc:spChg chg="add del mod">
          <ac:chgData name="Sonja Aits" userId="188457d9-1368-4655-97b6-687146b4eef0" providerId="ADAL" clId="{9D067451-C7EF-4E7C-A671-D3AE8E5C30C5}" dt="2021-10-18T13:54:21.917" v="5822" actId="478"/>
          <ac:spMkLst>
            <pc:docMk/>
            <pc:sldMk cId="3509372952" sldId="267"/>
            <ac:spMk id="44" creationId="{10968C01-8416-4029-87FD-C27A3BB0FB6D}"/>
          </ac:spMkLst>
        </pc:spChg>
        <pc:spChg chg="add mod">
          <ac:chgData name="Sonja Aits" userId="188457d9-1368-4655-97b6-687146b4eef0" providerId="ADAL" clId="{9D067451-C7EF-4E7C-A671-D3AE8E5C30C5}" dt="2021-10-18T20:17:06.617" v="8178" actId="20577"/>
          <ac:spMkLst>
            <pc:docMk/>
            <pc:sldMk cId="3509372952" sldId="267"/>
            <ac:spMk id="45" creationId="{2F8C9F45-84FC-4505-9FE3-232CBA4A6F3F}"/>
          </ac:spMkLst>
        </pc:spChg>
        <pc:spChg chg="add mod">
          <ac:chgData name="Sonja Aits" userId="188457d9-1368-4655-97b6-687146b4eef0" providerId="ADAL" clId="{9D067451-C7EF-4E7C-A671-D3AE8E5C30C5}" dt="2021-10-18T20:16:51.158" v="8163" actId="20577"/>
          <ac:spMkLst>
            <pc:docMk/>
            <pc:sldMk cId="3509372952" sldId="267"/>
            <ac:spMk id="46" creationId="{C3996973-5895-4584-B31D-908D4ECC9BC2}"/>
          </ac:spMkLst>
        </pc:spChg>
        <pc:spChg chg="add mod">
          <ac:chgData name="Sonja Aits" userId="188457d9-1368-4655-97b6-687146b4eef0" providerId="ADAL" clId="{9D067451-C7EF-4E7C-A671-D3AE8E5C30C5}" dt="2021-10-18T20:16:53.810" v="8166" actId="20577"/>
          <ac:spMkLst>
            <pc:docMk/>
            <pc:sldMk cId="3509372952" sldId="267"/>
            <ac:spMk id="47" creationId="{6AF5414B-DB16-4D5E-9AFF-7E391ED2D3CC}"/>
          </ac:spMkLst>
        </pc:spChg>
        <pc:spChg chg="add mod">
          <ac:chgData name="Sonja Aits" userId="188457d9-1368-4655-97b6-687146b4eef0" providerId="ADAL" clId="{9D067451-C7EF-4E7C-A671-D3AE8E5C30C5}" dt="2021-10-18T20:16:57.568" v="8169" actId="20577"/>
          <ac:spMkLst>
            <pc:docMk/>
            <pc:sldMk cId="3509372952" sldId="267"/>
            <ac:spMk id="48" creationId="{4C20D1D3-4BE3-4DAB-B0D6-89684BF851D6}"/>
          </ac:spMkLst>
        </pc:spChg>
        <pc:spChg chg="add mod">
          <ac:chgData name="Sonja Aits" userId="188457d9-1368-4655-97b6-687146b4eef0" providerId="ADAL" clId="{9D067451-C7EF-4E7C-A671-D3AE8E5C30C5}" dt="2021-10-18T13:50:15.505" v="5623" actId="1076"/>
          <ac:spMkLst>
            <pc:docMk/>
            <pc:sldMk cId="3509372952" sldId="267"/>
            <ac:spMk id="49" creationId="{93EC58D2-2E8A-41A6-BC93-58F21630A9B8}"/>
          </ac:spMkLst>
        </pc:spChg>
      </pc:sldChg>
      <pc:sldChg chg="addSp delSp modSp add mod">
        <pc:chgData name="Sonja Aits" userId="188457d9-1368-4655-97b6-687146b4eef0" providerId="ADAL" clId="{9D067451-C7EF-4E7C-A671-D3AE8E5C30C5}" dt="2021-10-18T20:29:02.831" v="8449" actId="20577"/>
        <pc:sldMkLst>
          <pc:docMk/>
          <pc:sldMk cId="680603634" sldId="268"/>
        </pc:sldMkLst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5" creationId="{C0D6E43C-A200-4C07-BD70-2DADFC38EE2A}"/>
          </ac:spMkLst>
        </pc:spChg>
        <pc:spChg chg="mod">
          <ac:chgData name="Sonja Aits" userId="188457d9-1368-4655-97b6-687146b4eef0" providerId="ADAL" clId="{9D067451-C7EF-4E7C-A671-D3AE8E5C30C5}" dt="2021-10-18T20:28:58.652" v="8446" actId="20577"/>
          <ac:spMkLst>
            <pc:docMk/>
            <pc:sldMk cId="680603634" sldId="268"/>
            <ac:spMk id="9" creationId="{27CE1FA6-9D18-4B9A-97A7-FBC357B52A1F}"/>
          </ac:spMkLst>
        </pc:spChg>
        <pc:spChg chg="mod">
          <ac:chgData name="Sonja Aits" userId="188457d9-1368-4655-97b6-687146b4eef0" providerId="ADAL" clId="{9D067451-C7EF-4E7C-A671-D3AE8E5C30C5}" dt="2021-10-18T20:28:50.790" v="8434" actId="20577"/>
          <ac:spMkLst>
            <pc:docMk/>
            <pc:sldMk cId="680603634" sldId="268"/>
            <ac:spMk id="10" creationId="{3ED31B95-7E60-4D49-B9C9-BF709D8514A1}"/>
          </ac:spMkLst>
        </pc:spChg>
        <pc:spChg chg="mod">
          <ac:chgData name="Sonja Aits" userId="188457d9-1368-4655-97b6-687146b4eef0" providerId="ADAL" clId="{9D067451-C7EF-4E7C-A671-D3AE8E5C30C5}" dt="2021-10-18T20:29:02.831" v="8449" actId="20577"/>
          <ac:spMkLst>
            <pc:docMk/>
            <pc:sldMk cId="680603634" sldId="268"/>
            <ac:spMk id="11" creationId="{FE57E528-863C-4896-AAE9-781D86ECB3D0}"/>
          </ac:spMkLst>
        </pc:spChg>
        <pc:spChg chg="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21" creationId="{50EBFEEB-28D2-4A32-9FED-F381FD8F66FF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29" creationId="{FB433780-9DBA-4901-BC41-DE265C41FB22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0" creationId="{1A365333-A903-4C10-B3B7-40372A802811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1" creationId="{1290496F-3E06-4D16-91E1-401E7B0A3FBC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2" creationId="{E66805E9-520C-434C-B879-11CA3DF114AA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3" creationId="{CBBB79FB-C616-427F-81B2-FCDC64A5FE8E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4" creationId="{FB1938D5-496D-4D5E-8869-BC3050FAB306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5" creationId="{35F4C900-4B5C-481F-9594-8DDF310914AE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6" creationId="{805EE77E-5D06-4EBA-A80A-2D191F280A80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7" creationId="{1CAE95CB-2CD3-4B18-A490-95AAC0FB0E00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8" creationId="{32FDE725-6F89-4FE7-BFD8-19C0F34D8DC6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39" creationId="{D1DDE74C-019A-458D-8216-50A4951B07F5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0" creationId="{798450E1-5E09-4E40-AA6E-A65BBA7A35CE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1" creationId="{9FACA278-BC17-4FC3-8456-A7913581EAD4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2" creationId="{59E38AF1-849C-4BB7-B550-D55650F35A0B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3" creationId="{F6704DE9-7B08-4BEE-8467-12BAB7810E63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4" creationId="{10968C01-8416-4029-87FD-C27A3BB0FB6D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5" creationId="{2F8C9F45-84FC-4505-9FE3-232CBA4A6F3F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6" creationId="{C3996973-5895-4584-B31D-908D4ECC9BC2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7" creationId="{6AF5414B-DB16-4D5E-9AFF-7E391ED2D3CC}"/>
          </ac:spMkLst>
        </pc:spChg>
        <pc:spChg chg="del">
          <ac:chgData name="Sonja Aits" userId="188457d9-1368-4655-97b6-687146b4eef0" providerId="ADAL" clId="{9D067451-C7EF-4E7C-A671-D3AE8E5C30C5}" dt="2021-10-18T13:50:42.409" v="5625" actId="478"/>
          <ac:spMkLst>
            <pc:docMk/>
            <pc:sldMk cId="680603634" sldId="268"/>
            <ac:spMk id="48" creationId="{4C20D1D3-4BE3-4DAB-B0D6-89684BF851D6}"/>
          </ac:spMkLst>
        </pc:spChg>
        <pc:spChg chg="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49" creationId="{93EC58D2-2E8A-41A6-BC93-58F21630A9B8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0" creationId="{F18432F3-5F8F-4628-856B-CF08B1CC87BA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1" creationId="{AD6EAC70-AD14-46BF-9157-D6ECBBFCCA4F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2" creationId="{4834BC24-F59D-49FD-A7D8-4317F76BBCD1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3" creationId="{1BFA2115-C2CB-48C5-8F4E-316F3A5FDEFB}"/>
          </ac:spMkLst>
        </pc:spChg>
        <pc:spChg chg="add mod">
          <ac:chgData name="Sonja Aits" userId="188457d9-1368-4655-97b6-687146b4eef0" providerId="ADAL" clId="{9D067451-C7EF-4E7C-A671-D3AE8E5C30C5}" dt="2021-10-18T20:28:21.806" v="8401" actId="20577"/>
          <ac:spMkLst>
            <pc:docMk/>
            <pc:sldMk cId="680603634" sldId="268"/>
            <ac:spMk id="54" creationId="{017246B4-AF89-4F11-BE65-123500EC55A4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5" creationId="{1D53E659-4537-4C9C-A5C1-77010766F764}"/>
          </ac:spMkLst>
        </pc:spChg>
        <pc:spChg chg="add mod">
          <ac:chgData name="Sonja Aits" userId="188457d9-1368-4655-97b6-687146b4eef0" providerId="ADAL" clId="{9D067451-C7EF-4E7C-A671-D3AE8E5C30C5}" dt="2021-10-18T20:28:11.111" v="8400" actId="1035"/>
          <ac:spMkLst>
            <pc:docMk/>
            <pc:sldMk cId="680603634" sldId="268"/>
            <ac:spMk id="56" creationId="{F39DD840-DB48-4971-BAD3-595767C315DD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57" creationId="{0A7C07A2-816D-4C81-A125-1AFDADA62235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58" creationId="{96B83103-6133-4E42-B79D-DEF4445A8E03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59" creationId="{892ACCFB-57E7-40A5-A699-A8F6E47F15AB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0" creationId="{D91F4548-62F5-46DA-B7EA-A744C16CFC10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1" creationId="{32949C75-EA49-4492-A5F7-38B26D9CD763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2" creationId="{32A8803B-FA63-4A46-B3CF-2423A4C71ACA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3" creationId="{C8208953-D7D6-4CEA-9E39-2BE929FCDFAB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4" creationId="{6B785BBB-AA0A-4219-AACB-6E23C1D33DBF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5" creationId="{982B2B12-74A5-4164-9EEC-D9311D8EC343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6" creationId="{0B0FD8FA-C21A-45AE-9FBF-D1C47599DF75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7" creationId="{24F12E78-90CF-4967-8875-BCF1C11447AF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8" creationId="{3A16863D-B2D2-46FD-8849-EA2663685A27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69" creationId="{CA51CDB5-B625-488C-B3E8-9ADC41160A43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0" creationId="{1C25B50E-0750-408E-BC6E-A13D229B9682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1" creationId="{F984ED08-A003-427B-B1EE-000A7047E96D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2" creationId="{16654262-62FC-483B-A49F-89D2DA08A316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3" creationId="{7DD78A67-6CD9-4F12-847E-245A6406F98E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4" creationId="{8326602C-761E-4EA2-B7A4-755FAA1B8158}"/>
          </ac:spMkLst>
        </pc:spChg>
        <pc:spChg chg="add mod">
          <ac:chgData name="Sonja Aits" userId="188457d9-1368-4655-97b6-687146b4eef0" providerId="ADAL" clId="{9D067451-C7EF-4E7C-A671-D3AE8E5C30C5}" dt="2021-10-18T20:28:37.474" v="8419" actId="1036"/>
          <ac:spMkLst>
            <pc:docMk/>
            <pc:sldMk cId="680603634" sldId="268"/>
            <ac:spMk id="75" creationId="{9205769E-9E8F-4067-9A73-89C98C2B70B8}"/>
          </ac:spMkLst>
        </pc:spChg>
        <pc:spChg chg="add mod">
          <ac:chgData name="Sonja Aits" userId="188457d9-1368-4655-97b6-687146b4eef0" providerId="ADAL" clId="{9D067451-C7EF-4E7C-A671-D3AE8E5C30C5}" dt="2021-10-18T20:28:43.091" v="8420" actId="1076"/>
          <ac:spMkLst>
            <pc:docMk/>
            <pc:sldMk cId="680603634" sldId="268"/>
            <ac:spMk id="76" creationId="{98897EA7-FBB5-435F-83A9-3FD44B86E589}"/>
          </ac:spMkLst>
        </pc:spChg>
      </pc:sldChg>
      <pc:sldChg chg="addSp delSp modSp new mod">
        <pc:chgData name="Sonja Aits" userId="188457d9-1368-4655-97b6-687146b4eef0" providerId="ADAL" clId="{9D067451-C7EF-4E7C-A671-D3AE8E5C30C5}" dt="2021-10-18T20:43:23.029" v="8951" actId="1076"/>
        <pc:sldMkLst>
          <pc:docMk/>
          <pc:sldMk cId="2605366622" sldId="269"/>
        </pc:sldMkLst>
        <pc:spChg chg="mod">
          <ac:chgData name="Sonja Aits" userId="188457d9-1368-4655-97b6-687146b4eef0" providerId="ADAL" clId="{9D067451-C7EF-4E7C-A671-D3AE8E5C30C5}" dt="2021-10-18T20:42:26.757" v="8908" actId="20577"/>
          <ac:spMkLst>
            <pc:docMk/>
            <pc:sldMk cId="2605366622" sldId="269"/>
            <ac:spMk id="2" creationId="{43189966-86D8-438A-848D-1DD03C2FBA93}"/>
          </ac:spMkLst>
        </pc:spChg>
        <pc:spChg chg="del">
          <ac:chgData name="Sonja Aits" userId="188457d9-1368-4655-97b6-687146b4eef0" providerId="ADAL" clId="{9D067451-C7EF-4E7C-A671-D3AE8E5C30C5}" dt="2021-10-18T16:47:06.793" v="6191" actId="478"/>
          <ac:spMkLst>
            <pc:docMk/>
            <pc:sldMk cId="2605366622" sldId="269"/>
            <ac:spMk id="3" creationId="{2184D7A3-B7E6-471C-835F-16D4CC935B85}"/>
          </ac:spMkLst>
        </pc:spChg>
        <pc:spChg chg="add mod">
          <ac:chgData name="Sonja Aits" userId="188457d9-1368-4655-97b6-687146b4eef0" providerId="ADAL" clId="{9D067451-C7EF-4E7C-A671-D3AE8E5C30C5}" dt="2021-10-18T20:42:57.548" v="8949" actId="1038"/>
          <ac:spMkLst>
            <pc:docMk/>
            <pc:sldMk cId="2605366622" sldId="269"/>
            <ac:spMk id="7" creationId="{01968F81-1455-4C00-A0E6-FD517EF9C2A5}"/>
          </ac:spMkLst>
        </pc:spChg>
        <pc:spChg chg="add mod">
          <ac:chgData name="Sonja Aits" userId="188457d9-1368-4655-97b6-687146b4eef0" providerId="ADAL" clId="{9D067451-C7EF-4E7C-A671-D3AE8E5C30C5}" dt="2021-10-18T16:49:07.050" v="6260" actId="207"/>
          <ac:spMkLst>
            <pc:docMk/>
            <pc:sldMk cId="2605366622" sldId="269"/>
            <ac:spMk id="8" creationId="{DDC1475A-AC1F-49EE-8E19-8B09F335DAD1}"/>
          </ac:spMkLst>
        </pc:spChg>
        <pc:spChg chg="add mod">
          <ac:chgData name="Sonja Aits" userId="188457d9-1368-4655-97b6-687146b4eef0" providerId="ADAL" clId="{9D067451-C7EF-4E7C-A671-D3AE8E5C30C5}" dt="2021-10-18T20:42:07.552" v="8857" actId="1076"/>
          <ac:spMkLst>
            <pc:docMk/>
            <pc:sldMk cId="2605366622" sldId="269"/>
            <ac:spMk id="10" creationId="{500AD16B-137A-4838-B7C5-6CD1F3B8518C}"/>
          </ac:spMkLst>
        </pc:spChg>
        <pc:spChg chg="add mod">
          <ac:chgData name="Sonja Aits" userId="188457d9-1368-4655-97b6-687146b4eef0" providerId="ADAL" clId="{9D067451-C7EF-4E7C-A671-D3AE8E5C30C5}" dt="2021-10-18T20:42:40.773" v="8910" actId="554"/>
          <ac:spMkLst>
            <pc:docMk/>
            <pc:sldMk cId="2605366622" sldId="269"/>
            <ac:spMk id="11" creationId="{FBCBD352-F9C8-4E4C-88B2-4E2448158F3D}"/>
          </ac:spMkLst>
        </pc:spChg>
        <pc:spChg chg="add mod">
          <ac:chgData name="Sonja Aits" userId="188457d9-1368-4655-97b6-687146b4eef0" providerId="ADAL" clId="{9D067451-C7EF-4E7C-A671-D3AE8E5C30C5}" dt="2021-10-18T20:42:07.552" v="8857" actId="1076"/>
          <ac:spMkLst>
            <pc:docMk/>
            <pc:sldMk cId="2605366622" sldId="269"/>
            <ac:spMk id="13" creationId="{377A16D9-7FA9-4B8B-AF23-C72EB94AF6D5}"/>
          </ac:spMkLst>
        </pc:spChg>
        <pc:spChg chg="add mod">
          <ac:chgData name="Sonja Aits" userId="188457d9-1368-4655-97b6-687146b4eef0" providerId="ADAL" clId="{9D067451-C7EF-4E7C-A671-D3AE8E5C30C5}" dt="2021-10-18T20:42:07.552" v="8857" actId="1076"/>
          <ac:spMkLst>
            <pc:docMk/>
            <pc:sldMk cId="2605366622" sldId="269"/>
            <ac:spMk id="14" creationId="{72B35B8B-7460-4972-BFC9-F49E995BEF6C}"/>
          </ac:spMkLst>
        </pc:spChg>
        <pc:spChg chg="add mod">
          <ac:chgData name="Sonja Aits" userId="188457d9-1368-4655-97b6-687146b4eef0" providerId="ADAL" clId="{9D067451-C7EF-4E7C-A671-D3AE8E5C30C5}" dt="2021-10-18T20:42:07.552" v="8857" actId="1076"/>
          <ac:spMkLst>
            <pc:docMk/>
            <pc:sldMk cId="2605366622" sldId="269"/>
            <ac:spMk id="15" creationId="{8E1193CC-16E8-41CA-8618-407AE62E2713}"/>
          </ac:spMkLst>
        </pc:spChg>
        <pc:spChg chg="add mod">
          <ac:chgData name="Sonja Aits" userId="188457d9-1368-4655-97b6-687146b4eef0" providerId="ADAL" clId="{9D067451-C7EF-4E7C-A671-D3AE8E5C30C5}" dt="2021-10-18T20:42:07.552" v="8857" actId="1076"/>
          <ac:spMkLst>
            <pc:docMk/>
            <pc:sldMk cId="2605366622" sldId="269"/>
            <ac:spMk id="16" creationId="{097161AE-9FAF-495D-B502-65F7FDBBE3E8}"/>
          </ac:spMkLst>
        </pc:spChg>
        <pc:spChg chg="add mod">
          <ac:chgData name="Sonja Aits" userId="188457d9-1368-4655-97b6-687146b4eef0" providerId="ADAL" clId="{9D067451-C7EF-4E7C-A671-D3AE8E5C30C5}" dt="2021-10-18T20:43:23.029" v="8951" actId="1076"/>
          <ac:spMkLst>
            <pc:docMk/>
            <pc:sldMk cId="2605366622" sldId="269"/>
            <ac:spMk id="17" creationId="{54F00320-7541-4C19-B1B6-C4A209AB1690}"/>
          </ac:spMkLst>
        </pc:spChg>
        <pc:picChg chg="add mod modCrop">
          <ac:chgData name="Sonja Aits" userId="188457d9-1368-4655-97b6-687146b4eef0" providerId="ADAL" clId="{9D067451-C7EF-4E7C-A671-D3AE8E5C30C5}" dt="2021-10-18T20:42:57.548" v="8949" actId="1038"/>
          <ac:picMkLst>
            <pc:docMk/>
            <pc:sldMk cId="2605366622" sldId="269"/>
            <ac:picMk id="6" creationId="{E33B7CFF-77EC-4494-AE02-5827C75B235D}"/>
          </ac:picMkLst>
        </pc:picChg>
        <pc:picChg chg="add mod">
          <ac:chgData name="Sonja Aits" userId="188457d9-1368-4655-97b6-687146b4eef0" providerId="ADAL" clId="{9D067451-C7EF-4E7C-A671-D3AE8E5C30C5}" dt="2021-10-18T20:42:07.552" v="8857" actId="1076"/>
          <ac:picMkLst>
            <pc:docMk/>
            <pc:sldMk cId="2605366622" sldId="269"/>
            <ac:picMk id="9" creationId="{34A4B323-A874-43EA-8A8F-9256CDF044C2}"/>
          </ac:picMkLst>
        </pc:picChg>
        <pc:picChg chg="add mod">
          <ac:chgData name="Sonja Aits" userId="188457d9-1368-4655-97b6-687146b4eef0" providerId="ADAL" clId="{9D067451-C7EF-4E7C-A671-D3AE8E5C30C5}" dt="2021-10-18T20:42:07.552" v="8857" actId="1076"/>
          <ac:picMkLst>
            <pc:docMk/>
            <pc:sldMk cId="2605366622" sldId="269"/>
            <ac:picMk id="12" creationId="{499223A2-53DF-4A83-889E-230A79662E32}"/>
          </ac:picMkLst>
        </pc:picChg>
      </pc:sldChg>
      <pc:sldChg chg="modSp add mod ord">
        <pc:chgData name="Sonja Aits" userId="188457d9-1368-4655-97b6-687146b4eef0" providerId="ADAL" clId="{9D067451-C7EF-4E7C-A671-D3AE8E5C30C5}" dt="2021-10-18T20:36:04.791" v="8632" actId="20577"/>
        <pc:sldMkLst>
          <pc:docMk/>
          <pc:sldMk cId="3698820434" sldId="270"/>
        </pc:sldMkLst>
        <pc:spChg chg="mod">
          <ac:chgData name="Sonja Aits" userId="188457d9-1368-4655-97b6-687146b4eef0" providerId="ADAL" clId="{9D067451-C7EF-4E7C-A671-D3AE8E5C30C5}" dt="2021-10-18T20:36:04.791" v="8632" actId="20577"/>
          <ac:spMkLst>
            <pc:docMk/>
            <pc:sldMk cId="3698820434" sldId="270"/>
            <ac:spMk id="2" creationId="{9FE4384E-8561-40C9-9A42-7B0A4322A33D}"/>
          </ac:spMkLst>
        </pc:spChg>
      </pc:sldChg>
      <pc:sldChg chg="addSp delSp modSp new mod">
        <pc:chgData name="Sonja Aits" userId="188457d9-1368-4655-97b6-687146b4eef0" providerId="ADAL" clId="{9D067451-C7EF-4E7C-A671-D3AE8E5C30C5}" dt="2021-10-18T20:37:07.816" v="8726" actId="27636"/>
        <pc:sldMkLst>
          <pc:docMk/>
          <pc:sldMk cId="375313798" sldId="271"/>
        </pc:sldMkLst>
        <pc:spChg chg="mod">
          <ac:chgData name="Sonja Aits" userId="188457d9-1368-4655-97b6-687146b4eef0" providerId="ADAL" clId="{9D067451-C7EF-4E7C-A671-D3AE8E5C30C5}" dt="2021-10-18T20:37:07.816" v="8726" actId="27636"/>
          <ac:spMkLst>
            <pc:docMk/>
            <pc:sldMk cId="375313798" sldId="271"/>
            <ac:spMk id="2" creationId="{C6A53ED2-5A7F-4EC0-B79D-AAE485356F4D}"/>
          </ac:spMkLst>
        </pc:spChg>
        <pc:spChg chg="del">
          <ac:chgData name="Sonja Aits" userId="188457d9-1368-4655-97b6-687146b4eef0" providerId="ADAL" clId="{9D067451-C7EF-4E7C-A671-D3AE8E5C30C5}" dt="2021-10-18T18:48:20.093" v="7492" actId="478"/>
          <ac:spMkLst>
            <pc:docMk/>
            <pc:sldMk cId="375313798" sldId="271"/>
            <ac:spMk id="3" creationId="{3536AFCF-F124-4C03-88E1-699342FEBC8C}"/>
          </ac:spMkLst>
        </pc:spChg>
        <pc:spChg chg="add del mod">
          <ac:chgData name="Sonja Aits" userId="188457d9-1368-4655-97b6-687146b4eef0" providerId="ADAL" clId="{9D067451-C7EF-4E7C-A671-D3AE8E5C30C5}" dt="2021-10-18T18:47:15.365" v="7484" actId="478"/>
          <ac:spMkLst>
            <pc:docMk/>
            <pc:sldMk cId="375313798" sldId="271"/>
            <ac:spMk id="5" creationId="{2DCB53BF-A86D-4511-871B-E65FCC558C0E}"/>
          </ac:spMkLst>
        </pc:spChg>
        <pc:spChg chg="add del mod">
          <ac:chgData name="Sonja Aits" userId="188457d9-1368-4655-97b6-687146b4eef0" providerId="ADAL" clId="{9D067451-C7EF-4E7C-A671-D3AE8E5C30C5}" dt="2021-10-18T18:47:15.365" v="7484" actId="478"/>
          <ac:spMkLst>
            <pc:docMk/>
            <pc:sldMk cId="375313798" sldId="271"/>
            <ac:spMk id="6" creationId="{2DB975FF-27AF-4C32-A22F-A77FDE7C74BD}"/>
          </ac:spMkLst>
        </pc:spChg>
        <pc:spChg chg="add mod">
          <ac:chgData name="Sonja Aits" userId="188457d9-1368-4655-97b6-687146b4eef0" providerId="ADAL" clId="{9D067451-C7EF-4E7C-A671-D3AE8E5C30C5}" dt="2021-10-18T18:54:58.126" v="7616" actId="14100"/>
          <ac:spMkLst>
            <pc:docMk/>
            <pc:sldMk cId="375313798" sldId="271"/>
            <ac:spMk id="7" creationId="{760007A3-E02A-4C20-AC7A-4EDF50E33E28}"/>
          </ac:spMkLst>
        </pc:spChg>
        <pc:spChg chg="add mod">
          <ac:chgData name="Sonja Aits" userId="188457d9-1368-4655-97b6-687146b4eef0" providerId="ADAL" clId="{9D067451-C7EF-4E7C-A671-D3AE8E5C30C5}" dt="2021-10-18T18:55:03.384" v="7617" actId="14100"/>
          <ac:spMkLst>
            <pc:docMk/>
            <pc:sldMk cId="375313798" sldId="271"/>
            <ac:spMk id="8" creationId="{35C0EBD6-D2FC-47E8-93DE-E89BF4445386}"/>
          </ac:spMkLst>
        </pc:spChg>
        <pc:spChg chg="add mod ord">
          <ac:chgData name="Sonja Aits" userId="188457d9-1368-4655-97b6-687146b4eef0" providerId="ADAL" clId="{9D067451-C7EF-4E7C-A671-D3AE8E5C30C5}" dt="2021-10-18T18:54:53.566" v="7615" actId="14100"/>
          <ac:spMkLst>
            <pc:docMk/>
            <pc:sldMk cId="375313798" sldId="271"/>
            <ac:spMk id="9" creationId="{E917C667-55BC-4252-B92E-41C0383E856F}"/>
          </ac:spMkLst>
        </pc:spChg>
        <pc:spChg chg="add del mod">
          <ac:chgData name="Sonja Aits" userId="188457d9-1368-4655-97b6-687146b4eef0" providerId="ADAL" clId="{9D067451-C7EF-4E7C-A671-D3AE8E5C30C5}" dt="2021-10-18T18:55:08.707" v="7618" actId="478"/>
          <ac:spMkLst>
            <pc:docMk/>
            <pc:sldMk cId="375313798" sldId="271"/>
            <ac:spMk id="10" creationId="{B63C51A4-B0C8-4DE4-B5EC-50FF3C8460B8}"/>
          </ac:spMkLst>
        </pc:spChg>
        <pc:spChg chg="add del mod">
          <ac:chgData name="Sonja Aits" userId="188457d9-1368-4655-97b6-687146b4eef0" providerId="ADAL" clId="{9D067451-C7EF-4E7C-A671-D3AE8E5C30C5}" dt="2021-10-18T18:55:08.707" v="7618" actId="478"/>
          <ac:spMkLst>
            <pc:docMk/>
            <pc:sldMk cId="375313798" sldId="271"/>
            <ac:spMk id="11" creationId="{459AA424-72AF-45BC-ABB9-489BC783FC7B}"/>
          </ac:spMkLst>
        </pc:spChg>
        <pc:spChg chg="add del mod">
          <ac:chgData name="Sonja Aits" userId="188457d9-1368-4655-97b6-687146b4eef0" providerId="ADAL" clId="{9D067451-C7EF-4E7C-A671-D3AE8E5C30C5}" dt="2021-10-18T18:55:08.707" v="7618" actId="478"/>
          <ac:spMkLst>
            <pc:docMk/>
            <pc:sldMk cId="375313798" sldId="271"/>
            <ac:spMk id="12" creationId="{DE2FBBF6-C443-46BF-A21D-220653E39C55}"/>
          </ac:spMkLst>
        </pc:spChg>
        <pc:spChg chg="add del mod">
          <ac:chgData name="Sonja Aits" userId="188457d9-1368-4655-97b6-687146b4eef0" providerId="ADAL" clId="{9D067451-C7EF-4E7C-A671-D3AE8E5C30C5}" dt="2021-10-18T18:57:30.876" v="7729" actId="478"/>
          <ac:spMkLst>
            <pc:docMk/>
            <pc:sldMk cId="375313798" sldId="271"/>
            <ac:spMk id="13" creationId="{9FB2ED47-7A0A-44D6-BA44-4FF5BBCA7BAC}"/>
          </ac:spMkLst>
        </pc:spChg>
        <pc:spChg chg="add mod">
          <ac:chgData name="Sonja Aits" userId="188457d9-1368-4655-97b6-687146b4eef0" providerId="ADAL" clId="{9D067451-C7EF-4E7C-A671-D3AE8E5C30C5}" dt="2021-10-18T18:57:27.852" v="7728" actId="20577"/>
          <ac:spMkLst>
            <pc:docMk/>
            <pc:sldMk cId="375313798" sldId="271"/>
            <ac:spMk id="14" creationId="{92F140AA-02F6-46CB-9699-458BF8EDED04}"/>
          </ac:spMkLst>
        </pc:spChg>
        <pc:spChg chg="add mod ord">
          <ac:chgData name="Sonja Aits" userId="188457d9-1368-4655-97b6-687146b4eef0" providerId="ADAL" clId="{9D067451-C7EF-4E7C-A671-D3AE8E5C30C5}" dt="2021-10-18T18:57:38.834" v="7730" actId="166"/>
          <ac:spMkLst>
            <pc:docMk/>
            <pc:sldMk cId="375313798" sldId="271"/>
            <ac:spMk id="15" creationId="{30905FE0-FB5B-4F68-AE32-F9BF56ECFD42}"/>
          </ac:spMkLst>
        </pc:spChg>
        <pc:spChg chg="add mod ord">
          <ac:chgData name="Sonja Aits" userId="188457d9-1368-4655-97b6-687146b4eef0" providerId="ADAL" clId="{9D067451-C7EF-4E7C-A671-D3AE8E5C30C5}" dt="2021-10-18T18:57:59.701" v="7731" actId="166"/>
          <ac:spMkLst>
            <pc:docMk/>
            <pc:sldMk cId="375313798" sldId="271"/>
            <ac:spMk id="16" creationId="{AECCEEA5-EAAC-46EA-B12F-82A3F2CEBB50}"/>
          </ac:spMkLst>
        </pc:spChg>
        <pc:spChg chg="add mod">
          <ac:chgData name="Sonja Aits" userId="188457d9-1368-4655-97b6-687146b4eef0" providerId="ADAL" clId="{9D067451-C7EF-4E7C-A671-D3AE8E5C30C5}" dt="2021-10-18T18:56:33.621" v="7700" actId="1036"/>
          <ac:spMkLst>
            <pc:docMk/>
            <pc:sldMk cId="375313798" sldId="271"/>
            <ac:spMk id="17" creationId="{648164AA-94E2-4E20-9238-76E2E6F906BE}"/>
          </ac:spMkLst>
        </pc:spChg>
        <pc:spChg chg="add mod">
          <ac:chgData name="Sonja Aits" userId="188457d9-1368-4655-97b6-687146b4eef0" providerId="ADAL" clId="{9D067451-C7EF-4E7C-A671-D3AE8E5C30C5}" dt="2021-10-18T18:55:55.362" v="7648" actId="207"/>
          <ac:spMkLst>
            <pc:docMk/>
            <pc:sldMk cId="375313798" sldId="271"/>
            <ac:spMk id="18" creationId="{2BE1597C-C1CE-44A8-979F-D7FEB4667DCC}"/>
          </ac:spMkLst>
        </pc:spChg>
        <pc:spChg chg="add mod">
          <ac:chgData name="Sonja Aits" userId="188457d9-1368-4655-97b6-687146b4eef0" providerId="ADAL" clId="{9D067451-C7EF-4E7C-A671-D3AE8E5C30C5}" dt="2021-10-18T18:56:27.876" v="7680" actId="1036"/>
          <ac:spMkLst>
            <pc:docMk/>
            <pc:sldMk cId="375313798" sldId="271"/>
            <ac:spMk id="19" creationId="{A1E79FEE-F80D-4E4C-9DE8-14B5008D5B07}"/>
          </ac:spMkLst>
        </pc:spChg>
        <pc:spChg chg="add mod">
          <ac:chgData name="Sonja Aits" userId="188457d9-1368-4655-97b6-687146b4eef0" providerId="ADAL" clId="{9D067451-C7EF-4E7C-A671-D3AE8E5C30C5}" dt="2021-10-18T18:56:20.080" v="7651" actId="1076"/>
          <ac:spMkLst>
            <pc:docMk/>
            <pc:sldMk cId="375313798" sldId="271"/>
            <ac:spMk id="20" creationId="{A8CB36C1-1DCF-4643-8D2C-6240E3D61CF7}"/>
          </ac:spMkLst>
        </pc:spChg>
        <pc:spChg chg="add mod">
          <ac:chgData name="Sonja Aits" userId="188457d9-1368-4655-97b6-687146b4eef0" providerId="ADAL" clId="{9D067451-C7EF-4E7C-A671-D3AE8E5C30C5}" dt="2021-10-18T18:58:28.343" v="7734" actId="207"/>
          <ac:spMkLst>
            <pc:docMk/>
            <pc:sldMk cId="375313798" sldId="271"/>
            <ac:spMk id="21" creationId="{04B3DD1F-0DB2-4C99-B098-F9DC980D63CD}"/>
          </ac:spMkLst>
        </pc:spChg>
        <pc:spChg chg="add mod">
          <ac:chgData name="Sonja Aits" userId="188457d9-1368-4655-97b6-687146b4eef0" providerId="ADAL" clId="{9D067451-C7EF-4E7C-A671-D3AE8E5C30C5}" dt="2021-10-18T18:58:56.224" v="7750" actId="1038"/>
          <ac:spMkLst>
            <pc:docMk/>
            <pc:sldMk cId="375313798" sldId="271"/>
            <ac:spMk id="22" creationId="{D5CCD4C3-F076-46EE-BB2E-3433B906F423}"/>
          </ac:spMkLst>
        </pc:spChg>
        <pc:spChg chg="add mod">
          <ac:chgData name="Sonja Aits" userId="188457d9-1368-4655-97b6-687146b4eef0" providerId="ADAL" clId="{9D067451-C7EF-4E7C-A671-D3AE8E5C30C5}" dt="2021-10-18T19:00:30.070" v="7819" actId="1076"/>
          <ac:spMkLst>
            <pc:docMk/>
            <pc:sldMk cId="375313798" sldId="271"/>
            <ac:spMk id="27" creationId="{FA115E55-5023-4B07-AAF9-3C4CEC2064DF}"/>
          </ac:spMkLst>
        </pc:spChg>
        <pc:cxnChg chg="add del">
          <ac:chgData name="Sonja Aits" userId="188457d9-1368-4655-97b6-687146b4eef0" providerId="ADAL" clId="{9D067451-C7EF-4E7C-A671-D3AE8E5C30C5}" dt="2021-10-18T18:59:07.649" v="7752" actId="11529"/>
          <ac:cxnSpMkLst>
            <pc:docMk/>
            <pc:sldMk cId="375313798" sldId="271"/>
            <ac:cxnSpMk id="24" creationId="{F7749343-E27F-48FA-A2AC-FBDF37188DD3}"/>
          </ac:cxnSpMkLst>
        </pc:cxnChg>
        <pc:cxnChg chg="add mod">
          <ac:chgData name="Sonja Aits" userId="188457d9-1368-4655-97b6-687146b4eef0" providerId="ADAL" clId="{9D067451-C7EF-4E7C-A671-D3AE8E5C30C5}" dt="2021-10-18T18:59:30.517" v="7765" actId="1076"/>
          <ac:cxnSpMkLst>
            <pc:docMk/>
            <pc:sldMk cId="375313798" sldId="271"/>
            <ac:cxnSpMk id="26" creationId="{B1A36F58-1456-4CFA-85FF-87B7E7DF3919}"/>
          </ac:cxnSpMkLst>
        </pc:cxnChg>
      </pc:sldChg>
      <pc:sldChg chg="addSp delSp modSp new mod">
        <pc:chgData name="Sonja Aits" userId="188457d9-1368-4655-97b6-687146b4eef0" providerId="ADAL" clId="{9D067451-C7EF-4E7C-A671-D3AE8E5C30C5}" dt="2021-10-18T20:40:49.577" v="8821" actId="478"/>
        <pc:sldMkLst>
          <pc:docMk/>
          <pc:sldMk cId="3491748387" sldId="272"/>
        </pc:sldMkLst>
        <pc:spChg chg="mod">
          <ac:chgData name="Sonja Aits" userId="188457d9-1368-4655-97b6-687146b4eef0" providerId="ADAL" clId="{9D067451-C7EF-4E7C-A671-D3AE8E5C30C5}" dt="2021-10-18T19:11:17.862" v="7850" actId="122"/>
          <ac:spMkLst>
            <pc:docMk/>
            <pc:sldMk cId="3491748387" sldId="272"/>
            <ac:spMk id="2" creationId="{53AEAE6D-FDAC-488A-9308-B6ACB44059AF}"/>
          </ac:spMkLst>
        </pc:spChg>
        <pc:spChg chg="mod">
          <ac:chgData name="Sonja Aits" userId="188457d9-1368-4655-97b6-687146b4eef0" providerId="ADAL" clId="{9D067451-C7EF-4E7C-A671-D3AE8E5C30C5}" dt="2021-10-18T20:40:34.353" v="8797" actId="5793"/>
          <ac:spMkLst>
            <pc:docMk/>
            <pc:sldMk cId="3491748387" sldId="272"/>
            <ac:spMk id="3" creationId="{B0727423-5176-442E-9770-1AD97C32C544}"/>
          </ac:spMkLst>
        </pc:spChg>
        <pc:spChg chg="add mod">
          <ac:chgData name="Sonja Aits" userId="188457d9-1368-4655-97b6-687146b4eef0" providerId="ADAL" clId="{9D067451-C7EF-4E7C-A671-D3AE8E5C30C5}" dt="2021-10-18T20:39:49.817" v="8738" actId="1036"/>
          <ac:spMkLst>
            <pc:docMk/>
            <pc:sldMk cId="3491748387" sldId="272"/>
            <ac:spMk id="5" creationId="{6A55C180-ED7F-47F3-9557-CE9B3D9875EC}"/>
          </ac:spMkLst>
        </pc:spChg>
        <pc:spChg chg="add mod">
          <ac:chgData name="Sonja Aits" userId="188457d9-1368-4655-97b6-687146b4eef0" providerId="ADAL" clId="{9D067451-C7EF-4E7C-A671-D3AE8E5C30C5}" dt="2021-10-18T20:40:21.276" v="8790" actId="1076"/>
          <ac:spMkLst>
            <pc:docMk/>
            <pc:sldMk cId="3491748387" sldId="272"/>
            <ac:spMk id="6" creationId="{71FB46B0-7D0A-43E1-9C12-9F2CD20F3C63}"/>
          </ac:spMkLst>
        </pc:spChg>
        <pc:spChg chg="add del mod">
          <ac:chgData name="Sonja Aits" userId="188457d9-1368-4655-97b6-687146b4eef0" providerId="ADAL" clId="{9D067451-C7EF-4E7C-A671-D3AE8E5C30C5}" dt="2021-10-18T20:40:49.577" v="8821" actId="478"/>
          <ac:spMkLst>
            <pc:docMk/>
            <pc:sldMk cId="3491748387" sldId="272"/>
            <ac:spMk id="7" creationId="{A7E2D124-8554-452D-B460-53295D277FB6}"/>
          </ac:spMkLst>
        </pc:spChg>
      </pc:sldChg>
      <pc:sldChg chg="new del">
        <pc:chgData name="Sonja Aits" userId="188457d9-1368-4655-97b6-687146b4eef0" providerId="ADAL" clId="{9D067451-C7EF-4E7C-A671-D3AE8E5C30C5}" dt="2021-10-18T20:45:47.187" v="8952" actId="47"/>
        <pc:sldMkLst>
          <pc:docMk/>
          <pc:sldMk cId="1842577758" sldId="273"/>
        </pc:sldMkLst>
      </pc:sldChg>
      <pc:sldChg chg="addSp delSp modSp new mod ord">
        <pc:chgData name="Sonja Aits" userId="188457d9-1368-4655-97b6-687146b4eef0" providerId="ADAL" clId="{9D067451-C7EF-4E7C-A671-D3AE8E5C30C5}" dt="2021-10-18T21:17:53.972" v="9006" actId="478"/>
        <pc:sldMkLst>
          <pc:docMk/>
          <pc:sldMk cId="955255984" sldId="274"/>
        </pc:sldMkLst>
        <pc:spChg chg="mod">
          <ac:chgData name="Sonja Aits" userId="188457d9-1368-4655-97b6-687146b4eef0" providerId="ADAL" clId="{9D067451-C7EF-4E7C-A671-D3AE8E5C30C5}" dt="2021-10-18T20:22:36.632" v="8373" actId="20577"/>
          <ac:spMkLst>
            <pc:docMk/>
            <pc:sldMk cId="955255984" sldId="274"/>
            <ac:spMk id="2" creationId="{9C317930-ED98-4BE3-8256-B0067E895F0F}"/>
          </ac:spMkLst>
        </pc:spChg>
        <pc:spChg chg="del">
          <ac:chgData name="Sonja Aits" userId="188457d9-1368-4655-97b6-687146b4eef0" providerId="ADAL" clId="{9D067451-C7EF-4E7C-A671-D3AE8E5C30C5}" dt="2021-10-18T21:17:38.214" v="9001"/>
          <ac:spMkLst>
            <pc:docMk/>
            <pc:sldMk cId="955255984" sldId="274"/>
            <ac:spMk id="3" creationId="{F4D80B35-D457-4D47-8C69-1691E3CDCBC0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9" creationId="{ADDFCAA7-AC4E-47D7-955A-E1B98B039668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10" creationId="{0185694D-7E54-48E5-8541-0D6371011E66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11" creationId="{49E7FA43-40CE-4BCE-B45E-A3848E255C3C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12" creationId="{B3D7B0D4-512C-483F-8C1B-3269470A647D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13" creationId="{88D89197-BBE9-4898-A789-CBBF9530FF04}"/>
          </ac:spMkLst>
        </pc:spChg>
        <pc:spChg chg="add mod">
          <ac:chgData name="Sonja Aits" userId="188457d9-1368-4655-97b6-687146b4eef0" providerId="ADAL" clId="{9D067451-C7EF-4E7C-A671-D3AE8E5C30C5}" dt="2021-10-18T21:14:22.450" v="8984" actId="1036"/>
          <ac:spMkLst>
            <pc:docMk/>
            <pc:sldMk cId="955255984" sldId="274"/>
            <ac:spMk id="14" creationId="{D1C30259-AD07-4305-81E2-D86458474984}"/>
          </ac:spMkLst>
        </pc:spChg>
        <pc:spChg chg="add mod">
          <ac:chgData name="Sonja Aits" userId="188457d9-1368-4655-97b6-687146b4eef0" providerId="ADAL" clId="{9D067451-C7EF-4E7C-A671-D3AE8E5C30C5}" dt="2021-10-18T21:17:53.972" v="9006" actId="478"/>
          <ac:spMkLst>
            <pc:docMk/>
            <pc:sldMk cId="955255984" sldId="274"/>
            <ac:spMk id="18" creationId="{FF756330-191A-4D1B-8433-092ABC2369D6}"/>
          </ac:spMkLst>
        </pc:spChg>
        <pc:picChg chg="add mod modCrop">
          <ac:chgData name="Sonja Aits" userId="188457d9-1368-4655-97b6-687146b4eef0" providerId="ADAL" clId="{9D067451-C7EF-4E7C-A671-D3AE8E5C30C5}" dt="2021-10-18T21:14:22.450" v="8984" actId="1036"/>
          <ac:picMkLst>
            <pc:docMk/>
            <pc:sldMk cId="955255984" sldId="274"/>
            <ac:picMk id="6" creationId="{60F3D832-C268-45C1-94A3-5831FC834310}"/>
          </ac:picMkLst>
        </pc:picChg>
        <pc:picChg chg="add mod modCrop">
          <ac:chgData name="Sonja Aits" userId="188457d9-1368-4655-97b6-687146b4eef0" providerId="ADAL" clId="{9D067451-C7EF-4E7C-A671-D3AE8E5C30C5}" dt="2021-10-18T21:14:22.450" v="8984" actId="1036"/>
          <ac:picMkLst>
            <pc:docMk/>
            <pc:sldMk cId="955255984" sldId="274"/>
            <ac:picMk id="8" creationId="{F756BFD3-5F06-40BF-8D1C-D28D710553C5}"/>
          </ac:picMkLst>
        </pc:picChg>
        <pc:picChg chg="add del mod">
          <ac:chgData name="Sonja Aits" userId="188457d9-1368-4655-97b6-687146b4eef0" providerId="ADAL" clId="{9D067451-C7EF-4E7C-A671-D3AE8E5C30C5}" dt="2021-10-18T21:17:53.972" v="9006" actId="478"/>
          <ac:picMkLst>
            <pc:docMk/>
            <pc:sldMk cId="955255984" sldId="274"/>
            <ac:picMk id="16" creationId="{89B89FEB-201A-4CCF-933D-7C442B3A3313}"/>
          </ac:picMkLst>
        </pc:picChg>
      </pc:sldChg>
      <pc:sldChg chg="modSp new del mod">
        <pc:chgData name="Sonja Aits" userId="188457d9-1368-4655-97b6-687146b4eef0" providerId="ADAL" clId="{9D067451-C7EF-4E7C-A671-D3AE8E5C30C5}" dt="2021-10-18T21:17:35.040" v="9000" actId="47"/>
        <pc:sldMkLst>
          <pc:docMk/>
          <pc:sldMk cId="2668777952" sldId="275"/>
        </pc:sldMkLst>
        <pc:spChg chg="mod">
          <ac:chgData name="Sonja Aits" userId="188457d9-1368-4655-97b6-687146b4eef0" providerId="ADAL" clId="{9D067451-C7EF-4E7C-A671-D3AE8E5C30C5}" dt="2021-10-18T21:14:38.919" v="8999"/>
          <ac:spMkLst>
            <pc:docMk/>
            <pc:sldMk cId="2668777952" sldId="275"/>
            <ac:spMk id="2" creationId="{C1FDBC13-8720-4603-A931-00179817CD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BE087-AF1E-4EC3-BBEE-5CF376176EFE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DAD9-DDB1-40EC-8A23-CF32B0B1448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64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4F21-C8C0-452C-9454-46CFD73D4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FBC85-B43F-4C72-AC3B-DA62D04F7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FF6A-B9E8-4FA3-AC11-FB3703EB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23A5-52F8-4AEB-886F-A4D1B278049E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BA03-A764-4EDA-B0EB-E61271AA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BB48-69A7-4E03-A2AE-F7F3217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09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61E9-99AA-4860-81E8-7FEC4CE1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05715-2DEC-46BE-AC60-9212AADD9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AF25-9C7D-4635-9BD3-F3179B76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2B82-E711-4A07-B718-2B216A092AF8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7F02-98C8-4745-95E7-1823DACA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0F4C-A140-4CE5-9F66-596D9937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821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96D0C-A11C-4356-9518-2425DCAF0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97931-8B01-4906-8625-523C0BB51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D43-49A4-49B2-8508-EE612054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EC8-F1FA-48EF-BCFC-5F477A74AF8E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9FBF-CFCD-4AC8-AFA6-D1224F2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78DC-A34E-4C5E-801C-1E888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58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0B64-C4A2-43FD-9D62-6CF895B5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C5C8-31BB-4A2D-9E8C-C7542FAA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A64B-5A77-4189-B435-657A52C0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F62-7EBA-4C27-90D6-F5E0B6AFF3D9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9FA9-4496-4796-BBDF-24ECA90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124D-24A3-44F7-9ECF-31FB12A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5A08-0273-4ACC-93B1-F154AC36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78B11-4428-4B0D-84A3-3B7CD530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F623-82BC-47AE-81F1-1A63DDC1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A46-CFDC-4187-B066-3B7243E7AF13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74CF-164E-4449-8CA1-399B5BBD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9B4F-0B8B-49FE-81E5-AEC89831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89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7ED7-2076-4A50-A725-95F4E376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0548-944B-4FC3-9503-256D0E21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03E4-0BF9-4C80-8FB5-037089B9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996D5-FE0A-449F-BD37-281B841B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8B0-94D8-40ED-A2E9-CCBED7E72D43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06F2B-9525-4EC6-9AE6-D198EF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AC79-808C-4C4F-B1B1-4F96A8DD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92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567-3631-4689-B2D0-81B80264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889F-9B41-4C90-9C15-F258347A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CA5A-D5A6-4EC7-B573-32C42676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544E8-2554-4D8A-8A43-84D1228A3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42FEA-C4F7-4A22-8130-786735865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D1245-834B-4977-93D9-3DDFA69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4F26-C54E-422F-BFF7-521B14D5F98C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3256E-64C0-4E28-9BEF-52E8F530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41A72-B688-42D5-8EAA-5CAD3EE5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4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C451-A272-40DC-A300-8B402F7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4982F-0B84-460C-AD8A-8D3991F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8B44-65B9-4AC9-8A4A-F27957A25EEA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F93E3-24CE-466C-9266-5BCA6A5F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3B6CE-563B-40E9-8DB0-CD9DEB6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09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1BFA2-B06E-4132-966D-6B5A8B05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E51C-6023-421D-9FE4-5BD8C18F148F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30C6-8254-4C26-84EE-6EF6D7E3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6543E-D64D-4680-A1C8-658A264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643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3B6-3769-47D8-8B40-C1D5418C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1C26-28E1-4648-8FB5-DA85A696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DAA8-E052-47A9-9EAD-AA382E570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907B-15C6-4462-A38E-6E502804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532B-D16B-46E8-B21B-08C9E16DCC8E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F2DFD-7FB9-49F0-8F55-BE45771C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B410-CE75-40E3-AB3E-98ADFAA3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05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7AA6-4FD7-4085-9E9F-E040206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943B3-9C78-46A8-A1CA-E5E2F4FE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AD81-BD53-4142-B3B4-FB2FE8DA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E2FF-223A-4BFC-9C4F-DD39FCA4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1809-4ABD-49D9-A296-2383816CB1C9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B52F-8475-4547-8C6E-20357730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79FD2-006A-4D44-ABC7-D329C0D7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10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2A933-B8BD-4AEF-B5A2-9347678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9DAD-6553-4805-AD58-66DCF2C4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F77D-8AE6-4001-9B63-31CA83F6E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DAA6-BF88-4102-8217-1F402A7DBFB7}" type="datetime8">
              <a:rPr lang="en-SE" smtClean="0"/>
              <a:t>2021-10-19 11:27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5F62-E018-447B-B5FB-7F30D99C6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961F-2B94-4E88-B166-CB8CFCB0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711A-4A6E-4825-84B5-A88817BFCBD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3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A806491-FB82-467D-BA90-9D2BA8FC2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rgbClr val="00B0F0"/>
                </a:solidFill>
              </a:rPr>
              <a:t>Evaluation metrics and strategies</a:t>
            </a:r>
            <a:endParaRPr lang="en-SE" dirty="0">
              <a:solidFill>
                <a:srgbClr val="00B0F0"/>
              </a:solidFill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D47D1D42-F37B-4281-9DCD-3C82CC150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Sonja Aits</a:t>
            </a:r>
          </a:p>
          <a:p>
            <a:r>
              <a:rPr lang="en-US" dirty="0">
                <a:solidFill>
                  <a:schemeClr val="bg1"/>
                </a:solidFill>
              </a:rPr>
              <a:t>“AI for Medicine and Life Science – AI for image and video data”, Lund University</a:t>
            </a:r>
          </a:p>
          <a:p>
            <a:r>
              <a:rPr lang="en-US" dirty="0">
                <a:solidFill>
                  <a:schemeClr val="bg1"/>
                </a:solidFill>
              </a:rPr>
              <a:t>20211019</a:t>
            </a:r>
            <a:endParaRPr lang="en-SE" dirty="0">
              <a:solidFill>
                <a:schemeClr val="bg1"/>
              </a:solidFill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227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17C667-55BC-4252-B92E-41C0383E856F}"/>
              </a:ext>
            </a:extLst>
          </p:cNvPr>
          <p:cNvSpPr/>
          <p:nvPr/>
        </p:nvSpPr>
        <p:spPr>
          <a:xfrm>
            <a:off x="5201479" y="2209799"/>
            <a:ext cx="1704560" cy="1497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Intersection</a:t>
            </a:r>
            <a:endParaRPr lang="en-SE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3ED2-5A7F-4EC0-B79D-AAE48535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Object detection/segmentation evaluation: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Jaccard index (Intersection over Union, </a:t>
            </a:r>
            <a:r>
              <a:rPr lang="en-US" dirty="0" err="1">
                <a:solidFill>
                  <a:srgbClr val="00B050"/>
                </a:solidFill>
              </a:rPr>
              <a:t>IoU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D728B-57A4-438F-8566-AE05E722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10</a:t>
            </a:fld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007A3-E02A-4C20-AC7A-4EDF50E33E28}"/>
              </a:ext>
            </a:extLst>
          </p:cNvPr>
          <p:cNvSpPr/>
          <p:nvPr/>
        </p:nvSpPr>
        <p:spPr>
          <a:xfrm>
            <a:off x="5049079" y="2057400"/>
            <a:ext cx="1856960" cy="16498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0EBD6-D2FC-47E8-93DE-E89BF4445386}"/>
              </a:ext>
            </a:extLst>
          </p:cNvPr>
          <p:cNvSpPr/>
          <p:nvPr/>
        </p:nvSpPr>
        <p:spPr>
          <a:xfrm>
            <a:off x="5201478" y="2209800"/>
            <a:ext cx="1856959" cy="186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F140AA-02F6-46CB-9699-458BF8EDED04}"/>
              </a:ext>
            </a:extLst>
          </p:cNvPr>
          <p:cNvSpPr/>
          <p:nvPr/>
        </p:nvSpPr>
        <p:spPr>
          <a:xfrm>
            <a:off x="5201479" y="4803222"/>
            <a:ext cx="1704560" cy="1497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Union</a:t>
            </a:r>
            <a:endParaRPr lang="en-S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4AA-94E2-4E20-9238-76E2E6F906BE}"/>
              </a:ext>
            </a:extLst>
          </p:cNvPr>
          <p:cNvSpPr txBox="1"/>
          <p:nvPr/>
        </p:nvSpPr>
        <p:spPr>
          <a:xfrm>
            <a:off x="4213352" y="1998353"/>
            <a:ext cx="792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</a:rPr>
              <a:t>Truth</a:t>
            </a:r>
            <a:endParaRPr lang="en-SE" sz="22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1597C-C1CE-44A8-979F-D7FEB4667DCC}"/>
              </a:ext>
            </a:extLst>
          </p:cNvPr>
          <p:cNvSpPr txBox="1"/>
          <p:nvPr/>
        </p:nvSpPr>
        <p:spPr>
          <a:xfrm>
            <a:off x="7115833" y="3707294"/>
            <a:ext cx="1351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Prediction</a:t>
            </a:r>
            <a:endParaRPr lang="en-SE" sz="2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79FEE-F80D-4E4C-9DE8-14B5008D5B07}"/>
              </a:ext>
            </a:extLst>
          </p:cNvPr>
          <p:cNvSpPr txBox="1"/>
          <p:nvPr/>
        </p:nvSpPr>
        <p:spPr>
          <a:xfrm>
            <a:off x="4213352" y="4631340"/>
            <a:ext cx="792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</a:rPr>
              <a:t>Truth</a:t>
            </a:r>
            <a:endParaRPr lang="en-SE" sz="22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B36C1-1DCF-4643-8D2C-6240E3D61CF7}"/>
              </a:ext>
            </a:extLst>
          </p:cNvPr>
          <p:cNvSpPr txBox="1"/>
          <p:nvPr/>
        </p:nvSpPr>
        <p:spPr>
          <a:xfrm>
            <a:off x="7115833" y="6290588"/>
            <a:ext cx="1351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Prediction</a:t>
            </a:r>
            <a:endParaRPr lang="en-SE" sz="22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05FE0-FB5B-4F68-AE32-F9BF56ECFD42}"/>
              </a:ext>
            </a:extLst>
          </p:cNvPr>
          <p:cNvSpPr/>
          <p:nvPr/>
        </p:nvSpPr>
        <p:spPr>
          <a:xfrm>
            <a:off x="5049079" y="4650823"/>
            <a:ext cx="1856960" cy="1649895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CEEA5-EAAC-46EA-B12F-82A3F2CEBB50}"/>
              </a:ext>
            </a:extLst>
          </p:cNvPr>
          <p:cNvSpPr/>
          <p:nvPr/>
        </p:nvSpPr>
        <p:spPr>
          <a:xfrm>
            <a:off x="5201478" y="4803223"/>
            <a:ext cx="1856959" cy="1865243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3DD1F-0DB2-4C99-B098-F9DC980D63CD}"/>
              </a:ext>
            </a:extLst>
          </p:cNvPr>
          <p:cNvSpPr/>
          <p:nvPr/>
        </p:nvSpPr>
        <p:spPr>
          <a:xfrm>
            <a:off x="5049078" y="4653443"/>
            <a:ext cx="1856960" cy="16498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CD4C3-F076-46EE-BB2E-3433B906F423}"/>
              </a:ext>
            </a:extLst>
          </p:cNvPr>
          <p:cNvSpPr txBox="1"/>
          <p:nvPr/>
        </p:nvSpPr>
        <p:spPr>
          <a:xfrm>
            <a:off x="5607133" y="532113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Union</a:t>
            </a:r>
            <a:endParaRPr lang="en-SE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A36F58-1456-4CFA-85FF-87B7E7DF3919}"/>
              </a:ext>
            </a:extLst>
          </p:cNvPr>
          <p:cNvCxnSpPr/>
          <p:nvPr/>
        </p:nvCxnSpPr>
        <p:spPr>
          <a:xfrm flipV="1">
            <a:off x="3770243" y="4326927"/>
            <a:ext cx="4840357" cy="165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115E55-5023-4B07-AAF9-3C4CEC2064DF}"/>
              </a:ext>
            </a:extLst>
          </p:cNvPr>
          <p:cNvSpPr txBox="1"/>
          <p:nvPr/>
        </p:nvSpPr>
        <p:spPr>
          <a:xfrm>
            <a:off x="1557176" y="4075043"/>
            <a:ext cx="213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Jaccard index = 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753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AE6D-FDAC-488A-9308-B6ACB440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Image similarity metrics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7423-5176-442E-9770-1AD97C32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  <a:p>
            <a:r>
              <a:rPr lang="en-US" dirty="0"/>
              <a:t>Mean absolute error (MAE)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similarity index (SSIM)</a:t>
            </a:r>
          </a:p>
          <a:p>
            <a:r>
              <a:rPr lang="en-US" dirty="0"/>
              <a:t>…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98CC-6E2A-4776-812E-F5606F6F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11</a:t>
            </a:fld>
            <a:endParaRPr lang="en-SE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A55C180-ED7F-47F3-9557-CE9B3D9875EC}"/>
              </a:ext>
            </a:extLst>
          </p:cNvPr>
          <p:cNvSpPr/>
          <p:nvPr/>
        </p:nvSpPr>
        <p:spPr>
          <a:xfrm>
            <a:off x="5337544" y="1924492"/>
            <a:ext cx="255182" cy="80807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B46B0-7D0A-43E1-9C12-9F2CD20F3C63}"/>
              </a:ext>
            </a:extLst>
          </p:cNvPr>
          <p:cNvSpPr txBox="1"/>
          <p:nvPr/>
        </p:nvSpPr>
        <p:spPr>
          <a:xfrm>
            <a:off x="5717476" y="2097696"/>
            <a:ext cx="551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predicted vs true pixel intensities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49174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7930-ED98-4BE3-8256-B0067E89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Inspect changes in key metrics over time!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B1CF-B151-471A-AA64-2B257A5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12</a:t>
            </a:fld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3D832-C268-45C1-94A3-5831FC834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23" t="39286" r="23288" b="30435"/>
          <a:stretch/>
        </p:blipFill>
        <p:spPr>
          <a:xfrm>
            <a:off x="6709144" y="2670529"/>
            <a:ext cx="4540103" cy="2886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56BFD3-5F06-40BF-8D1C-D28D71055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54" t="23333" r="21739" b="24638"/>
          <a:stretch/>
        </p:blipFill>
        <p:spPr>
          <a:xfrm>
            <a:off x="1018953" y="2670529"/>
            <a:ext cx="4261347" cy="2886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FCAA7-AC4E-47D7-955A-E1B98B039668}"/>
              </a:ext>
            </a:extLst>
          </p:cNvPr>
          <p:cNvSpPr txBox="1"/>
          <p:nvPr/>
        </p:nvSpPr>
        <p:spPr>
          <a:xfrm>
            <a:off x="2509284" y="545483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epoch</a:t>
            </a:r>
            <a:endParaRPr lang="en-SE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5694D-7E54-48E5-8541-0D6371011E66}"/>
              </a:ext>
            </a:extLst>
          </p:cNvPr>
          <p:cNvSpPr txBox="1"/>
          <p:nvPr/>
        </p:nvSpPr>
        <p:spPr>
          <a:xfrm>
            <a:off x="8350140" y="5437732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epoch</a:t>
            </a:r>
            <a:endParaRPr lang="en-SE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7FA43-40CE-4BCE-B45E-A3848E255C3C}"/>
              </a:ext>
            </a:extLst>
          </p:cNvPr>
          <p:cNvSpPr txBox="1"/>
          <p:nvPr/>
        </p:nvSpPr>
        <p:spPr>
          <a:xfrm>
            <a:off x="576590" y="3613564"/>
            <a:ext cx="523220" cy="5812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200" dirty="0"/>
              <a:t>Loss</a:t>
            </a:r>
            <a:endParaRPr lang="en-SE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7B0D4-512C-483F-8C1B-3269470A647D}"/>
              </a:ext>
            </a:extLst>
          </p:cNvPr>
          <p:cNvSpPr txBox="1"/>
          <p:nvPr/>
        </p:nvSpPr>
        <p:spPr>
          <a:xfrm>
            <a:off x="6292000" y="3249804"/>
            <a:ext cx="523220" cy="11140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200" dirty="0"/>
              <a:t>Accuracy</a:t>
            </a:r>
            <a:endParaRPr lang="en-SE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89197-BBE9-4898-A789-CBBF9530FF04}"/>
              </a:ext>
            </a:extLst>
          </p:cNvPr>
          <p:cNvSpPr txBox="1"/>
          <p:nvPr/>
        </p:nvSpPr>
        <p:spPr>
          <a:xfrm>
            <a:off x="2243471" y="1889261"/>
            <a:ext cx="212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Loss curve</a:t>
            </a:r>
            <a:endParaRPr lang="en-SE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30259-AD07-4305-81E2-D86458474984}"/>
              </a:ext>
            </a:extLst>
          </p:cNvPr>
          <p:cNvSpPr txBox="1"/>
          <p:nvPr/>
        </p:nvSpPr>
        <p:spPr>
          <a:xfrm>
            <a:off x="7478656" y="1844811"/>
            <a:ext cx="300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curve</a:t>
            </a:r>
            <a:endParaRPr lang="en-SE" sz="3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F756330-191A-4D1B-8433-092ABC23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525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B29C-1315-4335-A18B-646EC0E5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Explore the errors!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B211-2E00-46AD-B9CC-6B275A84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B78D-74EE-44BC-B0F4-B3B17F1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13</a:t>
            </a:fld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F4FFA-06CB-409F-B099-6AA059FBA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4" t="26621" r="9266" b="38841"/>
          <a:stretch/>
        </p:blipFill>
        <p:spPr>
          <a:xfrm>
            <a:off x="577669" y="3617083"/>
            <a:ext cx="10884261" cy="2649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EB7B6-7CF3-43BB-B343-D23CAA951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3" t="37917" r="17890" b="36331"/>
          <a:stretch/>
        </p:blipFill>
        <p:spPr>
          <a:xfrm>
            <a:off x="1590675" y="1783525"/>
            <a:ext cx="8248650" cy="1766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21CAD1-795A-446F-B421-E8D9861A22AA}"/>
              </a:ext>
            </a:extLst>
          </p:cNvPr>
          <p:cNvSpPr txBox="1"/>
          <p:nvPr/>
        </p:nvSpPr>
        <p:spPr>
          <a:xfrm>
            <a:off x="106532" y="6492875"/>
            <a:ext cx="750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 by Mariam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Miari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 Death, Lysosomes and Artificial Intelligence Group</a:t>
            </a:r>
            <a:endParaRPr lang="en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2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9966-86D8-438A-848D-1DD03C2F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Explainability</a:t>
            </a:r>
            <a:r>
              <a:rPr lang="en-US" dirty="0">
                <a:solidFill>
                  <a:srgbClr val="00B050"/>
                </a:solidFill>
              </a:rPr>
              <a:t> approaches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D227-54C8-4829-8FEB-A6ECE662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14</a:t>
            </a:fld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B7CFF-77EC-4494-AE02-5827C75B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12" t="28055" r="32734" b="27222"/>
          <a:stretch/>
        </p:blipFill>
        <p:spPr>
          <a:xfrm>
            <a:off x="1417021" y="2713690"/>
            <a:ext cx="3501102" cy="3267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68F81-1455-4C00-A0E6-FD517EF9C2A5}"/>
              </a:ext>
            </a:extLst>
          </p:cNvPr>
          <p:cNvSpPr txBox="1"/>
          <p:nvPr/>
        </p:nvSpPr>
        <p:spPr>
          <a:xfrm>
            <a:off x="2308382" y="2107754"/>
            <a:ext cx="148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Grad-CAM</a:t>
            </a:r>
            <a:endParaRPr lang="en-S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1475A-AC1F-49EE-8E19-8B09F335DAD1}"/>
              </a:ext>
            </a:extLst>
          </p:cNvPr>
          <p:cNvSpPr txBox="1"/>
          <p:nvPr/>
        </p:nvSpPr>
        <p:spPr>
          <a:xfrm>
            <a:off x="268699" y="6449227"/>
            <a:ext cx="58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65000"/>
                  </a:schemeClr>
                </a:solidFill>
              </a:rPr>
              <a:t>Selvaraju et al. 2016. arxiv. https://arxiv.org/abs/1610.02391</a:t>
            </a:r>
            <a:endParaRPr lang="en-S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34A4B323-A874-43EA-8A8F-9256CDF0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7958" y="2713690"/>
            <a:ext cx="2028864" cy="2723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AD16B-137A-4838-B7C5-6CD1F3B8518C}"/>
              </a:ext>
            </a:extLst>
          </p:cNvPr>
          <p:cNvSpPr txBox="1"/>
          <p:nvPr/>
        </p:nvSpPr>
        <p:spPr>
          <a:xfrm>
            <a:off x="7717586" y="4906388"/>
            <a:ext cx="833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BD352-F9C8-4E4C-88B2-4E2448158F3D}"/>
              </a:ext>
            </a:extLst>
          </p:cNvPr>
          <p:cNvSpPr txBox="1"/>
          <p:nvPr/>
        </p:nvSpPr>
        <p:spPr>
          <a:xfrm>
            <a:off x="8189679" y="2107754"/>
            <a:ext cx="123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Ablation</a:t>
            </a:r>
            <a:endParaRPr lang="en-SE" sz="2400" dirty="0"/>
          </a:p>
        </p:txBody>
      </p:sp>
      <p:pic>
        <p:nvPicPr>
          <p:cNvPr id="12" name="Picture 11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499223A2-53DF-4A83-889E-230A7966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3883" y="2713690"/>
            <a:ext cx="2028864" cy="2723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7A16D9-7FA9-4B8B-AF23-C72EB94AF6D5}"/>
              </a:ext>
            </a:extLst>
          </p:cNvPr>
          <p:cNvSpPr txBox="1"/>
          <p:nvPr/>
        </p:nvSpPr>
        <p:spPr>
          <a:xfrm>
            <a:off x="7869986" y="5058788"/>
            <a:ext cx="833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35B8B-7460-4972-BFC9-F49E995BEF6C}"/>
              </a:ext>
            </a:extLst>
          </p:cNvPr>
          <p:cNvSpPr/>
          <p:nvPr/>
        </p:nvSpPr>
        <p:spPr>
          <a:xfrm>
            <a:off x="8885496" y="2841625"/>
            <a:ext cx="1057275" cy="1933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193CC-16E8-41CA-8618-407AE62E2713}"/>
              </a:ext>
            </a:extLst>
          </p:cNvPr>
          <p:cNvSpPr txBox="1"/>
          <p:nvPr/>
        </p:nvSpPr>
        <p:spPr>
          <a:xfrm>
            <a:off x="10002939" y="5058788"/>
            <a:ext cx="8338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  <a:endParaRPr lang="en-SE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97161AE-9FAF-495D-B502-65F7FDBBE3E8}"/>
              </a:ext>
            </a:extLst>
          </p:cNvPr>
          <p:cNvSpPr/>
          <p:nvPr/>
        </p:nvSpPr>
        <p:spPr>
          <a:xfrm>
            <a:off x="8629008" y="5580520"/>
            <a:ext cx="256488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00320-7541-4C19-B1B6-C4A209AB1690}"/>
              </a:ext>
            </a:extLst>
          </p:cNvPr>
          <p:cNvSpPr txBox="1"/>
          <p:nvPr/>
        </p:nvSpPr>
        <p:spPr>
          <a:xfrm>
            <a:off x="6578674" y="5987562"/>
            <a:ext cx="435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prediction performance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6053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3383-9957-43DD-A536-E2D95777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Summary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C829-D5EB-472D-B30E-9E4C0C85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metrics relevant for real-world application</a:t>
            </a:r>
          </a:p>
          <a:p>
            <a:r>
              <a:rPr lang="en-US" dirty="0"/>
              <a:t>Use independent test set to evaluate generalization</a:t>
            </a:r>
          </a:p>
          <a:p>
            <a:r>
              <a:rPr lang="en-US" dirty="0"/>
              <a:t>Create a simple baseline</a:t>
            </a:r>
          </a:p>
          <a:p>
            <a:r>
              <a:rPr lang="en-US" dirty="0"/>
              <a:t>Look at predictions not just at metrics</a:t>
            </a:r>
          </a:p>
          <a:p>
            <a:r>
              <a:rPr lang="en-US" dirty="0"/>
              <a:t>Examine errors </a:t>
            </a:r>
          </a:p>
          <a:p>
            <a:r>
              <a:rPr lang="en-US" dirty="0"/>
              <a:t>Consider approaches for model </a:t>
            </a:r>
            <a:r>
              <a:rPr lang="en-US" dirty="0" err="1"/>
              <a:t>explainability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Document your training and evaluation meticulously!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89737-09A9-4A8C-87C3-1F25E411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22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6F789F-9693-43CD-A1E9-60EDE3A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Aim of evaluation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492D0-4E8A-45CF-986A-FDA2AEC1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Training stage:</a:t>
            </a:r>
          </a:p>
          <a:p>
            <a:r>
              <a:rPr lang="en-US" dirty="0"/>
              <a:t>Gradual optimization (model type and hyperparameters): train -&gt; evaluate -&gt; adjust model -&gt; train …</a:t>
            </a:r>
          </a:p>
          <a:p>
            <a:r>
              <a:rPr lang="en-US" dirty="0"/>
              <a:t>Troubleshooting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Test stage (final evaluation):</a:t>
            </a:r>
          </a:p>
          <a:p>
            <a:r>
              <a:rPr lang="en-US" dirty="0"/>
              <a:t>Determine ability to generalize</a:t>
            </a:r>
          </a:p>
          <a:p>
            <a:r>
              <a:rPr lang="en-US" dirty="0"/>
              <a:t>Comparison with current state-of-the-art and/or human performance</a:t>
            </a:r>
          </a:p>
          <a:p>
            <a:r>
              <a:rPr lang="en-US" dirty="0" err="1"/>
              <a:t>Explainability</a:t>
            </a:r>
            <a:endParaRPr lang="en-US" dirty="0"/>
          </a:p>
          <a:p>
            <a:endParaRPr lang="en-S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4318-5E6D-423D-9B60-DF5FC2F9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16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AB0F-3F4B-453B-88C4-0B70AC4F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 </a:t>
            </a:r>
            <a:r>
              <a:rPr lang="en-US" dirty="0">
                <a:solidFill>
                  <a:srgbClr val="00B050"/>
                </a:solidFill>
              </a:rPr>
              <a:t>Evaluation strategy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9727-0AD9-4A01-8D1A-C05753D5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Which data to evaluate on?</a:t>
            </a:r>
          </a:p>
          <a:p>
            <a:pPr lvl="1"/>
            <a:r>
              <a:rPr lang="en-US" dirty="0"/>
              <a:t>Dataset splitting</a:t>
            </a:r>
          </a:p>
          <a:p>
            <a:pPr lvl="1"/>
            <a:r>
              <a:rPr lang="en-US" dirty="0"/>
              <a:t>Benchmark datasets</a:t>
            </a:r>
          </a:p>
          <a:p>
            <a:r>
              <a:rPr lang="en-US" dirty="0"/>
              <a:t>Which baseline?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Primary performance metric (e.g. F score)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Secondary metrics</a:t>
            </a:r>
          </a:p>
          <a:p>
            <a:pPr lvl="1"/>
            <a:r>
              <a:rPr lang="en-US" dirty="0"/>
              <a:t>Performance metrics (e.g. recall, precision, accuracy)</a:t>
            </a:r>
          </a:p>
          <a:p>
            <a:pPr lvl="1"/>
            <a:r>
              <a:rPr lang="en-US" dirty="0"/>
              <a:t>Operational metrics (e.g. runtime, memory requirements)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Success and e</a:t>
            </a:r>
            <a:r>
              <a:rPr lang="en-US" dirty="0"/>
              <a:t>xclusion criteria</a:t>
            </a:r>
          </a:p>
          <a:p>
            <a:r>
              <a:rPr lang="en-US" dirty="0"/>
              <a:t>Error exploration</a:t>
            </a:r>
          </a:p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→ Compile evaluation protocol/notebook/scripts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C8CC-3E27-4E05-8723-CFDEBBDB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74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A84F-52FB-4CD3-987D-D09075E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Task exploration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2597-796B-4E14-885A-67B33149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and goal</a:t>
            </a:r>
          </a:p>
          <a:p>
            <a:r>
              <a:rPr lang="en-US" dirty="0"/>
              <a:t>Possible evaluation strategies/metrics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Main dataset</a:t>
            </a:r>
          </a:p>
          <a:p>
            <a:pPr lvl="1"/>
            <a:r>
              <a:rPr lang="en-US" dirty="0"/>
              <a:t>Complementary data</a:t>
            </a:r>
          </a:p>
          <a:p>
            <a:pPr lvl="1"/>
            <a:r>
              <a:rPr lang="en-US" dirty="0"/>
              <a:t>Established benchmark datasets</a:t>
            </a:r>
          </a:p>
          <a:p>
            <a:r>
              <a:rPr lang="en-US" dirty="0"/>
              <a:t>Postprocessing</a:t>
            </a:r>
          </a:p>
          <a:p>
            <a:r>
              <a:rPr lang="en-US" dirty="0"/>
              <a:t>Downstream analysis</a:t>
            </a:r>
          </a:p>
          <a:p>
            <a:r>
              <a:rPr lang="en-US" dirty="0"/>
              <a:t>State-of-the-art performance</a:t>
            </a:r>
          </a:p>
          <a:p>
            <a:r>
              <a:rPr lang="en-US" dirty="0"/>
              <a:t>Human performance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1887A-222A-47AA-9C05-44DB9AC9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57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C1A6-8C8A-4744-AC15-1315098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Data exploration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41C9-445F-436C-B201-1527315B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 size of entire dataset and of each category</a:t>
            </a:r>
          </a:p>
          <a:p>
            <a:r>
              <a:rPr lang="en-US" dirty="0"/>
              <a:t>General characteristics of input data (e.g. dimensions, image format, resolution, magnification, illumination, color) and labels (e.g. type, count)</a:t>
            </a:r>
          </a:p>
          <a:p>
            <a:r>
              <a:rPr lang="en-US" dirty="0"/>
              <a:t>Pixel intensity distribution (across dataset and for some individual images/videos of each group)</a:t>
            </a:r>
          </a:p>
          <a:p>
            <a:r>
              <a:rPr lang="en-US" dirty="0"/>
              <a:t>Characteristics related to downstream tasks, e.g.</a:t>
            </a:r>
          </a:p>
          <a:p>
            <a:pPr lvl="1"/>
            <a:r>
              <a:rPr lang="en-US" dirty="0"/>
              <a:t>Object counts/image</a:t>
            </a:r>
          </a:p>
          <a:p>
            <a:pPr lvl="1"/>
            <a:r>
              <a:rPr lang="en-US" dirty="0"/>
              <a:t>Object size/intensity distribution</a:t>
            </a:r>
          </a:p>
          <a:p>
            <a:r>
              <a:rPr lang="en-US" dirty="0">
                <a:solidFill>
                  <a:srgbClr val="FF0000"/>
                </a:solidFill>
              </a:rPr>
              <a:t>Manually inspect random subset of images/videos and their labels!</a:t>
            </a:r>
          </a:p>
          <a:p>
            <a:r>
              <a:rPr lang="en-US" dirty="0">
                <a:solidFill>
                  <a:srgbClr val="FF0000"/>
                </a:solidFill>
              </a:rPr>
              <a:t>Exclusion of bad data (“garbage in – garbage out”)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A029-D3D3-49B3-9137-8C416337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600C-E569-4D3B-AE4B-5BE70702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Evaluate on independent data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BAF3-7CCB-443A-B835-18490F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6</a:t>
            </a:fld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C185-C51C-4907-9E47-4409161F810A}"/>
              </a:ext>
            </a:extLst>
          </p:cNvPr>
          <p:cNvSpPr/>
          <p:nvPr/>
        </p:nvSpPr>
        <p:spPr>
          <a:xfrm>
            <a:off x="2519265" y="1763407"/>
            <a:ext cx="7200002" cy="5060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9D0CA-DC93-4734-B233-240889425131}"/>
              </a:ext>
            </a:extLst>
          </p:cNvPr>
          <p:cNvSpPr txBox="1"/>
          <p:nvPr/>
        </p:nvSpPr>
        <p:spPr>
          <a:xfrm>
            <a:off x="5387985" y="1824362"/>
            <a:ext cx="1275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 dataset</a:t>
            </a:r>
            <a:endParaRPr lang="en-S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E1FA6-9D18-4B9A-97A7-FBC357B52A1F}"/>
              </a:ext>
            </a:extLst>
          </p:cNvPr>
          <p:cNvSpPr/>
          <p:nvPr/>
        </p:nvSpPr>
        <p:spPr>
          <a:xfrm>
            <a:off x="2519265" y="2343741"/>
            <a:ext cx="504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31B95-7E60-4D49-B9C9-BF709D8514A1}"/>
              </a:ext>
            </a:extLst>
          </p:cNvPr>
          <p:cNvSpPr/>
          <p:nvPr/>
        </p:nvSpPr>
        <p:spPr>
          <a:xfrm>
            <a:off x="7559266" y="2343741"/>
            <a:ext cx="1080000" cy="506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 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7E528-863C-4896-AAE9-781D86ECB3D0}"/>
              </a:ext>
            </a:extLst>
          </p:cNvPr>
          <p:cNvSpPr/>
          <p:nvPr/>
        </p:nvSpPr>
        <p:spPr>
          <a:xfrm>
            <a:off x="8639267" y="2343741"/>
            <a:ext cx="1080000" cy="506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BFEEB-28D2-4A32-9FED-F381FD8F66FF}"/>
              </a:ext>
            </a:extLst>
          </p:cNvPr>
          <p:cNvSpPr/>
          <p:nvPr/>
        </p:nvSpPr>
        <p:spPr>
          <a:xfrm>
            <a:off x="10220233" y="2343741"/>
            <a:ext cx="1663823" cy="5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Additional datasets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EC58D2-2E8A-41A6-BC93-58F21630A9B8}"/>
              </a:ext>
            </a:extLst>
          </p:cNvPr>
          <p:cNvSpPr txBox="1"/>
          <p:nvPr/>
        </p:nvSpPr>
        <p:spPr>
          <a:xfrm>
            <a:off x="332979" y="2467621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splitting</a:t>
            </a:r>
            <a:endParaRPr lang="en-S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F18432F3-5F8F-4628-856B-CF08B1CC87BA}"/>
              </a:ext>
            </a:extLst>
          </p:cNvPr>
          <p:cNvSpPr/>
          <p:nvPr/>
        </p:nvSpPr>
        <p:spPr>
          <a:xfrm>
            <a:off x="4958179" y="2964349"/>
            <a:ext cx="319596" cy="4796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D6EAC70-AD14-46BF-9157-D6ECBBFCCA4F}"/>
              </a:ext>
            </a:extLst>
          </p:cNvPr>
          <p:cNvSpPr/>
          <p:nvPr/>
        </p:nvSpPr>
        <p:spPr>
          <a:xfrm>
            <a:off x="7960310" y="2964349"/>
            <a:ext cx="319596" cy="4796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834BC24-F59D-49FD-A7D8-4317F76BBCD1}"/>
              </a:ext>
            </a:extLst>
          </p:cNvPr>
          <p:cNvSpPr/>
          <p:nvPr/>
        </p:nvSpPr>
        <p:spPr>
          <a:xfrm>
            <a:off x="9049306" y="2950850"/>
            <a:ext cx="319596" cy="4796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FA2115-C2CB-48C5-8F4E-316F3A5FDEFB}"/>
              </a:ext>
            </a:extLst>
          </p:cNvPr>
          <p:cNvSpPr txBox="1"/>
          <p:nvPr/>
        </p:nvSpPr>
        <p:spPr>
          <a:xfrm>
            <a:off x="4426825" y="351099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models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246B4-AF89-4F11-BE65-123500EC55A4}"/>
              </a:ext>
            </a:extLst>
          </p:cNvPr>
          <p:cNvSpPr txBox="1"/>
          <p:nvPr/>
        </p:nvSpPr>
        <p:spPr>
          <a:xfrm>
            <a:off x="7429450" y="3510990"/>
            <a:ext cx="13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53E659-4537-4C9C-A5C1-77010766F764}"/>
              </a:ext>
            </a:extLst>
          </p:cNvPr>
          <p:cNvSpPr txBox="1"/>
          <p:nvPr/>
        </p:nvSpPr>
        <p:spPr>
          <a:xfrm>
            <a:off x="8590374" y="3510989"/>
            <a:ext cx="30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ability to generalize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39DD840-DB48-4971-BAD3-595767C315DD}"/>
              </a:ext>
            </a:extLst>
          </p:cNvPr>
          <p:cNvSpPr/>
          <p:nvPr/>
        </p:nvSpPr>
        <p:spPr>
          <a:xfrm>
            <a:off x="10915838" y="2950850"/>
            <a:ext cx="319596" cy="4796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0A7C07A2-816D-4C81-A125-1AFDADA62235}"/>
              </a:ext>
            </a:extLst>
          </p:cNvPr>
          <p:cNvSpPr txBox="1">
            <a:spLocks/>
          </p:cNvSpPr>
          <p:nvPr/>
        </p:nvSpPr>
        <p:spPr>
          <a:xfrm>
            <a:off x="8610600" y="6664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S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B711A-4A6E-4825-84B5-A88817BFCBDC}" type="slidenum">
              <a:rPr lang="en-SE" smtClean="0"/>
              <a:pPr/>
              <a:t>6</a:t>
            </a:fld>
            <a:endParaRPr lang="en-S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B83103-6133-4E42-B79D-DEF4445A8E03}"/>
              </a:ext>
            </a:extLst>
          </p:cNvPr>
          <p:cNvSpPr/>
          <p:nvPr/>
        </p:nvSpPr>
        <p:spPr>
          <a:xfrm>
            <a:off x="6896415" y="4168122"/>
            <a:ext cx="765767" cy="506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2ACCFB-57E7-40A5-A699-A8F6E47F15AB}"/>
              </a:ext>
            </a:extLst>
          </p:cNvPr>
          <p:cNvSpPr/>
          <p:nvPr/>
        </p:nvSpPr>
        <p:spPr>
          <a:xfrm>
            <a:off x="2519265" y="4168122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1F4548-62F5-46DA-B7EA-A744C16CFC10}"/>
              </a:ext>
            </a:extLst>
          </p:cNvPr>
          <p:cNvSpPr/>
          <p:nvPr/>
        </p:nvSpPr>
        <p:spPr>
          <a:xfrm>
            <a:off x="3599265" y="4168122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949C75-EA49-4492-A5F7-38B26D9CD763}"/>
              </a:ext>
            </a:extLst>
          </p:cNvPr>
          <p:cNvSpPr/>
          <p:nvPr/>
        </p:nvSpPr>
        <p:spPr>
          <a:xfrm>
            <a:off x="4679265" y="4168122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A8803B-FA63-4A46-B3CF-2423A4C71ACA}"/>
              </a:ext>
            </a:extLst>
          </p:cNvPr>
          <p:cNvSpPr/>
          <p:nvPr/>
        </p:nvSpPr>
        <p:spPr>
          <a:xfrm>
            <a:off x="5759265" y="4168122"/>
            <a:ext cx="1080000" cy="506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08953-D7D6-4CEA-9E39-2BE929FCDFAB}"/>
              </a:ext>
            </a:extLst>
          </p:cNvPr>
          <p:cNvSpPr txBox="1"/>
          <p:nvPr/>
        </p:nvSpPr>
        <p:spPr>
          <a:xfrm>
            <a:off x="332979" y="5033683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 validation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(4-fold)</a:t>
            </a:r>
            <a:endParaRPr lang="en-S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785BBB-AA0A-4219-AACB-6E23C1D33DBF}"/>
              </a:ext>
            </a:extLst>
          </p:cNvPr>
          <p:cNvSpPr/>
          <p:nvPr/>
        </p:nvSpPr>
        <p:spPr>
          <a:xfrm>
            <a:off x="2519265" y="4780669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2B2B12-74A5-4164-9EEC-D9311D8EC343}"/>
              </a:ext>
            </a:extLst>
          </p:cNvPr>
          <p:cNvSpPr/>
          <p:nvPr/>
        </p:nvSpPr>
        <p:spPr>
          <a:xfrm>
            <a:off x="3599265" y="4780669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0FD8FA-C21A-45AE-9FBF-D1C47599DF75}"/>
              </a:ext>
            </a:extLst>
          </p:cNvPr>
          <p:cNvSpPr/>
          <p:nvPr/>
        </p:nvSpPr>
        <p:spPr>
          <a:xfrm>
            <a:off x="4679265" y="4780669"/>
            <a:ext cx="1080000" cy="506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12E78-90CF-4967-8875-BCF1C11447AF}"/>
              </a:ext>
            </a:extLst>
          </p:cNvPr>
          <p:cNvSpPr/>
          <p:nvPr/>
        </p:nvSpPr>
        <p:spPr>
          <a:xfrm>
            <a:off x="5759265" y="4780669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16863D-B2D2-46FD-8849-EA2663685A27}"/>
              </a:ext>
            </a:extLst>
          </p:cNvPr>
          <p:cNvSpPr/>
          <p:nvPr/>
        </p:nvSpPr>
        <p:spPr>
          <a:xfrm>
            <a:off x="2519265" y="5402945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51CDB5-B625-488C-B3E8-9ADC41160A43}"/>
              </a:ext>
            </a:extLst>
          </p:cNvPr>
          <p:cNvSpPr/>
          <p:nvPr/>
        </p:nvSpPr>
        <p:spPr>
          <a:xfrm>
            <a:off x="3599265" y="5402945"/>
            <a:ext cx="1080000" cy="506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25B50E-0750-408E-BC6E-A13D229B9682}"/>
              </a:ext>
            </a:extLst>
          </p:cNvPr>
          <p:cNvSpPr/>
          <p:nvPr/>
        </p:nvSpPr>
        <p:spPr>
          <a:xfrm>
            <a:off x="4679265" y="5402945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84ED08-A003-427B-B1EE-000A7047E96D}"/>
              </a:ext>
            </a:extLst>
          </p:cNvPr>
          <p:cNvSpPr/>
          <p:nvPr/>
        </p:nvSpPr>
        <p:spPr>
          <a:xfrm>
            <a:off x="5759265" y="5402945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654262-62FC-483B-A49F-89D2DA08A316}"/>
              </a:ext>
            </a:extLst>
          </p:cNvPr>
          <p:cNvSpPr/>
          <p:nvPr/>
        </p:nvSpPr>
        <p:spPr>
          <a:xfrm>
            <a:off x="2519265" y="6032234"/>
            <a:ext cx="1080000" cy="5060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D78A67-6CD9-4F12-847E-245A6406F98E}"/>
              </a:ext>
            </a:extLst>
          </p:cNvPr>
          <p:cNvSpPr/>
          <p:nvPr/>
        </p:nvSpPr>
        <p:spPr>
          <a:xfrm>
            <a:off x="3599265" y="6032234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26602C-761E-4EA2-B7A4-755FAA1B8158}"/>
              </a:ext>
            </a:extLst>
          </p:cNvPr>
          <p:cNvSpPr/>
          <p:nvPr/>
        </p:nvSpPr>
        <p:spPr>
          <a:xfrm>
            <a:off x="4679265" y="6032234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05769E-9E8F-4067-9A73-89C98C2B70B8}"/>
              </a:ext>
            </a:extLst>
          </p:cNvPr>
          <p:cNvSpPr/>
          <p:nvPr/>
        </p:nvSpPr>
        <p:spPr>
          <a:xfrm>
            <a:off x="5759265" y="6032234"/>
            <a:ext cx="1080000" cy="5060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set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897EA7-FBB5-435F-83A9-3FD44B86E589}"/>
              </a:ext>
            </a:extLst>
          </p:cNvPr>
          <p:cNvSpPr txBox="1"/>
          <p:nvPr/>
        </p:nvSpPr>
        <p:spPr>
          <a:xfrm>
            <a:off x="8465131" y="5150486"/>
            <a:ext cx="2415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Validation set is also frequently called</a:t>
            </a:r>
          </a:p>
          <a:p>
            <a:pPr algn="ctr"/>
            <a:r>
              <a:rPr lang="en-US" sz="2000" dirty="0"/>
              <a:t>dev set (development set)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68060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B75C-E417-48F1-ACEC-1723C6C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Test-time augmentation</a:t>
            </a:r>
            <a:endParaRPr lang="en-SE" dirty="0">
              <a:solidFill>
                <a:srgbClr val="00B050"/>
              </a:solidFill>
            </a:endParaRPr>
          </a:p>
        </p:txBody>
      </p:sp>
      <p:pic>
        <p:nvPicPr>
          <p:cNvPr id="4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195BB6E8-5D3B-4D1C-A40D-4BD0A2E01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b="43509"/>
          <a:stretch/>
        </p:blipFill>
        <p:spPr>
          <a:xfrm>
            <a:off x="449172" y="2270135"/>
            <a:ext cx="1893157" cy="1463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24DA2CC8-B6FF-44A3-8AF8-E78370D5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b="43509"/>
          <a:stretch/>
        </p:blipFill>
        <p:spPr>
          <a:xfrm rot="5400000">
            <a:off x="2823007" y="2270134"/>
            <a:ext cx="1893157" cy="1463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DBCC6879-7B88-4697-A9A7-71A26D17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b="43509"/>
          <a:stretch/>
        </p:blipFill>
        <p:spPr>
          <a:xfrm rot="16200000">
            <a:off x="5180026" y="2270133"/>
            <a:ext cx="1893157" cy="1463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C2D81B64-6B5D-486C-8531-2AD37BD5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b="43509"/>
          <a:stretch/>
        </p:blipFill>
        <p:spPr>
          <a:xfrm flipV="1">
            <a:off x="7528821" y="2270132"/>
            <a:ext cx="1893157" cy="1463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9F96E4-26D5-442A-92D7-C7762DAA3A10}"/>
              </a:ext>
            </a:extLst>
          </p:cNvPr>
          <p:cNvSpPr txBox="1"/>
          <p:nvPr/>
        </p:nvSpPr>
        <p:spPr>
          <a:xfrm>
            <a:off x="437283" y="1611078"/>
            <a:ext cx="19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test image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7A9EF-1BF5-4EA0-8AE8-2106E5EB099E}"/>
              </a:ext>
            </a:extLst>
          </p:cNvPr>
          <p:cNvSpPr txBox="1"/>
          <p:nvPr/>
        </p:nvSpPr>
        <p:spPr>
          <a:xfrm>
            <a:off x="3257521" y="1611078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Variant 1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EF398-D673-4371-992B-40A7A3F66D21}"/>
              </a:ext>
            </a:extLst>
          </p:cNvPr>
          <p:cNvSpPr txBox="1"/>
          <p:nvPr/>
        </p:nvSpPr>
        <p:spPr>
          <a:xfrm>
            <a:off x="5614540" y="1611078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Variant 2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F42D2-E260-4F15-94CD-67352887E189}"/>
              </a:ext>
            </a:extLst>
          </p:cNvPr>
          <p:cNvSpPr txBox="1"/>
          <p:nvPr/>
        </p:nvSpPr>
        <p:spPr>
          <a:xfrm>
            <a:off x="7977923" y="1611078"/>
            <a:ext cx="355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Variant 3                             ...Variant n</a:t>
            </a:r>
            <a:endParaRPr lang="en-SE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B8F4CD8-05F5-4F0A-B932-C0F62B87FDCF}"/>
              </a:ext>
            </a:extLst>
          </p:cNvPr>
          <p:cNvSpPr/>
          <p:nvPr/>
        </p:nvSpPr>
        <p:spPr>
          <a:xfrm>
            <a:off x="1260629" y="4136994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99F13CD-125E-46EA-BF9C-50EDF228866E}"/>
              </a:ext>
            </a:extLst>
          </p:cNvPr>
          <p:cNvSpPr/>
          <p:nvPr/>
        </p:nvSpPr>
        <p:spPr>
          <a:xfrm>
            <a:off x="3632446" y="4135691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E1234A-B917-42D1-BD76-73653BF710EB}"/>
              </a:ext>
            </a:extLst>
          </p:cNvPr>
          <p:cNvSpPr/>
          <p:nvPr/>
        </p:nvSpPr>
        <p:spPr>
          <a:xfrm>
            <a:off x="6004263" y="4184090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121FD5E-2472-4112-ACF9-489BE84F6A01}"/>
              </a:ext>
            </a:extLst>
          </p:cNvPr>
          <p:cNvSpPr/>
          <p:nvPr/>
        </p:nvSpPr>
        <p:spPr>
          <a:xfrm>
            <a:off x="8376080" y="4159365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78F43E-6E93-4C92-927A-83F4C528E56D}"/>
              </a:ext>
            </a:extLst>
          </p:cNvPr>
          <p:cNvSpPr/>
          <p:nvPr/>
        </p:nvSpPr>
        <p:spPr>
          <a:xfrm>
            <a:off x="10747899" y="4159365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61CFAAB-8143-40D5-BC07-2CB7BE156004}"/>
              </a:ext>
            </a:extLst>
          </p:cNvPr>
          <p:cNvSpPr/>
          <p:nvPr/>
        </p:nvSpPr>
        <p:spPr>
          <a:xfrm>
            <a:off x="5967274" y="5449408"/>
            <a:ext cx="257452" cy="35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1B421-58E7-4000-9E00-8177D4F8656D}"/>
              </a:ext>
            </a:extLst>
          </p:cNvPr>
          <p:cNvSpPr txBox="1"/>
          <p:nvPr/>
        </p:nvSpPr>
        <p:spPr>
          <a:xfrm>
            <a:off x="5034267" y="5903649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prediction</a:t>
            </a:r>
            <a:endParaRPr lang="en-SE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D5B89-FAB6-4169-9F98-1943C86AD3EB}"/>
              </a:ext>
            </a:extLst>
          </p:cNvPr>
          <p:cNvSpPr txBox="1"/>
          <p:nvPr/>
        </p:nvSpPr>
        <p:spPr>
          <a:xfrm>
            <a:off x="661458" y="4602331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Prediction</a:t>
            </a:r>
            <a:endParaRPr lang="en-SE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50D08-F4E7-43A1-B7AD-9BBEC12188EE}"/>
              </a:ext>
            </a:extLst>
          </p:cNvPr>
          <p:cNvSpPr txBox="1"/>
          <p:nvPr/>
        </p:nvSpPr>
        <p:spPr>
          <a:xfrm>
            <a:off x="3031260" y="4583120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Prediction</a:t>
            </a:r>
            <a:endParaRPr lang="en-SE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F106B-6D4E-4BE0-8289-66D95331D092}"/>
              </a:ext>
            </a:extLst>
          </p:cNvPr>
          <p:cNvSpPr txBox="1"/>
          <p:nvPr/>
        </p:nvSpPr>
        <p:spPr>
          <a:xfrm>
            <a:off x="5403077" y="4610187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Prediction</a:t>
            </a:r>
            <a:endParaRPr lang="en-SE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A5E84-50C9-44E8-B848-DA33919BE71A}"/>
              </a:ext>
            </a:extLst>
          </p:cNvPr>
          <p:cNvSpPr txBox="1"/>
          <p:nvPr/>
        </p:nvSpPr>
        <p:spPr>
          <a:xfrm>
            <a:off x="7839054" y="4539197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Prediction</a:t>
            </a:r>
            <a:endParaRPr lang="en-SE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3881FE-5330-47CC-8725-58CD2AB84DAE}"/>
              </a:ext>
            </a:extLst>
          </p:cNvPr>
          <p:cNvSpPr txBox="1"/>
          <p:nvPr/>
        </p:nvSpPr>
        <p:spPr>
          <a:xfrm>
            <a:off x="10146713" y="4539197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Prediction</a:t>
            </a:r>
            <a:endParaRPr lang="en-SE" sz="2400" dirty="0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596AAF15-82B2-4071-8570-D0CF68D6B7CC}"/>
              </a:ext>
            </a:extLst>
          </p:cNvPr>
          <p:cNvSpPr/>
          <p:nvPr/>
        </p:nvSpPr>
        <p:spPr>
          <a:xfrm rot="5400000">
            <a:off x="5962702" y="-422282"/>
            <a:ext cx="266596" cy="114610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8DB43DB-7199-4969-89C2-EFC3A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91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84E-8561-40C9-9A42-7B0A4322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Classification evaluation with confusion matrix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499E-8467-4214-8C03-DBF86AAC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711A-4A6E-4825-84B5-A88817BFCBDC}" type="slidenum">
              <a:rPr lang="en-SE" smtClean="0"/>
              <a:t>8</a:t>
            </a:fld>
            <a:endParaRPr lang="en-S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486A44-69EC-4BD8-9F8B-F1761DA3B706}"/>
              </a:ext>
            </a:extLst>
          </p:cNvPr>
          <p:cNvGraphicFramePr>
            <a:graphicFrameLocks noGrp="1"/>
          </p:cNvGraphicFramePr>
          <p:nvPr/>
        </p:nvGraphicFramePr>
        <p:xfrm>
          <a:off x="4327556" y="4588225"/>
          <a:ext cx="3218552" cy="1904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4189">
                  <a:extLst>
                    <a:ext uri="{9D8B030D-6E8A-4147-A177-3AD203B41FA5}">
                      <a16:colId xmlns:a16="http://schemas.microsoft.com/office/drawing/2014/main" val="641677166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val="3682589010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3315116386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1434154132"/>
                    </a:ext>
                  </a:extLst>
                </a:gridCol>
              </a:tblGrid>
              <a:tr h="466445">
                <a:tc>
                  <a:txBody>
                    <a:bodyPr/>
                    <a:lstStyle/>
                    <a:p>
                      <a:pPr algn="ctr" fontAlgn="b"/>
                      <a:endParaRPr lang="en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A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>
                          <a:effectLst/>
                        </a:rPr>
                        <a:t>B</a:t>
                      </a:r>
                      <a:endParaRPr lang="sv-S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>
                          <a:effectLst/>
                        </a:rPr>
                        <a:t>C</a:t>
                      </a:r>
                      <a:endParaRPr lang="sv-S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782540"/>
                  </a:ext>
                </a:extLst>
              </a:tr>
              <a:tr h="466445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A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>
                          <a:effectLst/>
                        </a:rPr>
                        <a:t>70</a:t>
                      </a:r>
                      <a:endParaRPr lang="en-S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 dirty="0">
                          <a:effectLst/>
                        </a:rPr>
                        <a:t>2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16823"/>
                  </a:ext>
                </a:extLst>
              </a:tr>
              <a:tr h="505315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B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>
                          <a:effectLst/>
                        </a:rPr>
                        <a:t>65</a:t>
                      </a:r>
                      <a:endParaRPr lang="en-S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050450"/>
                  </a:ext>
                </a:extLst>
              </a:tr>
              <a:tr h="466445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C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94772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268DE0-9D65-438E-9929-B5335ABC0BDF}"/>
              </a:ext>
            </a:extLst>
          </p:cNvPr>
          <p:cNvSpPr txBox="1"/>
          <p:nvPr/>
        </p:nvSpPr>
        <p:spPr>
          <a:xfrm>
            <a:off x="6332335" y="1558253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True</a:t>
            </a:r>
            <a:endParaRPr lang="en-SE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023DD-4002-4394-B6FA-90EE7D567BAF}"/>
              </a:ext>
            </a:extLst>
          </p:cNvPr>
          <p:cNvSpPr txBox="1"/>
          <p:nvPr/>
        </p:nvSpPr>
        <p:spPr>
          <a:xfrm>
            <a:off x="6096000" y="4126560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True</a:t>
            </a:r>
            <a:endParaRPr lang="en-SE" sz="24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8E6CBF-5CC8-4A51-8808-FDA3E40A1171}"/>
              </a:ext>
            </a:extLst>
          </p:cNvPr>
          <p:cNvGraphicFramePr>
            <a:graphicFrameLocks noGrp="1"/>
          </p:cNvGraphicFramePr>
          <p:nvPr/>
        </p:nvGraphicFramePr>
        <p:xfrm>
          <a:off x="3629377" y="2031737"/>
          <a:ext cx="5060705" cy="18776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9818">
                  <a:extLst>
                    <a:ext uri="{9D8B030D-6E8A-4147-A177-3AD203B41FA5}">
                      <a16:colId xmlns:a16="http://schemas.microsoft.com/office/drawing/2014/main" val="4084904658"/>
                    </a:ext>
                  </a:extLst>
                </a:gridCol>
                <a:gridCol w="1958694">
                  <a:extLst>
                    <a:ext uri="{9D8B030D-6E8A-4147-A177-3AD203B41FA5}">
                      <a16:colId xmlns:a16="http://schemas.microsoft.com/office/drawing/2014/main" val="706450530"/>
                    </a:ext>
                  </a:extLst>
                </a:gridCol>
                <a:gridCol w="2012193">
                  <a:extLst>
                    <a:ext uri="{9D8B030D-6E8A-4147-A177-3AD203B41FA5}">
                      <a16:colId xmlns:a16="http://schemas.microsoft.com/office/drawing/2014/main" val="1290656822"/>
                    </a:ext>
                  </a:extLst>
                </a:gridCol>
              </a:tblGrid>
              <a:tr h="399363">
                <a:tc>
                  <a:txBody>
                    <a:bodyPr/>
                    <a:lstStyle/>
                    <a:p>
                      <a:pPr algn="ctr" fontAlgn="b"/>
                      <a:endParaRPr lang="en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Yes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6651707"/>
                  </a:ext>
                </a:extLst>
              </a:tr>
              <a:tr h="5757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 dirty="0">
                          <a:effectLst/>
                        </a:rPr>
                        <a:t>70</a:t>
                      </a:r>
                      <a:endParaRPr lang="en-US" sz="2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 positive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r>
                        <a:rPr lang="en-SE" sz="2400" u="none" strike="noStrike" dirty="0">
                          <a:effectLst/>
                        </a:rPr>
                        <a:t>0</a:t>
                      </a:r>
                      <a:endParaRPr lang="en-US" sz="2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 positive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396835"/>
                  </a:ext>
                </a:extLst>
              </a:tr>
              <a:tr h="466287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</a:t>
                      </a: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 negative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 negative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87336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FB94B0-7486-4CD4-A09F-E08022949FCE}"/>
              </a:ext>
            </a:extLst>
          </p:cNvPr>
          <p:cNvSpPr txBox="1"/>
          <p:nvPr/>
        </p:nvSpPr>
        <p:spPr>
          <a:xfrm>
            <a:off x="3062357" y="2462865"/>
            <a:ext cx="553998" cy="1309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/>
              <a:t>Predicted</a:t>
            </a:r>
            <a:endParaRPr lang="en-SE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ED5D4-988F-45BC-9D3E-4CE85C9DE91F}"/>
              </a:ext>
            </a:extLst>
          </p:cNvPr>
          <p:cNvSpPr txBox="1"/>
          <p:nvPr/>
        </p:nvSpPr>
        <p:spPr>
          <a:xfrm>
            <a:off x="3773558" y="5183093"/>
            <a:ext cx="553998" cy="1309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/>
              <a:t>Predicted</a:t>
            </a:r>
            <a:endParaRPr lang="en-SE" sz="2400" b="1" dirty="0"/>
          </a:p>
        </p:txBody>
      </p:sp>
    </p:spTree>
    <p:extLst>
      <p:ext uri="{BB962C8B-B14F-4D97-AF65-F5344CB8AC3E}">
        <p14:creationId xmlns:p14="http://schemas.microsoft.com/office/powerpoint/2010/main" val="36988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84E-8561-40C9-9A42-7B0A4322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Classification metrics</a:t>
            </a:r>
            <a:endParaRPr lang="en-S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499E-8467-4214-8C03-DBF86AAC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7435" y="6356350"/>
            <a:ext cx="2743200" cy="365125"/>
          </a:xfrm>
        </p:spPr>
        <p:txBody>
          <a:bodyPr/>
          <a:lstStyle/>
          <a:p>
            <a:fld id="{D67B711A-4A6E-4825-84B5-A88817BFCBDC}" type="slidenum">
              <a:rPr lang="en-SE" smtClean="0"/>
              <a:t>9</a:t>
            </a:fld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68DE0-9D65-438E-9929-B5335ABC0BDF}"/>
              </a:ext>
            </a:extLst>
          </p:cNvPr>
          <p:cNvSpPr txBox="1"/>
          <p:nvPr/>
        </p:nvSpPr>
        <p:spPr>
          <a:xfrm>
            <a:off x="3292815" y="2779169"/>
            <a:ext cx="75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True</a:t>
            </a:r>
            <a:endParaRPr lang="en-SE" sz="24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8E6CBF-5CC8-4A51-8808-FDA3E40A1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53225"/>
              </p:ext>
            </p:extLst>
          </p:nvPr>
        </p:nvGraphicFramePr>
        <p:xfrm>
          <a:off x="589857" y="3252653"/>
          <a:ext cx="5060705" cy="18776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9818">
                  <a:extLst>
                    <a:ext uri="{9D8B030D-6E8A-4147-A177-3AD203B41FA5}">
                      <a16:colId xmlns:a16="http://schemas.microsoft.com/office/drawing/2014/main" val="4084904658"/>
                    </a:ext>
                  </a:extLst>
                </a:gridCol>
                <a:gridCol w="1958694">
                  <a:extLst>
                    <a:ext uri="{9D8B030D-6E8A-4147-A177-3AD203B41FA5}">
                      <a16:colId xmlns:a16="http://schemas.microsoft.com/office/drawing/2014/main" val="706450530"/>
                    </a:ext>
                  </a:extLst>
                </a:gridCol>
                <a:gridCol w="2012193">
                  <a:extLst>
                    <a:ext uri="{9D8B030D-6E8A-4147-A177-3AD203B41FA5}">
                      <a16:colId xmlns:a16="http://schemas.microsoft.com/office/drawing/2014/main" val="1290656822"/>
                    </a:ext>
                  </a:extLst>
                </a:gridCol>
              </a:tblGrid>
              <a:tr h="399363">
                <a:tc>
                  <a:txBody>
                    <a:bodyPr/>
                    <a:lstStyle/>
                    <a:p>
                      <a:pPr algn="ctr" fontAlgn="b"/>
                      <a:endParaRPr lang="en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effectLst/>
                        </a:rPr>
                        <a:t>Yes</a:t>
                      </a:r>
                      <a:endParaRPr lang="sv-S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6651707"/>
                  </a:ext>
                </a:extLst>
              </a:tr>
              <a:tr h="5757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2400" u="none" strike="noStrike" dirty="0">
                          <a:effectLst/>
                        </a:rPr>
                        <a:t>70</a:t>
                      </a:r>
                      <a:endParaRPr lang="en-US" sz="2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 positive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r>
                        <a:rPr lang="en-SE" sz="2400" u="none" strike="noStrike" dirty="0">
                          <a:effectLst/>
                        </a:rPr>
                        <a:t>0</a:t>
                      </a:r>
                      <a:endParaRPr lang="en-US" sz="2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 positive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396835"/>
                  </a:ext>
                </a:extLst>
              </a:tr>
              <a:tr h="466287"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sv-SE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</a:t>
                      </a: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 negative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</a:p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 negative</a:t>
                      </a:r>
                      <a:endParaRPr lang="en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87336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FB94B0-7486-4CD4-A09F-E08022949FCE}"/>
              </a:ext>
            </a:extLst>
          </p:cNvPr>
          <p:cNvSpPr txBox="1"/>
          <p:nvPr/>
        </p:nvSpPr>
        <p:spPr>
          <a:xfrm>
            <a:off x="22837" y="3683781"/>
            <a:ext cx="553998" cy="1309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/>
              <a:t>Predicted</a:t>
            </a:r>
            <a:endParaRPr lang="en-SE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2C7A9-E5AE-4DC7-9A53-A8F44DAB2B9E}"/>
              </a:ext>
            </a:extLst>
          </p:cNvPr>
          <p:cNvSpPr txBox="1"/>
          <p:nvPr/>
        </p:nvSpPr>
        <p:spPr>
          <a:xfrm>
            <a:off x="5673813" y="2321436"/>
            <a:ext cx="15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 =</a:t>
            </a:r>
            <a:endParaRPr lang="en-S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201BB-ED2C-435C-AB90-D8D2BB207CB9}"/>
              </a:ext>
            </a:extLst>
          </p:cNvPr>
          <p:cNvSpPr txBox="1"/>
          <p:nvPr/>
        </p:nvSpPr>
        <p:spPr>
          <a:xfrm>
            <a:off x="6073666" y="3530597"/>
            <a:ext cx="113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 =</a:t>
            </a:r>
            <a:endParaRPr lang="en-SE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FBA21-92D9-4EF3-AF48-C322D0333999}"/>
              </a:ext>
            </a:extLst>
          </p:cNvPr>
          <p:cNvSpPr txBox="1"/>
          <p:nvPr/>
        </p:nvSpPr>
        <p:spPr>
          <a:xfrm>
            <a:off x="5928049" y="4756724"/>
            <a:ext cx="177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score = 2 x </a:t>
            </a:r>
            <a:endParaRPr lang="en-SE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0EAEE-1138-4490-AE1B-88AEE7D9141C}"/>
              </a:ext>
            </a:extLst>
          </p:cNvPr>
          <p:cNvSpPr txBox="1"/>
          <p:nvPr/>
        </p:nvSpPr>
        <p:spPr>
          <a:xfrm>
            <a:off x="5666012" y="5733173"/>
            <a:ext cx="152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 =</a:t>
            </a:r>
            <a:endParaRPr lang="en-SE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9A75E-9085-430B-B34D-345CC204E708}"/>
              </a:ext>
            </a:extLst>
          </p:cNvPr>
          <p:cNvSpPr txBox="1"/>
          <p:nvPr/>
        </p:nvSpPr>
        <p:spPr>
          <a:xfrm>
            <a:off x="7109579" y="2139699"/>
            <a:ext cx="3306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 “Yes” Predictions</a:t>
            </a:r>
          </a:p>
          <a:p>
            <a:pPr algn="ctr"/>
            <a:r>
              <a:rPr lang="en-US" sz="2400" dirty="0"/>
              <a:t>All “Yes” Predictions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05D0D-1C9F-4103-A492-A82BF73C0E42}"/>
              </a:ext>
            </a:extLst>
          </p:cNvPr>
          <p:cNvSpPr txBox="1"/>
          <p:nvPr/>
        </p:nvSpPr>
        <p:spPr>
          <a:xfrm>
            <a:off x="10722360" y="2139699"/>
            <a:ext cx="1085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TP</a:t>
            </a:r>
          </a:p>
          <a:p>
            <a:pPr algn="ctr"/>
            <a:r>
              <a:rPr lang="en-US" sz="2400" dirty="0"/>
              <a:t>TP + FP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5CF86-1821-42EC-B351-D1AA13039150}"/>
              </a:ext>
            </a:extLst>
          </p:cNvPr>
          <p:cNvSpPr txBox="1"/>
          <p:nvPr/>
        </p:nvSpPr>
        <p:spPr>
          <a:xfrm>
            <a:off x="10348837" y="23279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  <a:endParaRPr lang="en-SE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7B1B45-3B15-4E30-8406-2A0BDBDDF968}"/>
              </a:ext>
            </a:extLst>
          </p:cNvPr>
          <p:cNvSpPr txBox="1"/>
          <p:nvPr/>
        </p:nvSpPr>
        <p:spPr>
          <a:xfrm>
            <a:off x="7127123" y="5567352"/>
            <a:ext cx="2571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 Predictions</a:t>
            </a:r>
          </a:p>
          <a:p>
            <a:pPr algn="ctr"/>
            <a:r>
              <a:rPr lang="en-US" sz="2400" dirty="0"/>
              <a:t>All Predictions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CB87D2-7CDE-4FCB-9D38-4F0C6185C99C}"/>
              </a:ext>
            </a:extLst>
          </p:cNvPr>
          <p:cNvSpPr txBox="1"/>
          <p:nvPr/>
        </p:nvSpPr>
        <p:spPr>
          <a:xfrm>
            <a:off x="9843487" y="5567352"/>
            <a:ext cx="2358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TP + TN</a:t>
            </a:r>
          </a:p>
          <a:p>
            <a:pPr algn="ctr"/>
            <a:r>
              <a:rPr lang="en-US" sz="2400" dirty="0"/>
              <a:t>TP + FP + TN + FN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CDF01B-FDB7-409D-ACA4-945961DC6EC9}"/>
              </a:ext>
            </a:extLst>
          </p:cNvPr>
          <p:cNvSpPr txBox="1"/>
          <p:nvPr/>
        </p:nvSpPr>
        <p:spPr>
          <a:xfrm>
            <a:off x="9581633" y="57331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  <a:endParaRPr lang="en-SE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A6BE4-CD49-44B1-A373-956700A4BA90}"/>
              </a:ext>
            </a:extLst>
          </p:cNvPr>
          <p:cNvSpPr txBox="1"/>
          <p:nvPr/>
        </p:nvSpPr>
        <p:spPr>
          <a:xfrm>
            <a:off x="7083394" y="3343878"/>
            <a:ext cx="3393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 “Yes” Predictions</a:t>
            </a:r>
          </a:p>
          <a:p>
            <a:pPr algn="ctr"/>
            <a:r>
              <a:rPr lang="en-US" sz="2400" dirty="0"/>
              <a:t>All with “Yes” 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BE4E11-4CD6-4E4C-9DA2-D33EDF69215C}"/>
              </a:ext>
            </a:extLst>
          </p:cNvPr>
          <p:cNvSpPr txBox="1"/>
          <p:nvPr/>
        </p:nvSpPr>
        <p:spPr>
          <a:xfrm>
            <a:off x="10702323" y="3343878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TP</a:t>
            </a:r>
          </a:p>
          <a:p>
            <a:pPr algn="ctr"/>
            <a:r>
              <a:rPr lang="en-US" sz="2400" dirty="0"/>
              <a:t>TP + FN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076F75-9992-421B-A378-083328EEAD91}"/>
              </a:ext>
            </a:extLst>
          </p:cNvPr>
          <p:cNvSpPr txBox="1"/>
          <p:nvPr/>
        </p:nvSpPr>
        <p:spPr>
          <a:xfrm>
            <a:off x="10379721" y="35249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  <a:endParaRPr lang="en-SE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ADF62E-D326-4836-B3BC-F7E93BCB0FBD}"/>
              </a:ext>
            </a:extLst>
          </p:cNvPr>
          <p:cNvSpPr txBox="1"/>
          <p:nvPr/>
        </p:nvSpPr>
        <p:spPr>
          <a:xfrm>
            <a:off x="7704225" y="4548057"/>
            <a:ext cx="2317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Precision x Recall</a:t>
            </a:r>
          </a:p>
          <a:p>
            <a:pPr algn="ctr"/>
            <a:r>
              <a:rPr lang="en-US" sz="2400" dirty="0"/>
              <a:t>Precision + Recall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CE2500-1A7E-46FD-90AF-6971BC60FEA0}"/>
              </a:ext>
            </a:extLst>
          </p:cNvPr>
          <p:cNvCxnSpPr>
            <a:cxnSpLocks/>
          </p:cNvCxnSpPr>
          <p:nvPr/>
        </p:nvCxnSpPr>
        <p:spPr>
          <a:xfrm>
            <a:off x="7219736" y="2551675"/>
            <a:ext cx="3097203" cy="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24383-EF99-4BAA-93F6-E82D2043685F}"/>
              </a:ext>
            </a:extLst>
          </p:cNvPr>
          <p:cNvCxnSpPr>
            <a:cxnSpLocks/>
          </p:cNvCxnSpPr>
          <p:nvPr/>
        </p:nvCxnSpPr>
        <p:spPr>
          <a:xfrm>
            <a:off x="7187837" y="3755744"/>
            <a:ext cx="3217993" cy="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238A65-421D-4E30-A2EB-BD85B6FE117E}"/>
              </a:ext>
            </a:extLst>
          </p:cNvPr>
          <p:cNvCxnSpPr>
            <a:cxnSpLocks/>
          </p:cNvCxnSpPr>
          <p:nvPr/>
        </p:nvCxnSpPr>
        <p:spPr>
          <a:xfrm>
            <a:off x="7648584" y="4951919"/>
            <a:ext cx="2415667" cy="1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78C72E-19F8-44AD-A933-3D4E6847C447}"/>
              </a:ext>
            </a:extLst>
          </p:cNvPr>
          <p:cNvCxnSpPr>
            <a:cxnSpLocks/>
          </p:cNvCxnSpPr>
          <p:nvPr/>
        </p:nvCxnSpPr>
        <p:spPr>
          <a:xfrm>
            <a:off x="7195263" y="5957686"/>
            <a:ext cx="2386370" cy="1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567B3-D398-4A1B-8262-61DA1CF0FC52}"/>
              </a:ext>
            </a:extLst>
          </p:cNvPr>
          <p:cNvCxnSpPr>
            <a:cxnSpLocks/>
          </p:cNvCxnSpPr>
          <p:nvPr/>
        </p:nvCxnSpPr>
        <p:spPr>
          <a:xfrm>
            <a:off x="10721111" y="2551675"/>
            <a:ext cx="1088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CB4ABD-CCCB-4641-9FA4-68C8185DAFB1}"/>
              </a:ext>
            </a:extLst>
          </p:cNvPr>
          <p:cNvCxnSpPr>
            <a:cxnSpLocks/>
          </p:cNvCxnSpPr>
          <p:nvPr/>
        </p:nvCxnSpPr>
        <p:spPr>
          <a:xfrm>
            <a:off x="10721111" y="3759149"/>
            <a:ext cx="1088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2DD059-A9ED-4967-88A5-95533A6FD4F1}"/>
              </a:ext>
            </a:extLst>
          </p:cNvPr>
          <p:cNvCxnSpPr>
            <a:cxnSpLocks/>
          </p:cNvCxnSpPr>
          <p:nvPr/>
        </p:nvCxnSpPr>
        <p:spPr>
          <a:xfrm>
            <a:off x="9947288" y="5964005"/>
            <a:ext cx="21801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3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657</Words>
  <Application>Microsoft Office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Evaluation metrics and strategies</vt:lpstr>
      <vt:lpstr>Aim of evaluation</vt:lpstr>
      <vt:lpstr> Evaluation strategy</vt:lpstr>
      <vt:lpstr>Task exploration</vt:lpstr>
      <vt:lpstr>Data exploration</vt:lpstr>
      <vt:lpstr>Evaluate on independent data</vt:lpstr>
      <vt:lpstr>Test-time augmentation</vt:lpstr>
      <vt:lpstr>Classification evaluation with confusion matrix</vt:lpstr>
      <vt:lpstr>Classification metrics</vt:lpstr>
      <vt:lpstr>Object detection/segmentation evaluation: Jaccard index (Intersection over Union, IoU)</vt:lpstr>
      <vt:lpstr>Image similarity metrics</vt:lpstr>
      <vt:lpstr>Inspect changes in key metrics over time!</vt:lpstr>
      <vt:lpstr>Explore the errors!</vt:lpstr>
      <vt:lpstr>Explainability approaches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and strategies</dc:title>
  <dc:creator>Sonja Aits</dc:creator>
  <cp:lastModifiedBy>Sonja Aits</cp:lastModifiedBy>
  <cp:revision>1</cp:revision>
  <dcterms:created xsi:type="dcterms:W3CDTF">2021-10-17T23:41:26Z</dcterms:created>
  <dcterms:modified xsi:type="dcterms:W3CDTF">2021-10-19T10:37:47Z</dcterms:modified>
</cp:coreProperties>
</file>