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E4FC8-D5DD-40AB-A378-01C02E4DA77B}" v="1" dt="2021-11-15T12:33:1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ja Aits" userId="188457d9-1368-4655-97b6-687146b4eef0" providerId="ADAL" clId="{E0EE4FC8-D5DD-40AB-A378-01C02E4DA77B}"/>
    <pc:docChg chg="addSld modSld">
      <pc:chgData name="Sonja Aits" userId="188457d9-1368-4655-97b6-687146b4eef0" providerId="ADAL" clId="{E0EE4FC8-D5DD-40AB-A378-01C02E4DA77B}" dt="2021-11-15T12:33:49.153" v="176" actId="20577"/>
      <pc:docMkLst>
        <pc:docMk/>
      </pc:docMkLst>
      <pc:sldChg chg="modSp mod">
        <pc:chgData name="Sonja Aits" userId="188457d9-1368-4655-97b6-687146b4eef0" providerId="ADAL" clId="{E0EE4FC8-D5DD-40AB-A378-01C02E4DA77B}" dt="2021-11-15T12:33:30.488" v="133" actId="20577"/>
        <pc:sldMkLst>
          <pc:docMk/>
          <pc:sldMk cId="2603040161" sldId="264"/>
        </pc:sldMkLst>
        <pc:spChg chg="mod">
          <ac:chgData name="Sonja Aits" userId="188457d9-1368-4655-97b6-687146b4eef0" providerId="ADAL" clId="{E0EE4FC8-D5DD-40AB-A378-01C02E4DA77B}" dt="2021-11-15T12:33:30.488" v="133" actId="20577"/>
          <ac:spMkLst>
            <pc:docMk/>
            <pc:sldMk cId="2603040161" sldId="264"/>
            <ac:spMk id="2" creationId="{8C6A793A-9737-476C-AD65-A655F096A109}"/>
          </ac:spMkLst>
        </pc:spChg>
      </pc:sldChg>
      <pc:sldChg chg="modSp mod">
        <pc:chgData name="Sonja Aits" userId="188457d9-1368-4655-97b6-687146b4eef0" providerId="ADAL" clId="{E0EE4FC8-D5DD-40AB-A378-01C02E4DA77B}" dt="2021-11-15T12:32:44.734" v="74" actId="20577"/>
        <pc:sldMkLst>
          <pc:docMk/>
          <pc:sldMk cId="2691419213" sldId="266"/>
        </pc:sldMkLst>
        <pc:spChg chg="mod">
          <ac:chgData name="Sonja Aits" userId="188457d9-1368-4655-97b6-687146b4eef0" providerId="ADAL" clId="{E0EE4FC8-D5DD-40AB-A378-01C02E4DA77B}" dt="2021-11-15T12:32:44.734" v="74" actId="20577"/>
          <ac:spMkLst>
            <pc:docMk/>
            <pc:sldMk cId="2691419213" sldId="266"/>
            <ac:spMk id="3" creationId="{B101D65D-64AE-4716-B8CE-E0453FE02899}"/>
          </ac:spMkLst>
        </pc:spChg>
      </pc:sldChg>
      <pc:sldChg chg="modSp add mod">
        <pc:chgData name="Sonja Aits" userId="188457d9-1368-4655-97b6-687146b4eef0" providerId="ADAL" clId="{E0EE4FC8-D5DD-40AB-A378-01C02E4DA77B}" dt="2021-11-15T12:33:49.153" v="176" actId="20577"/>
        <pc:sldMkLst>
          <pc:docMk/>
          <pc:sldMk cId="2303487167" sldId="267"/>
        </pc:sldMkLst>
        <pc:spChg chg="mod">
          <ac:chgData name="Sonja Aits" userId="188457d9-1368-4655-97b6-687146b4eef0" providerId="ADAL" clId="{E0EE4FC8-D5DD-40AB-A378-01C02E4DA77B}" dt="2021-11-15T12:33:49.153" v="176" actId="20577"/>
          <ac:spMkLst>
            <pc:docMk/>
            <pc:sldMk cId="2303487167" sldId="267"/>
            <ac:spMk id="2" creationId="{8C6A793A-9737-476C-AD65-A655F096A1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A1E1-1D65-47EE-884F-B8453355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E62C-0F05-45CD-AABA-C3059230F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1237-FF1A-4168-A16C-9ABE055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A51A-622F-4191-AC8F-20A22A3D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CEA7-EACB-4CA7-92AF-388D0852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E8AB-3E46-46B8-9D14-2C921F94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BA71-95DB-4C97-B4EB-073B61C0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1A0A-A912-45B7-BBB3-F3E9379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0982-AE2F-491B-B382-77E65390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2A81-A761-4DE0-BDE5-C6F4C2F4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524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635B7-E31B-49DC-AF3F-2BE068659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D1C4-0813-40E3-8D83-89839288F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663E-7F94-430A-A6F9-2D6B4985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9BC1-3E97-4770-9592-72B3696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9F0C-AF8A-4CE5-A9CA-C80F9F23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45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E1BC-1562-4375-89DD-00FA338A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C8E1-1FCB-48F8-9DB9-85350D17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66B7-96F2-4B32-B4D9-DED710C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9734-8A24-453F-B77D-FD3F496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31D8-C20B-4EF8-9C89-1CD9B77A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10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892-C51D-48C8-A7BA-C579D7B4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1CA9-3B1C-42BB-AC03-692398C9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6501-A49C-4E4D-90D3-3A99A404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C606-8D9C-4E66-9DAD-10122539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996D-4D80-4FB4-9398-0877382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75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4211-3B80-4B24-93D5-4278EB06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CD0E-9633-4D87-A0BE-ABF2A2F2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58521-71A1-41CA-B59C-040CBBE8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E102E-2A7F-49FA-ADC3-AC81510D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67BD-4C6C-4DDD-9688-98B18EBE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0A14-3B84-4410-8F18-8208FDA1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41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59C8-D294-4183-9F23-2EF7323A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140E-F9E3-4FCB-AE4A-8E16A5B5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9A09-184E-4AAE-9BA9-5965E18B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9E618-0437-4063-BE51-B06A8971A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2892-D35B-49C0-BA9F-A622EF2FE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FA6FD-6046-450B-8ED1-2EC9362D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BD344-5D32-472E-B0F9-F8C636AB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D6E8F-7E31-4B73-884D-5761C78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604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1B9E-4001-46F4-98DA-5643DB9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754C-8AE1-4D49-8314-7F0DCC5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62ED-8820-4700-8A03-AAEA1A6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04023-AD4D-4827-B5BD-2A9D242D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54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BF8C0-C4AE-433F-AB94-34B7CC06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A680-DD6E-4E01-84C9-A25F145E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DEF69-BDE2-45EF-ADF5-C3EC328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97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66BD-434A-4571-AA1F-2D647F53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8B2F-CAB1-4BAF-B187-F653D8FF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1E6D8-A345-443E-903D-68EC5C9E4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399F4-B9C4-4CE0-B873-B1D72022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9BCAC-32C6-4C66-8117-518E1008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127A-2A2B-4E90-BC81-FF312F31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73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49A2-4763-4319-B5E0-E560EAB0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E5B16-672A-443D-8A0F-0EA46E45A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9503-6FE6-4694-B49B-4A9683E8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EFEB2-4FC2-4D64-82FA-4CB64DA5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88F5-F752-4DAD-BC82-FA2B669A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DA8F-6FC8-43E5-B66A-BDD77E1A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14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5FCF-8BC4-432D-BD79-C5B52B37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1D6E-DF90-4D76-8BD9-B7AE8349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B329-5994-4E5E-8862-2ED4D3A9F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9FED-2E45-4603-9E0C-E2D1256D8FE2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9A18-DB33-4526-BEE5-33A2E34AA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F626-6695-4541-A7F9-6E2D742F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7F6C-CC10-401A-BA53-296EC847DF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30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E142-D318-444D-9136-10AB61EC5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0F4DE-72C4-4ACD-B1AB-EC556E86C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2088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793A-9737-476C-AD65-A655F09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Achievements/Comparison with other studies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2651-3D73-44D5-89FB-FB2B28FB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30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793A-9737-476C-AD65-A655F09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Limitations/Disadvantages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2651-3D73-44D5-89FB-FB2B28FB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348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9DB6-66F9-4F2C-ADE6-72FB538F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05C1-133B-41A6-9EF8-B8EFE140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75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E4F-8C49-4A8E-B75A-2F9B977A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D65D-64AE-4716-B8CE-E0453FE0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of the sections below, you can add multiple slides if needed but keep the background brief. You may re-use slides from your project 1 presentation where appropriate.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9141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1448-447F-4FE4-BB28-6E9FB37E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53CE-7CD5-451F-9C8B-1420147C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119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4449-040D-4FCF-8E7E-57CC25A2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FEB9-F869-4686-96E7-8303D7F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29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20EC-3903-46FF-9BAC-277D58B5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9E91-3FB9-4D9C-ACDC-BEC66E69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50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02F-8DA8-49DA-93F2-88CA71F6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B917-099F-46CF-BDBB-053BFE42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3170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22-0510-4579-8F4F-E6FEE8BB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0BD5-339B-4204-87BD-2560D7AE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26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C41-1159-46E6-A361-EEC0156A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9987-FD83-467A-A18B-77E14D9B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963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8E72-22B9-409E-AD7D-B682F86F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45E7-9C9B-4FB3-9C28-B93AFC9C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38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TITLE</vt:lpstr>
      <vt:lpstr>PowerPoint Presentation</vt:lpstr>
      <vt:lpstr>Background</vt:lpstr>
      <vt:lpstr>Project task</vt:lpstr>
      <vt:lpstr>Dataset</vt:lpstr>
      <vt:lpstr>Models</vt:lpstr>
      <vt:lpstr>Training strategy</vt:lpstr>
      <vt:lpstr>Evaluation strategy</vt:lpstr>
      <vt:lpstr>Results</vt:lpstr>
      <vt:lpstr>Discussion: Achievements/Comparison with other studies</vt:lpstr>
      <vt:lpstr>Discussion: Limitations/Disadvantages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Sonja Aits</dc:creator>
  <cp:lastModifiedBy>Sonja Aits</cp:lastModifiedBy>
  <cp:revision>1</cp:revision>
  <dcterms:created xsi:type="dcterms:W3CDTF">2021-11-15T12:26:00Z</dcterms:created>
  <dcterms:modified xsi:type="dcterms:W3CDTF">2021-11-15T12:33:52Z</dcterms:modified>
</cp:coreProperties>
</file>