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46F8-9CDF-4188-9B09-1E0F653C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F7DF2-9888-4022-9899-F72649AFE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5F89-0397-4726-BF90-BA9DC453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35F8-400D-4B9C-9D99-B9568059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95B0-908C-4FEC-92C8-B3271D59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D42E-59FD-46EA-A84B-AAE61BE5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D2141-C4D5-4CFE-8761-255C12E9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8DCA-2432-453B-ACFC-DAEB18E8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3FD3-593B-49A4-B88F-FBA5D29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F58B-2474-4F33-B6CF-874DDC02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9441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EF5F8-4BFC-4EFE-B825-8034CCFC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629F7-2D7D-49F6-894C-DD53A9EA9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1024-FBCB-4041-83C7-C5565AEB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4721-32A9-465B-B838-93F40A48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4070-8B87-458D-B21E-E9A8561A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116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13B5-49AA-4177-971D-10778FE0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E4DB-01E5-495D-9927-A967C925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D586-B4DA-4C34-B118-8EAA9548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0355-0406-42A3-A484-3076AF1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208D-0E76-4C0C-8585-3481CF55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69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A263-D262-446C-8D93-D5433E3A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1C36-54B0-4274-81C4-DB86BAA0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4FB2-CAC5-4CD7-90C2-100BC2E9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2F49-D36F-45AC-B47D-FD02726F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B476-B6EE-4D39-B746-9A33FBBA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92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D09-2AF1-4C17-843D-3F71B10F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2996-26A0-4808-B9A9-293156B0D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39C9C-88F7-4C9C-98B1-72F9B546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59EF5-A9C4-4DB7-8EA5-32DA5711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7B68E-7639-488D-9F10-9113AF88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6A854-EA99-4027-908F-00AF156F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37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A6F8-9D6B-4072-9A64-A6832BE2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7EA8-5BEF-405F-B9C7-8B6A6B2A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95CF-E63C-4EBB-BB9C-58516223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23465-FB8B-4A54-9F8D-7D9CB7EF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421D4-0FCB-4FCD-B88B-008C995F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6AA6-55C0-4BC3-8494-364960B9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6C726-6B1F-4669-89A6-C374E744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F0C76-FA98-4DF7-A6B2-C502CF2E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07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0F5F-1CE2-491C-B0CF-6DC9A18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6E53F-25AD-421E-901F-4BC11D95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2D79-AB38-4C31-8262-2ED03F7B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EDDA-8FA4-4BDE-BBE5-B03A906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52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D029A-4BB9-43D8-A27E-67DFCABA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28C3-882E-48E9-9037-99EF6289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5FB02-9D91-4CA7-A2F6-279F0D5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096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672B-A089-4989-BC18-D7807485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6571-1D23-46B2-992A-8379695A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C35EA-596A-42B8-AADA-A1CC8E76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5FA80-F5F6-4B1D-82CA-9DE8FA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94D19-58AB-4872-92C1-2ECB2FCE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74785-12E8-474A-B724-C8B6CBE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631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29B1-39E2-444D-845B-7FD738FA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FF33D-4392-4663-8BB2-915C96527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5430-EA95-4B74-8825-4E50D9B8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D15B-0474-4FFC-B237-0245D29A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AFD94-9A22-418E-875C-482320B6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A6B1-A572-43E3-8F2F-67DB26A1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178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AF1B9-A734-4630-97BA-9E1A2845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8E9A-2E1D-4105-B31A-C6EF3FA2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C11F-7C9D-4899-B3C5-F3302BD1D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CA42-8341-4F5F-BF2E-3FD154FF41B5}" type="datetimeFigureOut">
              <a:rPr lang="en-SE" smtClean="0"/>
              <a:t>2022-01-26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BE6F-3A4B-471C-BA37-5069E5C4F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6FE6-3CFC-4A8D-B6A2-5EF4BDDB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9A9A-28BC-41E6-AD2F-9708EEA57A0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328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7300-5A9D-49B7-9C59-83ABAC5E1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title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63C81-CB8F-4B51-BCAA-DC1A6C203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Presenter affiliation</a:t>
            </a:r>
          </a:p>
          <a:p>
            <a:r>
              <a:rPr lang="en-US" dirty="0"/>
              <a:t>Presenter email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268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006A-B3F6-44E8-BE14-B6084B7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A712-D1A1-4ED4-B89D-9FF40D8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161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EAC3-B374-4915-BF96-8D85BB28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D7DE-4671-4B38-8FBF-AB171487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78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9173-049C-48A0-9EFA-5953AAD2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1B49-BD90-40A4-B512-4181CAC7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919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3783-8818-4F97-B145-501ACCF2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Datasets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7A9F-7F4F-4975-959F-22BC66EF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87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9105-C06A-4B8F-8026-22BC58A2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Models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7DE5-80AA-47AD-92C8-A268D72F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63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F163-73D3-4DBF-A5D2-064554E3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Evaluation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95CB-FFA1-4D41-89DF-9789D0DF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305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4FF1-8044-4DC4-8261-C1AD54D2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B743-6293-42F8-ABD3-78031222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062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E247-9EFA-4FA1-87D8-4C9B5BDC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Problems/Limitations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972F-0CCA-4FA4-B0BF-BC4CE0F2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652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A09B-5F42-41FB-95F2-4991591B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further development/Other application areas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AD8B-287A-430B-83C2-6FF03F61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063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Paper title</vt:lpstr>
      <vt:lpstr>Background</vt:lpstr>
      <vt:lpstr>Aims</vt:lpstr>
      <vt:lpstr>Methods - Datasets</vt:lpstr>
      <vt:lpstr>Methods - Models</vt:lpstr>
      <vt:lpstr>Methods - Evaluation</vt:lpstr>
      <vt:lpstr>Results</vt:lpstr>
      <vt:lpstr>Problems/Limitations</vt:lpstr>
      <vt:lpstr>Possible further development/Other application areas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Sonja Aits</dc:creator>
  <cp:lastModifiedBy>Sonja Aits</cp:lastModifiedBy>
  <cp:revision>1</cp:revision>
  <dcterms:created xsi:type="dcterms:W3CDTF">2022-01-26T11:18:52Z</dcterms:created>
  <dcterms:modified xsi:type="dcterms:W3CDTF">2022-01-26T11:21:57Z</dcterms:modified>
</cp:coreProperties>
</file>