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B033-02B0-E63D-D67E-FFF020D68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0DA51C-0C88-5C76-0F74-D6C0085B6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4907B-0719-BB9B-6471-A45A6677C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E876-787B-7A60-1347-FFE9D0B8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85FFF-6FEC-4725-1901-FDAB8A90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79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E20A9-1814-5D44-BE69-B2E45FE1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2299A-9749-65D3-400A-31C6F1392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E638-C765-9EB2-7710-0A8CD5C91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CEBDC-BCDD-6526-3FD4-0454D9609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FE6AC-F7CE-DADD-2D80-D449B2B56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DB010A-0532-DF24-EB88-1BE42498DE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ADCA18-237B-DB17-4742-9CFDFE7DF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0787-D53D-9AB5-AB32-94606508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0FE2B-73C4-3AA3-CE27-7D77B1E01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7310-E801-02E2-37CB-41FD0DB5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698A3-CC76-8742-807F-99FB1403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2864-8FEA-2ABD-91D0-3244A7B4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11A7E-6173-5A96-66EB-12D4A285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E5471-32B5-FFC4-B6F6-78B9881F0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D66C-5287-7D64-F2A0-5D023435A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62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40AC7-4335-5A27-1962-5DB39A1F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D5926-E81E-C7AF-9B6F-FAF6C0C5E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60BC42-9E98-C9FA-8437-657F8AD1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F4C5C-9B1A-37E6-A35F-D283FAC3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FF81-E94F-CE75-09B5-9B97F852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51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9D2F9-3267-082A-AED1-C271D20E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2979F-4E28-4F30-4BAB-44D27303D1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28FAB-8BED-6C39-F681-8302DBADA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3903-2E14-BA26-11A7-A4F916AE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187FB-AED4-EC2C-6C9E-B693D67A9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4ED8B-34F3-C312-AB0A-FBF74D01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28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A4786-6D66-2643-A6D0-A5C1AE517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D2C78-6D02-6E7D-2918-DECD2DFD4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22C3C-BAD2-DFB4-015A-5B12557F3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7AEDA-B808-761E-34EE-BDD7411F82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7260D0-4C8F-7C52-EEE1-0EC898117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C6BC57-1BDB-8B7D-304A-07F548789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67786-E4C0-1636-43A6-78D5983E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448F1-CE20-BC8F-904E-8088C30A6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9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10549-7448-ED69-32FD-F740CF76B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062E40-E916-FD5E-6AF3-1ED8BB05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5D20E-7223-0B27-3DEF-6747A754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858EA1-ED59-024F-7B79-1D5FE68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16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8E78C-C4EB-91A9-2B9C-DC119154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7C944E-F480-1DF9-8CDB-8075E4A5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4525F-6DD4-3DB4-DF5E-E2B16EFB9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8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55C84-61AD-515E-7E37-BE654BE25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EBDDD-F8F2-5A7C-2471-F8FEE5B4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D89CD-5C82-8FAD-0FFD-3643291D3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4C27-2D19-73B8-BECC-1BE62377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4AED5-5E10-E11D-8C93-58A4DF1DD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A1AE8-241C-EB34-6C4A-D55C39465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12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237BA-F1BC-0F18-C5BF-F75743162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648E5-009E-6B75-9B14-BB83D079C4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67529-BEFA-4344-8062-9372C17A5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42840-4C66-5C31-3971-93A9F9E97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3BB3B-39B8-CEA8-AB13-1BB0C997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4A0050-8752-8400-6976-48EA71C4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2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1E453-BA6F-D6D8-F042-0A8A95C1C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AF492-BA60-D8F4-430D-43BCEFF07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BE149-E5CD-23BD-9F94-1D7ED5298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D4B7E6-8EE6-7147-91E0-88DB927FA23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B1A02-54DC-6209-CA3A-6D5C0A756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2E416-E754-6554-F515-CAF5970BB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5EA20-9BBC-D849-9336-981C87BC5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70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7A12DC-F4EE-C88C-6564-516F57C7360A}"/>
              </a:ext>
            </a:extLst>
          </p:cNvPr>
          <p:cNvSpPr txBox="1"/>
          <p:nvPr/>
        </p:nvSpPr>
        <p:spPr>
          <a:xfrm>
            <a:off x="3213777" y="4256689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E0372-5DAA-0B76-8B2A-B2B28621277E}"/>
              </a:ext>
            </a:extLst>
          </p:cNvPr>
          <p:cNvSpPr txBox="1"/>
          <p:nvPr/>
        </p:nvSpPr>
        <p:spPr>
          <a:xfrm>
            <a:off x="5045204" y="1469978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528238-B6AB-4071-5BA5-1E7005C70201}"/>
              </a:ext>
            </a:extLst>
          </p:cNvPr>
          <p:cNvSpPr txBox="1"/>
          <p:nvPr/>
        </p:nvSpPr>
        <p:spPr>
          <a:xfrm>
            <a:off x="6876632" y="4261945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DABA0D-B4AE-2C57-7622-4CAF0DBFF1E3}"/>
              </a:ext>
            </a:extLst>
          </p:cNvPr>
          <p:cNvCxnSpPr>
            <a:cxnSpLocks/>
          </p:cNvCxnSpPr>
          <p:nvPr/>
        </p:nvCxnSpPr>
        <p:spPr>
          <a:xfrm flipV="1">
            <a:off x="3565157" y="1839310"/>
            <a:ext cx="1395726" cy="2232713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3B37C0D-CEBA-049A-808B-58CB07044747}"/>
              </a:ext>
            </a:extLst>
          </p:cNvPr>
          <p:cNvCxnSpPr>
            <a:cxnSpLocks/>
          </p:cNvCxnSpPr>
          <p:nvPr/>
        </p:nvCxnSpPr>
        <p:spPr>
          <a:xfrm>
            <a:off x="3940798" y="4652526"/>
            <a:ext cx="279599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C742EE-2860-113B-0499-B90853A81181}"/>
              </a:ext>
            </a:extLst>
          </p:cNvPr>
          <p:cNvCxnSpPr>
            <a:stCxn id="5" idx="3"/>
            <a:endCxn id="6" idx="2"/>
          </p:cNvCxnSpPr>
          <p:nvPr/>
        </p:nvCxnSpPr>
        <p:spPr>
          <a:xfrm flipV="1">
            <a:off x="3626069" y="1839310"/>
            <a:ext cx="1625281" cy="26020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BBA5FB-E3ED-7EB8-1085-A8C6ACFC9E7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3626069" y="4441355"/>
            <a:ext cx="3250563" cy="52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78A723-DDB8-27C1-5330-7EBBAC43AC6F}"/>
              </a:ext>
            </a:extLst>
          </p:cNvPr>
          <p:cNvCxnSpPr>
            <a:cxnSpLocks/>
            <a:stCxn id="7" idx="1"/>
            <a:endCxn id="6" idx="2"/>
          </p:cNvCxnSpPr>
          <p:nvPr/>
        </p:nvCxnSpPr>
        <p:spPr>
          <a:xfrm flipH="1" flipV="1">
            <a:off x="5251350" y="1839310"/>
            <a:ext cx="1625282" cy="26073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2315E1F-846E-9E4C-F01F-ED52394E6AC1}"/>
              </a:ext>
            </a:extLst>
          </p:cNvPr>
          <p:cNvSpPr txBox="1"/>
          <p:nvPr/>
        </p:nvSpPr>
        <p:spPr>
          <a:xfrm>
            <a:off x="4540040" y="17157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0D45C0-2C4B-7ECA-60B0-30E11133AD99}"/>
              </a:ext>
            </a:extLst>
          </p:cNvPr>
          <p:cNvSpPr txBox="1"/>
          <p:nvPr/>
        </p:nvSpPr>
        <p:spPr>
          <a:xfrm>
            <a:off x="6644303" y="463927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4C6EC5-857A-6404-4A87-60FDB16A113C}"/>
              </a:ext>
            </a:extLst>
          </p:cNvPr>
          <p:cNvSpPr txBox="1"/>
          <p:nvPr/>
        </p:nvSpPr>
        <p:spPr>
          <a:xfrm>
            <a:off x="6553303" y="2081131"/>
            <a:ext cx="1687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Proximity to v0:</a:t>
            </a:r>
          </a:p>
          <a:p>
            <a:pPr algn="ctr"/>
            <a:r>
              <a:rPr lang="en-US" dirty="0"/>
              <a:t>w = 1 – u – 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DBBBB4A-D6AA-3298-24AD-A5071A75C1AB}"/>
              </a:ext>
            </a:extLst>
          </p:cNvPr>
          <p:cNvSpPr txBox="1"/>
          <p:nvPr/>
        </p:nvSpPr>
        <p:spPr>
          <a:xfrm rot="18111225">
            <a:off x="3339038" y="2686747"/>
            <a:ext cx="1621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Proximity to v1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A8D7E0-C892-6F56-04B7-455C8378713F}"/>
              </a:ext>
            </a:extLst>
          </p:cNvPr>
          <p:cNvSpPr txBox="1"/>
          <p:nvPr/>
        </p:nvSpPr>
        <p:spPr>
          <a:xfrm>
            <a:off x="4433252" y="4626021"/>
            <a:ext cx="1621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Proximity to v2</a:t>
            </a:r>
          </a:p>
        </p:txBody>
      </p:sp>
    </p:spTree>
    <p:extLst>
      <p:ext uri="{BB962C8B-B14F-4D97-AF65-F5344CB8AC3E}">
        <p14:creationId xmlns:p14="http://schemas.microsoft.com/office/powerpoint/2010/main" val="2956767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Lock</dc:creator>
  <cp:lastModifiedBy>Simon Lock</cp:lastModifiedBy>
  <cp:revision>2</cp:revision>
  <dcterms:created xsi:type="dcterms:W3CDTF">2024-11-26T15:36:56Z</dcterms:created>
  <dcterms:modified xsi:type="dcterms:W3CDTF">2024-11-26T15:45:53Z</dcterms:modified>
</cp:coreProperties>
</file>