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300" r:id="rId3"/>
    <p:sldId id="301" r:id="rId4"/>
    <p:sldId id="302" r:id="rId5"/>
    <p:sldId id="303" r:id="rId6"/>
    <p:sldId id="304" r:id="rId7"/>
    <p:sldId id="305" r:id="rId8"/>
    <p:sldId id="310" r:id="rId9"/>
    <p:sldId id="306" r:id="rId10"/>
    <p:sldId id="307" r:id="rId11"/>
    <p:sldId id="308" r:id="rId12"/>
    <p:sldId id="319" r:id="rId13"/>
    <p:sldId id="315" r:id="rId14"/>
    <p:sldId id="314" r:id="rId15"/>
    <p:sldId id="316" r:id="rId16"/>
    <p:sldId id="317" r:id="rId17"/>
    <p:sldId id="318" r:id="rId18"/>
  </p:sldIdLst>
  <p:sldSz cx="9144000" cy="6858000" type="screen4x3"/>
  <p:notesSz cx="7102475" cy="102330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10B01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at\BC%2010\July%2010\Trend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10059295489087755"/>
          <c:y val="4.0893258508432333E-2"/>
          <c:w val="0.87034551766073343"/>
          <c:h val="0.65244687087693054"/>
        </c:manualLayout>
      </c:layout>
      <c:scatterChart>
        <c:scatterStyle val="lineMarker"/>
        <c:ser>
          <c:idx val="0"/>
          <c:order val="0"/>
          <c:tx>
            <c:strRef>
              <c:f>ANES!$Q$51</c:f>
              <c:strCache>
                <c:ptCount val="1"/>
                <c:pt idx="0">
                  <c:v>ANES avg 500</c:v>
                </c:pt>
              </c:strCache>
            </c:strRef>
          </c:tx>
          <c:spPr>
            <a:ln w="25400">
              <a:solidFill>
                <a:srgbClr val="008000"/>
              </a:solidFill>
              <a:prstDash val="solid"/>
            </a:ln>
          </c:spPr>
          <c:marker>
            <c:symbol val="diamond"/>
            <c:size val="2"/>
            <c:spPr>
              <a:solidFill>
                <a:srgbClr val="008000"/>
              </a:solidFill>
              <a:ln>
                <a:solidFill>
                  <a:srgbClr val="008000"/>
                </a:solidFill>
                <a:prstDash val="solid"/>
              </a:ln>
            </c:spPr>
          </c:marker>
          <c:xVal>
            <c:numRef>
              <c:f>ANES!$M$52:$M$864</c:f>
              <c:numCache>
                <c:formatCode>General</c:formatCode>
                <c:ptCount val="813"/>
                <c:pt idx="0">
                  <c:v>2.9845625479119196E-2</c:v>
                </c:pt>
                <c:pt idx="1">
                  <c:v>2.9810075166328418E-2</c:v>
                </c:pt>
                <c:pt idx="2">
                  <c:v>2.9774674604479783E-2</c:v>
                </c:pt>
                <c:pt idx="3">
                  <c:v>2.9739369218149583E-2</c:v>
                </c:pt>
                <c:pt idx="4">
                  <c:v>2.9704022714082068E-2</c:v>
                </c:pt>
                <c:pt idx="5">
                  <c:v>2.9668635138520298E-2</c:v>
                </c:pt>
                <c:pt idx="6">
                  <c:v>2.9633437353100502E-2</c:v>
                </c:pt>
                <c:pt idx="7">
                  <c:v>2.9598198542342795E-2</c:v>
                </c:pt>
                <c:pt idx="8">
                  <c:v>2.9563013368163298E-2</c:v>
                </c:pt>
                <c:pt idx="9">
                  <c:v>2.9527787260699743E-2</c:v>
                </c:pt>
                <c:pt idx="10">
                  <c:v>2.9492573854782586E-2</c:v>
                </c:pt>
                <c:pt idx="11">
                  <c:v>2.9457278902812491E-2</c:v>
                </c:pt>
                <c:pt idx="12">
                  <c:v>2.94220374919642E-2</c:v>
                </c:pt>
                <c:pt idx="13">
                  <c:v>2.9386849483575572E-2</c:v>
                </c:pt>
                <c:pt idx="14">
                  <c:v>2.9351849048453022E-2</c:v>
                </c:pt>
                <c:pt idx="15">
                  <c:v>2.9316848613330497E-2</c:v>
                </c:pt>
                <c:pt idx="16">
                  <c:v>2.9291836685329569E-2</c:v>
                </c:pt>
                <c:pt idx="17">
                  <c:v>2.9267423333106172E-2</c:v>
                </c:pt>
                <c:pt idx="18">
                  <c:v>2.9243084240543005E-2</c:v>
                </c:pt>
                <c:pt idx="19">
                  <c:v>2.9219261518335839E-2</c:v>
                </c:pt>
                <c:pt idx="20">
                  <c:v>2.9195398272858959E-2</c:v>
                </c:pt>
                <c:pt idx="21">
                  <c:v>2.9171681463899118E-2</c:v>
                </c:pt>
                <c:pt idx="22">
                  <c:v>2.9148037691897909E-2</c:v>
                </c:pt>
                <c:pt idx="23">
                  <c:v>2.9124353441761546E-2</c:v>
                </c:pt>
                <c:pt idx="24">
                  <c:v>2.9100661286958637E-2</c:v>
                </c:pt>
                <c:pt idx="25">
                  <c:v>2.9077291576767576E-2</c:v>
                </c:pt>
                <c:pt idx="26">
                  <c:v>2.9053752945995246E-2</c:v>
                </c:pt>
                <c:pt idx="27">
                  <c:v>2.9030430210363178E-2</c:v>
                </c:pt>
                <c:pt idx="28">
                  <c:v>2.9007139173643601E-2</c:v>
                </c:pt>
                <c:pt idx="29">
                  <c:v>2.8983991247215402E-2</c:v>
                </c:pt>
                <c:pt idx="30">
                  <c:v>2.8961291308967938E-2</c:v>
                </c:pt>
                <c:pt idx="31">
                  <c:v>2.8938591370720475E-2</c:v>
                </c:pt>
                <c:pt idx="32">
                  <c:v>2.8915851577528111E-2</c:v>
                </c:pt>
                <c:pt idx="33">
                  <c:v>2.889314243537992E-2</c:v>
                </c:pt>
                <c:pt idx="34">
                  <c:v>2.8870463874661401E-2</c:v>
                </c:pt>
                <c:pt idx="35">
                  <c:v>2.8847745590460105E-2</c:v>
                </c:pt>
                <c:pt idx="36">
                  <c:v>2.8825057861957912E-2</c:v>
                </c:pt>
                <c:pt idx="37">
                  <c:v>2.8802370133455751E-2</c:v>
                </c:pt>
                <c:pt idx="38">
                  <c:v>2.8780091682253015E-2</c:v>
                </c:pt>
                <c:pt idx="39">
                  <c:v>2.8757773681729527E-2</c:v>
                </c:pt>
                <c:pt idx="40">
                  <c:v>2.8735525022488908E-2</c:v>
                </c:pt>
                <c:pt idx="41">
                  <c:v>2.8713345594085882E-2</c:v>
                </c:pt>
                <c:pt idx="42">
                  <c:v>2.8691235286367897E-2</c:v>
                </c:pt>
                <c:pt idx="43">
                  <c:v>2.8669193989474255E-2</c:v>
                </c:pt>
                <c:pt idx="44">
                  <c:v>2.8648443405022008E-2</c:v>
                </c:pt>
                <c:pt idx="45">
                  <c:v>2.8627853622712553E-2</c:v>
                </c:pt>
                <c:pt idx="46">
                  <c:v>2.8607357398797568E-2</c:v>
                </c:pt>
                <c:pt idx="47">
                  <c:v>2.8587191931461711E-2</c:v>
                </c:pt>
                <c:pt idx="48">
                  <c:v>2.8567079257848835E-2</c:v>
                </c:pt>
                <c:pt idx="49">
                  <c:v>2.8547319602516049E-2</c:v>
                </c:pt>
                <c:pt idx="50">
                  <c:v>2.8529717154431176E-2</c:v>
                </c:pt>
                <c:pt idx="51">
                  <c:v>2.8512811084125338E-2</c:v>
                </c:pt>
                <c:pt idx="52">
                  <c:v>2.8495887285018399E-2</c:v>
                </c:pt>
                <c:pt idx="53">
                  <c:v>2.8479024120944125E-2</c:v>
                </c:pt>
                <c:pt idx="54">
                  <c:v>2.8462121794793658E-2</c:v>
                </c:pt>
                <c:pt idx="55">
                  <c:v>2.8445280015350995E-2</c:v>
                </c:pt>
                <c:pt idx="56">
                  <c:v>2.8428498694505377E-2</c:v>
                </c:pt>
                <c:pt idx="57">
                  <c:v>2.8411678254220602E-2</c:v>
                </c:pt>
                <c:pt idx="58">
                  <c:v>2.8394939390771739E-2</c:v>
                </c:pt>
                <c:pt idx="59">
                  <c:v>2.8378200527322914E-2</c:v>
                </c:pt>
                <c:pt idx="60">
                  <c:v>2.8362020683290003E-2</c:v>
                </c:pt>
                <c:pt idx="61">
                  <c:v>2.8345822229929974E-2</c:v>
                </c:pt>
                <c:pt idx="62">
                  <c:v>2.83296237765699E-2</c:v>
                </c:pt>
                <c:pt idx="63">
                  <c:v>2.8313543732507246E-2</c:v>
                </c:pt>
                <c:pt idx="64">
                  <c:v>2.8297483858412173E-2</c:v>
                </c:pt>
                <c:pt idx="65">
                  <c:v>2.8281346295949205E-2</c:v>
                </c:pt>
                <c:pt idx="66">
                  <c:v>2.8265581137092467E-2</c:v>
                </c:pt>
                <c:pt idx="67">
                  <c:v>2.8252034078158777E-2</c:v>
                </c:pt>
                <c:pt idx="68">
                  <c:v>2.8238872602197731E-2</c:v>
                </c:pt>
                <c:pt idx="69">
                  <c:v>2.8225820617441999E-2</c:v>
                </c:pt>
                <c:pt idx="70">
                  <c:v>2.8213311650531245E-2</c:v>
                </c:pt>
                <c:pt idx="71">
                  <c:v>2.8200817843373433E-2</c:v>
                </c:pt>
                <c:pt idx="72">
                  <c:v>2.818832403621558E-2</c:v>
                </c:pt>
                <c:pt idx="73">
                  <c:v>2.8175845358092196E-2</c:v>
                </c:pt>
                <c:pt idx="74">
                  <c:v>2.8163366679968802E-2</c:v>
                </c:pt>
                <c:pt idx="75">
                  <c:v>2.8150995437369975E-2</c:v>
                </c:pt>
                <c:pt idx="76">
                  <c:v>2.8138677804296082E-2</c:v>
                </c:pt>
                <c:pt idx="77">
                  <c:v>2.8126520568781625E-2</c:v>
                </c:pt>
                <c:pt idx="78">
                  <c:v>2.811441665598274E-2</c:v>
                </c:pt>
                <c:pt idx="79">
                  <c:v>2.8102433628655412E-2</c:v>
                </c:pt>
                <c:pt idx="80">
                  <c:v>2.8090637902564618E-2</c:v>
                </c:pt>
                <c:pt idx="81">
                  <c:v>2.8078894863137204E-2</c:v>
                </c:pt>
                <c:pt idx="82">
                  <c:v>2.8067151823709811E-2</c:v>
                </c:pt>
                <c:pt idx="83">
                  <c:v>2.8055436928485111E-2</c:v>
                </c:pt>
                <c:pt idx="84">
                  <c:v>2.8043736063081765E-2</c:v>
                </c:pt>
                <c:pt idx="85">
                  <c:v>2.8032035197678416E-2</c:v>
                </c:pt>
                <c:pt idx="86">
                  <c:v>2.8020295925994289E-2</c:v>
                </c:pt>
                <c:pt idx="87">
                  <c:v>2.800871367069525E-2</c:v>
                </c:pt>
                <c:pt idx="88">
                  <c:v>2.7997093050390286E-2</c:v>
                </c:pt>
                <c:pt idx="89">
                  <c:v>2.7985472430085354E-2</c:v>
                </c:pt>
                <c:pt idx="90">
                  <c:v>2.7973879535771597E-2</c:v>
                </c:pt>
                <c:pt idx="91">
                  <c:v>2.7962752755732054E-2</c:v>
                </c:pt>
                <c:pt idx="92">
                  <c:v>2.795167742754389E-2</c:v>
                </c:pt>
                <c:pt idx="93">
                  <c:v>2.7940820112141357E-2</c:v>
                </c:pt>
                <c:pt idx="94">
                  <c:v>2.7930115750726077E-2</c:v>
                </c:pt>
                <c:pt idx="95">
                  <c:v>2.7919563749045084E-2</c:v>
                </c:pt>
                <c:pt idx="96">
                  <c:v>2.7909074791633313E-2</c:v>
                </c:pt>
                <c:pt idx="97">
                  <c:v>2.7898547674485619E-2</c:v>
                </c:pt>
                <c:pt idx="98">
                  <c:v>2.7888071081744899E-2</c:v>
                </c:pt>
                <c:pt idx="99">
                  <c:v>2.7877657223520352E-2</c:v>
                </c:pt>
                <c:pt idx="100">
                  <c:v>2.7867293694586029E-2</c:v>
                </c:pt>
                <c:pt idx="101">
                  <c:v>2.7856930165651758E-2</c:v>
                </c:pt>
                <c:pt idx="102">
                  <c:v>2.7846578823107895E-2</c:v>
                </c:pt>
                <c:pt idx="103">
                  <c:v>2.7836377886980696E-2</c:v>
                </c:pt>
                <c:pt idx="104">
                  <c:v>2.7826226957727351E-2</c:v>
                </c:pt>
                <c:pt idx="105">
                  <c:v>2.7816076028474045E-2</c:v>
                </c:pt>
                <c:pt idx="106">
                  <c:v>2.7806036698516005E-2</c:v>
                </c:pt>
                <c:pt idx="107">
                  <c:v>2.7795997368557972E-2</c:v>
                </c:pt>
                <c:pt idx="108">
                  <c:v>2.7786057477896389E-2</c:v>
                </c:pt>
                <c:pt idx="109">
                  <c:v>2.7776129214894849E-2</c:v>
                </c:pt>
                <c:pt idx="110">
                  <c:v>2.7766162995603416E-2</c:v>
                </c:pt>
                <c:pt idx="111">
                  <c:v>2.775620842173256E-2</c:v>
                </c:pt>
                <c:pt idx="112">
                  <c:v>2.7746352781106032E-2</c:v>
                </c:pt>
                <c:pt idx="113">
                  <c:v>2.7736470802247525E-2</c:v>
                </c:pt>
                <c:pt idx="114">
                  <c:v>2.7726551028557849E-2</c:v>
                </c:pt>
                <c:pt idx="115">
                  <c:v>2.7716642809775018E-2</c:v>
                </c:pt>
                <c:pt idx="116">
                  <c:v>2.7706734590992141E-2</c:v>
                </c:pt>
                <c:pt idx="117">
                  <c:v>2.7696837904641995E-2</c:v>
                </c:pt>
                <c:pt idx="118">
                  <c:v>2.7686941218291829E-2</c:v>
                </c:pt>
                <c:pt idx="119">
                  <c:v>2.7677006857454896E-2</c:v>
                </c:pt>
                <c:pt idx="120">
                  <c:v>2.7667072496617953E-2</c:v>
                </c:pt>
                <c:pt idx="121">
                  <c:v>2.7657198807955967E-2</c:v>
                </c:pt>
                <c:pt idx="122">
                  <c:v>2.764733658467142E-2</c:v>
                </c:pt>
                <c:pt idx="123">
                  <c:v>2.7637474361386815E-2</c:v>
                </c:pt>
                <c:pt idx="124">
                  <c:v>2.7627612138102275E-2</c:v>
                </c:pt>
                <c:pt idx="125">
                  <c:v>2.7617761357965009E-2</c:v>
                </c:pt>
                <c:pt idx="126">
                  <c:v>2.7607910577827785E-2</c:v>
                </c:pt>
                <c:pt idx="127">
                  <c:v>2.7598059797690467E-2</c:v>
                </c:pt>
                <c:pt idx="128">
                  <c:v>2.7588171502535046E-2</c:v>
                </c:pt>
                <c:pt idx="129">
                  <c:v>2.7578283207379609E-2</c:v>
                </c:pt>
                <c:pt idx="130">
                  <c:v>2.7568443848219951E-2</c:v>
                </c:pt>
                <c:pt idx="131">
                  <c:v>2.7558653363255178E-2</c:v>
                </c:pt>
                <c:pt idx="132">
                  <c:v>2.75488254029637E-2</c:v>
                </c:pt>
                <c:pt idx="133">
                  <c:v>2.7539046255196181E-2</c:v>
                </c:pt>
                <c:pt idx="134">
                  <c:v>2.7529267107428652E-2</c:v>
                </c:pt>
                <c:pt idx="135">
                  <c:v>2.7519596592796337E-2</c:v>
                </c:pt>
                <c:pt idx="136">
                  <c:v>2.7509937249142895E-2</c:v>
                </c:pt>
                <c:pt idx="137">
                  <c:v>2.7500326411595118E-2</c:v>
                </c:pt>
                <c:pt idx="138">
                  <c:v>2.7490715574047326E-2</c:v>
                </c:pt>
                <c:pt idx="139">
                  <c:v>2.7481153181706106E-2</c:v>
                </c:pt>
                <c:pt idx="140">
                  <c:v>2.7471553432693491E-2</c:v>
                </c:pt>
                <c:pt idx="141">
                  <c:v>2.7461890234300852E-2</c:v>
                </c:pt>
                <c:pt idx="142">
                  <c:v>2.7452323622970124E-2</c:v>
                </c:pt>
                <c:pt idx="143">
                  <c:v>2.7442768015083739E-2</c:v>
                </c:pt>
                <c:pt idx="144">
                  <c:v>2.7433260549811021E-2</c:v>
                </c:pt>
                <c:pt idx="145">
                  <c:v>2.7423715924239568E-2</c:v>
                </c:pt>
                <c:pt idx="146">
                  <c:v>2.7414145177679615E-2</c:v>
                </c:pt>
                <c:pt idx="147">
                  <c:v>2.7404574431119631E-2</c:v>
                </c:pt>
                <c:pt idx="148">
                  <c:v>2.7395003684559677E-2</c:v>
                </c:pt>
                <c:pt idx="149">
                  <c:v>2.7385480960457089E-2</c:v>
                </c:pt>
                <c:pt idx="150">
                  <c:v>2.7375969155621724E-2</c:v>
                </c:pt>
                <c:pt idx="151">
                  <c:v>2.7366468249150434E-2</c:v>
                </c:pt>
                <c:pt idx="152">
                  <c:v>2.7356893450125954E-2</c:v>
                </c:pt>
                <c:pt idx="153">
                  <c:v>2.7347329606006585E-2</c:v>
                </c:pt>
                <c:pt idx="154">
                  <c:v>2.7337813545526182E-2</c:v>
                </c:pt>
                <c:pt idx="155">
                  <c:v>2.7328223824251652E-2</c:v>
                </c:pt>
                <c:pt idx="156">
                  <c:v>2.7318681827220671E-2</c:v>
                </c:pt>
                <c:pt idx="157">
                  <c:v>2.7308967433645772E-2</c:v>
                </c:pt>
                <c:pt idx="158">
                  <c:v>2.7299359137248076E-2</c:v>
                </c:pt>
                <c:pt idx="159">
                  <c:v>2.7289798269953772E-2</c:v>
                </c:pt>
                <c:pt idx="160">
                  <c:v>2.7280091608637091E-2</c:v>
                </c:pt>
                <c:pt idx="161">
                  <c:v>2.7270275998211389E-2</c:v>
                </c:pt>
                <c:pt idx="162">
                  <c:v>2.7260435313275856E-2</c:v>
                </c:pt>
                <c:pt idx="163">
                  <c:v>2.725037818920429E-2</c:v>
                </c:pt>
                <c:pt idx="164">
                  <c:v>2.7240343780993197E-2</c:v>
                </c:pt>
                <c:pt idx="165">
                  <c:v>2.7230320698575946E-2</c:v>
                </c:pt>
                <c:pt idx="166">
                  <c:v>2.7220237365756565E-2</c:v>
                </c:pt>
                <c:pt idx="167">
                  <c:v>2.7210165389442185E-2</c:v>
                </c:pt>
                <c:pt idx="168">
                  <c:v>2.7200069098948041E-2</c:v>
                </c:pt>
                <c:pt idx="169">
                  <c:v>2.7189937195587873E-2</c:v>
                </c:pt>
                <c:pt idx="170">
                  <c:v>2.7179698671754106E-2</c:v>
                </c:pt>
                <c:pt idx="171">
                  <c:v>2.7169460147920307E-2</c:v>
                </c:pt>
                <c:pt idx="172">
                  <c:v>2.7159233119593316E-2</c:v>
                </c:pt>
                <c:pt idx="173">
                  <c:v>2.7148970659759086E-2</c:v>
                </c:pt>
                <c:pt idx="174">
                  <c:v>2.7138755105381187E-2</c:v>
                </c:pt>
                <c:pt idx="175">
                  <c:v>2.7128539551003281E-2</c:v>
                </c:pt>
                <c:pt idx="176">
                  <c:v>2.7118370844493714E-2</c:v>
                </c:pt>
                <c:pt idx="177">
                  <c:v>2.710824892838214E-2</c:v>
                </c:pt>
                <c:pt idx="178">
                  <c:v>2.7098173745315677E-2</c:v>
                </c:pt>
                <c:pt idx="179">
                  <c:v>2.708810984263834E-2</c:v>
                </c:pt>
                <c:pt idx="180">
                  <c:v>2.7078057199256971E-2</c:v>
                </c:pt>
                <c:pt idx="181">
                  <c:v>2.7068247751581988E-2</c:v>
                </c:pt>
                <c:pt idx="182">
                  <c:v>2.7058403016381398E-2</c:v>
                </c:pt>
                <c:pt idx="183">
                  <c:v>2.7048558281180832E-2</c:v>
                </c:pt>
                <c:pt idx="184">
                  <c:v>2.7038724516395194E-2</c:v>
                </c:pt>
                <c:pt idx="185">
                  <c:v>2.7028855535709488E-2</c:v>
                </c:pt>
                <c:pt idx="186">
                  <c:v>2.7018997540746055E-2</c:v>
                </c:pt>
                <c:pt idx="187">
                  <c:v>2.7009185655599625E-2</c:v>
                </c:pt>
                <c:pt idx="188">
                  <c:v>2.6999430677774407E-2</c:v>
                </c:pt>
                <c:pt idx="189">
                  <c:v>2.6989721642195742E-2</c:v>
                </c:pt>
                <c:pt idx="190">
                  <c:v>2.6980023384317275E-2</c:v>
                </c:pt>
                <c:pt idx="191">
                  <c:v>2.6970370957534812E-2</c:v>
                </c:pt>
                <c:pt idx="192">
                  <c:v>2.6960683457378613E-2</c:v>
                </c:pt>
                <c:pt idx="193">
                  <c:v>2.6951461428888872E-2</c:v>
                </c:pt>
                <c:pt idx="194">
                  <c:v>2.6942249571430262E-2</c:v>
                </c:pt>
                <c:pt idx="195">
                  <c:v>2.6933172910372994E-2</c:v>
                </c:pt>
                <c:pt idx="196">
                  <c:v>2.6924409830723275E-2</c:v>
                </c:pt>
                <c:pt idx="197">
                  <c:v>2.6915735866960923E-2</c:v>
                </c:pt>
                <c:pt idx="198">
                  <c:v>2.6907115840718591E-2</c:v>
                </c:pt>
                <c:pt idx="199">
                  <c:v>2.6898584508679785E-2</c:v>
                </c:pt>
                <c:pt idx="200">
                  <c:v>2.6890018244834758E-2</c:v>
                </c:pt>
                <c:pt idx="201">
                  <c:v>2.6881496249441202E-2</c:v>
                </c:pt>
                <c:pt idx="202">
                  <c:v>2.6872974254047652E-2</c:v>
                </c:pt>
                <c:pt idx="203">
                  <c:v>2.686446157824663E-2</c:v>
                </c:pt>
                <c:pt idx="204">
                  <c:v>2.6855914041066419E-2</c:v>
                </c:pt>
                <c:pt idx="205">
                  <c:v>2.6847375841594457E-2</c:v>
                </c:pt>
                <c:pt idx="206">
                  <c:v>2.6838802850933974E-2</c:v>
                </c:pt>
                <c:pt idx="207">
                  <c:v>2.6830204494731249E-2</c:v>
                </c:pt>
                <c:pt idx="208">
                  <c:v>2.6821606138528548E-2</c:v>
                </c:pt>
                <c:pt idx="209">
                  <c:v>2.6813183710953079E-2</c:v>
                </c:pt>
                <c:pt idx="210">
                  <c:v>2.6804726597034416E-2</c:v>
                </c:pt>
                <c:pt idx="211">
                  <c:v>2.6796234831604086E-2</c:v>
                </c:pt>
                <c:pt idx="212">
                  <c:v>2.6787708449435302E-2</c:v>
                </c:pt>
                <c:pt idx="213">
                  <c:v>2.6779313471773605E-2</c:v>
                </c:pt>
                <c:pt idx="214">
                  <c:v>2.6771005840550526E-2</c:v>
                </c:pt>
                <c:pt idx="215">
                  <c:v>2.6762707223853946E-2</c:v>
                </c:pt>
                <c:pt idx="216">
                  <c:v>2.6754591279819068E-2</c:v>
                </c:pt>
                <c:pt idx="217">
                  <c:v>2.6746648202453555E-2</c:v>
                </c:pt>
                <c:pt idx="218">
                  <c:v>2.6738877190210956E-2</c:v>
                </c:pt>
                <c:pt idx="219">
                  <c:v>2.6731157399115298E-2</c:v>
                </c:pt>
                <c:pt idx="220">
                  <c:v>2.6723445922424958E-2</c:v>
                </c:pt>
                <c:pt idx="221">
                  <c:v>2.6715700001993147E-2</c:v>
                </c:pt>
                <c:pt idx="222">
                  <c:v>2.6708039518646951E-2</c:v>
                </c:pt>
                <c:pt idx="223">
                  <c:v>2.6700352895684891E-2</c:v>
                </c:pt>
                <c:pt idx="224">
                  <c:v>2.669263193208915E-2</c:v>
                </c:pt>
                <c:pt idx="225">
                  <c:v>2.6685046750243399E-2</c:v>
                </c:pt>
                <c:pt idx="226">
                  <c:v>2.6677427296217034E-2</c:v>
                </c:pt>
                <c:pt idx="227">
                  <c:v>2.6669781800085907E-2</c:v>
                </c:pt>
                <c:pt idx="228">
                  <c:v>2.6662136303954809E-2</c:v>
                </c:pt>
                <c:pt idx="229">
                  <c:v>2.6654388399903337E-2</c:v>
                </c:pt>
                <c:pt idx="230">
                  <c:v>2.6646682847070745E-2</c:v>
                </c:pt>
                <c:pt idx="231">
                  <c:v>2.6639104056802622E-2</c:v>
                </c:pt>
                <c:pt idx="232">
                  <c:v>2.6631491198354687E-2</c:v>
                </c:pt>
                <c:pt idx="233">
                  <c:v>2.6623962606631014E-2</c:v>
                </c:pt>
                <c:pt idx="234">
                  <c:v>2.6616567937321738E-2</c:v>
                </c:pt>
                <c:pt idx="235">
                  <c:v>2.6609139267383574E-2</c:v>
                </c:pt>
                <c:pt idx="236">
                  <c:v>2.6601752467038421E-2</c:v>
                </c:pt>
                <c:pt idx="237">
                  <c:v>2.6594415296051572E-2</c:v>
                </c:pt>
                <c:pt idx="238">
                  <c:v>2.6587085918646686E-2</c:v>
                </c:pt>
                <c:pt idx="239">
                  <c:v>2.6579798220734682E-2</c:v>
                </c:pt>
                <c:pt idx="240">
                  <c:v>2.6572510522822695E-2</c:v>
                </c:pt>
                <c:pt idx="241">
                  <c:v>2.6565272142364562E-2</c:v>
                </c:pt>
                <c:pt idx="242">
                  <c:v>2.6558075299766188E-2</c:v>
                </c:pt>
                <c:pt idx="243">
                  <c:v>2.6550810758248198E-2</c:v>
                </c:pt>
                <c:pt idx="244">
                  <c:v>2.6543553908247388E-2</c:v>
                </c:pt>
                <c:pt idx="245">
                  <c:v>2.6536304736179715E-2</c:v>
                </c:pt>
                <c:pt idx="246">
                  <c:v>2.6529021831467579E-2</c:v>
                </c:pt>
                <c:pt idx="247">
                  <c:v>2.6521821674042E-2</c:v>
                </c:pt>
                <c:pt idx="248">
                  <c:v>2.6514704077184679E-2</c:v>
                </c:pt>
                <c:pt idx="249">
                  <c:v>2.6507519114735489E-2</c:v>
                </c:pt>
                <c:pt idx="250">
                  <c:v>2.6500375362770376E-2</c:v>
                </c:pt>
                <c:pt idx="251">
                  <c:v>2.6493231610805228E-2</c:v>
                </c:pt>
                <c:pt idx="252">
                  <c:v>2.6486095389850695E-2</c:v>
                </c:pt>
                <c:pt idx="253">
                  <c:v>2.6478959168896168E-2</c:v>
                </c:pt>
                <c:pt idx="254">
                  <c:v>2.6471763364815389E-2</c:v>
                </c:pt>
                <c:pt idx="255">
                  <c:v>2.6464575131196003E-2</c:v>
                </c:pt>
                <c:pt idx="256">
                  <c:v>2.6457386897576665E-2</c:v>
                </c:pt>
                <c:pt idx="257">
                  <c:v>2.6450206221133397E-2</c:v>
                </c:pt>
                <c:pt idx="258">
                  <c:v>2.6443066523957996E-2</c:v>
                </c:pt>
                <c:pt idx="259">
                  <c:v>2.6435934324722101E-2</c:v>
                </c:pt>
                <c:pt idx="260">
                  <c:v>2.6428783744780995E-2</c:v>
                </c:pt>
                <c:pt idx="261">
                  <c:v>2.6421714710892889E-2</c:v>
                </c:pt>
                <c:pt idx="262">
                  <c:v>2.6414653077044003E-2</c:v>
                </c:pt>
                <c:pt idx="263">
                  <c:v>2.6407598830313284E-2</c:v>
                </c:pt>
                <c:pt idx="264">
                  <c:v>2.6400544583582548E-2</c:v>
                </c:pt>
                <c:pt idx="265">
                  <c:v>2.6393457097289741E-2</c:v>
                </c:pt>
                <c:pt idx="266">
                  <c:v>2.6386450793275847E-2</c:v>
                </c:pt>
                <c:pt idx="267">
                  <c:v>2.6379411282144605E-2</c:v>
                </c:pt>
                <c:pt idx="268">
                  <c:v>2.6372305453901672E-2</c:v>
                </c:pt>
                <c:pt idx="269">
                  <c:v>2.6365166515559355E-2</c:v>
                </c:pt>
                <c:pt idx="270">
                  <c:v>2.6358035022621733E-2</c:v>
                </c:pt>
                <c:pt idx="271">
                  <c:v>2.6350870484001272E-2</c:v>
                </c:pt>
                <c:pt idx="272">
                  <c:v>2.6343705945380786E-2</c:v>
                </c:pt>
                <c:pt idx="273">
                  <c:v>2.633654887134261E-2</c:v>
                </c:pt>
                <c:pt idx="274">
                  <c:v>2.6329439637030994E-2</c:v>
                </c:pt>
                <c:pt idx="275">
                  <c:v>2.6322370745952485E-2</c:v>
                </c:pt>
                <c:pt idx="276">
                  <c:v>2.6315510026896752E-2</c:v>
                </c:pt>
                <c:pt idx="277">
                  <c:v>2.6308649307840971E-2</c:v>
                </c:pt>
                <c:pt idx="278">
                  <c:v>2.6301762817117595E-2</c:v>
                </c:pt>
                <c:pt idx="279">
                  <c:v>2.6294843472713089E-2</c:v>
                </c:pt>
                <c:pt idx="280">
                  <c:v>2.6288011135497228E-2</c:v>
                </c:pt>
                <c:pt idx="281">
                  <c:v>2.6281146008188084E-2</c:v>
                </c:pt>
                <c:pt idx="282">
                  <c:v>2.6274255250737011E-2</c:v>
                </c:pt>
                <c:pt idx="283">
                  <c:v>2.6267371609234196E-2</c:v>
                </c:pt>
                <c:pt idx="284">
                  <c:v>2.6260527734954436E-2</c:v>
                </c:pt>
                <c:pt idx="285">
                  <c:v>2.6253690920626047E-2</c:v>
                </c:pt>
                <c:pt idx="286">
                  <c:v>2.6246828553546559E-2</c:v>
                </c:pt>
                <c:pt idx="287">
                  <c:v>2.6239966186467099E-2</c:v>
                </c:pt>
                <c:pt idx="288">
                  <c:v>2.623318304837181E-2</c:v>
                </c:pt>
                <c:pt idx="289">
                  <c:v>2.6226439459597288E-2</c:v>
                </c:pt>
                <c:pt idx="290">
                  <c:v>2.6219663301679422E-2</c:v>
                </c:pt>
                <c:pt idx="291">
                  <c:v>2.6212854605979889E-2</c:v>
                </c:pt>
                <c:pt idx="292">
                  <c:v>2.6206045910280341E-2</c:v>
                </c:pt>
                <c:pt idx="293">
                  <c:v>2.6199204708110546E-2</c:v>
                </c:pt>
                <c:pt idx="294">
                  <c:v>2.6192331030731708E-2</c:v>
                </c:pt>
                <c:pt idx="295">
                  <c:v>2.6185496859331973E-2</c:v>
                </c:pt>
                <c:pt idx="296">
                  <c:v>2.6178702150648683E-2</c:v>
                </c:pt>
                <c:pt idx="297">
                  <c:v>2.6171907441965427E-2</c:v>
                </c:pt>
                <c:pt idx="298">
                  <c:v>2.6165191529242571E-2</c:v>
                </c:pt>
                <c:pt idx="299">
                  <c:v>2.6158482505923078E-2</c:v>
                </c:pt>
                <c:pt idx="300">
                  <c:v>2.6151644017726194E-2</c:v>
                </c:pt>
                <c:pt idx="301">
                  <c:v>2.614484481998228E-2</c:v>
                </c:pt>
                <c:pt idx="302">
                  <c:v>2.6138091785922694E-2</c:v>
                </c:pt>
                <c:pt idx="303">
                  <c:v>2.6131338751863142E-2</c:v>
                </c:pt>
                <c:pt idx="304">
                  <c:v>2.6124624879879689E-2</c:v>
                </c:pt>
                <c:pt idx="305">
                  <c:v>2.6117878750120109E-2</c:v>
                </c:pt>
                <c:pt idx="306">
                  <c:v>2.6111132620360519E-2</c:v>
                </c:pt>
                <c:pt idx="307">
                  <c:v>2.6104393383127648E-2</c:v>
                </c:pt>
                <c:pt idx="308">
                  <c:v>2.6097693222774318E-2</c:v>
                </c:pt>
                <c:pt idx="309">
                  <c:v>2.6090896566374949E-2</c:v>
                </c:pt>
                <c:pt idx="310">
                  <c:v>2.60840107120991E-2</c:v>
                </c:pt>
                <c:pt idx="311">
                  <c:v>2.6077202799476919E-2</c:v>
                </c:pt>
                <c:pt idx="312">
                  <c:v>2.6070394886854736E-2</c:v>
                </c:pt>
                <c:pt idx="313">
                  <c:v>2.6063554992468683E-2</c:v>
                </c:pt>
                <c:pt idx="314">
                  <c:v>2.6056754005492656E-2</c:v>
                </c:pt>
                <c:pt idx="315">
                  <c:v>2.6049998755545773E-2</c:v>
                </c:pt>
                <c:pt idx="316">
                  <c:v>2.6043250365746892E-2</c:v>
                </c:pt>
                <c:pt idx="317">
                  <c:v>2.6036438224962176E-2</c:v>
                </c:pt>
                <c:pt idx="318">
                  <c:v>2.6029562454122985E-2</c:v>
                </c:pt>
                <c:pt idx="319">
                  <c:v>2.6022559784443282E-2</c:v>
                </c:pt>
                <c:pt idx="320">
                  <c:v>2.601549384521893E-2</c:v>
                </c:pt>
                <c:pt idx="321">
                  <c:v>2.6008403495025825E-2</c:v>
                </c:pt>
                <c:pt idx="322">
                  <c:v>2.6001313144832727E-2</c:v>
                </c:pt>
                <c:pt idx="323">
                  <c:v>2.5994198460837132E-2</c:v>
                </c:pt>
                <c:pt idx="324">
                  <c:v>2.5987083776841551E-2</c:v>
                </c:pt>
                <c:pt idx="325">
                  <c:v>2.5979937621822945E-2</c:v>
                </c:pt>
                <c:pt idx="326">
                  <c:v>2.5972728613571156E-2</c:v>
                </c:pt>
                <c:pt idx="327">
                  <c:v>2.5965488223016479E-2</c:v>
                </c:pt>
                <c:pt idx="328">
                  <c:v>2.5958091362238273E-2</c:v>
                </c:pt>
                <c:pt idx="329">
                  <c:v>2.5950701950844021E-2</c:v>
                </c:pt>
                <c:pt idx="330">
                  <c:v>2.5943358548439991E-2</c:v>
                </c:pt>
                <c:pt idx="331">
                  <c:v>2.5935828695394479E-2</c:v>
                </c:pt>
                <c:pt idx="332">
                  <c:v>2.592823692372705E-2</c:v>
                </c:pt>
                <c:pt idx="333">
                  <c:v>2.5920660368238639E-2</c:v>
                </c:pt>
                <c:pt idx="334">
                  <c:v>2.591293753773145E-2</c:v>
                </c:pt>
                <c:pt idx="335">
                  <c:v>2.5905122730501752E-2</c:v>
                </c:pt>
                <c:pt idx="336">
                  <c:v>2.589731572733071E-2</c:v>
                </c:pt>
                <c:pt idx="337">
                  <c:v>2.5889478150207448E-2</c:v>
                </c:pt>
                <c:pt idx="338">
                  <c:v>2.5881526490859296E-2</c:v>
                </c:pt>
                <c:pt idx="339">
                  <c:v>2.5873574831511158E-2</c:v>
                </c:pt>
                <c:pt idx="340">
                  <c:v>2.5865699778645446E-2</c:v>
                </c:pt>
                <c:pt idx="341">
                  <c:v>2.5857794320537062E-2</c:v>
                </c:pt>
                <c:pt idx="342">
                  <c:v>2.5849616468655794E-2</c:v>
                </c:pt>
                <c:pt idx="343">
                  <c:v>2.5841386558528211E-2</c:v>
                </c:pt>
                <c:pt idx="344">
                  <c:v>2.5833156648400617E-2</c:v>
                </c:pt>
                <c:pt idx="345">
                  <c:v>2.582459774458103E-2</c:v>
                </c:pt>
                <c:pt idx="346">
                  <c:v>2.5816047295737041E-2</c:v>
                </c:pt>
                <c:pt idx="347">
                  <c:v>2.5807475596144606E-2</c:v>
                </c:pt>
                <c:pt idx="348">
                  <c:v>2.5798874231654077E-2</c:v>
                </c:pt>
                <c:pt idx="349">
                  <c:v>2.5790222152261344E-2</c:v>
                </c:pt>
                <c:pt idx="350">
                  <c:v>2.5781540515096197E-2</c:v>
                </c:pt>
                <c:pt idx="351">
                  <c:v>2.5772858877931036E-2</c:v>
                </c:pt>
                <c:pt idx="352">
                  <c:v>2.5764185787814142E-2</c:v>
                </c:pt>
                <c:pt idx="353">
                  <c:v>2.5755336069201398E-2</c:v>
                </c:pt>
                <c:pt idx="354">
                  <c:v>2.5746398393299796E-2</c:v>
                </c:pt>
                <c:pt idx="355">
                  <c:v>2.5737285511413306E-2</c:v>
                </c:pt>
                <c:pt idx="356">
                  <c:v>2.5727949613705274E-2</c:v>
                </c:pt>
                <c:pt idx="357">
                  <c:v>2.5718498362250628E-2</c:v>
                </c:pt>
                <c:pt idx="358">
                  <c:v>2.5708846223999354E-2</c:v>
                </c:pt>
                <c:pt idx="359">
                  <c:v>2.5698693028213968E-2</c:v>
                </c:pt>
                <c:pt idx="360">
                  <c:v>2.5688549665546206E-2</c:v>
                </c:pt>
                <c:pt idx="361">
                  <c:v>2.5678053056735609E-2</c:v>
                </c:pt>
                <c:pt idx="362">
                  <c:v>2.5667279939947212E-2</c:v>
                </c:pt>
                <c:pt idx="363">
                  <c:v>2.5656500045379931E-2</c:v>
                </c:pt>
                <c:pt idx="364">
                  <c:v>2.5645593605868412E-2</c:v>
                </c:pt>
                <c:pt idx="365">
                  <c:v>2.563467032876892E-2</c:v>
                </c:pt>
                <c:pt idx="366">
                  <c:v>2.5623719790594402E-2</c:v>
                </c:pt>
                <c:pt idx="367">
                  <c:v>2.5612293399141031E-2</c:v>
                </c:pt>
                <c:pt idx="368">
                  <c:v>2.560086700768769E-2</c:v>
                </c:pt>
                <c:pt idx="369">
                  <c:v>2.5589424711428638E-2</c:v>
                </c:pt>
                <c:pt idx="370">
                  <c:v>2.5577822219460988E-2</c:v>
                </c:pt>
                <c:pt idx="371">
                  <c:v>2.5566151014141194E-2</c:v>
                </c:pt>
                <c:pt idx="372">
                  <c:v>2.5554279423243148E-2</c:v>
                </c:pt>
                <c:pt idx="373">
                  <c:v>2.5542171637259165E-2</c:v>
                </c:pt>
                <c:pt idx="374">
                  <c:v>2.5529855380733352E-2</c:v>
                </c:pt>
                <c:pt idx="375">
                  <c:v>2.5517576678987249E-2</c:v>
                </c:pt>
                <c:pt idx="376">
                  <c:v>2.5505246075443713E-2</c:v>
                </c:pt>
                <c:pt idx="377">
                  <c:v>2.5492863655961755E-2</c:v>
                </c:pt>
                <c:pt idx="378">
                  <c:v>2.5480518751497962E-2</c:v>
                </c:pt>
                <c:pt idx="379">
                  <c:v>2.5468122116718377E-2</c:v>
                </c:pt>
                <c:pt idx="380">
                  <c:v>2.5455673837010043E-2</c:v>
                </c:pt>
                <c:pt idx="381">
                  <c:v>2.5443122522667706E-2</c:v>
                </c:pt>
                <c:pt idx="382">
                  <c:v>2.5430557293480233E-2</c:v>
                </c:pt>
                <c:pt idx="383">
                  <c:v>2.5417940758574814E-2</c:v>
                </c:pt>
                <c:pt idx="384">
                  <c:v>2.5405298602408321E-2</c:v>
                </c:pt>
                <c:pt idx="385">
                  <c:v>2.5392591606884615E-2</c:v>
                </c:pt>
                <c:pt idx="386">
                  <c:v>2.537984552089665E-2</c:v>
                </c:pt>
                <c:pt idx="387">
                  <c:v>2.536707398106092E-2</c:v>
                </c:pt>
                <c:pt idx="388">
                  <c:v>2.5354277008175947E-2</c:v>
                </c:pt>
                <c:pt idx="389">
                  <c:v>2.5341454623011805E-2</c:v>
                </c:pt>
                <c:pt idx="390">
                  <c:v>2.5328542843688739E-2</c:v>
                </c:pt>
                <c:pt idx="391">
                  <c:v>2.5315717609930843E-2</c:v>
                </c:pt>
                <c:pt idx="392">
                  <c:v>2.5302867108496739E-2</c:v>
                </c:pt>
                <c:pt idx="393">
                  <c:v>2.5290003332754666E-2</c:v>
                </c:pt>
                <c:pt idx="394">
                  <c:v>2.5277139557012631E-2</c:v>
                </c:pt>
                <c:pt idx="395">
                  <c:v>2.5264212239741197E-2</c:v>
                </c:pt>
                <c:pt idx="396">
                  <c:v>2.5251334001491797E-2</c:v>
                </c:pt>
                <c:pt idx="397">
                  <c:v>2.5238430659154848E-2</c:v>
                </c:pt>
                <c:pt idx="398">
                  <c:v>2.5225477169588725E-2</c:v>
                </c:pt>
                <c:pt idx="399">
                  <c:v>2.5212498636826248E-2</c:v>
                </c:pt>
                <c:pt idx="400">
                  <c:v>2.5199507121670343E-2</c:v>
                </c:pt>
                <c:pt idx="401">
                  <c:v>2.5186552610950392E-2</c:v>
                </c:pt>
                <c:pt idx="402">
                  <c:v>2.5173671992783725E-2</c:v>
                </c:pt>
                <c:pt idx="403">
                  <c:v>2.5160778317928487E-2</c:v>
                </c:pt>
                <c:pt idx="404">
                  <c:v>2.5147784994578967E-2</c:v>
                </c:pt>
                <c:pt idx="405">
                  <c:v>2.5134840470031724E-2</c:v>
                </c:pt>
                <c:pt idx="406">
                  <c:v>2.5121846281470739E-2</c:v>
                </c:pt>
                <c:pt idx="407">
                  <c:v>2.5109047352349253E-2</c:v>
                </c:pt>
                <c:pt idx="408">
                  <c:v>2.509621067973189E-2</c:v>
                </c:pt>
                <c:pt idx="409">
                  <c:v>2.5083349284554159E-2</c:v>
                </c:pt>
                <c:pt idx="410">
                  <c:v>2.5070608980650708E-2</c:v>
                </c:pt>
                <c:pt idx="411">
                  <c:v>2.5057952942894292E-2</c:v>
                </c:pt>
                <c:pt idx="412">
                  <c:v>2.5045344686885438E-2</c:v>
                </c:pt>
                <c:pt idx="413">
                  <c:v>2.5032928226543325E-2</c:v>
                </c:pt>
                <c:pt idx="414">
                  <c:v>2.5020583615714888E-2</c:v>
                </c:pt>
                <c:pt idx="415">
                  <c:v>2.5008250250504786E-2</c:v>
                </c:pt>
                <c:pt idx="416">
                  <c:v>2.4995975084180406E-2</c:v>
                </c:pt>
                <c:pt idx="417">
                  <c:v>2.4983662004664675E-2</c:v>
                </c:pt>
                <c:pt idx="418">
                  <c:v>2.497142026031569E-2</c:v>
                </c:pt>
                <c:pt idx="419">
                  <c:v>2.4959189622762151E-2</c:v>
                </c:pt>
                <c:pt idx="420">
                  <c:v>2.4947065605682196E-2</c:v>
                </c:pt>
                <c:pt idx="421">
                  <c:v>2.4934892635007564E-2</c:v>
                </c:pt>
                <c:pt idx="422">
                  <c:v>2.4922706256283476E-2</c:v>
                </c:pt>
                <c:pt idx="423">
                  <c:v>2.4910530900358167E-2</c:v>
                </c:pt>
                <c:pt idx="424">
                  <c:v>2.4898355544432871E-2</c:v>
                </c:pt>
                <c:pt idx="425">
                  <c:v>2.4886155799194166E-2</c:v>
                </c:pt>
                <c:pt idx="426">
                  <c:v>2.4873956053955468E-2</c:v>
                </c:pt>
                <c:pt idx="427">
                  <c:v>2.4861707588172591E-2</c:v>
                </c:pt>
                <c:pt idx="428">
                  <c:v>2.4849410479118393E-2</c:v>
                </c:pt>
                <c:pt idx="429">
                  <c:v>2.483712447276221E-2</c:v>
                </c:pt>
                <c:pt idx="430">
                  <c:v>2.4824825298055943E-2</c:v>
                </c:pt>
                <c:pt idx="431">
                  <c:v>2.4812537211706225E-2</c:v>
                </c:pt>
                <c:pt idx="432">
                  <c:v>2.4800284412882071E-2</c:v>
                </c:pt>
                <c:pt idx="433">
                  <c:v>2.4788031614057932E-2</c:v>
                </c:pt>
                <c:pt idx="434">
                  <c:v>2.4775789851009068E-2</c:v>
                </c:pt>
                <c:pt idx="435">
                  <c:v>2.4763486631384432E-2</c:v>
                </c:pt>
                <c:pt idx="436">
                  <c:v>2.4751218591937938E-2</c:v>
                </c:pt>
                <c:pt idx="437">
                  <c:v>2.4738926432035069E-2</c:v>
                </c:pt>
                <c:pt idx="438">
                  <c:v>2.4726645315207289E-2</c:v>
                </c:pt>
                <c:pt idx="439">
                  <c:v>2.4714364198379524E-2</c:v>
                </c:pt>
                <c:pt idx="440">
                  <c:v>2.4702070044529043E-2</c:v>
                </c:pt>
                <c:pt idx="441">
                  <c:v>2.4689775890678559E-2</c:v>
                </c:pt>
                <c:pt idx="442">
                  <c:v>2.4677468740024779E-2</c:v>
                </c:pt>
                <c:pt idx="443">
                  <c:v>2.4665172620522993E-2</c:v>
                </c:pt>
                <c:pt idx="444">
                  <c:v>2.4652887515617391E-2</c:v>
                </c:pt>
                <c:pt idx="445">
                  <c:v>2.4640578441678399E-2</c:v>
                </c:pt>
                <c:pt idx="446">
                  <c:v>2.4628221486097432E-2</c:v>
                </c:pt>
                <c:pt idx="447">
                  <c:v>2.4615864530516455E-2</c:v>
                </c:pt>
                <c:pt idx="448">
                  <c:v>2.4603494735471413E-2</c:v>
                </c:pt>
                <c:pt idx="449">
                  <c:v>2.4591101065229708E-2</c:v>
                </c:pt>
                <c:pt idx="450">
                  <c:v>2.4578718470291378E-2</c:v>
                </c:pt>
                <c:pt idx="451">
                  <c:v>2.4566335875353035E-2</c:v>
                </c:pt>
                <c:pt idx="452">
                  <c:v>2.4553929442581376E-2</c:v>
                </c:pt>
                <c:pt idx="453">
                  <c:v>2.4541557906372805E-2</c:v>
                </c:pt>
                <c:pt idx="454">
                  <c:v>2.4529221231543434E-2</c:v>
                </c:pt>
                <c:pt idx="455">
                  <c:v>2.451691938296844E-2</c:v>
                </c:pt>
                <c:pt idx="456">
                  <c:v>2.4504652325581942E-2</c:v>
                </c:pt>
                <c:pt idx="457">
                  <c:v>2.4492430926421765E-2</c:v>
                </c:pt>
                <c:pt idx="458">
                  <c:v>2.4480209527261598E-2</c:v>
                </c:pt>
                <c:pt idx="459">
                  <c:v>2.4467893037315117E-2</c:v>
                </c:pt>
                <c:pt idx="460">
                  <c:v>2.4455611233711795E-2</c:v>
                </c:pt>
                <c:pt idx="461">
                  <c:v>2.4443340355294316E-2</c:v>
                </c:pt>
                <c:pt idx="462">
                  <c:v>2.4431104093615288E-2</c:v>
                </c:pt>
                <c:pt idx="463">
                  <c:v>2.4418844124110411E-2</c:v>
                </c:pt>
                <c:pt idx="464">
                  <c:v>2.4406560465255758E-2</c:v>
                </c:pt>
                <c:pt idx="465">
                  <c:v>2.4394311388424461E-2</c:v>
                </c:pt>
                <c:pt idx="466">
                  <c:v>2.4382073188061664E-2</c:v>
                </c:pt>
                <c:pt idx="467">
                  <c:v>2.4369764085478661E-2</c:v>
                </c:pt>
                <c:pt idx="468">
                  <c:v>2.4357384245884569E-2</c:v>
                </c:pt>
                <c:pt idx="469">
                  <c:v>2.4344968346614881E-2</c:v>
                </c:pt>
                <c:pt idx="470">
                  <c:v>2.4332563437883644E-2</c:v>
                </c:pt>
                <c:pt idx="471">
                  <c:v>2.4320169503397947E-2</c:v>
                </c:pt>
                <c:pt idx="472">
                  <c:v>2.4307705269336392E-2</c:v>
                </c:pt>
                <c:pt idx="473">
                  <c:v>2.429521634002349E-2</c:v>
                </c:pt>
                <c:pt idx="474">
                  <c:v>2.4282761751344219E-2</c:v>
                </c:pt>
                <c:pt idx="475">
                  <c:v>2.4270318144234852E-2</c:v>
                </c:pt>
                <c:pt idx="476">
                  <c:v>2.4257908809306061E-2</c:v>
                </c:pt>
                <c:pt idx="477">
                  <c:v>2.4245544609543732E-2</c:v>
                </c:pt>
                <c:pt idx="478">
                  <c:v>2.4233133849978217E-2</c:v>
                </c:pt>
                <c:pt idx="479">
                  <c:v>2.4220802245311333E-2</c:v>
                </c:pt>
                <c:pt idx="480">
                  <c:v>2.4208400988822841E-2</c:v>
                </c:pt>
                <c:pt idx="481">
                  <c:v>2.4195999732334376E-2</c:v>
                </c:pt>
                <c:pt idx="482">
                  <c:v>2.4183609362423492E-2</c:v>
                </c:pt>
                <c:pt idx="483">
                  <c:v>2.4171218992512608E-2</c:v>
                </c:pt>
                <c:pt idx="484">
                  <c:v>2.4158839493173691E-2</c:v>
                </c:pt>
                <c:pt idx="485">
                  <c:v>2.4146378441612801E-2</c:v>
                </c:pt>
                <c:pt idx="486">
                  <c:v>2.4133917390051902E-2</c:v>
                </c:pt>
                <c:pt idx="487">
                  <c:v>2.4121421185840347E-2</c:v>
                </c:pt>
                <c:pt idx="488">
                  <c:v>2.4108935910285848E-2</c:v>
                </c:pt>
                <c:pt idx="489">
                  <c:v>2.4096381726142077E-2</c:v>
                </c:pt>
                <c:pt idx="490">
                  <c:v>2.4083781690501075E-2</c:v>
                </c:pt>
                <c:pt idx="491">
                  <c:v>2.407121555458035E-2</c:v>
                </c:pt>
                <c:pt idx="492">
                  <c:v>2.4058603637004676E-2</c:v>
                </c:pt>
                <c:pt idx="493">
                  <c:v>2.4046036553656752E-2</c:v>
                </c:pt>
                <c:pt idx="494">
                  <c:v>2.4033389206631752E-2</c:v>
                </c:pt>
                <c:pt idx="495">
                  <c:v>2.402075286489988E-2</c:v>
                </c:pt>
                <c:pt idx="496">
                  <c:v>2.4008127512418452E-2</c:v>
                </c:pt>
                <c:pt idx="497">
                  <c:v>2.3995502159936993E-2</c:v>
                </c:pt>
                <c:pt idx="498">
                  <c:v>2.3982854081302286E-2</c:v>
                </c:pt>
                <c:pt idx="499">
                  <c:v>2.3970250659325187E-2</c:v>
                </c:pt>
                <c:pt idx="500">
                  <c:v>2.3957624545610956E-2</c:v>
                </c:pt>
                <c:pt idx="501">
                  <c:v>2.394499843189676E-2</c:v>
                </c:pt>
                <c:pt idx="502">
                  <c:v>2.3932360619269864E-2</c:v>
                </c:pt>
                <c:pt idx="503">
                  <c:v>2.3919700166367516E-2</c:v>
                </c:pt>
                <c:pt idx="504">
                  <c:v>2.3907095185088403E-2</c:v>
                </c:pt>
                <c:pt idx="505">
                  <c:v>2.3894478543872336E-2</c:v>
                </c:pt>
                <c:pt idx="506">
                  <c:v>2.3881839347719196E-2</c:v>
                </c:pt>
                <c:pt idx="507">
                  <c:v>2.3869211081794121E-2</c:v>
                </c:pt>
                <c:pt idx="508">
                  <c:v>2.3856560294917284E-2</c:v>
                </c:pt>
                <c:pt idx="509">
                  <c:v>2.3843853028972253E-2</c:v>
                </c:pt>
                <c:pt idx="510">
                  <c:v>2.3831156228293005E-2</c:v>
                </c:pt>
                <c:pt idx="511">
                  <c:v>2.3818459427613761E-2</c:v>
                </c:pt>
                <c:pt idx="512">
                  <c:v>2.3805751210178094E-2</c:v>
                </c:pt>
                <c:pt idx="513">
                  <c:v>2.3793031610433814E-2</c:v>
                </c:pt>
                <c:pt idx="514">
                  <c:v>2.3780289708577543E-2</c:v>
                </c:pt>
                <c:pt idx="515">
                  <c:v>2.3767581046283303E-2</c:v>
                </c:pt>
                <c:pt idx="516">
                  <c:v>2.3754850098564068E-2</c:v>
                </c:pt>
                <c:pt idx="517">
                  <c:v>2.3742152357962197E-2</c:v>
                </c:pt>
                <c:pt idx="518">
                  <c:v>2.3729431959225913E-2</c:v>
                </c:pt>
                <c:pt idx="519">
                  <c:v>2.371674467058903E-2</c:v>
                </c:pt>
                <c:pt idx="520">
                  <c:v>2.3704090459817133E-2</c:v>
                </c:pt>
                <c:pt idx="521">
                  <c:v>2.3691402737490989E-2</c:v>
                </c:pt>
                <c:pt idx="522">
                  <c:v>2.367862650338879E-2</c:v>
                </c:pt>
                <c:pt idx="523">
                  <c:v>2.366588328283949E-2</c:v>
                </c:pt>
                <c:pt idx="524">
                  <c:v>2.365317304376512E-2</c:v>
                </c:pt>
                <c:pt idx="525">
                  <c:v>2.3640440717897112E-2</c:v>
                </c:pt>
                <c:pt idx="526">
                  <c:v>2.3627719271103801E-2</c:v>
                </c:pt>
                <c:pt idx="527">
                  <c:v>2.3614953732738801E-2</c:v>
                </c:pt>
                <c:pt idx="528">
                  <c:v>2.3602209971262961E-2</c:v>
                </c:pt>
                <c:pt idx="529">
                  <c:v>2.3589499063468179E-2</c:v>
                </c:pt>
                <c:pt idx="530">
                  <c:v>2.3576777016669593E-2</c:v>
                </c:pt>
                <c:pt idx="531">
                  <c:v>2.3564065803958274E-2</c:v>
                </c:pt>
                <c:pt idx="532">
                  <c:v>2.3551398136585515E-2</c:v>
                </c:pt>
                <c:pt idx="533">
                  <c:v>2.3538719333504547E-2</c:v>
                </c:pt>
                <c:pt idx="534">
                  <c:v>2.3526040530423582E-2</c:v>
                </c:pt>
                <c:pt idx="535">
                  <c:v>2.3513372499778664E-2</c:v>
                </c:pt>
                <c:pt idx="536">
                  <c:v>2.3500704125407581E-2</c:v>
                </c:pt>
                <c:pt idx="537">
                  <c:v>2.3488035751036508E-2</c:v>
                </c:pt>
                <c:pt idx="538">
                  <c:v>2.3475345550161408E-2</c:v>
                </c:pt>
                <c:pt idx="539">
                  <c:v>2.3462633538880388E-2</c:v>
                </c:pt>
                <c:pt idx="540">
                  <c:v>2.3449954096742793E-2</c:v>
                </c:pt>
                <c:pt idx="541">
                  <c:v>2.3437285398059476E-2</c:v>
                </c:pt>
                <c:pt idx="542">
                  <c:v>2.3424616699376143E-2</c:v>
                </c:pt>
                <c:pt idx="543">
                  <c:v>2.3411958728894365E-2</c:v>
                </c:pt>
                <c:pt idx="544">
                  <c:v>2.3399311471391845E-2</c:v>
                </c:pt>
                <c:pt idx="545">
                  <c:v>2.3386664213889328E-2</c:v>
                </c:pt>
                <c:pt idx="546">
                  <c:v>2.3373973479965698E-2</c:v>
                </c:pt>
                <c:pt idx="547">
                  <c:v>2.3361282746042E-2</c:v>
                </c:pt>
                <c:pt idx="548">
                  <c:v>2.3348592012118339E-2</c:v>
                </c:pt>
                <c:pt idx="549">
                  <c:v>2.3335912007961864E-2</c:v>
                </c:pt>
                <c:pt idx="550">
                  <c:v>2.3323339770412538E-2</c:v>
                </c:pt>
                <c:pt idx="551">
                  <c:v>2.3310767532863211E-2</c:v>
                </c:pt>
                <c:pt idx="552">
                  <c:v>2.3298184235266001E-2</c:v>
                </c:pt>
                <c:pt idx="553">
                  <c:v>2.3285600937668828E-2</c:v>
                </c:pt>
                <c:pt idx="554">
                  <c:v>2.3272974354942341E-2</c:v>
                </c:pt>
                <c:pt idx="555">
                  <c:v>2.3260358411231773E-2</c:v>
                </c:pt>
                <c:pt idx="556">
                  <c:v>2.3247720864604634E-2</c:v>
                </c:pt>
                <c:pt idx="557">
                  <c:v>2.3235093957797725E-2</c:v>
                </c:pt>
                <c:pt idx="558">
                  <c:v>2.3222467050990805E-2</c:v>
                </c:pt>
                <c:pt idx="559">
                  <c:v>2.3209915068942835E-2</c:v>
                </c:pt>
                <c:pt idx="560">
                  <c:v>2.3197469763666888E-2</c:v>
                </c:pt>
                <c:pt idx="561">
                  <c:v>2.3184981394668774E-2</c:v>
                </c:pt>
                <c:pt idx="562">
                  <c:v>2.3172471517411392E-2</c:v>
                </c:pt>
                <c:pt idx="563">
                  <c:v>2.3159972129367559E-2</c:v>
                </c:pt>
                <c:pt idx="564">
                  <c:v>2.3147408357736043E-2</c:v>
                </c:pt>
                <c:pt idx="565">
                  <c:v>2.3134855107538349E-2</c:v>
                </c:pt>
                <c:pt idx="566">
                  <c:v>2.3122312364011431E-2</c:v>
                </c:pt>
                <c:pt idx="567">
                  <c:v>2.3109811972773973E-2</c:v>
                </c:pt>
                <c:pt idx="568">
                  <c:v>2.3097311108881639E-2</c:v>
                </c:pt>
                <c:pt idx="569">
                  <c:v>2.3084873180794795E-2</c:v>
                </c:pt>
                <c:pt idx="570">
                  <c:v>2.3072477232191978E-2</c:v>
                </c:pt>
                <c:pt idx="571">
                  <c:v>2.3060123159103586E-2</c:v>
                </c:pt>
                <c:pt idx="572">
                  <c:v>2.3047641761606695E-2</c:v>
                </c:pt>
                <c:pt idx="573">
                  <c:v>2.3035181076444519E-2</c:v>
                </c:pt>
                <c:pt idx="574">
                  <c:v>2.3022635936951787E-2</c:v>
                </c:pt>
                <c:pt idx="575">
                  <c:v>2.3010101192955684E-2</c:v>
                </c:pt>
                <c:pt idx="576">
                  <c:v>2.2997503167301651E-2</c:v>
                </c:pt>
                <c:pt idx="577">
                  <c:v>2.2984831826326636E-2</c:v>
                </c:pt>
                <c:pt idx="578">
                  <c:v>2.2972296061083416E-2</c:v>
                </c:pt>
                <c:pt idx="579">
                  <c:v>2.295962488340824E-2</c:v>
                </c:pt>
                <c:pt idx="580">
                  <c:v>2.2946922645817363E-2</c:v>
                </c:pt>
                <c:pt idx="581">
                  <c:v>2.2934365441556605E-2</c:v>
                </c:pt>
                <c:pt idx="582">
                  <c:v>2.2921870155917758E-2</c:v>
                </c:pt>
                <c:pt idx="583">
                  <c:v>2.2909415987165366E-2</c:v>
                </c:pt>
                <c:pt idx="584">
                  <c:v>2.2897146541061512E-2</c:v>
                </c:pt>
                <c:pt idx="585">
                  <c:v>2.2884948399863918E-2</c:v>
                </c:pt>
                <c:pt idx="586">
                  <c:v>2.2872780860888432E-2</c:v>
                </c:pt>
                <c:pt idx="587">
                  <c:v>2.2860581968572598E-2</c:v>
                </c:pt>
                <c:pt idx="588">
                  <c:v>2.28485355234876E-2</c:v>
                </c:pt>
                <c:pt idx="589">
                  <c:v>2.2836468465299176E-2</c:v>
                </c:pt>
                <c:pt idx="590">
                  <c:v>2.2824401407110721E-2</c:v>
                </c:pt>
                <c:pt idx="591">
                  <c:v>2.2812261907823983E-2</c:v>
                </c:pt>
                <c:pt idx="592">
                  <c:v>2.2800333269225915E-2</c:v>
                </c:pt>
                <c:pt idx="593">
                  <c:v>2.2788494930497828E-2</c:v>
                </c:pt>
                <c:pt idx="594">
                  <c:v>2.2776656591769816E-2</c:v>
                </c:pt>
                <c:pt idx="595">
                  <c:v>2.276506540550171E-2</c:v>
                </c:pt>
                <c:pt idx="596">
                  <c:v>2.2753483540708181E-2</c:v>
                </c:pt>
                <c:pt idx="597">
                  <c:v>2.2741940676617983E-2</c:v>
                </c:pt>
                <c:pt idx="598">
                  <c:v>2.2730366334385146E-2</c:v>
                </c:pt>
                <c:pt idx="599">
                  <c:v>2.2718860473653891E-2</c:v>
                </c:pt>
                <c:pt idx="600">
                  <c:v>2.2707181432924925E-2</c:v>
                </c:pt>
                <c:pt idx="601">
                  <c:v>2.2695421694520664E-2</c:v>
                </c:pt>
                <c:pt idx="602">
                  <c:v>2.2683490727367688E-2</c:v>
                </c:pt>
                <c:pt idx="603">
                  <c:v>2.2671696404443609E-2</c:v>
                </c:pt>
                <c:pt idx="604">
                  <c:v>2.2659751296275055E-2</c:v>
                </c:pt>
                <c:pt idx="605">
                  <c:v>2.2647803634111795E-2</c:v>
                </c:pt>
                <c:pt idx="606">
                  <c:v>2.2635979527785295E-2</c:v>
                </c:pt>
                <c:pt idx="607">
                  <c:v>2.2624251186671284E-2</c:v>
                </c:pt>
                <c:pt idx="608">
                  <c:v>2.2612645512493056E-2</c:v>
                </c:pt>
                <c:pt idx="609">
                  <c:v>2.2601539863103388E-2</c:v>
                </c:pt>
                <c:pt idx="610">
                  <c:v>2.2590442842130239E-2</c:v>
                </c:pt>
                <c:pt idx="611">
                  <c:v>2.2579659137301148E-2</c:v>
                </c:pt>
                <c:pt idx="612">
                  <c:v>2.2568823453744242E-2</c:v>
                </c:pt>
                <c:pt idx="613">
                  <c:v>2.255803186179638E-2</c:v>
                </c:pt>
                <c:pt idx="614">
                  <c:v>2.2547366264917882E-2</c:v>
                </c:pt>
                <c:pt idx="615">
                  <c:v>2.2536678726300458E-2</c:v>
                </c:pt>
                <c:pt idx="616">
                  <c:v>2.2525980259258713E-2</c:v>
                </c:pt>
                <c:pt idx="617">
                  <c:v>2.2515719135421237E-2</c:v>
                </c:pt>
                <c:pt idx="618">
                  <c:v>2.2505438987513549E-2</c:v>
                </c:pt>
                <c:pt idx="619">
                  <c:v>2.2495155423452064E-2</c:v>
                </c:pt>
                <c:pt idx="620">
                  <c:v>2.2485013082157532E-2</c:v>
                </c:pt>
                <c:pt idx="621">
                  <c:v>2.2474958128533559E-2</c:v>
                </c:pt>
                <c:pt idx="622">
                  <c:v>2.2465084350848884E-2</c:v>
                </c:pt>
                <c:pt idx="623">
                  <c:v>2.2455427858897762E-2</c:v>
                </c:pt>
                <c:pt idx="624">
                  <c:v>2.2445660306327556E-2</c:v>
                </c:pt>
                <c:pt idx="625">
                  <c:v>2.2435874070411636E-2</c:v>
                </c:pt>
                <c:pt idx="626">
                  <c:v>2.2426102406859473E-2</c:v>
                </c:pt>
                <c:pt idx="627">
                  <c:v>2.2416363913130195E-2</c:v>
                </c:pt>
                <c:pt idx="628">
                  <c:v>2.2406550958627824E-2</c:v>
                </c:pt>
                <c:pt idx="629">
                  <c:v>2.2396696935751737E-2</c:v>
                </c:pt>
                <c:pt idx="630">
                  <c:v>2.2386876034900867E-2</c:v>
                </c:pt>
                <c:pt idx="631">
                  <c:v>2.2377139658027019E-2</c:v>
                </c:pt>
                <c:pt idx="632">
                  <c:v>2.2367087009338239E-2</c:v>
                </c:pt>
                <c:pt idx="633">
                  <c:v>2.2357067409803803E-2</c:v>
                </c:pt>
                <c:pt idx="634">
                  <c:v>2.2347055186921198E-2</c:v>
                </c:pt>
                <c:pt idx="635">
                  <c:v>2.233714523910103E-2</c:v>
                </c:pt>
                <c:pt idx="636">
                  <c:v>2.2327293545231032E-2</c:v>
                </c:pt>
                <c:pt idx="637">
                  <c:v>2.2317412678724606E-2</c:v>
                </c:pt>
                <c:pt idx="638">
                  <c:v>2.2307557245267392E-2</c:v>
                </c:pt>
                <c:pt idx="639">
                  <c:v>2.2297563985277991E-2</c:v>
                </c:pt>
                <c:pt idx="640">
                  <c:v>2.2287679397512934E-2</c:v>
                </c:pt>
                <c:pt idx="641">
                  <c:v>2.2277802031152566E-2</c:v>
                </c:pt>
                <c:pt idx="642">
                  <c:v>2.2267931877371631E-2</c:v>
                </c:pt>
                <c:pt idx="643">
                  <c:v>2.2257241628891523E-2</c:v>
                </c:pt>
                <c:pt idx="644">
                  <c:v>2.2245572233993392E-2</c:v>
                </c:pt>
                <c:pt idx="645">
                  <c:v>2.2233885685816517E-2</c:v>
                </c:pt>
                <c:pt idx="646">
                  <c:v>2.2222173909160967E-2</c:v>
                </c:pt>
                <c:pt idx="647">
                  <c:v>2.2210220258590374E-2</c:v>
                </c:pt>
                <c:pt idx="648">
                  <c:v>2.2198118239676174E-2</c:v>
                </c:pt>
                <c:pt idx="649">
                  <c:v>2.2186041263958324E-2</c:v>
                </c:pt>
                <c:pt idx="650">
                  <c:v>2.2173932028835809E-2</c:v>
                </c:pt>
                <c:pt idx="651">
                  <c:v>2.2161806366841955E-2</c:v>
                </c:pt>
                <c:pt idx="652">
                  <c:v>2.2149664288002406E-2</c:v>
                </c:pt>
                <c:pt idx="653">
                  <c:v>2.2137506586772965E-2</c:v>
                </c:pt>
                <c:pt idx="654">
                  <c:v>2.2125252787038606E-2</c:v>
                </c:pt>
                <c:pt idx="655">
                  <c:v>2.2112958916485213E-2</c:v>
                </c:pt>
                <c:pt idx="656">
                  <c:v>2.2100682302466777E-2</c:v>
                </c:pt>
                <c:pt idx="657">
                  <c:v>2.2088398122223876E-2</c:v>
                </c:pt>
                <c:pt idx="658">
                  <c:v>2.2076172059319169E-2</c:v>
                </c:pt>
                <c:pt idx="659">
                  <c:v>2.2063906138598207E-2</c:v>
                </c:pt>
                <c:pt idx="660">
                  <c:v>2.205140814905085E-2</c:v>
                </c:pt>
                <c:pt idx="661">
                  <c:v>2.2038712178694408E-2</c:v>
                </c:pt>
                <c:pt idx="662">
                  <c:v>2.2026025038081928E-2</c:v>
                </c:pt>
                <c:pt idx="663">
                  <c:v>2.2013315097102099E-2</c:v>
                </c:pt>
              </c:numCache>
            </c:numRef>
          </c:xVal>
          <c:yVal>
            <c:numRef>
              <c:f>ANES!$Q$52:$Q$864</c:f>
              <c:numCache>
                <c:formatCode>General</c:formatCode>
                <c:ptCount val="813"/>
                <c:pt idx="0">
                  <c:v>8.5882840853960668E-3</c:v>
                </c:pt>
                <c:pt idx="1">
                  <c:v>8.5804846215554054E-3</c:v>
                </c:pt>
                <c:pt idx="2">
                  <c:v>8.5907084804413975E-3</c:v>
                </c:pt>
                <c:pt idx="3">
                  <c:v>8.5808461067080743E-3</c:v>
                </c:pt>
                <c:pt idx="4">
                  <c:v>8.5584549957127363E-3</c:v>
                </c:pt>
                <c:pt idx="5">
                  <c:v>8.5331711716543929E-3</c:v>
                </c:pt>
                <c:pt idx="6">
                  <c:v>8.5098164017404013E-3</c:v>
                </c:pt>
                <c:pt idx="7">
                  <c:v>8.4852969712954068E-3</c:v>
                </c:pt>
                <c:pt idx="8">
                  <c:v>8.4779127390844037E-3</c:v>
                </c:pt>
                <c:pt idx="9">
                  <c:v>8.4708394118714059E-3</c:v>
                </c:pt>
                <c:pt idx="10">
                  <c:v>8.4359280534755943E-3</c:v>
                </c:pt>
                <c:pt idx="11">
                  <c:v>8.4010166950798017E-3</c:v>
                </c:pt>
                <c:pt idx="12">
                  <c:v>8.3718520647998035E-3</c:v>
                </c:pt>
                <c:pt idx="13">
                  <c:v>8.3802866595138106E-3</c:v>
                </c:pt>
                <c:pt idx="14">
                  <c:v>8.3772796792378028E-3</c:v>
                </c:pt>
                <c:pt idx="15">
                  <c:v>8.3583257120326965E-3</c:v>
                </c:pt>
                <c:pt idx="16">
                  <c:v>8.3424999040876083E-3</c:v>
                </c:pt>
                <c:pt idx="17">
                  <c:v>8.3527639796990086E-3</c:v>
                </c:pt>
                <c:pt idx="18">
                  <c:v>8.3430612854860017E-3</c:v>
                </c:pt>
                <c:pt idx="19">
                  <c:v>8.3491942579970065E-3</c:v>
                </c:pt>
                <c:pt idx="20">
                  <c:v>8.333078653418001E-3</c:v>
                </c:pt>
                <c:pt idx="21">
                  <c:v>8.338613472803999E-3</c:v>
                </c:pt>
                <c:pt idx="22">
                  <c:v>8.3377712739890041E-3</c:v>
                </c:pt>
                <c:pt idx="23">
                  <c:v>8.3192291149679996E-3</c:v>
                </c:pt>
                <c:pt idx="24">
                  <c:v>8.3120030683794983E-3</c:v>
                </c:pt>
                <c:pt idx="25">
                  <c:v>8.3059945896250004E-3</c:v>
                </c:pt>
                <c:pt idx="26">
                  <c:v>8.3047817946829919E-3</c:v>
                </c:pt>
                <c:pt idx="27">
                  <c:v>8.3007628520069994E-3</c:v>
                </c:pt>
                <c:pt idx="28">
                  <c:v>8.2982159527769835E-3</c:v>
                </c:pt>
                <c:pt idx="29">
                  <c:v>8.3357628697469984E-3</c:v>
                </c:pt>
                <c:pt idx="30">
                  <c:v>8.3214264314169974E-3</c:v>
                </c:pt>
                <c:pt idx="31">
                  <c:v>8.3193160473270036E-3</c:v>
                </c:pt>
                <c:pt idx="32">
                  <c:v>8.2942939091249866E-3</c:v>
                </c:pt>
                <c:pt idx="33">
                  <c:v>8.3130629058650006E-3</c:v>
                </c:pt>
                <c:pt idx="34">
                  <c:v>8.308128348719997E-3</c:v>
                </c:pt>
                <c:pt idx="35">
                  <c:v>8.3271950544650027E-3</c:v>
                </c:pt>
                <c:pt idx="36">
                  <c:v>8.3217595914865019E-3</c:v>
                </c:pt>
                <c:pt idx="37">
                  <c:v>8.3163241285080011E-3</c:v>
                </c:pt>
                <c:pt idx="38">
                  <c:v>8.2966647992184974E-3</c:v>
                </c:pt>
                <c:pt idx="39">
                  <c:v>8.277005469928999E-3</c:v>
                </c:pt>
                <c:pt idx="40">
                  <c:v>8.2576056808590006E-3</c:v>
                </c:pt>
                <c:pt idx="41">
                  <c:v>8.2222980730363975E-3</c:v>
                </c:pt>
                <c:pt idx="42">
                  <c:v>8.2306178162658023E-3</c:v>
                </c:pt>
                <c:pt idx="43">
                  <c:v>8.2206687364857946E-3</c:v>
                </c:pt>
                <c:pt idx="44">
                  <c:v>8.2061068400073964E-3</c:v>
                </c:pt>
                <c:pt idx="45">
                  <c:v>8.2088539668245843E-3</c:v>
                </c:pt>
                <c:pt idx="46">
                  <c:v>8.1793304796661907E-3</c:v>
                </c:pt>
                <c:pt idx="47">
                  <c:v>8.180542363583794E-3</c:v>
                </c:pt>
                <c:pt idx="48">
                  <c:v>8.141789746105384E-3</c:v>
                </c:pt>
                <c:pt idx="49">
                  <c:v>8.175792976519396E-3</c:v>
                </c:pt>
                <c:pt idx="50">
                  <c:v>8.1879165548608898E-3</c:v>
                </c:pt>
                <c:pt idx="51">
                  <c:v>8.1631267764083904E-3</c:v>
                </c:pt>
                <c:pt idx="52">
                  <c:v>8.1569200323117208E-3</c:v>
                </c:pt>
                <c:pt idx="53">
                  <c:v>8.1457552911200527E-3</c:v>
                </c:pt>
                <c:pt idx="54">
                  <c:v>8.1345905499283916E-3</c:v>
                </c:pt>
                <c:pt idx="55">
                  <c:v>8.1302994096313815E-3</c:v>
                </c:pt>
                <c:pt idx="56">
                  <c:v>8.1364789581263863E-3</c:v>
                </c:pt>
                <c:pt idx="57">
                  <c:v>8.1378981541743809E-3</c:v>
                </c:pt>
                <c:pt idx="58">
                  <c:v>8.1467942025663879E-3</c:v>
                </c:pt>
                <c:pt idx="59">
                  <c:v>8.1485642401143837E-3</c:v>
                </c:pt>
                <c:pt idx="60">
                  <c:v>8.1412930614397153E-3</c:v>
                </c:pt>
                <c:pt idx="61">
                  <c:v>8.1285152080360547E-3</c:v>
                </c:pt>
                <c:pt idx="62">
                  <c:v>8.115737354632396E-3</c:v>
                </c:pt>
                <c:pt idx="63">
                  <c:v>8.0971690795283956E-3</c:v>
                </c:pt>
                <c:pt idx="64">
                  <c:v>8.0795012636943921E-3</c:v>
                </c:pt>
                <c:pt idx="65">
                  <c:v>8.075286044702399E-3</c:v>
                </c:pt>
                <c:pt idx="66">
                  <c:v>8.0819537066483867E-3</c:v>
                </c:pt>
                <c:pt idx="67">
                  <c:v>8.1041203268033841E-3</c:v>
                </c:pt>
                <c:pt idx="68">
                  <c:v>8.1141256704237857E-3</c:v>
                </c:pt>
                <c:pt idx="69">
                  <c:v>8.0968909935557921E-3</c:v>
                </c:pt>
                <c:pt idx="70">
                  <c:v>8.1042012996817951E-3</c:v>
                </c:pt>
                <c:pt idx="71">
                  <c:v>8.0901988540807868E-3</c:v>
                </c:pt>
                <c:pt idx="72">
                  <c:v>8.0761964084797994E-3</c:v>
                </c:pt>
                <c:pt idx="73">
                  <c:v>8.0766193661847979E-3</c:v>
                </c:pt>
                <c:pt idx="74">
                  <c:v>8.0770423238897982E-3</c:v>
                </c:pt>
                <c:pt idx="75">
                  <c:v>8.0880949713357953E-3</c:v>
                </c:pt>
                <c:pt idx="76">
                  <c:v>8.0885720030117927E-3</c:v>
                </c:pt>
                <c:pt idx="77">
                  <c:v>8.1050206477777994E-3</c:v>
                </c:pt>
                <c:pt idx="78">
                  <c:v>8.1011137645737898E-3</c:v>
                </c:pt>
                <c:pt idx="79">
                  <c:v>8.0714451719515988E-3</c:v>
                </c:pt>
                <c:pt idx="80">
                  <c:v>8.0654154172096031E-3</c:v>
                </c:pt>
                <c:pt idx="81">
                  <c:v>8.0446114320435903E-3</c:v>
                </c:pt>
                <c:pt idx="82">
                  <c:v>8.0487894356335906E-3</c:v>
                </c:pt>
                <c:pt idx="83">
                  <c:v>8.0487435979695945E-3</c:v>
                </c:pt>
                <c:pt idx="84">
                  <c:v>8.0427320601429274E-3</c:v>
                </c:pt>
                <c:pt idx="85">
                  <c:v>7.9936140371546609E-3</c:v>
                </c:pt>
                <c:pt idx="86">
                  <c:v>7.9982952027079952E-3</c:v>
                </c:pt>
                <c:pt idx="87">
                  <c:v>8.0122674637999238E-3</c:v>
                </c:pt>
                <c:pt idx="88">
                  <c:v>8.0193971504185259E-3</c:v>
                </c:pt>
                <c:pt idx="89">
                  <c:v>8.0265268370371349E-3</c:v>
                </c:pt>
                <c:pt idx="90">
                  <c:v>8.0305126873238004E-3</c:v>
                </c:pt>
                <c:pt idx="91">
                  <c:v>8.020198921035792E-3</c:v>
                </c:pt>
                <c:pt idx="92">
                  <c:v>8.023560850155799E-3</c:v>
                </c:pt>
                <c:pt idx="93">
                  <c:v>8.0097436109878052E-3</c:v>
                </c:pt>
                <c:pt idx="94">
                  <c:v>8.0009241439797946E-3</c:v>
                </c:pt>
                <c:pt idx="95">
                  <c:v>8.0167475501137994E-3</c:v>
                </c:pt>
                <c:pt idx="96">
                  <c:v>8.0011760783587991E-3</c:v>
                </c:pt>
                <c:pt idx="97">
                  <c:v>7.9818231395877987E-3</c:v>
                </c:pt>
                <c:pt idx="98">
                  <c:v>8.0268858927577992E-3</c:v>
                </c:pt>
                <c:pt idx="99">
                  <c:v>8.0410620597017972E-3</c:v>
                </c:pt>
                <c:pt idx="100">
                  <c:v>8.0527866608428068E-3</c:v>
                </c:pt>
                <c:pt idx="101">
                  <c:v>8.0645112619837991E-3</c:v>
                </c:pt>
                <c:pt idx="102">
                  <c:v>8.0681867322778024E-3</c:v>
                </c:pt>
                <c:pt idx="103">
                  <c:v>8.0725436865858018E-3</c:v>
                </c:pt>
                <c:pt idx="104">
                  <c:v>8.0644421827698026E-3</c:v>
                </c:pt>
                <c:pt idx="105">
                  <c:v>8.0556547887458071E-3</c:v>
                </c:pt>
                <c:pt idx="106">
                  <c:v>8.053195989307602E-3</c:v>
                </c:pt>
                <c:pt idx="107">
                  <c:v>8.0905601358266018E-3</c:v>
                </c:pt>
                <c:pt idx="108">
                  <c:v>8.140163967038587E-3</c:v>
                </c:pt>
                <c:pt idx="109">
                  <c:v>8.1376438772635968E-3</c:v>
                </c:pt>
                <c:pt idx="110">
                  <c:v>8.1374358241985967E-3</c:v>
                </c:pt>
                <c:pt idx="111">
                  <c:v>8.1655171359286041E-3</c:v>
                </c:pt>
                <c:pt idx="112">
                  <c:v>8.1701256537185969E-3</c:v>
                </c:pt>
                <c:pt idx="113">
                  <c:v>8.2018108120064017E-3</c:v>
                </c:pt>
                <c:pt idx="114">
                  <c:v>8.2201185472641942E-3</c:v>
                </c:pt>
                <c:pt idx="115">
                  <c:v>8.2361107148521909E-3</c:v>
                </c:pt>
                <c:pt idx="116">
                  <c:v>8.2478852384601994E-3</c:v>
                </c:pt>
                <c:pt idx="117">
                  <c:v>8.2453848791557045E-3</c:v>
                </c:pt>
                <c:pt idx="118">
                  <c:v>8.2428845198512062E-3</c:v>
                </c:pt>
                <c:pt idx="119">
                  <c:v>8.2534681628687028E-3</c:v>
                </c:pt>
                <c:pt idx="120">
                  <c:v>8.2389409941841952E-3</c:v>
                </c:pt>
                <c:pt idx="121">
                  <c:v>8.2150447402982024E-3</c:v>
                </c:pt>
                <c:pt idx="122">
                  <c:v>8.2004911634781918E-3</c:v>
                </c:pt>
                <c:pt idx="123">
                  <c:v>8.1515860618922055E-3</c:v>
                </c:pt>
                <c:pt idx="124">
                  <c:v>8.1113945837445987E-3</c:v>
                </c:pt>
                <c:pt idx="125">
                  <c:v>8.1078084399722004E-3</c:v>
                </c:pt>
                <c:pt idx="126">
                  <c:v>8.1118600727654033E-3</c:v>
                </c:pt>
                <c:pt idx="127">
                  <c:v>8.0974613983230762E-3</c:v>
                </c:pt>
                <c:pt idx="128">
                  <c:v>8.0830627238807577E-3</c:v>
                </c:pt>
                <c:pt idx="129">
                  <c:v>8.1087979823359652E-3</c:v>
                </c:pt>
                <c:pt idx="130">
                  <c:v>8.1146252669859701E-3</c:v>
                </c:pt>
                <c:pt idx="131">
                  <c:v>8.0706504894239653E-3</c:v>
                </c:pt>
                <c:pt idx="132">
                  <c:v>8.0185088776839643E-3</c:v>
                </c:pt>
                <c:pt idx="133">
                  <c:v>7.9738326314519586E-3</c:v>
                </c:pt>
                <c:pt idx="134">
                  <c:v>7.9513022068519578E-3</c:v>
                </c:pt>
                <c:pt idx="135">
                  <c:v>7.9366268631579587E-3</c:v>
                </c:pt>
                <c:pt idx="136">
                  <c:v>7.9322278910779597E-3</c:v>
                </c:pt>
                <c:pt idx="137">
                  <c:v>7.9225223680269522E-3</c:v>
                </c:pt>
                <c:pt idx="138">
                  <c:v>7.9172987756079578E-3</c:v>
                </c:pt>
                <c:pt idx="139">
                  <c:v>7.9388357175639562E-3</c:v>
                </c:pt>
                <c:pt idx="140">
                  <c:v>7.949614077833957E-3</c:v>
                </c:pt>
                <c:pt idx="141">
                  <c:v>7.9475856167179493E-3</c:v>
                </c:pt>
                <c:pt idx="142">
                  <c:v>7.9702420800819608E-3</c:v>
                </c:pt>
                <c:pt idx="143">
                  <c:v>7.9942791411049593E-3</c:v>
                </c:pt>
                <c:pt idx="144">
                  <c:v>8.0082852609929551E-3</c:v>
                </c:pt>
                <c:pt idx="145">
                  <c:v>8.0081711293539509E-3</c:v>
                </c:pt>
                <c:pt idx="146">
                  <c:v>7.9877155744116184E-3</c:v>
                </c:pt>
                <c:pt idx="147">
                  <c:v>7.9678342229832829E-3</c:v>
                </c:pt>
                <c:pt idx="148">
                  <c:v>7.9644914197999524E-3</c:v>
                </c:pt>
                <c:pt idx="149">
                  <c:v>7.974738114637954E-3</c:v>
                </c:pt>
                <c:pt idx="150">
                  <c:v>7.9646745735786131E-3</c:v>
                </c:pt>
                <c:pt idx="151">
                  <c:v>7.9702557604822855E-3</c:v>
                </c:pt>
                <c:pt idx="152">
                  <c:v>7.9758369473859492E-3</c:v>
                </c:pt>
                <c:pt idx="153">
                  <c:v>7.9653182865425543E-3</c:v>
                </c:pt>
                <c:pt idx="154">
                  <c:v>7.9662210997025595E-3</c:v>
                </c:pt>
                <c:pt idx="155">
                  <c:v>7.9698894671685512E-3</c:v>
                </c:pt>
                <c:pt idx="156">
                  <c:v>7.9445623826285561E-3</c:v>
                </c:pt>
                <c:pt idx="157">
                  <c:v>7.9034375230565522E-3</c:v>
                </c:pt>
                <c:pt idx="158">
                  <c:v>7.8763487826165584E-3</c:v>
                </c:pt>
                <c:pt idx="159">
                  <c:v>7.8453895618805503E-3</c:v>
                </c:pt>
                <c:pt idx="160">
                  <c:v>7.8154481384905532E-3</c:v>
                </c:pt>
                <c:pt idx="161">
                  <c:v>7.7871557867605521E-3</c:v>
                </c:pt>
                <c:pt idx="162">
                  <c:v>7.8048713845025553E-3</c:v>
                </c:pt>
                <c:pt idx="163">
                  <c:v>7.8085368574785496E-3</c:v>
                </c:pt>
                <c:pt idx="164">
                  <c:v>7.8078910710405519E-3</c:v>
                </c:pt>
                <c:pt idx="165">
                  <c:v>7.7943952280545526E-3</c:v>
                </c:pt>
                <c:pt idx="166">
                  <c:v>7.8070952230185507E-3</c:v>
                </c:pt>
                <c:pt idx="167">
                  <c:v>7.7993038104155537E-3</c:v>
                </c:pt>
                <c:pt idx="168">
                  <c:v>7.7985957537747537E-3</c:v>
                </c:pt>
                <c:pt idx="169">
                  <c:v>7.8045652276279472E-3</c:v>
                </c:pt>
                <c:pt idx="170">
                  <c:v>7.8105347014811501E-3</c:v>
                </c:pt>
                <c:pt idx="171">
                  <c:v>7.8202290709373512E-3</c:v>
                </c:pt>
                <c:pt idx="172">
                  <c:v>7.8175324658673502E-3</c:v>
                </c:pt>
                <c:pt idx="173">
                  <c:v>7.801113602298352E-3</c:v>
                </c:pt>
                <c:pt idx="174">
                  <c:v>7.8064077111853532E-3</c:v>
                </c:pt>
                <c:pt idx="175">
                  <c:v>7.806483615754355E-3</c:v>
                </c:pt>
                <c:pt idx="176">
                  <c:v>7.8059745775213478E-3</c:v>
                </c:pt>
                <c:pt idx="177">
                  <c:v>7.8114937765533547E-3</c:v>
                </c:pt>
                <c:pt idx="178">
                  <c:v>7.8105037167613524E-3</c:v>
                </c:pt>
                <c:pt idx="179">
                  <c:v>7.8400508293833514E-3</c:v>
                </c:pt>
                <c:pt idx="180">
                  <c:v>7.8420217272353494E-3</c:v>
                </c:pt>
                <c:pt idx="181">
                  <c:v>7.8418862265470131E-3</c:v>
                </c:pt>
                <c:pt idx="182">
                  <c:v>7.8417507258586872E-3</c:v>
                </c:pt>
                <c:pt idx="183">
                  <c:v>7.8416152251703525E-3</c:v>
                </c:pt>
                <c:pt idx="184">
                  <c:v>7.8507178052693513E-3</c:v>
                </c:pt>
                <c:pt idx="185">
                  <c:v>7.8600209618046504E-3</c:v>
                </c:pt>
                <c:pt idx="186">
                  <c:v>7.8745864590689472E-3</c:v>
                </c:pt>
                <c:pt idx="187">
                  <c:v>7.8672293632289364E-3</c:v>
                </c:pt>
                <c:pt idx="188">
                  <c:v>7.8683138557209334E-3</c:v>
                </c:pt>
                <c:pt idx="189">
                  <c:v>7.8652881049529368E-3</c:v>
                </c:pt>
                <c:pt idx="190">
                  <c:v>7.859310679199932E-3</c:v>
                </c:pt>
                <c:pt idx="191">
                  <c:v>7.8694690345349413E-3</c:v>
                </c:pt>
                <c:pt idx="192">
                  <c:v>7.8555504602509339E-3</c:v>
                </c:pt>
                <c:pt idx="193">
                  <c:v>7.86379123690285E-3</c:v>
                </c:pt>
                <c:pt idx="194">
                  <c:v>7.86483976590285E-3</c:v>
                </c:pt>
                <c:pt idx="195">
                  <c:v>7.8445371027628472E-3</c:v>
                </c:pt>
                <c:pt idx="196">
                  <c:v>7.8315517570058495E-3</c:v>
                </c:pt>
                <c:pt idx="197">
                  <c:v>7.8266078556828503E-3</c:v>
                </c:pt>
                <c:pt idx="198">
                  <c:v>7.8328984359728529E-3</c:v>
                </c:pt>
                <c:pt idx="199">
                  <c:v>7.8383068894688525E-3</c:v>
                </c:pt>
                <c:pt idx="200">
                  <c:v>7.8486742508418507E-3</c:v>
                </c:pt>
                <c:pt idx="201">
                  <c:v>7.8668202842938524E-3</c:v>
                </c:pt>
                <c:pt idx="202">
                  <c:v>7.87996956983005E-3</c:v>
                </c:pt>
                <c:pt idx="203">
                  <c:v>7.8870895645772442E-3</c:v>
                </c:pt>
                <c:pt idx="204">
                  <c:v>7.8942095593244489E-3</c:v>
                </c:pt>
                <c:pt idx="205">
                  <c:v>7.902073111904254E-3</c:v>
                </c:pt>
                <c:pt idx="206">
                  <c:v>7.9099366644840505E-3</c:v>
                </c:pt>
                <c:pt idx="207">
                  <c:v>7.9366776033063541E-3</c:v>
                </c:pt>
                <c:pt idx="208">
                  <c:v>7.9634185421286491E-3</c:v>
                </c:pt>
                <c:pt idx="209">
                  <c:v>7.959779420859554E-3</c:v>
                </c:pt>
                <c:pt idx="210">
                  <c:v>7.9561402995904501E-3</c:v>
                </c:pt>
                <c:pt idx="211">
                  <c:v>7.960837589510248E-3</c:v>
                </c:pt>
                <c:pt idx="212">
                  <c:v>7.965534879430046E-3</c:v>
                </c:pt>
                <c:pt idx="213">
                  <c:v>7.9735173220440506E-3</c:v>
                </c:pt>
                <c:pt idx="214">
                  <c:v>7.9787089338770531E-3</c:v>
                </c:pt>
                <c:pt idx="215">
                  <c:v>7.9611868482600476E-3</c:v>
                </c:pt>
                <c:pt idx="216">
                  <c:v>7.9692865531183314E-3</c:v>
                </c:pt>
                <c:pt idx="217">
                  <c:v>7.9618068908563315E-3</c:v>
                </c:pt>
                <c:pt idx="218">
                  <c:v>7.9718598545623371E-3</c:v>
                </c:pt>
                <c:pt idx="219">
                  <c:v>7.9596201624943363E-3</c:v>
                </c:pt>
                <c:pt idx="220">
                  <c:v>7.9550292729793325E-3</c:v>
                </c:pt>
                <c:pt idx="221">
                  <c:v>7.9673600274403327E-3</c:v>
                </c:pt>
                <c:pt idx="222">
                  <c:v>7.8960045847363287E-3</c:v>
                </c:pt>
                <c:pt idx="223">
                  <c:v>7.8769141062583238E-3</c:v>
                </c:pt>
                <c:pt idx="224">
                  <c:v>7.8578236277803276E-3</c:v>
                </c:pt>
                <c:pt idx="225">
                  <c:v>7.8382474544773321E-3</c:v>
                </c:pt>
                <c:pt idx="226">
                  <c:v>7.8186712811743331E-3</c:v>
                </c:pt>
                <c:pt idx="227">
                  <c:v>7.8096020712003318E-3</c:v>
                </c:pt>
                <c:pt idx="228">
                  <c:v>7.80348439375833E-3</c:v>
                </c:pt>
                <c:pt idx="229">
                  <c:v>7.7931105746215298E-3</c:v>
                </c:pt>
                <c:pt idx="230">
                  <c:v>7.8125728315685278E-3</c:v>
                </c:pt>
                <c:pt idx="231">
                  <c:v>7.7969538022975302E-3</c:v>
                </c:pt>
                <c:pt idx="232">
                  <c:v>7.7635063363555232E-3</c:v>
                </c:pt>
                <c:pt idx="233">
                  <c:v>7.7643658015095294E-3</c:v>
                </c:pt>
                <c:pt idx="234">
                  <c:v>7.7611616724305305E-3</c:v>
                </c:pt>
                <c:pt idx="235">
                  <c:v>7.7665862196555253E-3</c:v>
                </c:pt>
                <c:pt idx="236">
                  <c:v>7.7759119537895282E-3</c:v>
                </c:pt>
                <c:pt idx="237">
                  <c:v>7.7726262625195282E-3</c:v>
                </c:pt>
                <c:pt idx="238">
                  <c:v>7.7851354056459278E-3</c:v>
                </c:pt>
                <c:pt idx="239">
                  <c:v>7.7876269492369258E-3</c:v>
                </c:pt>
                <c:pt idx="240">
                  <c:v>7.7894223236359313E-3</c:v>
                </c:pt>
                <c:pt idx="241">
                  <c:v>7.7734600402859285E-3</c:v>
                </c:pt>
                <c:pt idx="242">
                  <c:v>7.7665233711359275E-3</c:v>
                </c:pt>
                <c:pt idx="243">
                  <c:v>7.763054054899925E-3</c:v>
                </c:pt>
                <c:pt idx="244">
                  <c:v>7.7659084347529292E-3</c:v>
                </c:pt>
                <c:pt idx="245">
                  <c:v>7.7649436892826308E-3</c:v>
                </c:pt>
                <c:pt idx="246">
                  <c:v>7.7754248336223304E-3</c:v>
                </c:pt>
                <c:pt idx="247">
                  <c:v>7.7816202586973304E-3</c:v>
                </c:pt>
                <c:pt idx="248">
                  <c:v>7.7868345176213298E-3</c:v>
                </c:pt>
                <c:pt idx="249">
                  <c:v>7.7781745465893282E-3</c:v>
                </c:pt>
                <c:pt idx="250">
                  <c:v>7.7940608739733323E-3</c:v>
                </c:pt>
                <c:pt idx="251">
                  <c:v>7.8099472013573312E-3</c:v>
                </c:pt>
                <c:pt idx="252">
                  <c:v>7.8226456598253294E-3</c:v>
                </c:pt>
                <c:pt idx="253">
                  <c:v>7.8225086533813305E-3</c:v>
                </c:pt>
                <c:pt idx="254">
                  <c:v>7.8332763564113329E-3</c:v>
                </c:pt>
                <c:pt idx="255">
                  <c:v>7.8522643503583303E-3</c:v>
                </c:pt>
                <c:pt idx="256">
                  <c:v>7.8682174632853305E-3</c:v>
                </c:pt>
                <c:pt idx="257">
                  <c:v>7.8440283540713324E-3</c:v>
                </c:pt>
                <c:pt idx="258">
                  <c:v>7.840765476403333E-3</c:v>
                </c:pt>
                <c:pt idx="259">
                  <c:v>7.8682225502473314E-3</c:v>
                </c:pt>
                <c:pt idx="260">
                  <c:v>7.8483268348539838E-3</c:v>
                </c:pt>
                <c:pt idx="261">
                  <c:v>7.8472397390086344E-3</c:v>
                </c:pt>
                <c:pt idx="262">
                  <c:v>7.8571190382886284E-3</c:v>
                </c:pt>
                <c:pt idx="263">
                  <c:v>7.8384269079199674E-3</c:v>
                </c:pt>
                <c:pt idx="264">
                  <c:v>7.8286492557943007E-3</c:v>
                </c:pt>
                <c:pt idx="265">
                  <c:v>7.818871603668634E-3</c:v>
                </c:pt>
                <c:pt idx="266">
                  <c:v>7.8149820595457276E-3</c:v>
                </c:pt>
                <c:pt idx="267">
                  <c:v>7.8110925154228376E-3</c:v>
                </c:pt>
                <c:pt idx="268">
                  <c:v>7.8205832215156659E-3</c:v>
                </c:pt>
                <c:pt idx="269">
                  <c:v>7.8300739276084986E-3</c:v>
                </c:pt>
                <c:pt idx="270">
                  <c:v>7.8306633707178348E-3</c:v>
                </c:pt>
                <c:pt idx="271">
                  <c:v>7.8068315290812313E-3</c:v>
                </c:pt>
                <c:pt idx="272">
                  <c:v>7.7960728458639E-3</c:v>
                </c:pt>
                <c:pt idx="273">
                  <c:v>7.7996528676245675E-3</c:v>
                </c:pt>
                <c:pt idx="274">
                  <c:v>7.8113466354472342E-3</c:v>
                </c:pt>
                <c:pt idx="275">
                  <c:v>7.7540226052934345E-3</c:v>
                </c:pt>
                <c:pt idx="276">
                  <c:v>7.7609263948900343E-3</c:v>
                </c:pt>
                <c:pt idx="277">
                  <c:v>7.7746926748326365E-3</c:v>
                </c:pt>
                <c:pt idx="278">
                  <c:v>7.7875155806166312E-3</c:v>
                </c:pt>
                <c:pt idx="279">
                  <c:v>7.8003384864006346E-3</c:v>
                </c:pt>
                <c:pt idx="280">
                  <c:v>7.7901700036736342E-3</c:v>
                </c:pt>
                <c:pt idx="281">
                  <c:v>7.8004531805226356E-3</c:v>
                </c:pt>
                <c:pt idx="282">
                  <c:v>7.796853075706634E-3</c:v>
                </c:pt>
                <c:pt idx="283">
                  <c:v>7.8070290304646352E-3</c:v>
                </c:pt>
                <c:pt idx="284">
                  <c:v>7.7965649557506346E-3</c:v>
                </c:pt>
                <c:pt idx="285">
                  <c:v>7.8003131265306329E-3</c:v>
                </c:pt>
                <c:pt idx="286">
                  <c:v>7.7851006311516332E-3</c:v>
                </c:pt>
                <c:pt idx="287">
                  <c:v>7.7698881357726344E-3</c:v>
                </c:pt>
                <c:pt idx="288">
                  <c:v>7.7704038709666343E-3</c:v>
                </c:pt>
                <c:pt idx="289">
                  <c:v>7.7732639584115037E-3</c:v>
                </c:pt>
                <c:pt idx="290">
                  <c:v>7.7761240458563731E-3</c:v>
                </c:pt>
                <c:pt idx="291">
                  <c:v>7.7706574552247462E-3</c:v>
                </c:pt>
                <c:pt idx="292">
                  <c:v>7.7651908645931097E-3</c:v>
                </c:pt>
                <c:pt idx="293">
                  <c:v>7.7702764635769819E-3</c:v>
                </c:pt>
                <c:pt idx="294">
                  <c:v>7.7924942403818486E-3</c:v>
                </c:pt>
                <c:pt idx="295">
                  <c:v>7.7870542804668484E-3</c:v>
                </c:pt>
                <c:pt idx="296">
                  <c:v>7.7973962209328491E-3</c:v>
                </c:pt>
                <c:pt idx="297">
                  <c:v>7.807738161398849E-3</c:v>
                </c:pt>
                <c:pt idx="298">
                  <c:v>7.8235120840308495E-3</c:v>
                </c:pt>
                <c:pt idx="299">
                  <c:v>7.8229331387348472E-3</c:v>
                </c:pt>
                <c:pt idx="300">
                  <c:v>7.8221079824908474E-3</c:v>
                </c:pt>
                <c:pt idx="301">
                  <c:v>7.8157911429268482E-3</c:v>
                </c:pt>
                <c:pt idx="302">
                  <c:v>7.8463289493817482E-3</c:v>
                </c:pt>
                <c:pt idx="303">
                  <c:v>7.8768667558366499E-3</c:v>
                </c:pt>
                <c:pt idx="304">
                  <c:v>7.8780525130753166E-3</c:v>
                </c:pt>
                <c:pt idx="305">
                  <c:v>7.8748824659079803E-3</c:v>
                </c:pt>
                <c:pt idx="306">
                  <c:v>7.8710292692306515E-3</c:v>
                </c:pt>
                <c:pt idx="307">
                  <c:v>7.8573567549436486E-3</c:v>
                </c:pt>
                <c:pt idx="308">
                  <c:v>7.8780209133262283E-3</c:v>
                </c:pt>
                <c:pt idx="309">
                  <c:v>7.8761151137798115E-3</c:v>
                </c:pt>
                <c:pt idx="310">
                  <c:v>7.8726149117978074E-3</c:v>
                </c:pt>
                <c:pt idx="311">
                  <c:v>7.8790768556202088E-3</c:v>
                </c:pt>
                <c:pt idx="312">
                  <c:v>7.8624962496246023E-3</c:v>
                </c:pt>
                <c:pt idx="313">
                  <c:v>7.8330205086030082E-3</c:v>
                </c:pt>
                <c:pt idx="314">
                  <c:v>7.8617801842594086E-3</c:v>
                </c:pt>
                <c:pt idx="315">
                  <c:v>7.8702779075974089E-3</c:v>
                </c:pt>
                <c:pt idx="316">
                  <c:v>7.8606762302754016E-3</c:v>
                </c:pt>
                <c:pt idx="317">
                  <c:v>7.8663065103414063E-3</c:v>
                </c:pt>
                <c:pt idx="318">
                  <c:v>7.8481816791696069E-3</c:v>
                </c:pt>
                <c:pt idx="319">
                  <c:v>7.8468967049136109E-3</c:v>
                </c:pt>
                <c:pt idx="320">
                  <c:v>7.8332041391176097E-3</c:v>
                </c:pt>
                <c:pt idx="321">
                  <c:v>7.8256713398876087E-3</c:v>
                </c:pt>
                <c:pt idx="322">
                  <c:v>7.8008160526376056E-3</c:v>
                </c:pt>
                <c:pt idx="323">
                  <c:v>7.8016710463438095E-3</c:v>
                </c:pt>
                <c:pt idx="324">
                  <c:v>7.7854398137128097E-3</c:v>
                </c:pt>
                <c:pt idx="325">
                  <c:v>7.817506207773002E-3</c:v>
                </c:pt>
                <c:pt idx="326">
                  <c:v>7.8262676666732076E-3</c:v>
                </c:pt>
                <c:pt idx="327">
                  <c:v>7.8110273658372059E-3</c:v>
                </c:pt>
                <c:pt idx="328">
                  <c:v>7.7962548032266083E-3</c:v>
                </c:pt>
                <c:pt idx="329">
                  <c:v>7.7684855847046071E-3</c:v>
                </c:pt>
                <c:pt idx="330">
                  <c:v>7.7828267279752717E-3</c:v>
                </c:pt>
                <c:pt idx="331">
                  <c:v>7.7943215248599401E-3</c:v>
                </c:pt>
                <c:pt idx="332">
                  <c:v>7.8058163217446077E-3</c:v>
                </c:pt>
                <c:pt idx="333">
                  <c:v>7.7989371513580066E-3</c:v>
                </c:pt>
                <c:pt idx="334">
                  <c:v>7.7827496184664077E-3</c:v>
                </c:pt>
                <c:pt idx="335">
                  <c:v>7.7681705952404069E-3</c:v>
                </c:pt>
                <c:pt idx="336">
                  <c:v>7.7554757148214073E-3</c:v>
                </c:pt>
                <c:pt idx="337">
                  <c:v>7.743541883677406E-3</c:v>
                </c:pt>
                <c:pt idx="338">
                  <c:v>7.7410240084574032E-3</c:v>
                </c:pt>
                <c:pt idx="339">
                  <c:v>7.7427609679434038E-3</c:v>
                </c:pt>
                <c:pt idx="340">
                  <c:v>7.7461087020587426E-3</c:v>
                </c:pt>
                <c:pt idx="341">
                  <c:v>7.7359726424594735E-3</c:v>
                </c:pt>
                <c:pt idx="342">
                  <c:v>7.7349999839414771E-3</c:v>
                </c:pt>
                <c:pt idx="343">
                  <c:v>7.7214637744568099E-3</c:v>
                </c:pt>
                <c:pt idx="344">
                  <c:v>7.707927564972141E-3</c:v>
                </c:pt>
                <c:pt idx="345">
                  <c:v>7.6903690528388096E-3</c:v>
                </c:pt>
                <c:pt idx="346">
                  <c:v>7.7160350276988046E-3</c:v>
                </c:pt>
                <c:pt idx="347">
                  <c:v>7.7171951839388082E-3</c:v>
                </c:pt>
                <c:pt idx="348">
                  <c:v>7.7470766214088058E-3</c:v>
                </c:pt>
                <c:pt idx="349">
                  <c:v>7.7443401968332777E-3</c:v>
                </c:pt>
                <c:pt idx="350">
                  <c:v>7.7544472381117389E-3</c:v>
                </c:pt>
                <c:pt idx="351">
                  <c:v>7.7551755140042068E-3</c:v>
                </c:pt>
                <c:pt idx="352">
                  <c:v>7.7751264408622081E-3</c:v>
                </c:pt>
                <c:pt idx="353">
                  <c:v>7.7788742992902079E-3</c:v>
                </c:pt>
                <c:pt idx="354">
                  <c:v>7.7783754777722078E-3</c:v>
                </c:pt>
                <c:pt idx="355">
                  <c:v>7.7735211161842101E-3</c:v>
                </c:pt>
                <c:pt idx="356">
                  <c:v>7.7434061217862083E-3</c:v>
                </c:pt>
                <c:pt idx="357">
                  <c:v>7.7192582340482093E-3</c:v>
                </c:pt>
                <c:pt idx="358">
                  <c:v>7.6849314610442036E-3</c:v>
                </c:pt>
                <c:pt idx="359">
                  <c:v>7.6829045285542012E-3</c:v>
                </c:pt>
                <c:pt idx="360">
                  <c:v>7.688246355620207E-3</c:v>
                </c:pt>
                <c:pt idx="361">
                  <c:v>7.6909419483062015E-3</c:v>
                </c:pt>
                <c:pt idx="362">
                  <c:v>7.6897153498376057E-3</c:v>
                </c:pt>
                <c:pt idx="363">
                  <c:v>7.7000821252686102E-3</c:v>
                </c:pt>
                <c:pt idx="364">
                  <c:v>7.7298963079766077E-3</c:v>
                </c:pt>
                <c:pt idx="365">
                  <c:v>7.7133885794516098E-3</c:v>
                </c:pt>
                <c:pt idx="366">
                  <c:v>7.6969257013446094E-3</c:v>
                </c:pt>
                <c:pt idx="367">
                  <c:v>7.7224623114396105E-3</c:v>
                </c:pt>
                <c:pt idx="368">
                  <c:v>7.7256712864826101E-3</c:v>
                </c:pt>
                <c:pt idx="369">
                  <c:v>7.7208216001876089E-3</c:v>
                </c:pt>
                <c:pt idx="370">
                  <c:v>7.7205160535726075E-3</c:v>
                </c:pt>
                <c:pt idx="371">
                  <c:v>7.7226628635866101E-3</c:v>
                </c:pt>
                <c:pt idx="372">
                  <c:v>7.7068428710666088E-3</c:v>
                </c:pt>
                <c:pt idx="373">
                  <c:v>7.7159406402406081E-3</c:v>
                </c:pt>
                <c:pt idx="374">
                  <c:v>7.7141265153746093E-3</c:v>
                </c:pt>
                <c:pt idx="375">
                  <c:v>7.7192407139132805E-3</c:v>
                </c:pt>
                <c:pt idx="376">
                  <c:v>7.7246616203519433E-3</c:v>
                </c:pt>
                <c:pt idx="377">
                  <c:v>7.7196685009866131E-3</c:v>
                </c:pt>
                <c:pt idx="378">
                  <c:v>7.709347606203538E-3</c:v>
                </c:pt>
                <c:pt idx="379">
                  <c:v>7.7044809654430594E-3</c:v>
                </c:pt>
                <c:pt idx="380">
                  <c:v>7.6962081180145872E-3</c:v>
                </c:pt>
                <c:pt idx="381">
                  <c:v>7.6891436357681133E-3</c:v>
                </c:pt>
                <c:pt idx="382">
                  <c:v>7.6830016781023729E-3</c:v>
                </c:pt>
                <c:pt idx="383">
                  <c:v>7.6972478876866403E-3</c:v>
                </c:pt>
                <c:pt idx="384">
                  <c:v>7.6993426035519095E-3</c:v>
                </c:pt>
                <c:pt idx="385">
                  <c:v>7.7038192143869047E-3</c:v>
                </c:pt>
                <c:pt idx="386">
                  <c:v>7.7182995788390059E-3</c:v>
                </c:pt>
                <c:pt idx="387">
                  <c:v>7.7238460528301087E-3</c:v>
                </c:pt>
                <c:pt idx="388">
                  <c:v>7.729392526821208E-3</c:v>
                </c:pt>
                <c:pt idx="389">
                  <c:v>7.7616026947133132E-3</c:v>
                </c:pt>
                <c:pt idx="390">
                  <c:v>7.7609097997933113E-3</c:v>
                </c:pt>
                <c:pt idx="391">
                  <c:v>7.7630860324058061E-3</c:v>
                </c:pt>
                <c:pt idx="392">
                  <c:v>7.776540330376309E-3</c:v>
                </c:pt>
                <c:pt idx="393">
                  <c:v>7.7674553365671044E-3</c:v>
                </c:pt>
                <c:pt idx="394">
                  <c:v>7.7874074420821093E-3</c:v>
                </c:pt>
                <c:pt idx="395">
                  <c:v>7.8000767681661049E-3</c:v>
                </c:pt>
                <c:pt idx="396">
                  <c:v>7.7950001942626111E-3</c:v>
                </c:pt>
                <c:pt idx="397">
                  <c:v>7.7775656804631096E-3</c:v>
                </c:pt>
                <c:pt idx="398">
                  <c:v>7.7751732177696094E-3</c:v>
                </c:pt>
                <c:pt idx="399">
                  <c:v>7.7727807550761092E-3</c:v>
                </c:pt>
                <c:pt idx="400">
                  <c:v>7.7499151859661101E-3</c:v>
                </c:pt>
                <c:pt idx="401">
                  <c:v>7.7454662140181091E-3</c:v>
                </c:pt>
                <c:pt idx="402">
                  <c:v>7.7326787176221125E-3</c:v>
                </c:pt>
                <c:pt idx="403">
                  <c:v>7.7183491535491137E-3</c:v>
                </c:pt>
                <c:pt idx="404">
                  <c:v>7.6963525021183097E-3</c:v>
                </c:pt>
                <c:pt idx="405">
                  <c:v>7.6975787878263069E-3</c:v>
                </c:pt>
                <c:pt idx="406">
                  <c:v>7.6900083169825087E-3</c:v>
                </c:pt>
                <c:pt idx="407">
                  <c:v>7.6948587061705072E-3</c:v>
                </c:pt>
                <c:pt idx="408">
                  <c:v>7.7016704763795112E-3</c:v>
                </c:pt>
                <c:pt idx="409">
                  <c:v>7.7136692771005095E-3</c:v>
                </c:pt>
                <c:pt idx="410">
                  <c:v>7.7118454493925095E-3</c:v>
                </c:pt>
                <c:pt idx="411">
                  <c:v>7.7136812203745086E-3</c:v>
                </c:pt>
                <c:pt idx="412">
                  <c:v>7.6881939744985047E-3</c:v>
                </c:pt>
                <c:pt idx="413">
                  <c:v>7.7089587932605104E-3</c:v>
                </c:pt>
              </c:numCache>
            </c:numRef>
          </c:yVal>
        </c:ser>
        <c:ser>
          <c:idx val="2"/>
          <c:order val="1"/>
          <c:tx>
            <c:strRef>
              <c:f>ANES!$R$51</c:f>
              <c:strCache>
                <c:ptCount val="1"/>
                <c:pt idx="0">
                  <c:v>ANES adj 500</c:v>
                </c:pt>
              </c:strCache>
            </c:strRef>
          </c:tx>
          <c:marker>
            <c:symbol val="triangle"/>
            <c:size val="2"/>
          </c:marker>
          <c:xVal>
            <c:numRef>
              <c:f>ANES!$M$52:$M$864</c:f>
              <c:numCache>
                <c:formatCode>General</c:formatCode>
                <c:ptCount val="813"/>
                <c:pt idx="0">
                  <c:v>2.9845625479119196E-2</c:v>
                </c:pt>
                <c:pt idx="1">
                  <c:v>2.9810075166328418E-2</c:v>
                </c:pt>
                <c:pt idx="2">
                  <c:v>2.9774674604479783E-2</c:v>
                </c:pt>
                <c:pt idx="3">
                  <c:v>2.9739369218149583E-2</c:v>
                </c:pt>
                <c:pt idx="4">
                  <c:v>2.9704022714082068E-2</c:v>
                </c:pt>
                <c:pt idx="5">
                  <c:v>2.9668635138520298E-2</c:v>
                </c:pt>
                <c:pt idx="6">
                  <c:v>2.9633437353100502E-2</c:v>
                </c:pt>
                <c:pt idx="7">
                  <c:v>2.9598198542342795E-2</c:v>
                </c:pt>
                <c:pt idx="8">
                  <c:v>2.9563013368163298E-2</c:v>
                </c:pt>
                <c:pt idx="9">
                  <c:v>2.9527787260699743E-2</c:v>
                </c:pt>
                <c:pt idx="10">
                  <c:v>2.9492573854782586E-2</c:v>
                </c:pt>
                <c:pt idx="11">
                  <c:v>2.9457278902812491E-2</c:v>
                </c:pt>
                <c:pt idx="12">
                  <c:v>2.94220374919642E-2</c:v>
                </c:pt>
                <c:pt idx="13">
                  <c:v>2.9386849483575572E-2</c:v>
                </c:pt>
                <c:pt idx="14">
                  <c:v>2.9351849048453022E-2</c:v>
                </c:pt>
                <c:pt idx="15">
                  <c:v>2.9316848613330497E-2</c:v>
                </c:pt>
                <c:pt idx="16">
                  <c:v>2.9291836685329569E-2</c:v>
                </c:pt>
                <c:pt idx="17">
                  <c:v>2.9267423333106172E-2</c:v>
                </c:pt>
                <c:pt idx="18">
                  <c:v>2.9243084240543005E-2</c:v>
                </c:pt>
                <c:pt idx="19">
                  <c:v>2.9219261518335839E-2</c:v>
                </c:pt>
                <c:pt idx="20">
                  <c:v>2.9195398272858959E-2</c:v>
                </c:pt>
                <c:pt idx="21">
                  <c:v>2.9171681463899118E-2</c:v>
                </c:pt>
                <c:pt idx="22">
                  <c:v>2.9148037691897909E-2</c:v>
                </c:pt>
                <c:pt idx="23">
                  <c:v>2.9124353441761546E-2</c:v>
                </c:pt>
                <c:pt idx="24">
                  <c:v>2.9100661286958637E-2</c:v>
                </c:pt>
                <c:pt idx="25">
                  <c:v>2.9077291576767576E-2</c:v>
                </c:pt>
                <c:pt idx="26">
                  <c:v>2.9053752945995246E-2</c:v>
                </c:pt>
                <c:pt idx="27">
                  <c:v>2.9030430210363178E-2</c:v>
                </c:pt>
                <c:pt idx="28">
                  <c:v>2.9007139173643601E-2</c:v>
                </c:pt>
                <c:pt idx="29">
                  <c:v>2.8983991247215402E-2</c:v>
                </c:pt>
                <c:pt idx="30">
                  <c:v>2.8961291308967938E-2</c:v>
                </c:pt>
                <c:pt idx="31">
                  <c:v>2.8938591370720475E-2</c:v>
                </c:pt>
                <c:pt idx="32">
                  <c:v>2.8915851577528111E-2</c:v>
                </c:pt>
                <c:pt idx="33">
                  <c:v>2.889314243537992E-2</c:v>
                </c:pt>
                <c:pt idx="34">
                  <c:v>2.8870463874661401E-2</c:v>
                </c:pt>
                <c:pt idx="35">
                  <c:v>2.8847745590460105E-2</c:v>
                </c:pt>
                <c:pt idx="36">
                  <c:v>2.8825057861957912E-2</c:v>
                </c:pt>
                <c:pt idx="37">
                  <c:v>2.8802370133455751E-2</c:v>
                </c:pt>
                <c:pt idx="38">
                  <c:v>2.8780091682253015E-2</c:v>
                </c:pt>
                <c:pt idx="39">
                  <c:v>2.8757773681729527E-2</c:v>
                </c:pt>
                <c:pt idx="40">
                  <c:v>2.8735525022488908E-2</c:v>
                </c:pt>
                <c:pt idx="41">
                  <c:v>2.8713345594085882E-2</c:v>
                </c:pt>
                <c:pt idx="42">
                  <c:v>2.8691235286367897E-2</c:v>
                </c:pt>
                <c:pt idx="43">
                  <c:v>2.8669193989474255E-2</c:v>
                </c:pt>
                <c:pt idx="44">
                  <c:v>2.8648443405022008E-2</c:v>
                </c:pt>
                <c:pt idx="45">
                  <c:v>2.8627853622712553E-2</c:v>
                </c:pt>
                <c:pt idx="46">
                  <c:v>2.8607357398797568E-2</c:v>
                </c:pt>
                <c:pt idx="47">
                  <c:v>2.8587191931461711E-2</c:v>
                </c:pt>
                <c:pt idx="48">
                  <c:v>2.8567079257848835E-2</c:v>
                </c:pt>
                <c:pt idx="49">
                  <c:v>2.8547319602516049E-2</c:v>
                </c:pt>
                <c:pt idx="50">
                  <c:v>2.8529717154431176E-2</c:v>
                </c:pt>
                <c:pt idx="51">
                  <c:v>2.8512811084125338E-2</c:v>
                </c:pt>
                <c:pt idx="52">
                  <c:v>2.8495887285018399E-2</c:v>
                </c:pt>
                <c:pt idx="53">
                  <c:v>2.8479024120944125E-2</c:v>
                </c:pt>
                <c:pt idx="54">
                  <c:v>2.8462121794793658E-2</c:v>
                </c:pt>
                <c:pt idx="55">
                  <c:v>2.8445280015350995E-2</c:v>
                </c:pt>
                <c:pt idx="56">
                  <c:v>2.8428498694505377E-2</c:v>
                </c:pt>
                <c:pt idx="57">
                  <c:v>2.8411678254220602E-2</c:v>
                </c:pt>
                <c:pt idx="58">
                  <c:v>2.8394939390771739E-2</c:v>
                </c:pt>
                <c:pt idx="59">
                  <c:v>2.8378200527322914E-2</c:v>
                </c:pt>
                <c:pt idx="60">
                  <c:v>2.8362020683290003E-2</c:v>
                </c:pt>
                <c:pt idx="61">
                  <c:v>2.8345822229929974E-2</c:v>
                </c:pt>
                <c:pt idx="62">
                  <c:v>2.83296237765699E-2</c:v>
                </c:pt>
                <c:pt idx="63">
                  <c:v>2.8313543732507246E-2</c:v>
                </c:pt>
                <c:pt idx="64">
                  <c:v>2.8297483858412173E-2</c:v>
                </c:pt>
                <c:pt idx="65">
                  <c:v>2.8281346295949205E-2</c:v>
                </c:pt>
                <c:pt idx="66">
                  <c:v>2.8265581137092467E-2</c:v>
                </c:pt>
                <c:pt idx="67">
                  <c:v>2.8252034078158777E-2</c:v>
                </c:pt>
                <c:pt idx="68">
                  <c:v>2.8238872602197731E-2</c:v>
                </c:pt>
                <c:pt idx="69">
                  <c:v>2.8225820617441999E-2</c:v>
                </c:pt>
                <c:pt idx="70">
                  <c:v>2.8213311650531245E-2</c:v>
                </c:pt>
                <c:pt idx="71">
                  <c:v>2.8200817843373433E-2</c:v>
                </c:pt>
                <c:pt idx="72">
                  <c:v>2.818832403621558E-2</c:v>
                </c:pt>
                <c:pt idx="73">
                  <c:v>2.8175845358092196E-2</c:v>
                </c:pt>
                <c:pt idx="74">
                  <c:v>2.8163366679968802E-2</c:v>
                </c:pt>
                <c:pt idx="75">
                  <c:v>2.8150995437369975E-2</c:v>
                </c:pt>
                <c:pt idx="76">
                  <c:v>2.8138677804296082E-2</c:v>
                </c:pt>
                <c:pt idx="77">
                  <c:v>2.8126520568781625E-2</c:v>
                </c:pt>
                <c:pt idx="78">
                  <c:v>2.811441665598274E-2</c:v>
                </c:pt>
                <c:pt idx="79">
                  <c:v>2.8102433628655412E-2</c:v>
                </c:pt>
                <c:pt idx="80">
                  <c:v>2.8090637902564618E-2</c:v>
                </c:pt>
                <c:pt idx="81">
                  <c:v>2.8078894863137204E-2</c:v>
                </c:pt>
                <c:pt idx="82">
                  <c:v>2.8067151823709811E-2</c:v>
                </c:pt>
                <c:pt idx="83">
                  <c:v>2.8055436928485111E-2</c:v>
                </c:pt>
                <c:pt idx="84">
                  <c:v>2.8043736063081765E-2</c:v>
                </c:pt>
                <c:pt idx="85">
                  <c:v>2.8032035197678416E-2</c:v>
                </c:pt>
                <c:pt idx="86">
                  <c:v>2.8020295925994289E-2</c:v>
                </c:pt>
                <c:pt idx="87">
                  <c:v>2.800871367069525E-2</c:v>
                </c:pt>
                <c:pt idx="88">
                  <c:v>2.7997093050390286E-2</c:v>
                </c:pt>
                <c:pt idx="89">
                  <c:v>2.7985472430085354E-2</c:v>
                </c:pt>
                <c:pt idx="90">
                  <c:v>2.7973879535771597E-2</c:v>
                </c:pt>
                <c:pt idx="91">
                  <c:v>2.7962752755732054E-2</c:v>
                </c:pt>
                <c:pt idx="92">
                  <c:v>2.795167742754389E-2</c:v>
                </c:pt>
                <c:pt idx="93">
                  <c:v>2.7940820112141357E-2</c:v>
                </c:pt>
                <c:pt idx="94">
                  <c:v>2.7930115750726077E-2</c:v>
                </c:pt>
                <c:pt idx="95">
                  <c:v>2.7919563749045084E-2</c:v>
                </c:pt>
                <c:pt idx="96">
                  <c:v>2.7909074791633313E-2</c:v>
                </c:pt>
                <c:pt idx="97">
                  <c:v>2.7898547674485619E-2</c:v>
                </c:pt>
                <c:pt idx="98">
                  <c:v>2.7888071081744899E-2</c:v>
                </c:pt>
                <c:pt idx="99">
                  <c:v>2.7877657223520352E-2</c:v>
                </c:pt>
                <c:pt idx="100">
                  <c:v>2.7867293694586029E-2</c:v>
                </c:pt>
                <c:pt idx="101">
                  <c:v>2.7856930165651758E-2</c:v>
                </c:pt>
                <c:pt idx="102">
                  <c:v>2.7846578823107895E-2</c:v>
                </c:pt>
                <c:pt idx="103">
                  <c:v>2.7836377886980696E-2</c:v>
                </c:pt>
                <c:pt idx="104">
                  <c:v>2.7826226957727351E-2</c:v>
                </c:pt>
                <c:pt idx="105">
                  <c:v>2.7816076028474045E-2</c:v>
                </c:pt>
                <c:pt idx="106">
                  <c:v>2.7806036698516005E-2</c:v>
                </c:pt>
                <c:pt idx="107">
                  <c:v>2.7795997368557972E-2</c:v>
                </c:pt>
                <c:pt idx="108">
                  <c:v>2.7786057477896389E-2</c:v>
                </c:pt>
                <c:pt idx="109">
                  <c:v>2.7776129214894849E-2</c:v>
                </c:pt>
                <c:pt idx="110">
                  <c:v>2.7766162995603416E-2</c:v>
                </c:pt>
                <c:pt idx="111">
                  <c:v>2.775620842173256E-2</c:v>
                </c:pt>
                <c:pt idx="112">
                  <c:v>2.7746352781106032E-2</c:v>
                </c:pt>
                <c:pt idx="113">
                  <c:v>2.7736470802247525E-2</c:v>
                </c:pt>
                <c:pt idx="114">
                  <c:v>2.7726551028557849E-2</c:v>
                </c:pt>
                <c:pt idx="115">
                  <c:v>2.7716642809775018E-2</c:v>
                </c:pt>
                <c:pt idx="116">
                  <c:v>2.7706734590992141E-2</c:v>
                </c:pt>
                <c:pt idx="117">
                  <c:v>2.7696837904641995E-2</c:v>
                </c:pt>
                <c:pt idx="118">
                  <c:v>2.7686941218291829E-2</c:v>
                </c:pt>
                <c:pt idx="119">
                  <c:v>2.7677006857454896E-2</c:v>
                </c:pt>
                <c:pt idx="120">
                  <c:v>2.7667072496617953E-2</c:v>
                </c:pt>
                <c:pt idx="121">
                  <c:v>2.7657198807955967E-2</c:v>
                </c:pt>
                <c:pt idx="122">
                  <c:v>2.764733658467142E-2</c:v>
                </c:pt>
                <c:pt idx="123">
                  <c:v>2.7637474361386815E-2</c:v>
                </c:pt>
                <c:pt idx="124">
                  <c:v>2.7627612138102275E-2</c:v>
                </c:pt>
                <c:pt idx="125">
                  <c:v>2.7617761357965009E-2</c:v>
                </c:pt>
                <c:pt idx="126">
                  <c:v>2.7607910577827785E-2</c:v>
                </c:pt>
                <c:pt idx="127">
                  <c:v>2.7598059797690467E-2</c:v>
                </c:pt>
                <c:pt idx="128">
                  <c:v>2.7588171502535046E-2</c:v>
                </c:pt>
                <c:pt idx="129">
                  <c:v>2.7578283207379609E-2</c:v>
                </c:pt>
                <c:pt idx="130">
                  <c:v>2.7568443848219951E-2</c:v>
                </c:pt>
                <c:pt idx="131">
                  <c:v>2.7558653363255178E-2</c:v>
                </c:pt>
                <c:pt idx="132">
                  <c:v>2.75488254029637E-2</c:v>
                </c:pt>
                <c:pt idx="133">
                  <c:v>2.7539046255196181E-2</c:v>
                </c:pt>
                <c:pt idx="134">
                  <c:v>2.7529267107428652E-2</c:v>
                </c:pt>
                <c:pt idx="135">
                  <c:v>2.7519596592796337E-2</c:v>
                </c:pt>
                <c:pt idx="136">
                  <c:v>2.7509937249142895E-2</c:v>
                </c:pt>
                <c:pt idx="137">
                  <c:v>2.7500326411595118E-2</c:v>
                </c:pt>
                <c:pt idx="138">
                  <c:v>2.7490715574047326E-2</c:v>
                </c:pt>
                <c:pt idx="139">
                  <c:v>2.7481153181706106E-2</c:v>
                </c:pt>
                <c:pt idx="140">
                  <c:v>2.7471553432693491E-2</c:v>
                </c:pt>
                <c:pt idx="141">
                  <c:v>2.7461890234300852E-2</c:v>
                </c:pt>
                <c:pt idx="142">
                  <c:v>2.7452323622970124E-2</c:v>
                </c:pt>
                <c:pt idx="143">
                  <c:v>2.7442768015083739E-2</c:v>
                </c:pt>
                <c:pt idx="144">
                  <c:v>2.7433260549811021E-2</c:v>
                </c:pt>
                <c:pt idx="145">
                  <c:v>2.7423715924239568E-2</c:v>
                </c:pt>
                <c:pt idx="146">
                  <c:v>2.7414145177679615E-2</c:v>
                </c:pt>
                <c:pt idx="147">
                  <c:v>2.7404574431119631E-2</c:v>
                </c:pt>
                <c:pt idx="148">
                  <c:v>2.7395003684559677E-2</c:v>
                </c:pt>
                <c:pt idx="149">
                  <c:v>2.7385480960457089E-2</c:v>
                </c:pt>
                <c:pt idx="150">
                  <c:v>2.7375969155621724E-2</c:v>
                </c:pt>
                <c:pt idx="151">
                  <c:v>2.7366468249150434E-2</c:v>
                </c:pt>
                <c:pt idx="152">
                  <c:v>2.7356893450125954E-2</c:v>
                </c:pt>
                <c:pt idx="153">
                  <c:v>2.7347329606006585E-2</c:v>
                </c:pt>
                <c:pt idx="154">
                  <c:v>2.7337813545526182E-2</c:v>
                </c:pt>
                <c:pt idx="155">
                  <c:v>2.7328223824251652E-2</c:v>
                </c:pt>
                <c:pt idx="156">
                  <c:v>2.7318681827220671E-2</c:v>
                </c:pt>
                <c:pt idx="157">
                  <c:v>2.7308967433645772E-2</c:v>
                </c:pt>
                <c:pt idx="158">
                  <c:v>2.7299359137248076E-2</c:v>
                </c:pt>
                <c:pt idx="159">
                  <c:v>2.7289798269953772E-2</c:v>
                </c:pt>
                <c:pt idx="160">
                  <c:v>2.7280091608637091E-2</c:v>
                </c:pt>
                <c:pt idx="161">
                  <c:v>2.7270275998211389E-2</c:v>
                </c:pt>
                <c:pt idx="162">
                  <c:v>2.7260435313275856E-2</c:v>
                </c:pt>
                <c:pt idx="163">
                  <c:v>2.725037818920429E-2</c:v>
                </c:pt>
                <c:pt idx="164">
                  <c:v>2.7240343780993197E-2</c:v>
                </c:pt>
                <c:pt idx="165">
                  <c:v>2.7230320698575946E-2</c:v>
                </c:pt>
                <c:pt idx="166">
                  <c:v>2.7220237365756565E-2</c:v>
                </c:pt>
                <c:pt idx="167">
                  <c:v>2.7210165389442185E-2</c:v>
                </c:pt>
                <c:pt idx="168">
                  <c:v>2.7200069098948041E-2</c:v>
                </c:pt>
                <c:pt idx="169">
                  <c:v>2.7189937195587873E-2</c:v>
                </c:pt>
                <c:pt idx="170">
                  <c:v>2.7179698671754106E-2</c:v>
                </c:pt>
                <c:pt idx="171">
                  <c:v>2.7169460147920307E-2</c:v>
                </c:pt>
                <c:pt idx="172">
                  <c:v>2.7159233119593316E-2</c:v>
                </c:pt>
                <c:pt idx="173">
                  <c:v>2.7148970659759086E-2</c:v>
                </c:pt>
                <c:pt idx="174">
                  <c:v>2.7138755105381187E-2</c:v>
                </c:pt>
                <c:pt idx="175">
                  <c:v>2.7128539551003281E-2</c:v>
                </c:pt>
                <c:pt idx="176">
                  <c:v>2.7118370844493714E-2</c:v>
                </c:pt>
                <c:pt idx="177">
                  <c:v>2.710824892838214E-2</c:v>
                </c:pt>
                <c:pt idx="178">
                  <c:v>2.7098173745315677E-2</c:v>
                </c:pt>
                <c:pt idx="179">
                  <c:v>2.708810984263834E-2</c:v>
                </c:pt>
                <c:pt idx="180">
                  <c:v>2.7078057199256971E-2</c:v>
                </c:pt>
                <c:pt idx="181">
                  <c:v>2.7068247751581988E-2</c:v>
                </c:pt>
                <c:pt idx="182">
                  <c:v>2.7058403016381398E-2</c:v>
                </c:pt>
                <c:pt idx="183">
                  <c:v>2.7048558281180832E-2</c:v>
                </c:pt>
                <c:pt idx="184">
                  <c:v>2.7038724516395194E-2</c:v>
                </c:pt>
                <c:pt idx="185">
                  <c:v>2.7028855535709488E-2</c:v>
                </c:pt>
                <c:pt idx="186">
                  <c:v>2.7018997540746055E-2</c:v>
                </c:pt>
                <c:pt idx="187">
                  <c:v>2.7009185655599625E-2</c:v>
                </c:pt>
                <c:pt idx="188">
                  <c:v>2.6999430677774407E-2</c:v>
                </c:pt>
                <c:pt idx="189">
                  <c:v>2.6989721642195742E-2</c:v>
                </c:pt>
                <c:pt idx="190">
                  <c:v>2.6980023384317275E-2</c:v>
                </c:pt>
                <c:pt idx="191">
                  <c:v>2.6970370957534812E-2</c:v>
                </c:pt>
                <c:pt idx="192">
                  <c:v>2.6960683457378613E-2</c:v>
                </c:pt>
                <c:pt idx="193">
                  <c:v>2.6951461428888872E-2</c:v>
                </c:pt>
                <c:pt idx="194">
                  <c:v>2.6942249571430262E-2</c:v>
                </c:pt>
                <c:pt idx="195">
                  <c:v>2.6933172910372994E-2</c:v>
                </c:pt>
                <c:pt idx="196">
                  <c:v>2.6924409830723275E-2</c:v>
                </c:pt>
                <c:pt idx="197">
                  <c:v>2.6915735866960923E-2</c:v>
                </c:pt>
                <c:pt idx="198">
                  <c:v>2.6907115840718591E-2</c:v>
                </c:pt>
                <c:pt idx="199">
                  <c:v>2.6898584508679785E-2</c:v>
                </c:pt>
                <c:pt idx="200">
                  <c:v>2.6890018244834758E-2</c:v>
                </c:pt>
                <c:pt idx="201">
                  <c:v>2.6881496249441202E-2</c:v>
                </c:pt>
                <c:pt idx="202">
                  <c:v>2.6872974254047652E-2</c:v>
                </c:pt>
                <c:pt idx="203">
                  <c:v>2.686446157824663E-2</c:v>
                </c:pt>
                <c:pt idx="204">
                  <c:v>2.6855914041066419E-2</c:v>
                </c:pt>
                <c:pt idx="205">
                  <c:v>2.6847375841594457E-2</c:v>
                </c:pt>
                <c:pt idx="206">
                  <c:v>2.6838802850933974E-2</c:v>
                </c:pt>
                <c:pt idx="207">
                  <c:v>2.6830204494731249E-2</c:v>
                </c:pt>
                <c:pt idx="208">
                  <c:v>2.6821606138528548E-2</c:v>
                </c:pt>
                <c:pt idx="209">
                  <c:v>2.6813183710953079E-2</c:v>
                </c:pt>
                <c:pt idx="210">
                  <c:v>2.6804726597034416E-2</c:v>
                </c:pt>
                <c:pt idx="211">
                  <c:v>2.6796234831604086E-2</c:v>
                </c:pt>
                <c:pt idx="212">
                  <c:v>2.6787708449435302E-2</c:v>
                </c:pt>
                <c:pt idx="213">
                  <c:v>2.6779313471773605E-2</c:v>
                </c:pt>
                <c:pt idx="214">
                  <c:v>2.6771005840550526E-2</c:v>
                </c:pt>
                <c:pt idx="215">
                  <c:v>2.6762707223853946E-2</c:v>
                </c:pt>
                <c:pt idx="216">
                  <c:v>2.6754591279819068E-2</c:v>
                </c:pt>
                <c:pt idx="217">
                  <c:v>2.6746648202453555E-2</c:v>
                </c:pt>
                <c:pt idx="218">
                  <c:v>2.6738877190210956E-2</c:v>
                </c:pt>
                <c:pt idx="219">
                  <c:v>2.6731157399115298E-2</c:v>
                </c:pt>
                <c:pt idx="220">
                  <c:v>2.6723445922424958E-2</c:v>
                </c:pt>
                <c:pt idx="221">
                  <c:v>2.6715700001993147E-2</c:v>
                </c:pt>
                <c:pt idx="222">
                  <c:v>2.6708039518646951E-2</c:v>
                </c:pt>
                <c:pt idx="223">
                  <c:v>2.6700352895684891E-2</c:v>
                </c:pt>
                <c:pt idx="224">
                  <c:v>2.669263193208915E-2</c:v>
                </c:pt>
                <c:pt idx="225">
                  <c:v>2.6685046750243399E-2</c:v>
                </c:pt>
                <c:pt idx="226">
                  <c:v>2.6677427296217034E-2</c:v>
                </c:pt>
                <c:pt idx="227">
                  <c:v>2.6669781800085907E-2</c:v>
                </c:pt>
                <c:pt idx="228">
                  <c:v>2.6662136303954809E-2</c:v>
                </c:pt>
                <c:pt idx="229">
                  <c:v>2.6654388399903337E-2</c:v>
                </c:pt>
                <c:pt idx="230">
                  <c:v>2.6646682847070745E-2</c:v>
                </c:pt>
                <c:pt idx="231">
                  <c:v>2.6639104056802622E-2</c:v>
                </c:pt>
                <c:pt idx="232">
                  <c:v>2.6631491198354687E-2</c:v>
                </c:pt>
                <c:pt idx="233">
                  <c:v>2.6623962606631014E-2</c:v>
                </c:pt>
                <c:pt idx="234">
                  <c:v>2.6616567937321738E-2</c:v>
                </c:pt>
                <c:pt idx="235">
                  <c:v>2.6609139267383574E-2</c:v>
                </c:pt>
                <c:pt idx="236">
                  <c:v>2.6601752467038421E-2</c:v>
                </c:pt>
                <c:pt idx="237">
                  <c:v>2.6594415296051572E-2</c:v>
                </c:pt>
                <c:pt idx="238">
                  <c:v>2.6587085918646686E-2</c:v>
                </c:pt>
                <c:pt idx="239">
                  <c:v>2.6579798220734682E-2</c:v>
                </c:pt>
                <c:pt idx="240">
                  <c:v>2.6572510522822695E-2</c:v>
                </c:pt>
                <c:pt idx="241">
                  <c:v>2.6565272142364562E-2</c:v>
                </c:pt>
                <c:pt idx="242">
                  <c:v>2.6558075299766188E-2</c:v>
                </c:pt>
                <c:pt idx="243">
                  <c:v>2.6550810758248198E-2</c:v>
                </c:pt>
                <c:pt idx="244">
                  <c:v>2.6543553908247388E-2</c:v>
                </c:pt>
                <c:pt idx="245">
                  <c:v>2.6536304736179715E-2</c:v>
                </c:pt>
                <c:pt idx="246">
                  <c:v>2.6529021831467579E-2</c:v>
                </c:pt>
                <c:pt idx="247">
                  <c:v>2.6521821674042E-2</c:v>
                </c:pt>
                <c:pt idx="248">
                  <c:v>2.6514704077184679E-2</c:v>
                </c:pt>
                <c:pt idx="249">
                  <c:v>2.6507519114735489E-2</c:v>
                </c:pt>
                <c:pt idx="250">
                  <c:v>2.6500375362770376E-2</c:v>
                </c:pt>
                <c:pt idx="251">
                  <c:v>2.6493231610805228E-2</c:v>
                </c:pt>
                <c:pt idx="252">
                  <c:v>2.6486095389850695E-2</c:v>
                </c:pt>
                <c:pt idx="253">
                  <c:v>2.6478959168896168E-2</c:v>
                </c:pt>
                <c:pt idx="254">
                  <c:v>2.6471763364815389E-2</c:v>
                </c:pt>
                <c:pt idx="255">
                  <c:v>2.6464575131196003E-2</c:v>
                </c:pt>
                <c:pt idx="256">
                  <c:v>2.6457386897576665E-2</c:v>
                </c:pt>
                <c:pt idx="257">
                  <c:v>2.6450206221133397E-2</c:v>
                </c:pt>
                <c:pt idx="258">
                  <c:v>2.6443066523957996E-2</c:v>
                </c:pt>
                <c:pt idx="259">
                  <c:v>2.6435934324722101E-2</c:v>
                </c:pt>
                <c:pt idx="260">
                  <c:v>2.6428783744780995E-2</c:v>
                </c:pt>
                <c:pt idx="261">
                  <c:v>2.6421714710892889E-2</c:v>
                </c:pt>
                <c:pt idx="262">
                  <c:v>2.6414653077044003E-2</c:v>
                </c:pt>
                <c:pt idx="263">
                  <c:v>2.6407598830313284E-2</c:v>
                </c:pt>
                <c:pt idx="264">
                  <c:v>2.6400544583582548E-2</c:v>
                </c:pt>
                <c:pt idx="265">
                  <c:v>2.6393457097289741E-2</c:v>
                </c:pt>
                <c:pt idx="266">
                  <c:v>2.6386450793275847E-2</c:v>
                </c:pt>
                <c:pt idx="267">
                  <c:v>2.6379411282144605E-2</c:v>
                </c:pt>
                <c:pt idx="268">
                  <c:v>2.6372305453901672E-2</c:v>
                </c:pt>
                <c:pt idx="269">
                  <c:v>2.6365166515559355E-2</c:v>
                </c:pt>
                <c:pt idx="270">
                  <c:v>2.6358035022621733E-2</c:v>
                </c:pt>
                <c:pt idx="271">
                  <c:v>2.6350870484001272E-2</c:v>
                </c:pt>
                <c:pt idx="272">
                  <c:v>2.6343705945380786E-2</c:v>
                </c:pt>
                <c:pt idx="273">
                  <c:v>2.633654887134261E-2</c:v>
                </c:pt>
                <c:pt idx="274">
                  <c:v>2.6329439637030994E-2</c:v>
                </c:pt>
                <c:pt idx="275">
                  <c:v>2.6322370745952485E-2</c:v>
                </c:pt>
                <c:pt idx="276">
                  <c:v>2.6315510026896752E-2</c:v>
                </c:pt>
                <c:pt idx="277">
                  <c:v>2.6308649307840971E-2</c:v>
                </c:pt>
                <c:pt idx="278">
                  <c:v>2.6301762817117595E-2</c:v>
                </c:pt>
                <c:pt idx="279">
                  <c:v>2.6294843472713089E-2</c:v>
                </c:pt>
                <c:pt idx="280">
                  <c:v>2.6288011135497228E-2</c:v>
                </c:pt>
                <c:pt idx="281">
                  <c:v>2.6281146008188084E-2</c:v>
                </c:pt>
                <c:pt idx="282">
                  <c:v>2.6274255250737011E-2</c:v>
                </c:pt>
                <c:pt idx="283">
                  <c:v>2.6267371609234196E-2</c:v>
                </c:pt>
                <c:pt idx="284">
                  <c:v>2.6260527734954436E-2</c:v>
                </c:pt>
                <c:pt idx="285">
                  <c:v>2.6253690920626047E-2</c:v>
                </c:pt>
                <c:pt idx="286">
                  <c:v>2.6246828553546559E-2</c:v>
                </c:pt>
                <c:pt idx="287">
                  <c:v>2.6239966186467099E-2</c:v>
                </c:pt>
                <c:pt idx="288">
                  <c:v>2.623318304837181E-2</c:v>
                </c:pt>
                <c:pt idx="289">
                  <c:v>2.6226439459597288E-2</c:v>
                </c:pt>
                <c:pt idx="290">
                  <c:v>2.6219663301679422E-2</c:v>
                </c:pt>
                <c:pt idx="291">
                  <c:v>2.6212854605979889E-2</c:v>
                </c:pt>
                <c:pt idx="292">
                  <c:v>2.6206045910280341E-2</c:v>
                </c:pt>
                <c:pt idx="293">
                  <c:v>2.6199204708110546E-2</c:v>
                </c:pt>
                <c:pt idx="294">
                  <c:v>2.6192331030731708E-2</c:v>
                </c:pt>
                <c:pt idx="295">
                  <c:v>2.6185496859331973E-2</c:v>
                </c:pt>
                <c:pt idx="296">
                  <c:v>2.6178702150648683E-2</c:v>
                </c:pt>
                <c:pt idx="297">
                  <c:v>2.6171907441965427E-2</c:v>
                </c:pt>
                <c:pt idx="298">
                  <c:v>2.6165191529242571E-2</c:v>
                </c:pt>
                <c:pt idx="299">
                  <c:v>2.6158482505923078E-2</c:v>
                </c:pt>
                <c:pt idx="300">
                  <c:v>2.6151644017726194E-2</c:v>
                </c:pt>
                <c:pt idx="301">
                  <c:v>2.614484481998228E-2</c:v>
                </c:pt>
                <c:pt idx="302">
                  <c:v>2.6138091785922694E-2</c:v>
                </c:pt>
                <c:pt idx="303">
                  <c:v>2.6131338751863142E-2</c:v>
                </c:pt>
                <c:pt idx="304">
                  <c:v>2.6124624879879689E-2</c:v>
                </c:pt>
                <c:pt idx="305">
                  <c:v>2.6117878750120109E-2</c:v>
                </c:pt>
                <c:pt idx="306">
                  <c:v>2.6111132620360519E-2</c:v>
                </c:pt>
                <c:pt idx="307">
                  <c:v>2.6104393383127648E-2</c:v>
                </c:pt>
                <c:pt idx="308">
                  <c:v>2.6097693222774318E-2</c:v>
                </c:pt>
                <c:pt idx="309">
                  <c:v>2.6090896566374949E-2</c:v>
                </c:pt>
                <c:pt idx="310">
                  <c:v>2.60840107120991E-2</c:v>
                </c:pt>
                <c:pt idx="311">
                  <c:v>2.6077202799476919E-2</c:v>
                </c:pt>
                <c:pt idx="312">
                  <c:v>2.6070394886854736E-2</c:v>
                </c:pt>
                <c:pt idx="313">
                  <c:v>2.6063554992468683E-2</c:v>
                </c:pt>
                <c:pt idx="314">
                  <c:v>2.6056754005492656E-2</c:v>
                </c:pt>
                <c:pt idx="315">
                  <c:v>2.6049998755545773E-2</c:v>
                </c:pt>
                <c:pt idx="316">
                  <c:v>2.6043250365746892E-2</c:v>
                </c:pt>
                <c:pt idx="317">
                  <c:v>2.6036438224962176E-2</c:v>
                </c:pt>
                <c:pt idx="318">
                  <c:v>2.6029562454122985E-2</c:v>
                </c:pt>
                <c:pt idx="319">
                  <c:v>2.6022559784443282E-2</c:v>
                </c:pt>
                <c:pt idx="320">
                  <c:v>2.601549384521893E-2</c:v>
                </c:pt>
                <c:pt idx="321">
                  <c:v>2.6008403495025825E-2</c:v>
                </c:pt>
                <c:pt idx="322">
                  <c:v>2.6001313144832727E-2</c:v>
                </c:pt>
                <c:pt idx="323">
                  <c:v>2.5994198460837132E-2</c:v>
                </c:pt>
                <c:pt idx="324">
                  <c:v>2.5987083776841551E-2</c:v>
                </c:pt>
                <c:pt idx="325">
                  <c:v>2.5979937621822945E-2</c:v>
                </c:pt>
                <c:pt idx="326">
                  <c:v>2.5972728613571156E-2</c:v>
                </c:pt>
                <c:pt idx="327">
                  <c:v>2.5965488223016479E-2</c:v>
                </c:pt>
                <c:pt idx="328">
                  <c:v>2.5958091362238273E-2</c:v>
                </c:pt>
                <c:pt idx="329">
                  <c:v>2.5950701950844021E-2</c:v>
                </c:pt>
                <c:pt idx="330">
                  <c:v>2.5943358548439991E-2</c:v>
                </c:pt>
                <c:pt idx="331">
                  <c:v>2.5935828695394479E-2</c:v>
                </c:pt>
                <c:pt idx="332">
                  <c:v>2.592823692372705E-2</c:v>
                </c:pt>
                <c:pt idx="333">
                  <c:v>2.5920660368238639E-2</c:v>
                </c:pt>
                <c:pt idx="334">
                  <c:v>2.591293753773145E-2</c:v>
                </c:pt>
                <c:pt idx="335">
                  <c:v>2.5905122730501752E-2</c:v>
                </c:pt>
                <c:pt idx="336">
                  <c:v>2.589731572733071E-2</c:v>
                </c:pt>
                <c:pt idx="337">
                  <c:v>2.5889478150207448E-2</c:v>
                </c:pt>
                <c:pt idx="338">
                  <c:v>2.5881526490859296E-2</c:v>
                </c:pt>
                <c:pt idx="339">
                  <c:v>2.5873574831511158E-2</c:v>
                </c:pt>
                <c:pt idx="340">
                  <c:v>2.5865699778645446E-2</c:v>
                </c:pt>
                <c:pt idx="341">
                  <c:v>2.5857794320537062E-2</c:v>
                </c:pt>
                <c:pt idx="342">
                  <c:v>2.5849616468655794E-2</c:v>
                </c:pt>
                <c:pt idx="343">
                  <c:v>2.5841386558528211E-2</c:v>
                </c:pt>
                <c:pt idx="344">
                  <c:v>2.5833156648400617E-2</c:v>
                </c:pt>
                <c:pt idx="345">
                  <c:v>2.582459774458103E-2</c:v>
                </c:pt>
                <c:pt idx="346">
                  <c:v>2.5816047295737041E-2</c:v>
                </c:pt>
                <c:pt idx="347">
                  <c:v>2.5807475596144606E-2</c:v>
                </c:pt>
                <c:pt idx="348">
                  <c:v>2.5798874231654077E-2</c:v>
                </c:pt>
                <c:pt idx="349">
                  <c:v>2.5790222152261344E-2</c:v>
                </c:pt>
                <c:pt idx="350">
                  <c:v>2.5781540515096197E-2</c:v>
                </c:pt>
                <c:pt idx="351">
                  <c:v>2.5772858877931036E-2</c:v>
                </c:pt>
                <c:pt idx="352">
                  <c:v>2.5764185787814142E-2</c:v>
                </c:pt>
                <c:pt idx="353">
                  <c:v>2.5755336069201398E-2</c:v>
                </c:pt>
                <c:pt idx="354">
                  <c:v>2.5746398393299796E-2</c:v>
                </c:pt>
                <c:pt idx="355">
                  <c:v>2.5737285511413306E-2</c:v>
                </c:pt>
                <c:pt idx="356">
                  <c:v>2.5727949613705274E-2</c:v>
                </c:pt>
                <c:pt idx="357">
                  <c:v>2.5718498362250628E-2</c:v>
                </c:pt>
                <c:pt idx="358">
                  <c:v>2.5708846223999354E-2</c:v>
                </c:pt>
                <c:pt idx="359">
                  <c:v>2.5698693028213968E-2</c:v>
                </c:pt>
                <c:pt idx="360">
                  <c:v>2.5688549665546206E-2</c:v>
                </c:pt>
                <c:pt idx="361">
                  <c:v>2.5678053056735609E-2</c:v>
                </c:pt>
                <c:pt idx="362">
                  <c:v>2.5667279939947212E-2</c:v>
                </c:pt>
                <c:pt idx="363">
                  <c:v>2.5656500045379931E-2</c:v>
                </c:pt>
                <c:pt idx="364">
                  <c:v>2.5645593605868412E-2</c:v>
                </c:pt>
                <c:pt idx="365">
                  <c:v>2.563467032876892E-2</c:v>
                </c:pt>
                <c:pt idx="366">
                  <c:v>2.5623719790594402E-2</c:v>
                </c:pt>
                <c:pt idx="367">
                  <c:v>2.5612293399141031E-2</c:v>
                </c:pt>
                <c:pt idx="368">
                  <c:v>2.560086700768769E-2</c:v>
                </c:pt>
                <c:pt idx="369">
                  <c:v>2.5589424711428638E-2</c:v>
                </c:pt>
                <c:pt idx="370">
                  <c:v>2.5577822219460988E-2</c:v>
                </c:pt>
                <c:pt idx="371">
                  <c:v>2.5566151014141194E-2</c:v>
                </c:pt>
                <c:pt idx="372">
                  <c:v>2.5554279423243148E-2</c:v>
                </c:pt>
                <c:pt idx="373">
                  <c:v>2.5542171637259165E-2</c:v>
                </c:pt>
                <c:pt idx="374">
                  <c:v>2.5529855380733352E-2</c:v>
                </c:pt>
                <c:pt idx="375">
                  <c:v>2.5517576678987249E-2</c:v>
                </c:pt>
                <c:pt idx="376">
                  <c:v>2.5505246075443713E-2</c:v>
                </c:pt>
                <c:pt idx="377">
                  <c:v>2.5492863655961755E-2</c:v>
                </c:pt>
                <c:pt idx="378">
                  <c:v>2.5480518751497962E-2</c:v>
                </c:pt>
                <c:pt idx="379">
                  <c:v>2.5468122116718377E-2</c:v>
                </c:pt>
                <c:pt idx="380">
                  <c:v>2.5455673837010043E-2</c:v>
                </c:pt>
                <c:pt idx="381">
                  <c:v>2.5443122522667706E-2</c:v>
                </c:pt>
                <c:pt idx="382">
                  <c:v>2.5430557293480233E-2</c:v>
                </c:pt>
                <c:pt idx="383">
                  <c:v>2.5417940758574814E-2</c:v>
                </c:pt>
                <c:pt idx="384">
                  <c:v>2.5405298602408321E-2</c:v>
                </c:pt>
                <c:pt idx="385">
                  <c:v>2.5392591606884615E-2</c:v>
                </c:pt>
                <c:pt idx="386">
                  <c:v>2.537984552089665E-2</c:v>
                </c:pt>
                <c:pt idx="387">
                  <c:v>2.536707398106092E-2</c:v>
                </c:pt>
                <c:pt idx="388">
                  <c:v>2.5354277008175947E-2</c:v>
                </c:pt>
                <c:pt idx="389">
                  <c:v>2.5341454623011805E-2</c:v>
                </c:pt>
                <c:pt idx="390">
                  <c:v>2.5328542843688739E-2</c:v>
                </c:pt>
                <c:pt idx="391">
                  <c:v>2.5315717609930843E-2</c:v>
                </c:pt>
                <c:pt idx="392">
                  <c:v>2.5302867108496739E-2</c:v>
                </c:pt>
                <c:pt idx="393">
                  <c:v>2.5290003332754666E-2</c:v>
                </c:pt>
                <c:pt idx="394">
                  <c:v>2.5277139557012631E-2</c:v>
                </c:pt>
                <c:pt idx="395">
                  <c:v>2.5264212239741197E-2</c:v>
                </c:pt>
                <c:pt idx="396">
                  <c:v>2.5251334001491797E-2</c:v>
                </c:pt>
                <c:pt idx="397">
                  <c:v>2.5238430659154848E-2</c:v>
                </c:pt>
                <c:pt idx="398">
                  <c:v>2.5225477169588725E-2</c:v>
                </c:pt>
                <c:pt idx="399">
                  <c:v>2.5212498636826248E-2</c:v>
                </c:pt>
                <c:pt idx="400">
                  <c:v>2.5199507121670343E-2</c:v>
                </c:pt>
                <c:pt idx="401">
                  <c:v>2.5186552610950392E-2</c:v>
                </c:pt>
                <c:pt idx="402">
                  <c:v>2.5173671992783725E-2</c:v>
                </c:pt>
                <c:pt idx="403">
                  <c:v>2.5160778317928487E-2</c:v>
                </c:pt>
                <c:pt idx="404">
                  <c:v>2.5147784994578967E-2</c:v>
                </c:pt>
                <c:pt idx="405">
                  <c:v>2.5134840470031724E-2</c:v>
                </c:pt>
                <c:pt idx="406">
                  <c:v>2.5121846281470739E-2</c:v>
                </c:pt>
                <c:pt idx="407">
                  <c:v>2.5109047352349253E-2</c:v>
                </c:pt>
                <c:pt idx="408">
                  <c:v>2.509621067973189E-2</c:v>
                </c:pt>
                <c:pt idx="409">
                  <c:v>2.5083349284554159E-2</c:v>
                </c:pt>
                <c:pt idx="410">
                  <c:v>2.5070608980650708E-2</c:v>
                </c:pt>
                <c:pt idx="411">
                  <c:v>2.5057952942894292E-2</c:v>
                </c:pt>
                <c:pt idx="412">
                  <c:v>2.5045344686885438E-2</c:v>
                </c:pt>
                <c:pt idx="413">
                  <c:v>2.5032928226543325E-2</c:v>
                </c:pt>
                <c:pt idx="414">
                  <c:v>2.5020583615714888E-2</c:v>
                </c:pt>
                <c:pt idx="415">
                  <c:v>2.5008250250504786E-2</c:v>
                </c:pt>
                <c:pt idx="416">
                  <c:v>2.4995975084180406E-2</c:v>
                </c:pt>
                <c:pt idx="417">
                  <c:v>2.4983662004664675E-2</c:v>
                </c:pt>
                <c:pt idx="418">
                  <c:v>2.497142026031569E-2</c:v>
                </c:pt>
                <c:pt idx="419">
                  <c:v>2.4959189622762151E-2</c:v>
                </c:pt>
                <c:pt idx="420">
                  <c:v>2.4947065605682196E-2</c:v>
                </c:pt>
                <c:pt idx="421">
                  <c:v>2.4934892635007564E-2</c:v>
                </c:pt>
                <c:pt idx="422">
                  <c:v>2.4922706256283476E-2</c:v>
                </c:pt>
                <c:pt idx="423">
                  <c:v>2.4910530900358167E-2</c:v>
                </c:pt>
                <c:pt idx="424">
                  <c:v>2.4898355544432871E-2</c:v>
                </c:pt>
                <c:pt idx="425">
                  <c:v>2.4886155799194166E-2</c:v>
                </c:pt>
                <c:pt idx="426">
                  <c:v>2.4873956053955468E-2</c:v>
                </c:pt>
                <c:pt idx="427">
                  <c:v>2.4861707588172591E-2</c:v>
                </c:pt>
                <c:pt idx="428">
                  <c:v>2.4849410479118393E-2</c:v>
                </c:pt>
                <c:pt idx="429">
                  <c:v>2.483712447276221E-2</c:v>
                </c:pt>
                <c:pt idx="430">
                  <c:v>2.4824825298055943E-2</c:v>
                </c:pt>
                <c:pt idx="431">
                  <c:v>2.4812537211706225E-2</c:v>
                </c:pt>
                <c:pt idx="432">
                  <c:v>2.4800284412882071E-2</c:v>
                </c:pt>
                <c:pt idx="433">
                  <c:v>2.4788031614057932E-2</c:v>
                </c:pt>
                <c:pt idx="434">
                  <c:v>2.4775789851009068E-2</c:v>
                </c:pt>
                <c:pt idx="435">
                  <c:v>2.4763486631384432E-2</c:v>
                </c:pt>
                <c:pt idx="436">
                  <c:v>2.4751218591937938E-2</c:v>
                </c:pt>
                <c:pt idx="437">
                  <c:v>2.4738926432035069E-2</c:v>
                </c:pt>
                <c:pt idx="438">
                  <c:v>2.4726645315207289E-2</c:v>
                </c:pt>
                <c:pt idx="439">
                  <c:v>2.4714364198379524E-2</c:v>
                </c:pt>
                <c:pt idx="440">
                  <c:v>2.4702070044529043E-2</c:v>
                </c:pt>
                <c:pt idx="441">
                  <c:v>2.4689775890678559E-2</c:v>
                </c:pt>
                <c:pt idx="442">
                  <c:v>2.4677468740024779E-2</c:v>
                </c:pt>
                <c:pt idx="443">
                  <c:v>2.4665172620522993E-2</c:v>
                </c:pt>
                <c:pt idx="444">
                  <c:v>2.4652887515617391E-2</c:v>
                </c:pt>
                <c:pt idx="445">
                  <c:v>2.4640578441678399E-2</c:v>
                </c:pt>
                <c:pt idx="446">
                  <c:v>2.4628221486097432E-2</c:v>
                </c:pt>
                <c:pt idx="447">
                  <c:v>2.4615864530516455E-2</c:v>
                </c:pt>
                <c:pt idx="448">
                  <c:v>2.4603494735471413E-2</c:v>
                </c:pt>
                <c:pt idx="449">
                  <c:v>2.4591101065229708E-2</c:v>
                </c:pt>
                <c:pt idx="450">
                  <c:v>2.4578718470291378E-2</c:v>
                </c:pt>
                <c:pt idx="451">
                  <c:v>2.4566335875353035E-2</c:v>
                </c:pt>
                <c:pt idx="452">
                  <c:v>2.4553929442581376E-2</c:v>
                </c:pt>
                <c:pt idx="453">
                  <c:v>2.4541557906372805E-2</c:v>
                </c:pt>
                <c:pt idx="454">
                  <c:v>2.4529221231543434E-2</c:v>
                </c:pt>
                <c:pt idx="455">
                  <c:v>2.451691938296844E-2</c:v>
                </c:pt>
                <c:pt idx="456">
                  <c:v>2.4504652325581942E-2</c:v>
                </c:pt>
                <c:pt idx="457">
                  <c:v>2.4492430926421765E-2</c:v>
                </c:pt>
                <c:pt idx="458">
                  <c:v>2.4480209527261598E-2</c:v>
                </c:pt>
                <c:pt idx="459">
                  <c:v>2.4467893037315117E-2</c:v>
                </c:pt>
                <c:pt idx="460">
                  <c:v>2.4455611233711795E-2</c:v>
                </c:pt>
                <c:pt idx="461">
                  <c:v>2.4443340355294316E-2</c:v>
                </c:pt>
                <c:pt idx="462">
                  <c:v>2.4431104093615288E-2</c:v>
                </c:pt>
                <c:pt idx="463">
                  <c:v>2.4418844124110411E-2</c:v>
                </c:pt>
                <c:pt idx="464">
                  <c:v>2.4406560465255758E-2</c:v>
                </c:pt>
                <c:pt idx="465">
                  <c:v>2.4394311388424461E-2</c:v>
                </c:pt>
                <c:pt idx="466">
                  <c:v>2.4382073188061664E-2</c:v>
                </c:pt>
                <c:pt idx="467">
                  <c:v>2.4369764085478661E-2</c:v>
                </c:pt>
                <c:pt idx="468">
                  <c:v>2.4357384245884569E-2</c:v>
                </c:pt>
                <c:pt idx="469">
                  <c:v>2.4344968346614881E-2</c:v>
                </c:pt>
                <c:pt idx="470">
                  <c:v>2.4332563437883644E-2</c:v>
                </c:pt>
                <c:pt idx="471">
                  <c:v>2.4320169503397947E-2</c:v>
                </c:pt>
                <c:pt idx="472">
                  <c:v>2.4307705269336392E-2</c:v>
                </c:pt>
                <c:pt idx="473">
                  <c:v>2.429521634002349E-2</c:v>
                </c:pt>
                <c:pt idx="474">
                  <c:v>2.4282761751344219E-2</c:v>
                </c:pt>
                <c:pt idx="475">
                  <c:v>2.4270318144234852E-2</c:v>
                </c:pt>
                <c:pt idx="476">
                  <c:v>2.4257908809306061E-2</c:v>
                </c:pt>
                <c:pt idx="477">
                  <c:v>2.4245544609543732E-2</c:v>
                </c:pt>
                <c:pt idx="478">
                  <c:v>2.4233133849978217E-2</c:v>
                </c:pt>
                <c:pt idx="479">
                  <c:v>2.4220802245311333E-2</c:v>
                </c:pt>
                <c:pt idx="480">
                  <c:v>2.4208400988822841E-2</c:v>
                </c:pt>
                <c:pt idx="481">
                  <c:v>2.4195999732334376E-2</c:v>
                </c:pt>
                <c:pt idx="482">
                  <c:v>2.4183609362423492E-2</c:v>
                </c:pt>
                <c:pt idx="483">
                  <c:v>2.4171218992512608E-2</c:v>
                </c:pt>
                <c:pt idx="484">
                  <c:v>2.4158839493173691E-2</c:v>
                </c:pt>
                <c:pt idx="485">
                  <c:v>2.4146378441612801E-2</c:v>
                </c:pt>
                <c:pt idx="486">
                  <c:v>2.4133917390051902E-2</c:v>
                </c:pt>
                <c:pt idx="487">
                  <c:v>2.4121421185840347E-2</c:v>
                </c:pt>
                <c:pt idx="488">
                  <c:v>2.4108935910285848E-2</c:v>
                </c:pt>
                <c:pt idx="489">
                  <c:v>2.4096381726142077E-2</c:v>
                </c:pt>
                <c:pt idx="490">
                  <c:v>2.4083781690501075E-2</c:v>
                </c:pt>
                <c:pt idx="491">
                  <c:v>2.407121555458035E-2</c:v>
                </c:pt>
                <c:pt idx="492">
                  <c:v>2.4058603637004676E-2</c:v>
                </c:pt>
                <c:pt idx="493">
                  <c:v>2.4046036553656752E-2</c:v>
                </c:pt>
                <c:pt idx="494">
                  <c:v>2.4033389206631752E-2</c:v>
                </c:pt>
                <c:pt idx="495">
                  <c:v>2.402075286489988E-2</c:v>
                </c:pt>
                <c:pt idx="496">
                  <c:v>2.4008127512418452E-2</c:v>
                </c:pt>
                <c:pt idx="497">
                  <c:v>2.3995502159936993E-2</c:v>
                </c:pt>
                <c:pt idx="498">
                  <c:v>2.3982854081302286E-2</c:v>
                </c:pt>
                <c:pt idx="499">
                  <c:v>2.3970250659325187E-2</c:v>
                </c:pt>
                <c:pt idx="500">
                  <c:v>2.3957624545610956E-2</c:v>
                </c:pt>
                <c:pt idx="501">
                  <c:v>2.394499843189676E-2</c:v>
                </c:pt>
                <c:pt idx="502">
                  <c:v>2.3932360619269864E-2</c:v>
                </c:pt>
                <c:pt idx="503">
                  <c:v>2.3919700166367516E-2</c:v>
                </c:pt>
                <c:pt idx="504">
                  <c:v>2.3907095185088403E-2</c:v>
                </c:pt>
                <c:pt idx="505">
                  <c:v>2.3894478543872336E-2</c:v>
                </c:pt>
                <c:pt idx="506">
                  <c:v>2.3881839347719196E-2</c:v>
                </c:pt>
                <c:pt idx="507">
                  <c:v>2.3869211081794121E-2</c:v>
                </c:pt>
                <c:pt idx="508">
                  <c:v>2.3856560294917284E-2</c:v>
                </c:pt>
                <c:pt idx="509">
                  <c:v>2.3843853028972253E-2</c:v>
                </c:pt>
                <c:pt idx="510">
                  <c:v>2.3831156228293005E-2</c:v>
                </c:pt>
                <c:pt idx="511">
                  <c:v>2.3818459427613761E-2</c:v>
                </c:pt>
                <c:pt idx="512">
                  <c:v>2.3805751210178094E-2</c:v>
                </c:pt>
                <c:pt idx="513">
                  <c:v>2.3793031610433814E-2</c:v>
                </c:pt>
                <c:pt idx="514">
                  <c:v>2.3780289708577543E-2</c:v>
                </c:pt>
                <c:pt idx="515">
                  <c:v>2.3767581046283303E-2</c:v>
                </c:pt>
                <c:pt idx="516">
                  <c:v>2.3754850098564068E-2</c:v>
                </c:pt>
                <c:pt idx="517">
                  <c:v>2.3742152357962197E-2</c:v>
                </c:pt>
                <c:pt idx="518">
                  <c:v>2.3729431959225913E-2</c:v>
                </c:pt>
                <c:pt idx="519">
                  <c:v>2.371674467058903E-2</c:v>
                </c:pt>
                <c:pt idx="520">
                  <c:v>2.3704090459817133E-2</c:v>
                </c:pt>
                <c:pt idx="521">
                  <c:v>2.3691402737490989E-2</c:v>
                </c:pt>
                <c:pt idx="522">
                  <c:v>2.367862650338879E-2</c:v>
                </c:pt>
                <c:pt idx="523">
                  <c:v>2.366588328283949E-2</c:v>
                </c:pt>
                <c:pt idx="524">
                  <c:v>2.365317304376512E-2</c:v>
                </c:pt>
                <c:pt idx="525">
                  <c:v>2.3640440717897112E-2</c:v>
                </c:pt>
                <c:pt idx="526">
                  <c:v>2.3627719271103801E-2</c:v>
                </c:pt>
                <c:pt idx="527">
                  <c:v>2.3614953732738801E-2</c:v>
                </c:pt>
                <c:pt idx="528">
                  <c:v>2.3602209971262961E-2</c:v>
                </c:pt>
                <c:pt idx="529">
                  <c:v>2.3589499063468179E-2</c:v>
                </c:pt>
                <c:pt idx="530">
                  <c:v>2.3576777016669593E-2</c:v>
                </c:pt>
                <c:pt idx="531">
                  <c:v>2.3564065803958274E-2</c:v>
                </c:pt>
                <c:pt idx="532">
                  <c:v>2.3551398136585515E-2</c:v>
                </c:pt>
                <c:pt idx="533">
                  <c:v>2.3538719333504547E-2</c:v>
                </c:pt>
                <c:pt idx="534">
                  <c:v>2.3526040530423582E-2</c:v>
                </c:pt>
                <c:pt idx="535">
                  <c:v>2.3513372499778664E-2</c:v>
                </c:pt>
                <c:pt idx="536">
                  <c:v>2.3500704125407581E-2</c:v>
                </c:pt>
                <c:pt idx="537">
                  <c:v>2.3488035751036508E-2</c:v>
                </c:pt>
                <c:pt idx="538">
                  <c:v>2.3475345550161408E-2</c:v>
                </c:pt>
                <c:pt idx="539">
                  <c:v>2.3462633538880388E-2</c:v>
                </c:pt>
                <c:pt idx="540">
                  <c:v>2.3449954096742793E-2</c:v>
                </c:pt>
                <c:pt idx="541">
                  <c:v>2.3437285398059476E-2</c:v>
                </c:pt>
                <c:pt idx="542">
                  <c:v>2.3424616699376143E-2</c:v>
                </c:pt>
                <c:pt idx="543">
                  <c:v>2.3411958728894365E-2</c:v>
                </c:pt>
                <c:pt idx="544">
                  <c:v>2.3399311471391845E-2</c:v>
                </c:pt>
                <c:pt idx="545">
                  <c:v>2.3386664213889328E-2</c:v>
                </c:pt>
                <c:pt idx="546">
                  <c:v>2.3373973479965698E-2</c:v>
                </c:pt>
                <c:pt idx="547">
                  <c:v>2.3361282746042E-2</c:v>
                </c:pt>
                <c:pt idx="548">
                  <c:v>2.3348592012118339E-2</c:v>
                </c:pt>
                <c:pt idx="549">
                  <c:v>2.3335912007961864E-2</c:v>
                </c:pt>
                <c:pt idx="550">
                  <c:v>2.3323339770412538E-2</c:v>
                </c:pt>
                <c:pt idx="551">
                  <c:v>2.3310767532863211E-2</c:v>
                </c:pt>
                <c:pt idx="552">
                  <c:v>2.3298184235266001E-2</c:v>
                </c:pt>
                <c:pt idx="553">
                  <c:v>2.3285600937668828E-2</c:v>
                </c:pt>
                <c:pt idx="554">
                  <c:v>2.3272974354942341E-2</c:v>
                </c:pt>
                <c:pt idx="555">
                  <c:v>2.3260358411231773E-2</c:v>
                </c:pt>
                <c:pt idx="556">
                  <c:v>2.3247720864604634E-2</c:v>
                </c:pt>
                <c:pt idx="557">
                  <c:v>2.3235093957797725E-2</c:v>
                </c:pt>
                <c:pt idx="558">
                  <c:v>2.3222467050990805E-2</c:v>
                </c:pt>
                <c:pt idx="559">
                  <c:v>2.3209915068942835E-2</c:v>
                </c:pt>
                <c:pt idx="560">
                  <c:v>2.3197469763666888E-2</c:v>
                </c:pt>
                <c:pt idx="561">
                  <c:v>2.3184981394668774E-2</c:v>
                </c:pt>
                <c:pt idx="562">
                  <c:v>2.3172471517411392E-2</c:v>
                </c:pt>
                <c:pt idx="563">
                  <c:v>2.3159972129367559E-2</c:v>
                </c:pt>
                <c:pt idx="564">
                  <c:v>2.3147408357736043E-2</c:v>
                </c:pt>
                <c:pt idx="565">
                  <c:v>2.3134855107538349E-2</c:v>
                </c:pt>
                <c:pt idx="566">
                  <c:v>2.3122312364011431E-2</c:v>
                </c:pt>
                <c:pt idx="567">
                  <c:v>2.3109811972773973E-2</c:v>
                </c:pt>
                <c:pt idx="568">
                  <c:v>2.3097311108881639E-2</c:v>
                </c:pt>
                <c:pt idx="569">
                  <c:v>2.3084873180794795E-2</c:v>
                </c:pt>
                <c:pt idx="570">
                  <c:v>2.3072477232191978E-2</c:v>
                </c:pt>
                <c:pt idx="571">
                  <c:v>2.3060123159103586E-2</c:v>
                </c:pt>
                <c:pt idx="572">
                  <c:v>2.3047641761606695E-2</c:v>
                </c:pt>
                <c:pt idx="573">
                  <c:v>2.3035181076444519E-2</c:v>
                </c:pt>
                <c:pt idx="574">
                  <c:v>2.3022635936951787E-2</c:v>
                </c:pt>
                <c:pt idx="575">
                  <c:v>2.3010101192955684E-2</c:v>
                </c:pt>
                <c:pt idx="576">
                  <c:v>2.2997503167301651E-2</c:v>
                </c:pt>
                <c:pt idx="577">
                  <c:v>2.2984831826326636E-2</c:v>
                </c:pt>
                <c:pt idx="578">
                  <c:v>2.2972296061083416E-2</c:v>
                </c:pt>
                <c:pt idx="579">
                  <c:v>2.295962488340824E-2</c:v>
                </c:pt>
                <c:pt idx="580">
                  <c:v>2.2946922645817363E-2</c:v>
                </c:pt>
                <c:pt idx="581">
                  <c:v>2.2934365441556605E-2</c:v>
                </c:pt>
                <c:pt idx="582">
                  <c:v>2.2921870155917758E-2</c:v>
                </c:pt>
                <c:pt idx="583">
                  <c:v>2.2909415987165366E-2</c:v>
                </c:pt>
                <c:pt idx="584">
                  <c:v>2.2897146541061512E-2</c:v>
                </c:pt>
                <c:pt idx="585">
                  <c:v>2.2884948399863918E-2</c:v>
                </c:pt>
                <c:pt idx="586">
                  <c:v>2.2872780860888432E-2</c:v>
                </c:pt>
                <c:pt idx="587">
                  <c:v>2.2860581968572598E-2</c:v>
                </c:pt>
                <c:pt idx="588">
                  <c:v>2.28485355234876E-2</c:v>
                </c:pt>
                <c:pt idx="589">
                  <c:v>2.2836468465299176E-2</c:v>
                </c:pt>
                <c:pt idx="590">
                  <c:v>2.2824401407110721E-2</c:v>
                </c:pt>
                <c:pt idx="591">
                  <c:v>2.2812261907823983E-2</c:v>
                </c:pt>
                <c:pt idx="592">
                  <c:v>2.2800333269225915E-2</c:v>
                </c:pt>
                <c:pt idx="593">
                  <c:v>2.2788494930497828E-2</c:v>
                </c:pt>
                <c:pt idx="594">
                  <c:v>2.2776656591769816E-2</c:v>
                </c:pt>
                <c:pt idx="595">
                  <c:v>2.276506540550171E-2</c:v>
                </c:pt>
                <c:pt idx="596">
                  <c:v>2.2753483540708181E-2</c:v>
                </c:pt>
                <c:pt idx="597">
                  <c:v>2.2741940676617983E-2</c:v>
                </c:pt>
                <c:pt idx="598">
                  <c:v>2.2730366334385146E-2</c:v>
                </c:pt>
                <c:pt idx="599">
                  <c:v>2.2718860473653891E-2</c:v>
                </c:pt>
                <c:pt idx="600">
                  <c:v>2.2707181432924925E-2</c:v>
                </c:pt>
                <c:pt idx="601">
                  <c:v>2.2695421694520664E-2</c:v>
                </c:pt>
                <c:pt idx="602">
                  <c:v>2.2683490727367688E-2</c:v>
                </c:pt>
                <c:pt idx="603">
                  <c:v>2.2671696404443609E-2</c:v>
                </c:pt>
                <c:pt idx="604">
                  <c:v>2.2659751296275055E-2</c:v>
                </c:pt>
                <c:pt idx="605">
                  <c:v>2.2647803634111795E-2</c:v>
                </c:pt>
                <c:pt idx="606">
                  <c:v>2.2635979527785295E-2</c:v>
                </c:pt>
                <c:pt idx="607">
                  <c:v>2.2624251186671284E-2</c:v>
                </c:pt>
                <c:pt idx="608">
                  <c:v>2.2612645512493056E-2</c:v>
                </c:pt>
                <c:pt idx="609">
                  <c:v>2.2601539863103388E-2</c:v>
                </c:pt>
                <c:pt idx="610">
                  <c:v>2.2590442842130239E-2</c:v>
                </c:pt>
                <c:pt idx="611">
                  <c:v>2.2579659137301148E-2</c:v>
                </c:pt>
                <c:pt idx="612">
                  <c:v>2.2568823453744242E-2</c:v>
                </c:pt>
                <c:pt idx="613">
                  <c:v>2.255803186179638E-2</c:v>
                </c:pt>
                <c:pt idx="614">
                  <c:v>2.2547366264917882E-2</c:v>
                </c:pt>
                <c:pt idx="615">
                  <c:v>2.2536678726300458E-2</c:v>
                </c:pt>
                <c:pt idx="616">
                  <c:v>2.2525980259258713E-2</c:v>
                </c:pt>
                <c:pt idx="617">
                  <c:v>2.2515719135421237E-2</c:v>
                </c:pt>
                <c:pt idx="618">
                  <c:v>2.2505438987513549E-2</c:v>
                </c:pt>
                <c:pt idx="619">
                  <c:v>2.2495155423452064E-2</c:v>
                </c:pt>
                <c:pt idx="620">
                  <c:v>2.2485013082157532E-2</c:v>
                </c:pt>
                <c:pt idx="621">
                  <c:v>2.2474958128533559E-2</c:v>
                </c:pt>
                <c:pt idx="622">
                  <c:v>2.2465084350848884E-2</c:v>
                </c:pt>
                <c:pt idx="623">
                  <c:v>2.2455427858897762E-2</c:v>
                </c:pt>
                <c:pt idx="624">
                  <c:v>2.2445660306327556E-2</c:v>
                </c:pt>
                <c:pt idx="625">
                  <c:v>2.2435874070411636E-2</c:v>
                </c:pt>
                <c:pt idx="626">
                  <c:v>2.2426102406859473E-2</c:v>
                </c:pt>
                <c:pt idx="627">
                  <c:v>2.2416363913130195E-2</c:v>
                </c:pt>
                <c:pt idx="628">
                  <c:v>2.2406550958627824E-2</c:v>
                </c:pt>
                <c:pt idx="629">
                  <c:v>2.2396696935751737E-2</c:v>
                </c:pt>
                <c:pt idx="630">
                  <c:v>2.2386876034900867E-2</c:v>
                </c:pt>
                <c:pt idx="631">
                  <c:v>2.2377139658027019E-2</c:v>
                </c:pt>
                <c:pt idx="632">
                  <c:v>2.2367087009338239E-2</c:v>
                </c:pt>
                <c:pt idx="633">
                  <c:v>2.2357067409803803E-2</c:v>
                </c:pt>
                <c:pt idx="634">
                  <c:v>2.2347055186921198E-2</c:v>
                </c:pt>
                <c:pt idx="635">
                  <c:v>2.233714523910103E-2</c:v>
                </c:pt>
                <c:pt idx="636">
                  <c:v>2.2327293545231032E-2</c:v>
                </c:pt>
                <c:pt idx="637">
                  <c:v>2.2317412678724606E-2</c:v>
                </c:pt>
                <c:pt idx="638">
                  <c:v>2.2307557245267392E-2</c:v>
                </c:pt>
                <c:pt idx="639">
                  <c:v>2.2297563985277991E-2</c:v>
                </c:pt>
                <c:pt idx="640">
                  <c:v>2.2287679397512934E-2</c:v>
                </c:pt>
                <c:pt idx="641">
                  <c:v>2.2277802031152566E-2</c:v>
                </c:pt>
                <c:pt idx="642">
                  <c:v>2.2267931877371631E-2</c:v>
                </c:pt>
                <c:pt idx="643">
                  <c:v>2.2257241628891523E-2</c:v>
                </c:pt>
                <c:pt idx="644">
                  <c:v>2.2245572233993392E-2</c:v>
                </c:pt>
                <c:pt idx="645">
                  <c:v>2.2233885685816517E-2</c:v>
                </c:pt>
                <c:pt idx="646">
                  <c:v>2.2222173909160967E-2</c:v>
                </c:pt>
                <c:pt idx="647">
                  <c:v>2.2210220258590374E-2</c:v>
                </c:pt>
                <c:pt idx="648">
                  <c:v>2.2198118239676174E-2</c:v>
                </c:pt>
                <c:pt idx="649">
                  <c:v>2.2186041263958324E-2</c:v>
                </c:pt>
                <c:pt idx="650">
                  <c:v>2.2173932028835809E-2</c:v>
                </c:pt>
                <c:pt idx="651">
                  <c:v>2.2161806366841955E-2</c:v>
                </c:pt>
                <c:pt idx="652">
                  <c:v>2.2149664288002406E-2</c:v>
                </c:pt>
                <c:pt idx="653">
                  <c:v>2.2137506586772965E-2</c:v>
                </c:pt>
                <c:pt idx="654">
                  <c:v>2.2125252787038606E-2</c:v>
                </c:pt>
                <c:pt idx="655">
                  <c:v>2.2112958916485213E-2</c:v>
                </c:pt>
                <c:pt idx="656">
                  <c:v>2.2100682302466777E-2</c:v>
                </c:pt>
                <c:pt idx="657">
                  <c:v>2.2088398122223876E-2</c:v>
                </c:pt>
                <c:pt idx="658">
                  <c:v>2.2076172059319169E-2</c:v>
                </c:pt>
                <c:pt idx="659">
                  <c:v>2.2063906138598207E-2</c:v>
                </c:pt>
                <c:pt idx="660">
                  <c:v>2.205140814905085E-2</c:v>
                </c:pt>
                <c:pt idx="661">
                  <c:v>2.2038712178694408E-2</c:v>
                </c:pt>
                <c:pt idx="662">
                  <c:v>2.2026025038081928E-2</c:v>
                </c:pt>
                <c:pt idx="663">
                  <c:v>2.2013315097102099E-2</c:v>
                </c:pt>
              </c:numCache>
            </c:numRef>
          </c:xVal>
          <c:yVal>
            <c:numRef>
              <c:f>ANES!$R$52:$R$864</c:f>
              <c:numCache>
                <c:formatCode>General</c:formatCode>
                <c:ptCount val="813"/>
                <c:pt idx="0">
                  <c:v>7.392726374872401E-3</c:v>
                </c:pt>
                <c:pt idx="1">
                  <c:v>7.3868232379624265E-3</c:v>
                </c:pt>
                <c:pt idx="2">
                  <c:v>7.3989354248954189E-3</c:v>
                </c:pt>
                <c:pt idx="3">
                  <c:v>7.3909552232725786E-3</c:v>
                </c:pt>
                <c:pt idx="4">
                  <c:v>7.3704592233557091E-3</c:v>
                </c:pt>
                <c:pt idx="5">
                  <c:v>7.3470748233651585E-3</c:v>
                </c:pt>
                <c:pt idx="6">
                  <c:v>7.3256071656459297E-3</c:v>
                </c:pt>
                <c:pt idx="7">
                  <c:v>7.3029791603850215E-3</c:v>
                </c:pt>
                <c:pt idx="8">
                  <c:v>7.2974801974216089E-3</c:v>
                </c:pt>
                <c:pt idx="9">
                  <c:v>7.2922964524455161E-3</c:v>
                </c:pt>
                <c:pt idx="10">
                  <c:v>7.2592814593180907E-3</c:v>
                </c:pt>
                <c:pt idx="11">
                  <c:v>7.2262664661906645E-3</c:v>
                </c:pt>
                <c:pt idx="12">
                  <c:v>7.1989963582318487E-3</c:v>
                </c:pt>
                <c:pt idx="13">
                  <c:v>7.2093236323198589E-3</c:v>
                </c:pt>
                <c:pt idx="14">
                  <c:v>7.2081970195448479E-3</c:v>
                </c:pt>
                <c:pt idx="15">
                  <c:v>7.1911277328300565E-3</c:v>
                </c:pt>
                <c:pt idx="16">
                  <c:v>7.1762006751592416E-3</c:v>
                </c:pt>
                <c:pt idx="17">
                  <c:v>7.1873163443593926E-3</c:v>
                </c:pt>
                <c:pt idx="18">
                  <c:v>7.1784674360044461E-3</c:v>
                </c:pt>
                <c:pt idx="19">
                  <c:v>7.1854134713973204E-3</c:v>
                </c:pt>
                <c:pt idx="20">
                  <c:v>7.170115242689519E-3</c:v>
                </c:pt>
                <c:pt idx="21">
                  <c:v>7.1764588835173393E-3</c:v>
                </c:pt>
                <c:pt idx="22">
                  <c:v>7.1764190724347933E-3</c:v>
                </c:pt>
                <c:pt idx="23">
                  <c:v>7.1586836141355721E-3</c:v>
                </c:pt>
                <c:pt idx="24">
                  <c:v>7.1522621475488225E-3</c:v>
                </c:pt>
                <c:pt idx="25">
                  <c:v>7.1470260802492863E-3</c:v>
                </c:pt>
                <c:pt idx="26">
                  <c:v>7.1465835760422154E-3</c:v>
                </c:pt>
                <c:pt idx="27">
                  <c:v>7.1433156229730836E-3</c:v>
                </c:pt>
                <c:pt idx="28">
                  <c:v>7.1415219056192416E-3</c:v>
                </c:pt>
                <c:pt idx="29">
                  <c:v>7.1798134500360069E-3</c:v>
                </c:pt>
                <c:pt idx="30">
                  <c:v>7.1661744824672467E-3</c:v>
                </c:pt>
                <c:pt idx="31">
                  <c:v>7.1647658821278101E-3</c:v>
                </c:pt>
                <c:pt idx="32">
                  <c:v>7.1404541536550228E-3</c:v>
                </c:pt>
                <c:pt idx="33">
                  <c:v>7.1599314394042018E-3</c:v>
                </c:pt>
                <c:pt idx="34">
                  <c:v>7.1556987375590289E-3</c:v>
                </c:pt>
                <c:pt idx="35">
                  <c:v>7.1754716115931746E-3</c:v>
                </c:pt>
                <c:pt idx="36">
                  <c:v>7.1707445091731123E-3</c:v>
                </c:pt>
                <c:pt idx="37">
                  <c:v>7.1660174067530481E-3</c:v>
                </c:pt>
                <c:pt idx="38">
                  <c:v>7.1470214020564913E-3</c:v>
                </c:pt>
                <c:pt idx="39">
                  <c:v>7.1280253973599371E-3</c:v>
                </c:pt>
                <c:pt idx="40">
                  <c:v>7.1092868121628511E-3</c:v>
                </c:pt>
                <c:pt idx="41">
                  <c:v>7.0746382874931346E-3</c:v>
                </c:pt>
                <c:pt idx="42">
                  <c:v>7.0836106801660526E-3</c:v>
                </c:pt>
                <c:pt idx="43">
                  <c:v>7.0743121291095426E-3</c:v>
                </c:pt>
                <c:pt idx="44">
                  <c:v>7.0591897662339474E-3</c:v>
                </c:pt>
                <c:pt idx="45">
                  <c:v>7.0613537203307718E-3</c:v>
                </c:pt>
                <c:pt idx="46">
                  <c:v>7.0312319229032041E-3</c:v>
                </c:pt>
                <c:pt idx="47">
                  <c:v>7.0318076526796613E-3</c:v>
                </c:pt>
                <c:pt idx="48">
                  <c:v>6.9924037435113301E-3</c:v>
                </c:pt>
                <c:pt idx="49">
                  <c:v>7.0257145825783464E-3</c:v>
                </c:pt>
                <c:pt idx="50">
                  <c:v>7.0364683241951661E-3</c:v>
                </c:pt>
                <c:pt idx="51">
                  <c:v>7.0102127129783743E-3</c:v>
                </c:pt>
                <c:pt idx="52">
                  <c:v>7.0025364494367684E-3</c:v>
                </c:pt>
                <c:pt idx="53">
                  <c:v>6.9898941891302054E-3</c:v>
                </c:pt>
                <c:pt idx="54">
                  <c:v>6.9772519288236381E-3</c:v>
                </c:pt>
                <c:pt idx="55">
                  <c:v>6.9714795827310943E-3</c:v>
                </c:pt>
                <c:pt idx="56">
                  <c:v>6.9761699257605862E-3</c:v>
                </c:pt>
                <c:pt idx="57">
                  <c:v>6.9764489978593686E-3</c:v>
                </c:pt>
                <c:pt idx="58">
                  <c:v>6.985549431304818E-3</c:v>
                </c:pt>
                <c:pt idx="59">
                  <c:v>6.9871920243472696E-3</c:v>
                </c:pt>
                <c:pt idx="60">
                  <c:v>6.9786010198635345E-3</c:v>
                </c:pt>
                <c:pt idx="61">
                  <c:v>6.9644953409808263E-3</c:v>
                </c:pt>
                <c:pt idx="62">
                  <c:v>6.9503896620981206E-3</c:v>
                </c:pt>
                <c:pt idx="63">
                  <c:v>6.9305975309330884E-3</c:v>
                </c:pt>
                <c:pt idx="64">
                  <c:v>6.9116978593680841E-3</c:v>
                </c:pt>
                <c:pt idx="65">
                  <c:v>6.9059085700843414E-3</c:v>
                </c:pt>
                <c:pt idx="66">
                  <c:v>6.9137268096482246E-3</c:v>
                </c:pt>
                <c:pt idx="67">
                  <c:v>6.9356759086084191E-3</c:v>
                </c:pt>
                <c:pt idx="68">
                  <c:v>6.945427321047172E-3</c:v>
                </c:pt>
                <c:pt idx="69">
                  <c:v>6.9291201779529306E-3</c:v>
                </c:pt>
                <c:pt idx="70">
                  <c:v>6.9361252263209433E-3</c:v>
                </c:pt>
                <c:pt idx="71">
                  <c:v>6.9220165156529678E-3</c:v>
                </c:pt>
                <c:pt idx="72">
                  <c:v>6.9079078049849897E-3</c:v>
                </c:pt>
                <c:pt idx="73">
                  <c:v>6.9090994906922699E-3</c:v>
                </c:pt>
                <c:pt idx="74">
                  <c:v>6.9102911763995372E-3</c:v>
                </c:pt>
                <c:pt idx="75">
                  <c:v>6.9192867841552531E-3</c:v>
                </c:pt>
                <c:pt idx="76">
                  <c:v>6.9177074024496486E-3</c:v>
                </c:pt>
                <c:pt idx="77">
                  <c:v>6.9342245251373252E-3</c:v>
                </c:pt>
                <c:pt idx="78">
                  <c:v>6.931911973553603E-3</c:v>
                </c:pt>
                <c:pt idx="79">
                  <c:v>6.9045151930882658E-3</c:v>
                </c:pt>
                <c:pt idx="80">
                  <c:v>6.8963675328396505E-3</c:v>
                </c:pt>
                <c:pt idx="81">
                  <c:v>6.8756593492618201E-3</c:v>
                </c:pt>
                <c:pt idx="82">
                  <c:v>6.8813989465037317E-3</c:v>
                </c:pt>
                <c:pt idx="83">
                  <c:v>6.8799636602802283E-3</c:v>
                </c:pt>
                <c:pt idx="84">
                  <c:v>6.8760363262172115E-3</c:v>
                </c:pt>
                <c:pt idx="85">
                  <c:v>6.8290194771209603E-3</c:v>
                </c:pt>
                <c:pt idx="86">
                  <c:v>6.8343403391299701E-3</c:v>
                </c:pt>
                <c:pt idx="87">
                  <c:v>6.8479408758873499E-3</c:v>
                </c:pt>
                <c:pt idx="88">
                  <c:v>6.8552134545408622E-3</c:v>
                </c:pt>
                <c:pt idx="89">
                  <c:v>6.8624860331943701E-3</c:v>
                </c:pt>
                <c:pt idx="90">
                  <c:v>6.8660916926282E-3</c:v>
                </c:pt>
                <c:pt idx="91">
                  <c:v>6.8580735022225527E-3</c:v>
                </c:pt>
                <c:pt idx="92">
                  <c:v>6.8620178251282155E-3</c:v>
                </c:pt>
                <c:pt idx="93">
                  <c:v>6.8493956757842396E-3</c:v>
                </c:pt>
                <c:pt idx="94">
                  <c:v>6.8417507860473641E-3</c:v>
                </c:pt>
                <c:pt idx="95">
                  <c:v>6.8575057968947089E-3</c:v>
                </c:pt>
                <c:pt idx="96">
                  <c:v>6.8411823781315412E-3</c:v>
                </c:pt>
                <c:pt idx="97">
                  <c:v>6.8221612506231691E-3</c:v>
                </c:pt>
                <c:pt idx="98">
                  <c:v>6.8668785874029404E-3</c:v>
                </c:pt>
                <c:pt idx="99">
                  <c:v>6.8829560543457778E-3</c:v>
                </c:pt>
                <c:pt idx="100">
                  <c:v>6.8945838425512043E-3</c:v>
                </c:pt>
                <c:pt idx="101">
                  <c:v>6.9062116307566403E-3</c:v>
                </c:pt>
                <c:pt idx="102">
                  <c:v>6.9107817832300975E-3</c:v>
                </c:pt>
                <c:pt idx="103">
                  <c:v>6.9155453101240692E-3</c:v>
                </c:pt>
                <c:pt idx="104">
                  <c:v>6.90719163197523E-3</c:v>
                </c:pt>
                <c:pt idx="105">
                  <c:v>6.8992684556403554E-3</c:v>
                </c:pt>
                <c:pt idx="106">
                  <c:v>6.8966077627601692E-3</c:v>
                </c:pt>
                <c:pt idx="107">
                  <c:v>6.9348853355127504E-3</c:v>
                </c:pt>
                <c:pt idx="108">
                  <c:v>6.9873508702646527E-3</c:v>
                </c:pt>
                <c:pt idx="109">
                  <c:v>6.9862409000758198E-3</c:v>
                </c:pt>
                <c:pt idx="110">
                  <c:v>6.9874483680454468E-3</c:v>
                </c:pt>
                <c:pt idx="111">
                  <c:v>7.0177470365924239E-3</c:v>
                </c:pt>
                <c:pt idx="112">
                  <c:v>7.0241116828830691E-3</c:v>
                </c:pt>
                <c:pt idx="113">
                  <c:v>7.0575626326970769E-3</c:v>
                </c:pt>
                <c:pt idx="114">
                  <c:v>7.0751064782383424E-3</c:v>
                </c:pt>
                <c:pt idx="115">
                  <c:v>7.0903361257002515E-3</c:v>
                </c:pt>
                <c:pt idx="116">
                  <c:v>7.1039182973298585E-3</c:v>
                </c:pt>
                <c:pt idx="117">
                  <c:v>7.10139226621618E-3</c:v>
                </c:pt>
                <c:pt idx="118">
                  <c:v>7.0988662351025023E-3</c:v>
                </c:pt>
                <c:pt idx="119">
                  <c:v>7.1094320096106228E-3</c:v>
                </c:pt>
                <c:pt idx="120">
                  <c:v>7.0956425664916523E-3</c:v>
                </c:pt>
                <c:pt idx="121">
                  <c:v>7.0718231736814898E-3</c:v>
                </c:pt>
                <c:pt idx="122">
                  <c:v>7.0582226646611831E-3</c:v>
                </c:pt>
                <c:pt idx="123">
                  <c:v>7.010309447778789E-3</c:v>
                </c:pt>
                <c:pt idx="124">
                  <c:v>6.9710494874599301E-3</c:v>
                </c:pt>
                <c:pt idx="125">
                  <c:v>6.9664366918141081E-3</c:v>
                </c:pt>
                <c:pt idx="126">
                  <c:v>6.970622975877503E-3</c:v>
                </c:pt>
                <c:pt idx="127">
                  <c:v>6.9553097723085268E-3</c:v>
                </c:pt>
                <c:pt idx="128">
                  <c:v>6.939996568739548E-3</c:v>
                </c:pt>
                <c:pt idx="129">
                  <c:v>6.9648259240467367E-3</c:v>
                </c:pt>
                <c:pt idx="130">
                  <c:v>6.9713636921846459E-3</c:v>
                </c:pt>
                <c:pt idx="131">
                  <c:v>6.9279985421840697E-3</c:v>
                </c:pt>
                <c:pt idx="132">
                  <c:v>6.8764751839841551E-3</c:v>
                </c:pt>
                <c:pt idx="133">
                  <c:v>6.8324197157229108E-3</c:v>
                </c:pt>
                <c:pt idx="134">
                  <c:v>6.8105143820829895E-3</c:v>
                </c:pt>
                <c:pt idx="135">
                  <c:v>6.7953938578248713E-3</c:v>
                </c:pt>
                <c:pt idx="136">
                  <c:v>6.790555492142282E-3</c:v>
                </c:pt>
                <c:pt idx="137">
                  <c:v>6.7813370893084817E-3</c:v>
                </c:pt>
                <c:pt idx="138">
                  <c:v>6.7766049300960005E-3</c:v>
                </c:pt>
                <c:pt idx="139">
                  <c:v>6.7976957363347469E-3</c:v>
                </c:pt>
                <c:pt idx="140">
                  <c:v>6.8078564297079196E-3</c:v>
                </c:pt>
                <c:pt idx="141">
                  <c:v>6.8055991368297306E-3</c:v>
                </c:pt>
                <c:pt idx="142">
                  <c:v>6.8285011686980025E-3</c:v>
                </c:pt>
                <c:pt idx="143">
                  <c:v>6.8526892327722749E-3</c:v>
                </c:pt>
                <c:pt idx="144">
                  <c:v>6.8668399220021912E-3</c:v>
                </c:pt>
                <c:pt idx="145">
                  <c:v>6.8669843693846926E-3</c:v>
                </c:pt>
                <c:pt idx="146">
                  <c:v>6.8474349302474792E-3</c:v>
                </c:pt>
                <c:pt idx="147">
                  <c:v>6.8286261956749441E-3</c:v>
                </c:pt>
                <c:pt idx="148">
                  <c:v>6.8263964868573029E-3</c:v>
                </c:pt>
                <c:pt idx="149">
                  <c:v>6.8367159993337106E-3</c:v>
                </c:pt>
                <c:pt idx="150">
                  <c:v>6.8267921480462705E-3</c:v>
                </c:pt>
                <c:pt idx="151">
                  <c:v>6.8334063722950561E-3</c:v>
                </c:pt>
                <c:pt idx="152">
                  <c:v>6.8400205965438478E-3</c:v>
                </c:pt>
                <c:pt idx="153">
                  <c:v>6.8302811223825942E-3</c:v>
                </c:pt>
                <c:pt idx="154">
                  <c:v>6.8334872240646792E-3</c:v>
                </c:pt>
                <c:pt idx="155">
                  <c:v>6.8402828978051874E-3</c:v>
                </c:pt>
                <c:pt idx="156">
                  <c:v>6.8173481826020827E-3</c:v>
                </c:pt>
                <c:pt idx="157">
                  <c:v>6.7777619459953144E-3</c:v>
                </c:pt>
                <c:pt idx="158">
                  <c:v>6.7522086191582498E-3</c:v>
                </c:pt>
                <c:pt idx="159">
                  <c:v>6.7215213457072808E-3</c:v>
                </c:pt>
                <c:pt idx="160">
                  <c:v>6.6918239870913561E-3</c:v>
                </c:pt>
                <c:pt idx="161">
                  <c:v>6.6638122086250294E-3</c:v>
                </c:pt>
                <c:pt idx="162">
                  <c:v>6.6817878050359682E-3</c:v>
                </c:pt>
                <c:pt idx="163">
                  <c:v>6.6853480653091745E-3</c:v>
                </c:pt>
                <c:pt idx="164">
                  <c:v>6.6850886472531353E-3</c:v>
                </c:pt>
                <c:pt idx="165">
                  <c:v>6.6723469684154581E-3</c:v>
                </c:pt>
                <c:pt idx="166">
                  <c:v>6.6851200630511339E-3</c:v>
                </c:pt>
                <c:pt idx="167">
                  <c:v>6.678018715675897E-3</c:v>
                </c:pt>
                <c:pt idx="168">
                  <c:v>6.6785065644112164E-3</c:v>
                </c:pt>
                <c:pt idx="169">
                  <c:v>6.6852626663242327E-3</c:v>
                </c:pt>
                <c:pt idx="170">
                  <c:v>6.6920187682372404E-3</c:v>
                </c:pt>
                <c:pt idx="171">
                  <c:v>6.7025083917319093E-3</c:v>
                </c:pt>
                <c:pt idx="172">
                  <c:v>6.6998992504832891E-3</c:v>
                </c:pt>
                <c:pt idx="173">
                  <c:v>6.6836709656245248E-3</c:v>
                </c:pt>
                <c:pt idx="174">
                  <c:v>6.6891492195123997E-3</c:v>
                </c:pt>
                <c:pt idx="175">
                  <c:v>6.6894962534629785E-3</c:v>
                </c:pt>
                <c:pt idx="176">
                  <c:v>6.6897731210838552E-3</c:v>
                </c:pt>
                <c:pt idx="177">
                  <c:v>6.6950490808034618E-3</c:v>
                </c:pt>
                <c:pt idx="178">
                  <c:v>6.6938500752324812E-3</c:v>
                </c:pt>
                <c:pt idx="179">
                  <c:v>6.7231531608794486E-3</c:v>
                </c:pt>
                <c:pt idx="180">
                  <c:v>6.7248817858205304E-3</c:v>
                </c:pt>
                <c:pt idx="181">
                  <c:v>6.7255011195252075E-3</c:v>
                </c:pt>
                <c:pt idx="182">
                  <c:v>6.7261204532298897E-3</c:v>
                </c:pt>
                <c:pt idx="183">
                  <c:v>6.7267397869345755E-3</c:v>
                </c:pt>
                <c:pt idx="184">
                  <c:v>6.7366172460708654E-3</c:v>
                </c:pt>
                <c:pt idx="185">
                  <c:v>6.7463215554778196E-3</c:v>
                </c:pt>
                <c:pt idx="186">
                  <c:v>6.7612821984266592E-3</c:v>
                </c:pt>
                <c:pt idx="187">
                  <c:v>6.7545101462940463E-3</c:v>
                </c:pt>
                <c:pt idx="188">
                  <c:v>6.755880232182529E-3</c:v>
                </c:pt>
                <c:pt idx="189">
                  <c:v>6.7521061184429819E-3</c:v>
                </c:pt>
                <c:pt idx="190">
                  <c:v>6.746510231717402E-3</c:v>
                </c:pt>
                <c:pt idx="191">
                  <c:v>6.7570441188927145E-3</c:v>
                </c:pt>
                <c:pt idx="192">
                  <c:v>6.7439015032294582E-3</c:v>
                </c:pt>
                <c:pt idx="193">
                  <c:v>6.7528564724331965E-3</c:v>
                </c:pt>
                <c:pt idx="194">
                  <c:v>6.754584667944266E-3</c:v>
                </c:pt>
                <c:pt idx="195">
                  <c:v>6.7365551193147733E-3</c:v>
                </c:pt>
                <c:pt idx="196">
                  <c:v>6.7245513917331282E-3</c:v>
                </c:pt>
                <c:pt idx="197">
                  <c:v>6.7205783774288682E-3</c:v>
                </c:pt>
                <c:pt idx="198">
                  <c:v>6.7282982793133491E-3</c:v>
                </c:pt>
                <c:pt idx="199">
                  <c:v>6.735518155292307E-3</c:v>
                </c:pt>
                <c:pt idx="200">
                  <c:v>6.7473236478865729E-3</c:v>
                </c:pt>
                <c:pt idx="201">
                  <c:v>6.7665139107273191E-3</c:v>
                </c:pt>
                <c:pt idx="202">
                  <c:v>6.7809381948464812E-3</c:v>
                </c:pt>
                <c:pt idx="203">
                  <c:v>6.7885129794144836E-3</c:v>
                </c:pt>
                <c:pt idx="204">
                  <c:v>6.796087763982492E-3</c:v>
                </c:pt>
                <c:pt idx="205">
                  <c:v>6.8056050394926723E-3</c:v>
                </c:pt>
                <c:pt idx="206">
                  <c:v>6.8151223150028483E-3</c:v>
                </c:pt>
                <c:pt idx="207">
                  <c:v>6.8436838203484243E-3</c:v>
                </c:pt>
                <c:pt idx="208">
                  <c:v>6.8722453256940055E-3</c:v>
                </c:pt>
                <c:pt idx="209">
                  <c:v>6.8701546875353896E-3</c:v>
                </c:pt>
                <c:pt idx="210">
                  <c:v>6.8680640493767797E-3</c:v>
                </c:pt>
                <c:pt idx="211">
                  <c:v>6.8742975904865309E-3</c:v>
                </c:pt>
                <c:pt idx="212">
                  <c:v>6.8805311315962734E-3</c:v>
                </c:pt>
                <c:pt idx="213">
                  <c:v>6.8890954835324003E-3</c:v>
                </c:pt>
                <c:pt idx="214">
                  <c:v>6.8948612861041659E-3</c:v>
                </c:pt>
                <c:pt idx="215">
                  <c:v>6.8779073840388198E-3</c:v>
                </c:pt>
                <c:pt idx="216">
                  <c:v>6.8865826565206924E-3</c:v>
                </c:pt>
                <c:pt idx="217">
                  <c:v>6.881286956742819E-3</c:v>
                </c:pt>
                <c:pt idx="218">
                  <c:v>6.8913409622060303E-3</c:v>
                </c:pt>
                <c:pt idx="219">
                  <c:v>6.8812825940875091E-3</c:v>
                </c:pt>
                <c:pt idx="220">
                  <c:v>6.8788725887662123E-3</c:v>
                </c:pt>
                <c:pt idx="221">
                  <c:v>6.8942403473448623E-3</c:v>
                </c:pt>
                <c:pt idx="222">
                  <c:v>6.8242768521305525E-3</c:v>
                </c:pt>
                <c:pt idx="223">
                  <c:v>6.8057730190722587E-3</c:v>
                </c:pt>
                <c:pt idx="224">
                  <c:v>6.7872691860139649E-3</c:v>
                </c:pt>
                <c:pt idx="225">
                  <c:v>6.768977750468164E-3</c:v>
                </c:pt>
                <c:pt idx="226">
                  <c:v>6.75068631492237E-3</c:v>
                </c:pt>
                <c:pt idx="227">
                  <c:v>6.7417934371032315E-3</c:v>
                </c:pt>
                <c:pt idx="228">
                  <c:v>6.7358607177947349E-3</c:v>
                </c:pt>
                <c:pt idx="229">
                  <c:v>6.7248744692425108E-3</c:v>
                </c:pt>
                <c:pt idx="230">
                  <c:v>6.7439453559426663E-3</c:v>
                </c:pt>
                <c:pt idx="231">
                  <c:v>6.7293149069719144E-3</c:v>
                </c:pt>
                <c:pt idx="232">
                  <c:v>6.6968601286497851E-3</c:v>
                </c:pt>
                <c:pt idx="233">
                  <c:v>6.697859759513332E-3</c:v>
                </c:pt>
                <c:pt idx="234">
                  <c:v>6.695177753332727E-3</c:v>
                </c:pt>
                <c:pt idx="235">
                  <c:v>6.7010433078079521E-3</c:v>
                </c:pt>
                <c:pt idx="236">
                  <c:v>6.7108040420050591E-3</c:v>
                </c:pt>
                <c:pt idx="237">
                  <c:v>6.7069617500338631E-3</c:v>
                </c:pt>
                <c:pt idx="238">
                  <c:v>6.7194447948526062E-3</c:v>
                </c:pt>
                <c:pt idx="239">
                  <c:v>6.7219317479713736E-3</c:v>
                </c:pt>
                <c:pt idx="240">
                  <c:v>6.7237311578767925E-3</c:v>
                </c:pt>
                <c:pt idx="241">
                  <c:v>6.7105507526406738E-3</c:v>
                </c:pt>
                <c:pt idx="242">
                  <c:v>6.7038747989960996E-3</c:v>
                </c:pt>
                <c:pt idx="243">
                  <c:v>6.7006705112548533E-3</c:v>
                </c:pt>
                <c:pt idx="244">
                  <c:v>6.7033155498218136E-3</c:v>
                </c:pt>
                <c:pt idx="245">
                  <c:v>6.702912054133231E-3</c:v>
                </c:pt>
                <c:pt idx="246">
                  <c:v>6.7139587612439688E-3</c:v>
                </c:pt>
                <c:pt idx="247">
                  <c:v>6.7207077347157806E-3</c:v>
                </c:pt>
                <c:pt idx="248">
                  <c:v>6.7273870243997128E-3</c:v>
                </c:pt>
                <c:pt idx="249">
                  <c:v>6.720369801965595E-3</c:v>
                </c:pt>
                <c:pt idx="250">
                  <c:v>6.7378980136501348E-3</c:v>
                </c:pt>
                <c:pt idx="251">
                  <c:v>6.7554262253346669E-3</c:v>
                </c:pt>
                <c:pt idx="252">
                  <c:v>6.7689884180463823E-3</c:v>
                </c:pt>
                <c:pt idx="253">
                  <c:v>6.7705351449141148E-3</c:v>
                </c:pt>
                <c:pt idx="254">
                  <c:v>6.7823280510423195E-3</c:v>
                </c:pt>
                <c:pt idx="255">
                  <c:v>6.8004899567079575E-3</c:v>
                </c:pt>
                <c:pt idx="256">
                  <c:v>6.8156208830035111E-3</c:v>
                </c:pt>
                <c:pt idx="257">
                  <c:v>6.7919950277484159E-3</c:v>
                </c:pt>
                <c:pt idx="258">
                  <c:v>6.789293709841545E-3</c:v>
                </c:pt>
                <c:pt idx="259">
                  <c:v>6.8161791254049255E-3</c:v>
                </c:pt>
                <c:pt idx="260">
                  <c:v>6.7981128263771475E-3</c:v>
                </c:pt>
                <c:pt idx="261">
                  <c:v>6.7994353539003747E-3</c:v>
                </c:pt>
                <c:pt idx="262">
                  <c:v>6.8092764927607284E-3</c:v>
                </c:pt>
                <c:pt idx="263">
                  <c:v>6.792619422943234E-3</c:v>
                </c:pt>
                <c:pt idx="264">
                  <c:v>6.7846789559468162E-3</c:v>
                </c:pt>
                <c:pt idx="265">
                  <c:v>6.7767384889504028E-3</c:v>
                </c:pt>
                <c:pt idx="266">
                  <c:v>6.773544108223159E-3</c:v>
                </c:pt>
                <c:pt idx="267">
                  <c:v>6.7703497274959152E-3</c:v>
                </c:pt>
                <c:pt idx="268">
                  <c:v>6.7808834985954684E-3</c:v>
                </c:pt>
                <c:pt idx="269">
                  <c:v>6.7914172696950156E-3</c:v>
                </c:pt>
                <c:pt idx="270">
                  <c:v>6.7939843204188185E-3</c:v>
                </c:pt>
                <c:pt idx="271">
                  <c:v>6.7722247434839076E-3</c:v>
                </c:pt>
                <c:pt idx="272">
                  <c:v>6.7634031285818972E-3</c:v>
                </c:pt>
                <c:pt idx="273">
                  <c:v>6.7697160918565591E-3</c:v>
                </c:pt>
                <c:pt idx="274">
                  <c:v>6.7823214967622702E-3</c:v>
                </c:pt>
                <c:pt idx="275">
                  <c:v>6.7278395412117917E-3</c:v>
                </c:pt>
                <c:pt idx="276">
                  <c:v>6.7349616980825226E-3</c:v>
                </c:pt>
                <c:pt idx="277">
                  <c:v>6.7491665174139641E-3</c:v>
                </c:pt>
                <c:pt idx="278">
                  <c:v>6.7648401734643551E-3</c:v>
                </c:pt>
                <c:pt idx="279">
                  <c:v>6.7805138295147453E-3</c:v>
                </c:pt>
                <c:pt idx="280">
                  <c:v>6.7724934111905149E-3</c:v>
                </c:pt>
                <c:pt idx="281">
                  <c:v>6.7848941385683205E-3</c:v>
                </c:pt>
                <c:pt idx="282">
                  <c:v>6.782694753985432E-3</c:v>
                </c:pt>
                <c:pt idx="283">
                  <c:v>6.7941857969932521E-3</c:v>
                </c:pt>
                <c:pt idx="284">
                  <c:v>6.7850314449507754E-3</c:v>
                </c:pt>
                <c:pt idx="285">
                  <c:v>6.7893019721899589E-3</c:v>
                </c:pt>
                <c:pt idx="286">
                  <c:v>6.7762419935567201E-3</c:v>
                </c:pt>
                <c:pt idx="287">
                  <c:v>6.7631820149234778E-3</c:v>
                </c:pt>
                <c:pt idx="288">
                  <c:v>6.7642542326296984E-3</c:v>
                </c:pt>
                <c:pt idx="289">
                  <c:v>6.7681796490894732E-3</c:v>
                </c:pt>
                <c:pt idx="290">
                  <c:v>6.7721050655492514E-3</c:v>
                </c:pt>
                <c:pt idx="291">
                  <c:v>6.7676189350276434E-3</c:v>
                </c:pt>
                <c:pt idx="292">
                  <c:v>6.7631328045060371E-3</c:v>
                </c:pt>
                <c:pt idx="293">
                  <c:v>6.7692923240865619E-3</c:v>
                </c:pt>
                <c:pt idx="294">
                  <c:v>6.7925883172789475E-3</c:v>
                </c:pt>
                <c:pt idx="295">
                  <c:v>6.7885534066702115E-3</c:v>
                </c:pt>
                <c:pt idx="296">
                  <c:v>6.8000368725873233E-3</c:v>
                </c:pt>
                <c:pt idx="297">
                  <c:v>6.8115203385044421E-3</c:v>
                </c:pt>
                <c:pt idx="298">
                  <c:v>6.8298680728922341E-3</c:v>
                </c:pt>
                <c:pt idx="299">
                  <c:v>6.8318289142962072E-3</c:v>
                </c:pt>
                <c:pt idx="300">
                  <c:v>6.8330561920904465E-3</c:v>
                </c:pt>
                <c:pt idx="301">
                  <c:v>6.8267615381523705E-3</c:v>
                </c:pt>
                <c:pt idx="302">
                  <c:v>6.8601703728028594E-3</c:v>
                </c:pt>
                <c:pt idx="303">
                  <c:v>6.8935792074533561E-3</c:v>
                </c:pt>
                <c:pt idx="304">
                  <c:v>6.8960555971578187E-3</c:v>
                </c:pt>
                <c:pt idx="305">
                  <c:v>6.8941804782471534E-3</c:v>
                </c:pt>
                <c:pt idx="306">
                  <c:v>6.8916265056173697E-3</c:v>
                </c:pt>
                <c:pt idx="307">
                  <c:v>6.8780702668397474E-3</c:v>
                </c:pt>
                <c:pt idx="308">
                  <c:v>6.8988446935446032E-3</c:v>
                </c:pt>
                <c:pt idx="309">
                  <c:v>6.8974922980942341E-3</c:v>
                </c:pt>
                <c:pt idx="310">
                  <c:v>6.8945085491859386E-3</c:v>
                </c:pt>
                <c:pt idx="311">
                  <c:v>6.9020430371658746E-3</c:v>
                </c:pt>
                <c:pt idx="312">
                  <c:v>6.8867190902397483E-3</c:v>
                </c:pt>
                <c:pt idx="313">
                  <c:v>6.8585396296968497E-3</c:v>
                </c:pt>
                <c:pt idx="314">
                  <c:v>6.8878278074017297E-3</c:v>
                </c:pt>
                <c:pt idx="315">
                  <c:v>6.8990362530891823E-3</c:v>
                </c:pt>
                <c:pt idx="316">
                  <c:v>6.8907842139455597E-3</c:v>
                </c:pt>
                <c:pt idx="317">
                  <c:v>6.8977684279808212E-3</c:v>
                </c:pt>
                <c:pt idx="318">
                  <c:v>6.8810458985553132E-3</c:v>
                </c:pt>
                <c:pt idx="319">
                  <c:v>6.8811406330138098E-3</c:v>
                </c:pt>
                <c:pt idx="320">
                  <c:v>6.8686509381348428E-3</c:v>
                </c:pt>
                <c:pt idx="321">
                  <c:v>6.8627535614913093E-3</c:v>
                </c:pt>
                <c:pt idx="322">
                  <c:v>6.8395951411603937E-3</c:v>
                </c:pt>
                <c:pt idx="323">
                  <c:v>6.8405435898914284E-3</c:v>
                </c:pt>
                <c:pt idx="324">
                  <c:v>6.8258999979292304E-3</c:v>
                </c:pt>
                <c:pt idx="325">
                  <c:v>6.8595583284491073E-3</c:v>
                </c:pt>
                <c:pt idx="326">
                  <c:v>6.8699374985542235E-3</c:v>
                </c:pt>
                <c:pt idx="327">
                  <c:v>6.8563363878774994E-3</c:v>
                </c:pt>
                <c:pt idx="328">
                  <c:v>6.8432073112170535E-3</c:v>
                </c:pt>
                <c:pt idx="329">
                  <c:v>6.8166063798906521E-3</c:v>
                </c:pt>
                <c:pt idx="330">
                  <c:v>6.8317923746928312E-3</c:v>
                </c:pt>
                <c:pt idx="331">
                  <c:v>6.8441406146907422E-3</c:v>
                </c:pt>
                <c:pt idx="332">
                  <c:v>6.8564888546886592E-3</c:v>
                </c:pt>
                <c:pt idx="333">
                  <c:v>6.8518110731695886E-3</c:v>
                </c:pt>
                <c:pt idx="334">
                  <c:v>6.8357031873682904E-3</c:v>
                </c:pt>
                <c:pt idx="335">
                  <c:v>6.8205501860188304E-3</c:v>
                </c:pt>
                <c:pt idx="336">
                  <c:v>6.8094064391945302E-3</c:v>
                </c:pt>
                <c:pt idx="337">
                  <c:v>6.7998035994735907E-3</c:v>
                </c:pt>
                <c:pt idx="338">
                  <c:v>6.7996244158053517E-3</c:v>
                </c:pt>
                <c:pt idx="339">
                  <c:v>6.8036858539361712E-3</c:v>
                </c:pt>
                <c:pt idx="340">
                  <c:v>6.809341460636417E-3</c:v>
                </c:pt>
                <c:pt idx="341">
                  <c:v>6.8022860601965511E-3</c:v>
                </c:pt>
                <c:pt idx="342">
                  <c:v>6.804345022197472E-3</c:v>
                </c:pt>
                <c:pt idx="343">
                  <c:v>6.793201490010824E-3</c:v>
                </c:pt>
                <c:pt idx="344">
                  <c:v>6.7820579578241683E-3</c:v>
                </c:pt>
                <c:pt idx="345">
                  <c:v>6.766971232165438E-3</c:v>
                </c:pt>
                <c:pt idx="346">
                  <c:v>6.7931474515191166E-3</c:v>
                </c:pt>
                <c:pt idx="347">
                  <c:v>6.7962824288513093E-3</c:v>
                </c:pt>
                <c:pt idx="348">
                  <c:v>6.828337878612329E-3</c:v>
                </c:pt>
                <c:pt idx="349">
                  <c:v>6.8287287897922256E-3</c:v>
                </c:pt>
                <c:pt idx="350">
                  <c:v>6.8420061247348495E-3</c:v>
                </c:pt>
                <c:pt idx="351">
                  <c:v>6.8459218774549573E-3</c:v>
                </c:pt>
                <c:pt idx="352">
                  <c:v>6.8669467473607797E-3</c:v>
                </c:pt>
                <c:pt idx="353">
                  <c:v>6.8715882076576138E-3</c:v>
                </c:pt>
                <c:pt idx="354">
                  <c:v>6.8713689726292342E-3</c:v>
                </c:pt>
                <c:pt idx="355">
                  <c:v>6.866138496778155E-3</c:v>
                </c:pt>
                <c:pt idx="356">
                  <c:v>6.8370059573228921E-3</c:v>
                </c:pt>
                <c:pt idx="357">
                  <c:v>6.8138444261775354E-3</c:v>
                </c:pt>
                <c:pt idx="358">
                  <c:v>6.7798249928690867E-3</c:v>
                </c:pt>
                <c:pt idx="359">
                  <c:v>6.7789737103000772E-3</c:v>
                </c:pt>
                <c:pt idx="360">
                  <c:v>6.7835171317449728E-3</c:v>
                </c:pt>
                <c:pt idx="361">
                  <c:v>6.7857737064088092E-3</c:v>
                </c:pt>
                <c:pt idx="362">
                  <c:v>6.7841690234485431E-3</c:v>
                </c:pt>
                <c:pt idx="363">
                  <c:v>6.7957784616279014E-3</c:v>
                </c:pt>
                <c:pt idx="364">
                  <c:v>6.8268377229898092E-3</c:v>
                </c:pt>
                <c:pt idx="365">
                  <c:v>6.8096047545955513E-3</c:v>
                </c:pt>
                <c:pt idx="366">
                  <c:v>6.7924238052699381E-3</c:v>
                </c:pt>
                <c:pt idx="367">
                  <c:v>6.8177079968858908E-3</c:v>
                </c:pt>
                <c:pt idx="368">
                  <c:v>6.8206681377751726E-3</c:v>
                </c:pt>
                <c:pt idx="369">
                  <c:v>6.8159811515179315E-3</c:v>
                </c:pt>
                <c:pt idx="370">
                  <c:v>6.8151339381371384E-3</c:v>
                </c:pt>
                <c:pt idx="371">
                  <c:v>6.8192102983042667E-3</c:v>
                </c:pt>
                <c:pt idx="372">
                  <c:v>6.806027738938192E-3</c:v>
                </c:pt>
                <c:pt idx="373">
                  <c:v>6.8170569878396791E-3</c:v>
                </c:pt>
                <c:pt idx="374">
                  <c:v>6.8172352762316613E-3</c:v>
                </c:pt>
                <c:pt idx="375">
                  <c:v>6.8243492884988276E-3</c:v>
                </c:pt>
                <c:pt idx="376">
                  <c:v>6.8317771773166395E-3</c:v>
                </c:pt>
                <c:pt idx="377">
                  <c:v>6.8295111435481984E-3</c:v>
                </c:pt>
                <c:pt idx="378">
                  <c:v>6.8212108569800063E-3</c:v>
                </c:pt>
                <c:pt idx="379">
                  <c:v>6.8191021208746554E-3</c:v>
                </c:pt>
                <c:pt idx="380">
                  <c:v>6.8135910797511917E-3</c:v>
                </c:pt>
                <c:pt idx="381">
                  <c:v>6.8085722959968708E-3</c:v>
                </c:pt>
                <c:pt idx="382">
                  <c:v>6.8052616543586627E-3</c:v>
                </c:pt>
                <c:pt idx="383">
                  <c:v>6.8216164083414873E-3</c:v>
                </c:pt>
                <c:pt idx="384">
                  <c:v>6.8258232529306417E-3</c:v>
                </c:pt>
                <c:pt idx="385">
                  <c:v>6.8324158258331611E-3</c:v>
                </c:pt>
                <c:pt idx="386">
                  <c:v>6.8475981743642382E-3</c:v>
                </c:pt>
                <c:pt idx="387">
                  <c:v>6.8538573854102823E-3</c:v>
                </c:pt>
                <c:pt idx="388">
                  <c:v>6.8601165964563221E-3</c:v>
                </c:pt>
                <c:pt idx="389">
                  <c:v>6.8930717603312829E-3</c:v>
                </c:pt>
                <c:pt idx="390">
                  <c:v>6.8918931495041188E-3</c:v>
                </c:pt>
                <c:pt idx="391">
                  <c:v>6.8946953133937868E-3</c:v>
                </c:pt>
                <c:pt idx="392">
                  <c:v>6.9087791269667837E-3</c:v>
                </c:pt>
                <c:pt idx="393">
                  <c:v>6.9012415325682922E-3</c:v>
                </c:pt>
                <c:pt idx="394">
                  <c:v>6.9221977273365588E-3</c:v>
                </c:pt>
                <c:pt idx="395">
                  <c:v>6.9349748718805686E-3</c:v>
                </c:pt>
                <c:pt idx="396">
                  <c:v>6.9308521474736942E-3</c:v>
                </c:pt>
                <c:pt idx="397">
                  <c:v>6.9144288323759887E-3</c:v>
                </c:pt>
                <c:pt idx="398">
                  <c:v>6.9130905802881745E-3</c:v>
                </c:pt>
                <c:pt idx="399">
                  <c:v>6.9117523282003516E-3</c:v>
                </c:pt>
                <c:pt idx="400">
                  <c:v>6.8888930288149661E-3</c:v>
                </c:pt>
                <c:pt idx="401">
                  <c:v>6.8840748950801892E-3</c:v>
                </c:pt>
                <c:pt idx="402">
                  <c:v>6.8709089878673463E-3</c:v>
                </c:pt>
                <c:pt idx="403">
                  <c:v>6.8565825757248696E-3</c:v>
                </c:pt>
                <c:pt idx="404">
                  <c:v>6.8346320881284735E-3</c:v>
                </c:pt>
                <c:pt idx="405">
                  <c:v>6.8357194812960825E-3</c:v>
                </c:pt>
                <c:pt idx="406">
                  <c:v>6.8280172865625354E-3</c:v>
                </c:pt>
                <c:pt idx="407">
                  <c:v>6.8328932666954613E-3</c:v>
                </c:pt>
                <c:pt idx="408">
                  <c:v>6.8397280562382092E-3</c:v>
                </c:pt>
                <c:pt idx="409">
                  <c:v>6.8517642135942488E-3</c:v>
                </c:pt>
                <c:pt idx="410">
                  <c:v>6.8520394827591433E-3</c:v>
                </c:pt>
                <c:pt idx="411">
                  <c:v>6.8539770485803279E-3</c:v>
                </c:pt>
                <c:pt idx="412">
                  <c:v>6.830618900731584E-3</c:v>
                </c:pt>
                <c:pt idx="413">
                  <c:v>6.8534950540262169E-3</c:v>
                </c:pt>
              </c:numCache>
            </c:numRef>
          </c:yVal>
        </c:ser>
        <c:ser>
          <c:idx val="3"/>
          <c:order val="2"/>
          <c:tx>
            <c:strRef>
              <c:f>ERS!$O$51</c:f>
              <c:strCache>
                <c:ptCount val="1"/>
                <c:pt idx="0">
                  <c:v>ERS avg 500</c:v>
                </c:pt>
              </c:strCache>
            </c:strRef>
          </c:tx>
          <c:spPr>
            <a:ln w="25400">
              <a:solidFill>
                <a:srgbClr val="666699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666699"/>
              </a:solidFill>
              <a:ln>
                <a:solidFill>
                  <a:srgbClr val="666699"/>
                </a:solidFill>
                <a:prstDash val="solid"/>
              </a:ln>
            </c:spPr>
          </c:marker>
          <c:xVal>
            <c:numRef>
              <c:f>ERS!$K$52:$K$834</c:f>
              <c:numCache>
                <c:formatCode>General</c:formatCode>
                <c:ptCount val="783"/>
                <c:pt idx="0">
                  <c:v>5.2746516668362074E-2</c:v>
                </c:pt>
                <c:pt idx="1">
                  <c:v>5.2740098013778276E-2</c:v>
                </c:pt>
                <c:pt idx="2">
                  <c:v>5.2733679359194437E-2</c:v>
                </c:pt>
                <c:pt idx="3">
                  <c:v>5.2727260704610542E-2</c:v>
                </c:pt>
                <c:pt idx="4">
                  <c:v>5.2720842050026709E-2</c:v>
                </c:pt>
                <c:pt idx="5">
                  <c:v>5.2714423395442869E-2</c:v>
                </c:pt>
                <c:pt idx="6">
                  <c:v>5.2708004740858988E-2</c:v>
                </c:pt>
                <c:pt idx="7">
                  <c:v>5.2701586086275114E-2</c:v>
                </c:pt>
                <c:pt idx="8">
                  <c:v>5.2695167431691295E-2</c:v>
                </c:pt>
                <c:pt idx="9">
                  <c:v>5.2688748777107379E-2</c:v>
                </c:pt>
                <c:pt idx="10">
                  <c:v>5.2682330122523602E-2</c:v>
                </c:pt>
                <c:pt idx="11">
                  <c:v>5.2675633278225033E-2</c:v>
                </c:pt>
                <c:pt idx="12">
                  <c:v>5.2668936433926519E-2</c:v>
                </c:pt>
                <c:pt idx="13">
                  <c:v>5.2662544378084417E-2</c:v>
                </c:pt>
                <c:pt idx="14">
                  <c:v>5.2656152322242383E-2</c:v>
                </c:pt>
                <c:pt idx="15">
                  <c:v>5.2649760266400308E-2</c:v>
                </c:pt>
                <c:pt idx="16">
                  <c:v>5.2643368210558282E-2</c:v>
                </c:pt>
                <c:pt idx="17">
                  <c:v>5.2636976154716311E-2</c:v>
                </c:pt>
                <c:pt idx="18">
                  <c:v>5.2630584098874215E-2</c:v>
                </c:pt>
                <c:pt idx="19">
                  <c:v>5.2624192043032154E-2</c:v>
                </c:pt>
                <c:pt idx="20">
                  <c:v>5.2617799987190128E-2</c:v>
                </c:pt>
                <c:pt idx="21">
                  <c:v>5.261113085811471E-2</c:v>
                </c:pt>
                <c:pt idx="22">
                  <c:v>5.2604461729039237E-2</c:v>
                </c:pt>
                <c:pt idx="23">
                  <c:v>5.2597792599963798E-2</c:v>
                </c:pt>
                <c:pt idx="24">
                  <c:v>5.2591123470888332E-2</c:v>
                </c:pt>
                <c:pt idx="25">
                  <c:v>5.2584757830530758E-2</c:v>
                </c:pt>
                <c:pt idx="26">
                  <c:v>5.2578392190173101E-2</c:v>
                </c:pt>
                <c:pt idx="27">
                  <c:v>5.2572026549815534E-2</c:v>
                </c:pt>
                <c:pt idx="28">
                  <c:v>5.2565384945257677E-2</c:v>
                </c:pt>
                <c:pt idx="29">
                  <c:v>5.2558743340699765E-2</c:v>
                </c:pt>
                <c:pt idx="30">
                  <c:v>5.2552101736141922E-2</c:v>
                </c:pt>
                <c:pt idx="31">
                  <c:v>5.2545460131583996E-2</c:v>
                </c:pt>
                <c:pt idx="32">
                  <c:v>5.2538818527026132E-2</c:v>
                </c:pt>
                <c:pt idx="33">
                  <c:v>5.2532176922468296E-2</c:v>
                </c:pt>
                <c:pt idx="34">
                  <c:v>5.2525535317910384E-2</c:v>
                </c:pt>
                <c:pt idx="35">
                  <c:v>5.2518893713352485E-2</c:v>
                </c:pt>
                <c:pt idx="36">
                  <c:v>5.2512252108794635E-2</c:v>
                </c:pt>
                <c:pt idx="37">
                  <c:v>5.250533564169077E-2</c:v>
                </c:pt>
                <c:pt idx="38">
                  <c:v>5.2498419174586933E-2</c:v>
                </c:pt>
                <c:pt idx="39">
                  <c:v>5.2491502707483075E-2</c:v>
                </c:pt>
                <c:pt idx="40">
                  <c:v>5.2484586240379223E-2</c:v>
                </c:pt>
                <c:pt idx="41">
                  <c:v>5.2477669773275365E-2</c:v>
                </c:pt>
                <c:pt idx="42">
                  <c:v>5.2470753306171493E-2</c:v>
                </c:pt>
                <c:pt idx="43">
                  <c:v>5.2463836839067718E-2</c:v>
                </c:pt>
                <c:pt idx="44">
                  <c:v>5.2457222570154456E-2</c:v>
                </c:pt>
                <c:pt idx="45">
                  <c:v>5.2450334533039412E-2</c:v>
                </c:pt>
                <c:pt idx="46">
                  <c:v>5.2443446495924292E-2</c:v>
                </c:pt>
                <c:pt idx="47">
                  <c:v>5.2436558458809193E-2</c:v>
                </c:pt>
                <c:pt idx="48">
                  <c:v>5.2429397740593714E-2</c:v>
                </c:pt>
                <c:pt idx="49">
                  <c:v>5.2422237022378283E-2</c:v>
                </c:pt>
                <c:pt idx="50">
                  <c:v>5.2415076304162714E-2</c:v>
                </c:pt>
                <c:pt idx="51">
                  <c:v>5.2407915585947283E-2</c:v>
                </c:pt>
                <c:pt idx="52">
                  <c:v>5.2400483266557323E-2</c:v>
                </c:pt>
                <c:pt idx="53">
                  <c:v>5.2393050947167431E-2</c:v>
                </c:pt>
                <c:pt idx="54">
                  <c:v>5.2385618627777464E-2</c:v>
                </c:pt>
                <c:pt idx="55">
                  <c:v>5.2378186308387496E-2</c:v>
                </c:pt>
                <c:pt idx="56">
                  <c:v>5.2370753988997584E-2</c:v>
                </c:pt>
                <c:pt idx="57">
                  <c:v>5.2363321669607686E-2</c:v>
                </c:pt>
                <c:pt idx="58">
                  <c:v>5.2355618821859753E-2</c:v>
                </c:pt>
                <c:pt idx="59">
                  <c:v>5.2347915974111849E-2</c:v>
                </c:pt>
                <c:pt idx="60">
                  <c:v>5.2340213126363923E-2</c:v>
                </c:pt>
                <c:pt idx="61">
                  <c:v>5.2332811195399884E-2</c:v>
                </c:pt>
                <c:pt idx="62">
                  <c:v>5.2325409264435803E-2</c:v>
                </c:pt>
                <c:pt idx="63">
                  <c:v>5.2318007333471778E-2</c:v>
                </c:pt>
                <c:pt idx="64">
                  <c:v>5.2310605402507704E-2</c:v>
                </c:pt>
                <c:pt idx="65">
                  <c:v>5.2302934008958038E-2</c:v>
                </c:pt>
                <c:pt idx="66">
                  <c:v>5.2295262615408324E-2</c:v>
                </c:pt>
                <c:pt idx="67">
                  <c:v>5.2287591221858713E-2</c:v>
                </c:pt>
                <c:pt idx="68">
                  <c:v>5.2279651424516266E-2</c:v>
                </c:pt>
                <c:pt idx="69">
                  <c:v>5.2271711627173797E-2</c:v>
                </c:pt>
                <c:pt idx="70">
                  <c:v>5.2263771829831447E-2</c:v>
                </c:pt>
                <c:pt idx="71">
                  <c:v>5.2255832032488944E-2</c:v>
                </c:pt>
                <c:pt idx="72">
                  <c:v>5.2247892235146524E-2</c:v>
                </c:pt>
                <c:pt idx="73">
                  <c:v>5.2239952437804077E-2</c:v>
                </c:pt>
                <c:pt idx="74">
                  <c:v>5.2232044932953463E-2</c:v>
                </c:pt>
                <c:pt idx="75">
                  <c:v>5.2224137428102772E-2</c:v>
                </c:pt>
                <c:pt idx="76">
                  <c:v>5.2215963616360973E-2</c:v>
                </c:pt>
                <c:pt idx="77">
                  <c:v>5.2207789804619251E-2</c:v>
                </c:pt>
                <c:pt idx="78">
                  <c:v>5.2199350724220557E-2</c:v>
                </c:pt>
                <c:pt idx="79">
                  <c:v>5.2190911643821947E-2</c:v>
                </c:pt>
                <c:pt idx="80">
                  <c:v>5.2182472563423267E-2</c:v>
                </c:pt>
                <c:pt idx="81">
                  <c:v>5.2174033483024566E-2</c:v>
                </c:pt>
                <c:pt idx="82">
                  <c:v>5.2165594402625921E-2</c:v>
                </c:pt>
                <c:pt idx="83">
                  <c:v>5.2156891085075929E-2</c:v>
                </c:pt>
                <c:pt idx="84">
                  <c:v>5.2148187767525896E-2</c:v>
                </c:pt>
                <c:pt idx="85">
                  <c:v>5.2139782830948417E-2</c:v>
                </c:pt>
                <c:pt idx="86">
                  <c:v>5.2131114682057215E-2</c:v>
                </c:pt>
                <c:pt idx="87">
                  <c:v>5.2122446533166111E-2</c:v>
                </c:pt>
                <c:pt idx="88">
                  <c:v>5.2113778384274952E-2</c:v>
                </c:pt>
                <c:pt idx="89">
                  <c:v>5.2105110235383827E-2</c:v>
                </c:pt>
                <c:pt idx="90">
                  <c:v>5.2096442086492729E-2</c:v>
                </c:pt>
                <c:pt idx="91">
                  <c:v>5.2087773937601625E-2</c:v>
                </c:pt>
                <c:pt idx="92">
                  <c:v>5.2079105788710389E-2</c:v>
                </c:pt>
                <c:pt idx="93">
                  <c:v>5.2070437639819341E-2</c:v>
                </c:pt>
                <c:pt idx="94">
                  <c:v>5.2061507296844771E-2</c:v>
                </c:pt>
                <c:pt idx="95">
                  <c:v>5.2052576953870243E-2</c:v>
                </c:pt>
                <c:pt idx="96">
                  <c:v>5.2043646610895687E-2</c:v>
                </c:pt>
                <c:pt idx="97">
                  <c:v>5.2034716267921124E-2</c:v>
                </c:pt>
                <c:pt idx="98">
                  <c:v>5.202578592494661E-2</c:v>
                </c:pt>
                <c:pt idx="99">
                  <c:v>5.2016594399570716E-2</c:v>
                </c:pt>
                <c:pt idx="100">
                  <c:v>5.2007402874194759E-2</c:v>
                </c:pt>
                <c:pt idx="101">
                  <c:v>5.1998508475210085E-2</c:v>
                </c:pt>
                <c:pt idx="102">
                  <c:v>5.1989614076225502E-2</c:v>
                </c:pt>
                <c:pt idx="103">
                  <c:v>5.1980719677240862E-2</c:v>
                </c:pt>
                <c:pt idx="104">
                  <c:v>5.1971825278256209E-2</c:v>
                </c:pt>
                <c:pt idx="105">
                  <c:v>5.1962930879271646E-2</c:v>
                </c:pt>
                <c:pt idx="106">
                  <c:v>5.1953776303078326E-2</c:v>
                </c:pt>
                <c:pt idx="107">
                  <c:v>5.1944621726885083E-2</c:v>
                </c:pt>
                <c:pt idx="108">
                  <c:v>5.1935467150691868E-2</c:v>
                </c:pt>
                <c:pt idx="109">
                  <c:v>5.1926053396051497E-2</c:v>
                </c:pt>
                <c:pt idx="110">
                  <c:v>5.1916639641411258E-2</c:v>
                </c:pt>
                <c:pt idx="111">
                  <c:v>5.1906967700711688E-2</c:v>
                </c:pt>
                <c:pt idx="112">
                  <c:v>5.1897295760012091E-2</c:v>
                </c:pt>
                <c:pt idx="113">
                  <c:v>5.1887919699889866E-2</c:v>
                </c:pt>
                <c:pt idx="114">
                  <c:v>5.1878543639767599E-2</c:v>
                </c:pt>
                <c:pt idx="115">
                  <c:v>5.1869167579645395E-2</c:v>
                </c:pt>
                <c:pt idx="116">
                  <c:v>5.1859534319534856E-2</c:v>
                </c:pt>
                <c:pt idx="117">
                  <c:v>5.1849644839246138E-2</c:v>
                </c:pt>
                <c:pt idx="118">
                  <c:v>5.1839500112384078E-2</c:v>
                </c:pt>
                <c:pt idx="119">
                  <c:v>5.1829355385522038E-2</c:v>
                </c:pt>
                <c:pt idx="120">
                  <c:v>5.1818956379541266E-2</c:v>
                </c:pt>
                <c:pt idx="121">
                  <c:v>5.1808557373560389E-2</c:v>
                </c:pt>
                <c:pt idx="122">
                  <c:v>5.1798158367579547E-2</c:v>
                </c:pt>
                <c:pt idx="123">
                  <c:v>5.1787759361598761E-2</c:v>
                </c:pt>
                <c:pt idx="124">
                  <c:v>5.1777107037857463E-2</c:v>
                </c:pt>
                <c:pt idx="125">
                  <c:v>5.1766454714116256E-2</c:v>
                </c:pt>
                <c:pt idx="126">
                  <c:v>5.1756097033819941E-2</c:v>
                </c:pt>
                <c:pt idx="127">
                  <c:v>5.1745486991079011E-2</c:v>
                </c:pt>
                <c:pt idx="128">
                  <c:v>5.1734625535220034E-2</c:v>
                </c:pt>
                <c:pt idx="129">
                  <c:v>5.1723513609632329E-2</c:v>
                </c:pt>
                <c:pt idx="130">
                  <c:v>5.1712152151820193E-2</c:v>
                </c:pt>
                <c:pt idx="131">
                  <c:v>5.170079069400807E-2</c:v>
                </c:pt>
                <c:pt idx="132">
                  <c:v>5.1689429236195891E-2</c:v>
                </c:pt>
                <c:pt idx="133">
                  <c:v>5.1678067778383747E-2</c:v>
                </c:pt>
                <c:pt idx="134">
                  <c:v>5.1666999735481459E-2</c:v>
                </c:pt>
                <c:pt idx="135">
                  <c:v>5.165593169257908E-2</c:v>
                </c:pt>
                <c:pt idx="136">
                  <c:v>5.164486364967677E-2</c:v>
                </c:pt>
                <c:pt idx="137">
                  <c:v>5.1633547006220422E-2</c:v>
                </c:pt>
                <c:pt idx="138">
                  <c:v>5.1622230362764046E-2</c:v>
                </c:pt>
                <c:pt idx="139">
                  <c:v>5.1610419290128183E-2</c:v>
                </c:pt>
                <c:pt idx="140">
                  <c:v>5.1598608217492285E-2</c:v>
                </c:pt>
                <c:pt idx="141">
                  <c:v>5.1586797144856415E-2</c:v>
                </c:pt>
                <c:pt idx="142">
                  <c:v>5.1574740232178437E-2</c:v>
                </c:pt>
                <c:pt idx="143">
                  <c:v>5.156268331950057E-2</c:v>
                </c:pt>
                <c:pt idx="144">
                  <c:v>5.1550626406822661E-2</c:v>
                </c:pt>
                <c:pt idx="145">
                  <c:v>5.1538569494144711E-2</c:v>
                </c:pt>
                <c:pt idx="146">
                  <c:v>5.1526804776355219E-2</c:v>
                </c:pt>
                <c:pt idx="147">
                  <c:v>5.1515040058565761E-2</c:v>
                </c:pt>
                <c:pt idx="148">
                  <c:v>5.1502786381614894E-2</c:v>
                </c:pt>
                <c:pt idx="149">
                  <c:v>5.1490532704664076E-2</c:v>
                </c:pt>
                <c:pt idx="150">
                  <c:v>5.1478279027713292E-2</c:v>
                </c:pt>
                <c:pt idx="151">
                  <c:v>5.1465782220519105E-2</c:v>
                </c:pt>
                <c:pt idx="152">
                  <c:v>5.1453285413324966E-2</c:v>
                </c:pt>
                <c:pt idx="153">
                  <c:v>5.1440788606130806E-2</c:v>
                </c:pt>
                <c:pt idx="154">
                  <c:v>5.1428049560914998E-2</c:v>
                </c:pt>
                <c:pt idx="155">
                  <c:v>5.1415310515699184E-2</c:v>
                </c:pt>
                <c:pt idx="156">
                  <c:v>5.1402571470483403E-2</c:v>
                </c:pt>
                <c:pt idx="157">
                  <c:v>5.1389591074023834E-2</c:v>
                </c:pt>
                <c:pt idx="158">
                  <c:v>5.1376661190999574E-2</c:v>
                </c:pt>
                <c:pt idx="159">
                  <c:v>5.1363731307975342E-2</c:v>
                </c:pt>
                <c:pt idx="160">
                  <c:v>5.135080142495102E-2</c:v>
                </c:pt>
                <c:pt idx="161">
                  <c:v>5.1337871541926816E-2</c:v>
                </c:pt>
                <c:pt idx="162">
                  <c:v>5.1324702065068548E-2</c:v>
                </c:pt>
                <c:pt idx="163">
                  <c:v>5.1311532588210376E-2</c:v>
                </c:pt>
                <c:pt idx="164">
                  <c:v>5.1298363111352115E-2</c:v>
                </c:pt>
                <c:pt idx="165">
                  <c:v>5.1285193634493943E-2</c:v>
                </c:pt>
                <c:pt idx="166">
                  <c:v>5.12720241576358E-2</c:v>
                </c:pt>
                <c:pt idx="167">
                  <c:v>5.125861595766678E-2</c:v>
                </c:pt>
                <c:pt idx="168">
                  <c:v>5.1245207757697718E-2</c:v>
                </c:pt>
                <c:pt idx="169">
                  <c:v>5.1231799557728754E-2</c:v>
                </c:pt>
                <c:pt idx="170">
                  <c:v>5.1217916502707198E-2</c:v>
                </c:pt>
                <c:pt idx="171">
                  <c:v>5.1204323227744132E-2</c:v>
                </c:pt>
                <c:pt idx="172">
                  <c:v>5.1190729952781122E-2</c:v>
                </c:pt>
                <c:pt idx="173">
                  <c:v>5.1176900535486694E-2</c:v>
                </c:pt>
                <c:pt idx="174">
                  <c:v>5.1162601378271923E-2</c:v>
                </c:pt>
                <c:pt idx="175">
                  <c:v>5.1148302221057075E-2</c:v>
                </c:pt>
                <c:pt idx="176">
                  <c:v>5.1133769456122968E-2</c:v>
                </c:pt>
                <c:pt idx="177">
                  <c:v>5.1119236691188792E-2</c:v>
                </c:pt>
                <c:pt idx="178">
                  <c:v>5.1104992511342817E-2</c:v>
                </c:pt>
                <c:pt idx="179">
                  <c:v>5.109074833149687E-2</c:v>
                </c:pt>
                <c:pt idx="180">
                  <c:v>5.1076271378742204E-2</c:v>
                </c:pt>
                <c:pt idx="181">
                  <c:v>5.1061794425987517E-2</c:v>
                </c:pt>
                <c:pt idx="182">
                  <c:v>5.104731747323283E-2</c:v>
                </c:pt>
                <c:pt idx="183">
                  <c:v>5.1032608577419897E-2</c:v>
                </c:pt>
                <c:pt idx="184">
                  <c:v>5.1017955961788333E-2</c:v>
                </c:pt>
                <c:pt idx="185">
                  <c:v>5.1003303346156749E-2</c:v>
                </c:pt>
                <c:pt idx="186">
                  <c:v>5.0988650730525158E-2</c:v>
                </c:pt>
                <c:pt idx="187">
                  <c:v>5.0973767816819615E-2</c:v>
                </c:pt>
                <c:pt idx="188">
                  <c:v>5.095865542025494E-2</c:v>
                </c:pt>
                <c:pt idx="189">
                  <c:v>5.0943543023690314E-2</c:v>
                </c:pt>
                <c:pt idx="190">
                  <c:v>5.0928488174323688E-2</c:v>
                </c:pt>
                <c:pt idx="191">
                  <c:v>5.0913433324957028E-2</c:v>
                </c:pt>
                <c:pt idx="192">
                  <c:v>5.0898378475590325E-2</c:v>
                </c:pt>
                <c:pt idx="193">
                  <c:v>5.0883095759439251E-2</c:v>
                </c:pt>
                <c:pt idx="194">
                  <c:v>5.0867813043288128E-2</c:v>
                </c:pt>
                <c:pt idx="195">
                  <c:v>5.0852530327137033E-2</c:v>
                </c:pt>
                <c:pt idx="196">
                  <c:v>5.0837247610985875E-2</c:v>
                </c:pt>
                <c:pt idx="197">
                  <c:v>5.0821737828988515E-2</c:v>
                </c:pt>
                <c:pt idx="198">
                  <c:v>5.0806228046991121E-2</c:v>
                </c:pt>
                <c:pt idx="199">
                  <c:v>5.0790777044411518E-2</c:v>
                </c:pt>
                <c:pt idx="200">
                  <c:v>5.0775100563856791E-2</c:v>
                </c:pt>
                <c:pt idx="201">
                  <c:v>5.0759424083302189E-2</c:v>
                </c:pt>
                <c:pt idx="202">
                  <c:v>5.0743522911781594E-2</c:v>
                </c:pt>
                <c:pt idx="203">
                  <c:v>5.072762174026104E-2</c:v>
                </c:pt>
                <c:pt idx="204">
                  <c:v>5.0711720568740438E-2</c:v>
                </c:pt>
                <c:pt idx="205">
                  <c:v>5.0695595488695296E-2</c:v>
                </c:pt>
                <c:pt idx="206">
                  <c:v>5.0679247278036417E-2</c:v>
                </c:pt>
                <c:pt idx="207">
                  <c:v>5.0662899067377531E-2</c:v>
                </c:pt>
                <c:pt idx="208">
                  <c:v>5.0646834743050338E-2</c:v>
                </c:pt>
                <c:pt idx="209">
                  <c:v>5.0630548061526157E-2</c:v>
                </c:pt>
                <c:pt idx="210">
                  <c:v>5.0614261380001982E-2</c:v>
                </c:pt>
                <c:pt idx="211">
                  <c:v>5.0597753110239833E-2</c:v>
                </c:pt>
                <c:pt idx="212">
                  <c:v>5.0581244840477713E-2</c:v>
                </c:pt>
                <c:pt idx="213">
                  <c:v>5.0564736570715529E-2</c:v>
                </c:pt>
                <c:pt idx="214">
                  <c:v>5.0548228300953374E-2</c:v>
                </c:pt>
                <c:pt idx="215">
                  <c:v>5.0531720031191288E-2</c:v>
                </c:pt>
                <c:pt idx="216">
                  <c:v>5.0514990937728384E-2</c:v>
                </c:pt>
                <c:pt idx="217">
                  <c:v>5.049854457580432E-2</c:v>
                </c:pt>
                <c:pt idx="218">
                  <c:v>5.0481878150330423E-2</c:v>
                </c:pt>
                <c:pt idx="219">
                  <c:v>5.0464992417106308E-2</c:v>
                </c:pt>
                <c:pt idx="220">
                  <c:v>5.0447888127615095E-2</c:v>
                </c:pt>
                <c:pt idx="221">
                  <c:v>5.0430783838124008E-2</c:v>
                </c:pt>
                <c:pt idx="222">
                  <c:v>5.041367954863285E-2</c:v>
                </c:pt>
                <c:pt idx="223">
                  <c:v>5.0396575259141742E-2</c:v>
                </c:pt>
                <c:pt idx="224">
                  <c:v>5.0379253160584815E-2</c:v>
                </c:pt>
                <c:pt idx="225">
                  <c:v>5.0361931062028104E-2</c:v>
                </c:pt>
                <c:pt idx="226">
                  <c:v>5.0344608963471281E-2</c:v>
                </c:pt>
                <c:pt idx="227">
                  <c:v>5.0327286864914472E-2</c:v>
                </c:pt>
                <c:pt idx="228">
                  <c:v>5.0309531372872487E-2</c:v>
                </c:pt>
                <c:pt idx="229">
                  <c:v>5.0291775880830558E-2</c:v>
                </c:pt>
                <c:pt idx="230">
                  <c:v>5.0273804795974167E-2</c:v>
                </c:pt>
                <c:pt idx="231">
                  <c:v>5.0255900433268406E-2</c:v>
                </c:pt>
                <c:pt idx="232">
                  <c:v>5.0237996070562632E-2</c:v>
                </c:pt>
                <c:pt idx="233">
                  <c:v>5.0219877571749109E-2</c:v>
                </c:pt>
                <c:pt idx="234">
                  <c:v>5.0201759072935608E-2</c:v>
                </c:pt>
                <c:pt idx="235">
                  <c:v>5.0183427160227605E-2</c:v>
                </c:pt>
                <c:pt idx="236">
                  <c:v>5.0165375692823096E-2</c:v>
                </c:pt>
                <c:pt idx="237">
                  <c:v>5.0146267848479087E-2</c:v>
                </c:pt>
                <c:pt idx="238">
                  <c:v>5.0127160004135023E-2</c:v>
                </c:pt>
                <c:pt idx="239">
                  <c:v>5.0107634525151316E-2</c:v>
                </c:pt>
                <c:pt idx="240">
                  <c:v>5.0088109046167506E-2</c:v>
                </c:pt>
                <c:pt idx="241">
                  <c:v>5.0068583567183786E-2</c:v>
                </c:pt>
                <c:pt idx="242">
                  <c:v>5.0049058088199982E-2</c:v>
                </c:pt>
                <c:pt idx="243">
                  <c:v>5.0029324829833577E-2</c:v>
                </c:pt>
                <c:pt idx="244">
                  <c:v>5.0009591571467032E-2</c:v>
                </c:pt>
                <c:pt idx="245">
                  <c:v>4.9989858313100551E-2</c:v>
                </c:pt>
                <c:pt idx="246">
                  <c:v>4.9969711552815529E-2</c:v>
                </c:pt>
                <c:pt idx="247">
                  <c:v>4.9949154008045012E-2</c:v>
                </c:pt>
                <c:pt idx="248">
                  <c:v>4.9928596463274508E-2</c:v>
                </c:pt>
                <c:pt idx="249">
                  <c:v>4.9908318232218488E-2</c:v>
                </c:pt>
                <c:pt idx="250">
                  <c:v>4.9887835618678787E-2</c:v>
                </c:pt>
                <c:pt idx="251">
                  <c:v>4.9866946241380793E-2</c:v>
                </c:pt>
                <c:pt idx="252">
                  <c:v>4.9846056864082743E-2</c:v>
                </c:pt>
                <c:pt idx="253">
                  <c:v>4.982476336721637E-2</c:v>
                </c:pt>
                <c:pt idx="254">
                  <c:v>4.9803268793206346E-2</c:v>
                </c:pt>
                <c:pt idx="255">
                  <c:v>4.9781374012564328E-2</c:v>
                </c:pt>
                <c:pt idx="256">
                  <c:v>4.9759479231922331E-2</c:v>
                </c:pt>
                <c:pt idx="257">
                  <c:v>4.9737584451280348E-2</c:v>
                </c:pt>
                <c:pt idx="258">
                  <c:v>4.9714896950950077E-2</c:v>
                </c:pt>
                <c:pt idx="259">
                  <c:v>4.969220945061982E-2</c:v>
                </c:pt>
                <c:pt idx="260">
                  <c:v>4.9669129382707324E-2</c:v>
                </c:pt>
                <c:pt idx="261">
                  <c:v>4.9646132157055586E-2</c:v>
                </c:pt>
                <c:pt idx="262">
                  <c:v>4.9623134931403912E-2</c:v>
                </c:pt>
                <c:pt idx="263">
                  <c:v>4.9600137705752119E-2</c:v>
                </c:pt>
                <c:pt idx="264">
                  <c:v>4.9576558143617187E-2</c:v>
                </c:pt>
                <c:pt idx="265">
                  <c:v>4.9552978581482249E-2</c:v>
                </c:pt>
                <c:pt idx="266">
                  <c:v>4.9529013850849124E-2</c:v>
                </c:pt>
                <c:pt idx="267">
                  <c:v>4.9505049120215937E-2</c:v>
                </c:pt>
                <c:pt idx="268">
                  <c:v>4.9480511156819645E-2</c:v>
                </c:pt>
                <c:pt idx="269">
                  <c:v>4.9455594015057933E-2</c:v>
                </c:pt>
                <c:pt idx="270">
                  <c:v>4.9430488167903845E-2</c:v>
                </c:pt>
                <c:pt idx="271">
                  <c:v>4.9405283735580445E-2</c:v>
                </c:pt>
                <c:pt idx="272">
                  <c:v>4.9379150240163483E-2</c:v>
                </c:pt>
                <c:pt idx="273">
                  <c:v>4.935246610380991E-2</c:v>
                </c:pt>
                <c:pt idx="274">
                  <c:v>4.9325599536078235E-2</c:v>
                </c:pt>
                <c:pt idx="275">
                  <c:v>4.9298188981686704E-2</c:v>
                </c:pt>
                <c:pt idx="276">
                  <c:v>4.9270598191667958E-2</c:v>
                </c:pt>
                <c:pt idx="277">
                  <c:v>4.9242827708084302E-2</c:v>
                </c:pt>
                <c:pt idx="278">
                  <c:v>4.9215333188700902E-2</c:v>
                </c:pt>
                <c:pt idx="279">
                  <c:v>4.9186771740699194E-2</c:v>
                </c:pt>
                <c:pt idx="280">
                  <c:v>4.9139576443479382E-2</c:v>
                </c:pt>
                <c:pt idx="281">
                  <c:v>4.909225481741334E-2</c:v>
                </c:pt>
                <c:pt idx="282">
                  <c:v>4.9044807162450667E-2</c:v>
                </c:pt>
                <c:pt idx="283">
                  <c:v>4.8997359507488077E-2</c:v>
                </c:pt>
                <c:pt idx="284">
                  <c:v>4.8949911852525514E-2</c:v>
                </c:pt>
                <c:pt idx="285">
                  <c:v>4.8902464197562903E-2</c:v>
                </c:pt>
                <c:pt idx="286">
                  <c:v>4.8855016542600327E-2</c:v>
                </c:pt>
                <c:pt idx="287">
                  <c:v>4.8807592587506485E-2</c:v>
                </c:pt>
                <c:pt idx="288">
                  <c:v>4.8760168632412622E-2</c:v>
                </c:pt>
                <c:pt idx="289">
                  <c:v>4.8712744677318801E-2</c:v>
                </c:pt>
                <c:pt idx="290">
                  <c:v>4.8665195586093488E-2</c:v>
                </c:pt>
                <c:pt idx="291">
                  <c:v>4.8617646494868286E-2</c:v>
                </c:pt>
                <c:pt idx="292">
                  <c:v>4.8569972562760085E-2</c:v>
                </c:pt>
                <c:pt idx="293">
                  <c:v>4.8522298630651987E-2</c:v>
                </c:pt>
                <c:pt idx="294">
                  <c:v>4.8474500151750304E-2</c:v>
                </c:pt>
                <c:pt idx="295">
                  <c:v>4.8426851187193427E-2</c:v>
                </c:pt>
                <c:pt idx="296">
                  <c:v>4.8379202222636593E-2</c:v>
                </c:pt>
                <c:pt idx="297">
                  <c:v>4.8331553258079717E-2</c:v>
                </c:pt>
                <c:pt idx="298">
                  <c:v>4.8284053012556095E-2</c:v>
                </c:pt>
                <c:pt idx="299">
                  <c:v>4.823655276703246E-2</c:v>
                </c:pt>
                <c:pt idx="300">
                  <c:v>4.8188928850091489E-2</c:v>
                </c:pt>
                <c:pt idx="301">
                  <c:v>4.8141304933150407E-2</c:v>
                </c:pt>
                <c:pt idx="302">
                  <c:v>4.8093952617383827E-2</c:v>
                </c:pt>
                <c:pt idx="303">
                  <c:v>4.8046476919715524E-2</c:v>
                </c:pt>
                <c:pt idx="304">
                  <c:v>4.79990012220472E-2</c:v>
                </c:pt>
                <c:pt idx="305">
                  <c:v>4.7951525524378813E-2</c:v>
                </c:pt>
                <c:pt idx="306">
                  <c:v>4.7903926733196635E-2</c:v>
                </c:pt>
                <c:pt idx="307">
                  <c:v>4.7856082615669412E-2</c:v>
                </c:pt>
                <c:pt idx="308">
                  <c:v>4.7808509026500232E-2</c:v>
                </c:pt>
                <c:pt idx="309">
                  <c:v>4.7760935437331058E-2</c:v>
                </c:pt>
                <c:pt idx="310">
                  <c:v>4.7713361848161849E-2</c:v>
                </c:pt>
                <c:pt idx="311">
                  <c:v>4.7665788258992571E-2</c:v>
                </c:pt>
                <c:pt idx="312">
                  <c:v>4.7618092434767167E-2</c:v>
                </c:pt>
                <c:pt idx="313">
                  <c:v>4.7570274659423109E-2</c:v>
                </c:pt>
                <c:pt idx="314">
                  <c:v>4.7522456884078995E-2</c:v>
                </c:pt>
                <c:pt idx="315">
                  <c:v>4.747478690304175E-2</c:v>
                </c:pt>
                <c:pt idx="316">
                  <c:v>4.7427116922004457E-2</c:v>
                </c:pt>
                <c:pt idx="317">
                  <c:v>4.7379446940967164E-2</c:v>
                </c:pt>
                <c:pt idx="318">
                  <c:v>4.7332045363722687E-2</c:v>
                </c:pt>
                <c:pt idx="319">
                  <c:v>4.7284522399947702E-2</c:v>
                </c:pt>
                <c:pt idx="320">
                  <c:v>4.7236999436172739E-2</c:v>
                </c:pt>
                <c:pt idx="321">
                  <c:v>4.7189355366529767E-2</c:v>
                </c:pt>
                <c:pt idx="322">
                  <c:v>4.7141590470601694E-2</c:v>
                </c:pt>
                <c:pt idx="323">
                  <c:v>4.7093705026897012E-2</c:v>
                </c:pt>
                <c:pt idx="324">
                  <c:v>4.7045846670812852E-2</c:v>
                </c:pt>
                <c:pt idx="325">
                  <c:v>4.6997988314728845E-2</c:v>
                </c:pt>
                <c:pt idx="326">
                  <c:v>4.6950276546898068E-2</c:v>
                </c:pt>
                <c:pt idx="327">
                  <c:v>4.6902564779067263E-2</c:v>
                </c:pt>
                <c:pt idx="328">
                  <c:v>4.6854998835525144E-2</c:v>
                </c:pt>
                <c:pt idx="329">
                  <c:v>4.6807313720838704E-2</c:v>
                </c:pt>
                <c:pt idx="330">
                  <c:v>4.6759628606152216E-2</c:v>
                </c:pt>
                <c:pt idx="331">
                  <c:v>4.6711705964694289E-2</c:v>
                </c:pt>
                <c:pt idx="332">
                  <c:v>4.6663783323236355E-2</c:v>
                </c:pt>
                <c:pt idx="333">
                  <c:v>4.6616124918929733E-2</c:v>
                </c:pt>
                <c:pt idx="334">
                  <c:v>4.6568348156932296E-2</c:v>
                </c:pt>
                <c:pt idx="335">
                  <c:v>4.6520571394934901E-2</c:v>
                </c:pt>
                <c:pt idx="336">
                  <c:v>4.6473057845251103E-2</c:v>
                </c:pt>
                <c:pt idx="337">
                  <c:v>4.6425308386457781E-2</c:v>
                </c:pt>
                <c:pt idx="338">
                  <c:v>4.6377441374214977E-2</c:v>
                </c:pt>
                <c:pt idx="339">
                  <c:v>4.6329574361972103E-2</c:v>
                </c:pt>
                <c:pt idx="340">
                  <c:v>4.6281707349729292E-2</c:v>
                </c:pt>
                <c:pt idx="341">
                  <c:v>4.6233840337486447E-2</c:v>
                </c:pt>
                <c:pt idx="342">
                  <c:v>4.6185856037852399E-2</c:v>
                </c:pt>
                <c:pt idx="343">
                  <c:v>4.6137871738218414E-2</c:v>
                </c:pt>
                <c:pt idx="344">
                  <c:v>4.6090032610332975E-2</c:v>
                </c:pt>
                <c:pt idx="345">
                  <c:v>4.6042193482447494E-2</c:v>
                </c:pt>
                <c:pt idx="346">
                  <c:v>4.5994354354562061E-2</c:v>
                </c:pt>
                <c:pt idx="347">
                  <c:v>4.5946515226676587E-2</c:v>
                </c:pt>
                <c:pt idx="348">
                  <c:v>4.5898559340515788E-2</c:v>
                </c:pt>
                <c:pt idx="349">
                  <c:v>4.5850864636756312E-2</c:v>
                </c:pt>
                <c:pt idx="350">
                  <c:v>4.5803053437789384E-2</c:v>
                </c:pt>
                <c:pt idx="351">
                  <c:v>4.5754894321769414E-2</c:v>
                </c:pt>
                <c:pt idx="352">
                  <c:v>4.5706735205749513E-2</c:v>
                </c:pt>
                <c:pt idx="353">
                  <c:v>4.5658460636981382E-2</c:v>
                </c:pt>
                <c:pt idx="354">
                  <c:v>4.5609955936318093E-2</c:v>
                </c:pt>
                <c:pt idx="355">
                  <c:v>4.5561451235654825E-2</c:v>
                </c:pt>
                <c:pt idx="356">
                  <c:v>4.5513206712200202E-2</c:v>
                </c:pt>
                <c:pt idx="357">
                  <c:v>4.5464847507681802E-2</c:v>
                </c:pt>
                <c:pt idx="358">
                  <c:v>4.5416373877419376E-2</c:v>
                </c:pt>
                <c:pt idx="359">
                  <c:v>4.5368045254233588E-2</c:v>
                </c:pt>
                <c:pt idx="360">
                  <c:v>4.5319716631047821E-2</c:v>
                </c:pt>
                <c:pt idx="361">
                  <c:v>4.5271532275983468E-2</c:v>
                </c:pt>
                <c:pt idx="362">
                  <c:v>4.5223347920919234E-2</c:v>
                </c:pt>
                <c:pt idx="363">
                  <c:v>4.5175049900413614E-2</c:v>
                </c:pt>
                <c:pt idx="364">
                  <c:v>4.512663846603171E-2</c:v>
                </c:pt>
                <c:pt idx="365">
                  <c:v>4.5078227031649772E-2</c:v>
                </c:pt>
                <c:pt idx="366">
                  <c:v>4.5030072797256106E-2</c:v>
                </c:pt>
                <c:pt idx="367">
                  <c:v>4.4982174783040708E-2</c:v>
                </c:pt>
                <c:pt idx="368">
                  <c:v>4.4934418852160721E-2</c:v>
                </c:pt>
                <c:pt idx="369">
                  <c:v>4.4886662921280747E-2</c:v>
                </c:pt>
                <c:pt idx="370">
                  <c:v>4.4838935691276754E-2</c:v>
                </c:pt>
                <c:pt idx="371">
                  <c:v>4.4791096044438462E-2</c:v>
                </c:pt>
                <c:pt idx="372">
                  <c:v>4.4743144227745252E-2</c:v>
                </c:pt>
                <c:pt idx="373">
                  <c:v>4.4695080487273768E-2</c:v>
                </c:pt>
                <c:pt idx="374">
                  <c:v>4.4647270064562726E-2</c:v>
                </c:pt>
                <c:pt idx="375">
                  <c:v>4.4599347963251497E-2</c:v>
                </c:pt>
                <c:pt idx="376">
                  <c:v>4.4551314427624375E-2</c:v>
                </c:pt>
                <c:pt idx="377">
                  <c:v>4.4503533254441827E-2</c:v>
                </c:pt>
                <c:pt idx="378">
                  <c:v>4.4455892303456382E-2</c:v>
                </c:pt>
                <c:pt idx="379">
                  <c:v>4.4408390873788998E-2</c:v>
                </c:pt>
                <c:pt idx="380">
                  <c:v>4.4361028269565304E-2</c:v>
                </c:pt>
                <c:pt idx="381">
                  <c:v>4.4313555199315117E-2</c:v>
                </c:pt>
                <c:pt idx="382">
                  <c:v>4.4265971902921301E-2</c:v>
                </c:pt>
                <c:pt idx="383">
                  <c:v>4.4218388606527374E-2</c:v>
                </c:pt>
                <c:pt idx="384">
                  <c:v>4.4170805310133496E-2</c:v>
                </c:pt>
                <c:pt idx="385">
                  <c:v>4.4123112026611892E-2</c:v>
                </c:pt>
                <c:pt idx="386">
                  <c:v>4.4074981167552083E-2</c:v>
                </c:pt>
                <c:pt idx="387">
                  <c:v>4.4026557215250679E-2</c:v>
                </c:pt>
                <c:pt idx="388">
                  <c:v>4.3977597333928135E-2</c:v>
                </c:pt>
                <c:pt idx="389">
                  <c:v>4.3929131881785106E-2</c:v>
                </c:pt>
                <c:pt idx="390">
                  <c:v>4.3880559926632069E-2</c:v>
                </c:pt>
                <c:pt idx="391">
                  <c:v>4.3831881694190583E-2</c:v>
                </c:pt>
                <c:pt idx="392">
                  <c:v>4.378334324942839E-2</c:v>
                </c:pt>
                <c:pt idx="393">
                  <c:v>4.3734173169829707E-2</c:v>
                </c:pt>
                <c:pt idx="394">
                  <c:v>4.3685003090231087E-2</c:v>
                </c:pt>
                <c:pt idx="395">
                  <c:v>4.3635312690731086E-2</c:v>
                </c:pt>
                <c:pt idx="396">
                  <c:v>4.3585415678244047E-2</c:v>
                </c:pt>
                <c:pt idx="397">
                  <c:v>4.3534903943576342E-2</c:v>
                </c:pt>
                <c:pt idx="398">
                  <c:v>4.3484677946777212E-2</c:v>
                </c:pt>
                <c:pt idx="399">
                  <c:v>4.3433448232357293E-2</c:v>
                </c:pt>
                <c:pt idx="400">
                  <c:v>4.3361351653093974E-2</c:v>
                </c:pt>
                <c:pt idx="401">
                  <c:v>4.3289498204073899E-2</c:v>
                </c:pt>
                <c:pt idx="402">
                  <c:v>4.3217644755053894E-2</c:v>
                </c:pt>
                <c:pt idx="403">
                  <c:v>4.3145791306033868E-2</c:v>
                </c:pt>
                <c:pt idx="404">
                  <c:v>4.305699141068519E-2</c:v>
                </c:pt>
                <c:pt idx="405">
                  <c:v>4.2968151082252055E-2</c:v>
                </c:pt>
                <c:pt idx="406">
                  <c:v>4.2879270365701883E-2</c:v>
                </c:pt>
                <c:pt idx="407">
                  <c:v>4.2790590657162356E-2</c:v>
                </c:pt>
                <c:pt idx="408">
                  <c:v>4.2702111120053766E-2</c:v>
                </c:pt>
                <c:pt idx="409">
                  <c:v>4.2613591329231038E-2</c:v>
                </c:pt>
                <c:pt idx="410">
                  <c:v>4.2525071538408309E-2</c:v>
                </c:pt>
                <c:pt idx="411">
                  <c:v>4.2436511538506937E-2</c:v>
                </c:pt>
                <c:pt idx="412">
                  <c:v>4.234815096791375E-2</c:v>
                </c:pt>
                <c:pt idx="413">
                  <c:v>4.2259790397320585E-2</c:v>
                </c:pt>
                <c:pt idx="414">
                  <c:v>4.217138970667253E-2</c:v>
                </c:pt>
                <c:pt idx="415">
                  <c:v>4.2082989016024593E-2</c:v>
                </c:pt>
                <c:pt idx="416">
                  <c:v>4.1994588325376517E-2</c:v>
                </c:pt>
                <c:pt idx="417">
                  <c:v>4.1906386282173184E-2</c:v>
                </c:pt>
                <c:pt idx="418">
                  <c:v>4.1818144207610729E-2</c:v>
                </c:pt>
                <c:pt idx="419">
                  <c:v>4.1729902133048308E-2</c:v>
                </c:pt>
                <c:pt idx="420">
                  <c:v>4.1642134913538353E-2</c:v>
                </c:pt>
                <c:pt idx="421">
                  <c:v>4.1554367694028357E-2</c:v>
                </c:pt>
                <c:pt idx="422">
                  <c:v>4.1466560487384702E-2</c:v>
                </c:pt>
                <c:pt idx="423">
                  <c:v>4.1378989423072367E-2</c:v>
                </c:pt>
                <c:pt idx="424">
                  <c:v>4.1291888098680389E-2</c:v>
                </c:pt>
                <c:pt idx="425">
                  <c:v>4.120478677428846E-2</c:v>
                </c:pt>
                <c:pt idx="426">
                  <c:v>4.1117839215699392E-2</c:v>
                </c:pt>
                <c:pt idx="427">
                  <c:v>4.1030891657110324E-2</c:v>
                </c:pt>
                <c:pt idx="428">
                  <c:v>4.0943944098521257E-2</c:v>
                </c:pt>
                <c:pt idx="429">
                  <c:v>4.0856956684987226E-2</c:v>
                </c:pt>
                <c:pt idx="430">
                  <c:v>4.077016223331819E-2</c:v>
                </c:pt>
                <c:pt idx="431">
                  <c:v>4.0683328014426083E-2</c:v>
                </c:pt>
                <c:pt idx="432">
                  <c:v>4.0596493795533983E-2</c:v>
                </c:pt>
                <c:pt idx="433">
                  <c:v>4.0509891519700102E-2</c:v>
                </c:pt>
                <c:pt idx="434">
                  <c:v>4.0423480638510409E-2</c:v>
                </c:pt>
                <c:pt idx="435">
                  <c:v>4.0337069757320702E-2</c:v>
                </c:pt>
                <c:pt idx="436">
                  <c:v>4.0250619196308332E-2</c:v>
                </c:pt>
                <c:pt idx="437">
                  <c:v>4.0164398933369962E-2</c:v>
                </c:pt>
                <c:pt idx="438">
                  <c:v>4.0078408153290675E-2</c:v>
                </c:pt>
                <c:pt idx="439">
                  <c:v>3.999241737321136E-2</c:v>
                </c:pt>
                <c:pt idx="440">
                  <c:v>3.9906655265574444E-2</c:v>
                </c:pt>
                <c:pt idx="441">
                  <c:v>3.9820893157937534E-2</c:v>
                </c:pt>
                <c:pt idx="442">
                  <c:v>3.973509141405826E-2</c:v>
                </c:pt>
                <c:pt idx="443">
                  <c:v>3.9649517536963462E-2</c:v>
                </c:pt>
                <c:pt idx="444">
                  <c:v>3.9563904067126815E-2</c:v>
                </c:pt>
                <c:pt idx="445">
                  <c:v>3.9478290597290182E-2</c:v>
                </c:pt>
                <c:pt idx="446">
                  <c:v>3.9392637578132744E-2</c:v>
                </c:pt>
                <c:pt idx="447">
                  <c:v>3.9307211624821606E-2</c:v>
                </c:pt>
                <c:pt idx="448">
                  <c:v>3.9221785671510433E-2</c:v>
                </c:pt>
                <c:pt idx="449">
                  <c:v>3.9136507019092964E-2</c:v>
                </c:pt>
                <c:pt idx="450">
                  <c:v>3.9051453844650502E-2</c:v>
                </c:pt>
                <c:pt idx="451">
                  <c:v>3.896636125067534E-2</c:v>
                </c:pt>
                <c:pt idx="452">
                  <c:v>3.88814933476661E-2</c:v>
                </c:pt>
                <c:pt idx="453">
                  <c:v>3.8796586068229139E-2</c:v>
                </c:pt>
                <c:pt idx="454">
                  <c:v>3.8711678788792191E-2</c:v>
                </c:pt>
                <c:pt idx="455">
                  <c:v>3.8626995417879784E-2</c:v>
                </c:pt>
                <c:pt idx="456">
                  <c:v>3.854245655372688E-2</c:v>
                </c:pt>
                <c:pt idx="457">
                  <c:v>3.8457917689574038E-2</c:v>
                </c:pt>
                <c:pt idx="458">
                  <c:v>3.8373300373047592E-2</c:v>
                </c:pt>
                <c:pt idx="459">
                  <c:v>3.8288905413718169E-2</c:v>
                </c:pt>
                <c:pt idx="460">
                  <c:v>3.8204471292312504E-2</c:v>
                </c:pt>
                <c:pt idx="461">
                  <c:v>3.8120219639705653E-2</c:v>
                </c:pt>
                <c:pt idx="462">
                  <c:v>3.8035967987098816E-2</c:v>
                </c:pt>
                <c:pt idx="463">
                  <c:v>3.7951677257612462E-2</c:v>
                </c:pt>
                <c:pt idx="464">
                  <c:v>3.7867386528126115E-2</c:v>
                </c:pt>
                <c:pt idx="465">
                  <c:v>3.7783056764242803E-2</c:v>
                </c:pt>
                <c:pt idx="466">
                  <c:v>3.7698947824060317E-2</c:v>
                </c:pt>
                <c:pt idx="467">
                  <c:v>3.7614838883877788E-2</c:v>
                </c:pt>
                <c:pt idx="468">
                  <c:v>3.7530872065591518E-2</c:v>
                </c:pt>
                <c:pt idx="469">
                  <c:v>3.7447046782411647E-2</c:v>
                </c:pt>
                <c:pt idx="470">
                  <c:v>3.7363440055498721E-2</c:v>
                </c:pt>
                <c:pt idx="471">
                  <c:v>3.7279755724341793E-2</c:v>
                </c:pt>
                <c:pt idx="472">
                  <c:v>3.7196071393184794E-2</c:v>
                </c:pt>
                <c:pt idx="473">
                  <c:v>3.7112348322866029E-2</c:v>
                </c:pt>
                <c:pt idx="474">
                  <c:v>3.7028804364323681E-2</c:v>
                </c:pt>
                <c:pt idx="475">
                  <c:v>3.6945260405781381E-2</c:v>
                </c:pt>
                <c:pt idx="476">
                  <c:v>3.6861716447239019E-2</c:v>
                </c:pt>
                <c:pt idx="477">
                  <c:v>3.6778172488696699E-2</c:v>
                </c:pt>
                <c:pt idx="478">
                  <c:v>3.6695023268147546E-2</c:v>
                </c:pt>
                <c:pt idx="479">
                  <c:v>3.6611874047598414E-2</c:v>
                </c:pt>
                <c:pt idx="480">
                  <c:v>3.6528940419863681E-2</c:v>
                </c:pt>
                <c:pt idx="481">
                  <c:v>3.6446183040762581E-2</c:v>
                </c:pt>
                <c:pt idx="482">
                  <c:v>3.6363387089538707E-2</c:v>
                </c:pt>
                <c:pt idx="483">
                  <c:v>3.628080527442256E-2</c:v>
                </c:pt>
                <c:pt idx="484">
                  <c:v>3.6198223459306386E-2</c:v>
                </c:pt>
                <c:pt idx="485">
                  <c:v>3.6115816527534199E-2</c:v>
                </c:pt>
                <c:pt idx="486">
                  <c:v>3.6033332659079334E-2</c:v>
                </c:pt>
                <c:pt idx="487">
                  <c:v>3.5951828396277336E-2</c:v>
                </c:pt>
                <c:pt idx="488">
                  <c:v>3.5870324133475365E-2</c:v>
                </c:pt>
                <c:pt idx="489">
                  <c:v>3.5789199181508205E-2</c:v>
                </c:pt>
                <c:pt idx="490">
                  <c:v>3.5707921344860512E-2</c:v>
                </c:pt>
                <c:pt idx="491">
                  <c:v>3.5626643508212867E-2</c:v>
                </c:pt>
                <c:pt idx="492">
                  <c:v>3.5545365671565216E-2</c:v>
                </c:pt>
                <c:pt idx="493">
                  <c:v>3.5464257495398749E-2</c:v>
                </c:pt>
                <c:pt idx="494">
                  <c:v>3.5382921459282582E-2</c:v>
                </c:pt>
                <c:pt idx="495">
                  <c:v>3.5301547588078061E-2</c:v>
                </c:pt>
                <c:pt idx="496">
                  <c:v>3.5220549423960912E-2</c:v>
                </c:pt>
                <c:pt idx="497">
                  <c:v>3.5139736116761452E-2</c:v>
                </c:pt>
                <c:pt idx="498">
                  <c:v>3.5058885294543811E-2</c:v>
                </c:pt>
                <c:pt idx="499">
                  <c:v>3.4977735775219058E-2</c:v>
                </c:pt>
                <c:pt idx="500">
                  <c:v>3.4896716356848489E-2</c:v>
                </c:pt>
                <c:pt idx="501">
                  <c:v>3.4816066620005436E-2</c:v>
                </c:pt>
                <c:pt idx="502">
                  <c:v>3.4735342835426966E-2</c:v>
                </c:pt>
                <c:pt idx="503">
                  <c:v>3.465498620477634E-2</c:v>
                </c:pt>
                <c:pt idx="504">
                  <c:v>3.4574756836104038E-2</c:v>
                </c:pt>
                <c:pt idx="505">
                  <c:v>3.4494817240593847E-2</c:v>
                </c:pt>
                <c:pt idx="506">
                  <c:v>3.441480421483975E-2</c:v>
                </c:pt>
                <c:pt idx="507">
                  <c:v>3.4334571814430406E-2</c:v>
                </c:pt>
                <c:pt idx="508">
                  <c:v>3.4255059312422204E-2</c:v>
                </c:pt>
                <c:pt idx="509">
                  <c:v>3.4175474140051877E-2</c:v>
                </c:pt>
                <c:pt idx="510">
                  <c:v>3.4096245256516805E-2</c:v>
                </c:pt>
                <c:pt idx="511">
                  <c:v>3.4016707730060339E-2</c:v>
                </c:pt>
                <c:pt idx="512">
                  <c:v>3.3937134481178542E-2</c:v>
                </c:pt>
                <c:pt idx="513">
                  <c:v>3.3857489897129951E-2</c:v>
                </c:pt>
                <c:pt idx="514">
                  <c:v>3.3778356460227893E-2</c:v>
                </c:pt>
                <c:pt idx="515">
                  <c:v>3.3699187483188557E-2</c:v>
                </c:pt>
                <c:pt idx="516">
                  <c:v>3.3620403674647394E-2</c:v>
                </c:pt>
                <c:pt idx="517">
                  <c:v>3.3541584362240591E-2</c:v>
                </c:pt>
                <c:pt idx="518">
                  <c:v>3.3463338282597017E-2</c:v>
                </c:pt>
                <c:pt idx="519">
                  <c:v>3.3385365086735695E-2</c:v>
                </c:pt>
                <c:pt idx="520">
                  <c:v>3.3307439374234922E-2</c:v>
                </c:pt>
                <c:pt idx="521">
                  <c:v>3.3229783779542346E-2</c:v>
                </c:pt>
                <c:pt idx="522">
                  <c:v>3.3152952027762202E-2</c:v>
                </c:pt>
                <c:pt idx="523">
                  <c:v>3.3076426640147948E-2</c:v>
                </c:pt>
                <c:pt idx="524">
                  <c:v>3.2999979520154189E-2</c:v>
                </c:pt>
                <c:pt idx="525">
                  <c:v>3.2923937989180425E-2</c:v>
                </c:pt>
                <c:pt idx="526">
                  <c:v>3.2848076693833876E-2</c:v>
                </c:pt>
                <c:pt idx="527">
                  <c:v>3.277229165731841E-2</c:v>
                </c:pt>
                <c:pt idx="528">
                  <c:v>3.2696472211487991E-2</c:v>
                </c:pt>
                <c:pt idx="529">
                  <c:v>3.2621685319330219E-2</c:v>
                </c:pt>
                <c:pt idx="530">
                  <c:v>3.2565497935756846E-2</c:v>
                </c:pt>
                <c:pt idx="531">
                  <c:v>3.2509436881029828E-2</c:v>
                </c:pt>
                <c:pt idx="532">
                  <c:v>3.2453467548820558E-2</c:v>
                </c:pt>
                <c:pt idx="533">
                  <c:v>3.2397463944430674E-2</c:v>
                </c:pt>
                <c:pt idx="534">
                  <c:v>3.2341323592165766E-2</c:v>
                </c:pt>
                <c:pt idx="535">
                  <c:v>3.2285183239900823E-2</c:v>
                </c:pt>
                <c:pt idx="536">
                  <c:v>3.2229008785596674E-2</c:v>
                </c:pt>
                <c:pt idx="537">
                  <c:v>3.2173051425789939E-2</c:v>
                </c:pt>
                <c:pt idx="538">
                  <c:v>3.211709406598319E-2</c:v>
                </c:pt>
                <c:pt idx="539">
                  <c:v>3.2061136706176462E-2</c:v>
                </c:pt>
                <c:pt idx="540">
                  <c:v>3.2005270448124699E-2</c:v>
                </c:pt>
                <c:pt idx="541">
                  <c:v>3.1949370189443993E-2</c:v>
                </c:pt>
                <c:pt idx="542">
                  <c:v>3.1893594771646154E-2</c:v>
                </c:pt>
                <c:pt idx="543">
                  <c:v>3.1837616055660697E-2</c:v>
                </c:pt>
                <c:pt idx="544">
                  <c:v>3.1781761886468779E-2</c:v>
                </c:pt>
                <c:pt idx="545">
                  <c:v>3.1725998205184291E-2</c:v>
                </c:pt>
                <c:pt idx="546">
                  <c:v>3.1670167091861552E-2</c:v>
                </c:pt>
                <c:pt idx="547">
                  <c:v>3.1614268679284269E-2</c:v>
                </c:pt>
                <c:pt idx="548">
                  <c:v>3.1558460628804748E-2</c:v>
                </c:pt>
                <c:pt idx="549">
                  <c:v>3.1502585477431032E-2</c:v>
                </c:pt>
                <c:pt idx="550">
                  <c:v>3.1446733592935601E-2</c:v>
                </c:pt>
                <c:pt idx="551">
                  <c:v>3.1390814935988672E-2</c:v>
                </c:pt>
                <c:pt idx="552">
                  <c:v>3.1334829637217898E-2</c:v>
                </c:pt>
                <c:pt idx="553">
                  <c:v>3.1278967720348889E-2</c:v>
                </c:pt>
                <c:pt idx="554">
                  <c:v>3.1223006084740781E-2</c:v>
                </c:pt>
                <c:pt idx="555">
                  <c:v>3.1166945021921619E-2</c:v>
                </c:pt>
                <c:pt idx="556">
                  <c:v>3.1110973974751391E-2</c:v>
                </c:pt>
                <c:pt idx="557">
                  <c:v>3.1055215208243253E-2</c:v>
                </c:pt>
                <c:pt idx="558">
                  <c:v>3.0999423428182196E-2</c:v>
                </c:pt>
                <c:pt idx="559">
                  <c:v>3.0943499914170561E-2</c:v>
                </c:pt>
                <c:pt idx="560">
                  <c:v>3.0887314458790963E-2</c:v>
                </c:pt>
                <c:pt idx="561">
                  <c:v>3.0831063833712417E-2</c:v>
                </c:pt>
                <c:pt idx="562">
                  <c:v>3.0774902905908411E-2</c:v>
                </c:pt>
                <c:pt idx="563">
                  <c:v>3.0718831422752852E-2</c:v>
                </c:pt>
                <c:pt idx="564">
                  <c:v>3.0662759939597304E-2</c:v>
                </c:pt>
                <c:pt idx="565">
                  <c:v>3.0606810124720572E-2</c:v>
                </c:pt>
                <c:pt idx="566">
                  <c:v>3.0550827834634777E-2</c:v>
                </c:pt>
                <c:pt idx="567">
                  <c:v>3.0494845544548989E-2</c:v>
                </c:pt>
                <c:pt idx="568">
                  <c:v>3.0438766015903389E-2</c:v>
                </c:pt>
                <c:pt idx="569">
                  <c:v>3.0382807873788237E-2</c:v>
                </c:pt>
                <c:pt idx="570">
                  <c:v>3.0326817381009404E-2</c:v>
                </c:pt>
                <c:pt idx="571">
                  <c:v>3.0270915674446765E-2</c:v>
                </c:pt>
                <c:pt idx="572">
                  <c:v>3.0215102505480054E-2</c:v>
                </c:pt>
                <c:pt idx="573">
                  <c:v>3.0159409884289952E-2</c:v>
                </c:pt>
                <c:pt idx="574">
                  <c:v>3.0103893042706213E-2</c:v>
                </c:pt>
                <c:pt idx="575">
                  <c:v>3.0048376201122481E-2</c:v>
                </c:pt>
                <c:pt idx="576">
                  <c:v>2.9992690416754494E-2</c:v>
                </c:pt>
                <c:pt idx="577">
                  <c:v>2.993694082079125E-2</c:v>
                </c:pt>
                <c:pt idx="578">
                  <c:v>2.9881278808843677E-2</c:v>
                </c:pt>
                <c:pt idx="579">
                  <c:v>2.9825735968040383E-2</c:v>
                </c:pt>
                <c:pt idx="580">
                  <c:v>2.9770161297117334E-2</c:v>
                </c:pt>
                <c:pt idx="581">
                  <c:v>2.9714824152965797E-2</c:v>
                </c:pt>
                <c:pt idx="582">
                  <c:v>2.9659455208879585E-2</c:v>
                </c:pt>
                <c:pt idx="583">
                  <c:v>2.9604022755288388E-2</c:v>
                </c:pt>
                <c:pt idx="584">
                  <c:v>2.9548518850377188E-2</c:v>
                </c:pt>
                <c:pt idx="585">
                  <c:v>2.9492889001947978E-2</c:v>
                </c:pt>
                <c:pt idx="586">
                  <c:v>2.9437227741688891E-2</c:v>
                </c:pt>
                <c:pt idx="587">
                  <c:v>2.9381802390539238E-2</c:v>
                </c:pt>
                <c:pt idx="588">
                  <c:v>2.9326306740312738E-2</c:v>
                </c:pt>
                <c:pt idx="589">
                  <c:v>2.9270748707075769E-2</c:v>
                </c:pt>
                <c:pt idx="590">
                  <c:v>2.9215066257374994E-2</c:v>
                </c:pt>
                <c:pt idx="591">
                  <c:v>2.9159290799763544E-2</c:v>
                </c:pt>
                <c:pt idx="592">
                  <c:v>2.9103478192646078E-2</c:v>
                </c:pt>
                <c:pt idx="593">
                  <c:v>2.9047665585528678E-2</c:v>
                </c:pt>
                <c:pt idx="594">
                  <c:v>2.8991939199408387E-2</c:v>
                </c:pt>
                <c:pt idx="595">
                  <c:v>2.8936089893267108E-2</c:v>
                </c:pt>
                <c:pt idx="596">
                  <c:v>2.8880240587125863E-2</c:v>
                </c:pt>
                <c:pt idx="597">
                  <c:v>2.8824329991555972E-2</c:v>
                </c:pt>
                <c:pt idx="598">
                  <c:v>2.8768536154261469E-2</c:v>
                </c:pt>
                <c:pt idx="599">
                  <c:v>2.8712650595066964E-2</c:v>
                </c:pt>
                <c:pt idx="600">
                  <c:v>2.8656547378695385E-2</c:v>
                </c:pt>
                <c:pt idx="601">
                  <c:v>2.8600761869009412E-2</c:v>
                </c:pt>
                <c:pt idx="602">
                  <c:v>2.854497635932347E-2</c:v>
                </c:pt>
                <c:pt idx="603">
                  <c:v>2.8489005713593505E-2</c:v>
                </c:pt>
                <c:pt idx="604">
                  <c:v>2.8433265199758681E-2</c:v>
                </c:pt>
                <c:pt idx="605">
                  <c:v>2.8377494777613008E-2</c:v>
                </c:pt>
                <c:pt idx="606">
                  <c:v>2.8321724355467325E-2</c:v>
                </c:pt>
                <c:pt idx="607">
                  <c:v>2.8265949252830016E-2</c:v>
                </c:pt>
                <c:pt idx="608">
                  <c:v>2.8210258803264412E-2</c:v>
                </c:pt>
                <c:pt idx="609">
                  <c:v>2.8154563704019062E-2</c:v>
                </c:pt>
                <c:pt idx="610">
                  <c:v>2.8098809355463203E-2</c:v>
                </c:pt>
                <c:pt idx="611">
                  <c:v>2.8042495171435887E-2</c:v>
                </c:pt>
                <c:pt idx="612">
                  <c:v>2.798586362177851E-2</c:v>
                </c:pt>
                <c:pt idx="613">
                  <c:v>2.7929288366885116E-2</c:v>
                </c:pt>
                <c:pt idx="614">
                  <c:v>2.7872569608978923E-2</c:v>
                </c:pt>
                <c:pt idx="615">
                  <c:v>2.7815399098884488E-2</c:v>
                </c:pt>
                <c:pt idx="616">
                  <c:v>2.7757977238404771E-2</c:v>
                </c:pt>
                <c:pt idx="617">
                  <c:v>2.7700388898629712E-2</c:v>
                </c:pt>
                <c:pt idx="618">
                  <c:v>2.7642665615861171E-2</c:v>
                </c:pt>
                <c:pt idx="619">
                  <c:v>2.7584478888026977E-2</c:v>
                </c:pt>
                <c:pt idx="620">
                  <c:v>2.7526490686020252E-2</c:v>
                </c:pt>
                <c:pt idx="621">
                  <c:v>2.7468399307515056E-2</c:v>
                </c:pt>
                <c:pt idx="622">
                  <c:v>2.7409105007344101E-2</c:v>
                </c:pt>
                <c:pt idx="623">
                  <c:v>2.734979410252061E-2</c:v>
                </c:pt>
                <c:pt idx="624">
                  <c:v>2.7290457555380409E-2</c:v>
                </c:pt>
                <c:pt idx="625">
                  <c:v>2.7231079274103471E-2</c:v>
                </c:pt>
                <c:pt idx="626">
                  <c:v>2.717176145693807E-2</c:v>
                </c:pt>
                <c:pt idx="627">
                  <c:v>2.7112341949059364E-2</c:v>
                </c:pt>
                <c:pt idx="628">
                  <c:v>2.7052957581659591E-2</c:v>
                </c:pt>
                <c:pt idx="629">
                  <c:v>2.6993583050762878E-2</c:v>
                </c:pt>
                <c:pt idx="630">
                  <c:v>2.6934218443024984E-2</c:v>
                </c:pt>
                <c:pt idx="631">
                  <c:v>2.6874738729298311E-2</c:v>
                </c:pt>
                <c:pt idx="632">
                  <c:v>2.681338687975391E-2</c:v>
                </c:pt>
                <c:pt idx="633">
                  <c:v>2.675163972415389E-2</c:v>
                </c:pt>
              </c:numCache>
            </c:numRef>
          </c:xVal>
          <c:yVal>
            <c:numRef>
              <c:f>ERS!$O$52:$O$834</c:f>
              <c:numCache>
                <c:formatCode>General</c:formatCode>
                <c:ptCount val="783"/>
                <c:pt idx="0">
                  <c:v>1.9051315974243331E-2</c:v>
                </c:pt>
                <c:pt idx="1">
                  <c:v>1.9079265913408829E-2</c:v>
                </c:pt>
                <c:pt idx="2">
                  <c:v>1.9107215852574324E-2</c:v>
                </c:pt>
                <c:pt idx="3">
                  <c:v>1.914604224211984E-2</c:v>
                </c:pt>
                <c:pt idx="4">
                  <c:v>1.9209132856505343E-2</c:v>
                </c:pt>
                <c:pt idx="5">
                  <c:v>1.9231299500680164E-2</c:v>
                </c:pt>
                <c:pt idx="6">
                  <c:v>1.9253466144855003E-2</c:v>
                </c:pt>
                <c:pt idx="7">
                  <c:v>1.9275632789029835E-2</c:v>
                </c:pt>
                <c:pt idx="8">
                  <c:v>1.9294185075655345E-2</c:v>
                </c:pt>
                <c:pt idx="9">
                  <c:v>1.9312737362280844E-2</c:v>
                </c:pt>
                <c:pt idx="10">
                  <c:v>1.936488596866635E-2</c:v>
                </c:pt>
                <c:pt idx="11">
                  <c:v>1.9360830323734517E-2</c:v>
                </c:pt>
                <c:pt idx="12">
                  <c:v>1.9356774678802691E-2</c:v>
                </c:pt>
                <c:pt idx="13">
                  <c:v>1.9344787305835533E-2</c:v>
                </c:pt>
                <c:pt idx="14">
                  <c:v>1.9340879001615713E-2</c:v>
                </c:pt>
                <c:pt idx="15">
                  <c:v>1.9336970697395869E-2</c:v>
                </c:pt>
                <c:pt idx="16">
                  <c:v>1.9384379820976041E-2</c:v>
                </c:pt>
                <c:pt idx="17">
                  <c:v>1.9431788944556209E-2</c:v>
                </c:pt>
                <c:pt idx="18">
                  <c:v>1.9416949402586373E-2</c:v>
                </c:pt>
                <c:pt idx="19">
                  <c:v>1.9490372069356547E-2</c:v>
                </c:pt>
                <c:pt idx="20">
                  <c:v>1.9482330913206711E-2</c:v>
                </c:pt>
                <c:pt idx="21">
                  <c:v>1.9447234004636871E-2</c:v>
                </c:pt>
                <c:pt idx="22">
                  <c:v>1.9459383446307047E-2</c:v>
                </c:pt>
                <c:pt idx="23">
                  <c:v>1.9454903660337211E-2</c:v>
                </c:pt>
                <c:pt idx="24">
                  <c:v>1.9452672918307379E-2</c:v>
                </c:pt>
                <c:pt idx="25">
                  <c:v>1.9429307506017658E-2</c:v>
                </c:pt>
                <c:pt idx="26">
                  <c:v>1.9429582631263934E-2</c:v>
                </c:pt>
                <c:pt idx="27">
                  <c:v>1.9431691983230203E-2</c:v>
                </c:pt>
                <c:pt idx="28">
                  <c:v>1.9433801335196489E-2</c:v>
                </c:pt>
                <c:pt idx="29">
                  <c:v>1.9489731781142761E-2</c:v>
                </c:pt>
                <c:pt idx="30">
                  <c:v>1.9464668928693033E-2</c:v>
                </c:pt>
                <c:pt idx="31">
                  <c:v>1.94579568619993E-2</c:v>
                </c:pt>
                <c:pt idx="32">
                  <c:v>1.9458581212428386E-2</c:v>
                </c:pt>
                <c:pt idx="33">
                  <c:v>1.9459205562857459E-2</c:v>
                </c:pt>
                <c:pt idx="34">
                  <c:v>1.9459829913286535E-2</c:v>
                </c:pt>
                <c:pt idx="35">
                  <c:v>1.9460454263715624E-2</c:v>
                </c:pt>
                <c:pt idx="36">
                  <c:v>1.946107861414469E-2</c:v>
                </c:pt>
                <c:pt idx="37">
                  <c:v>1.9449920596662305E-2</c:v>
                </c:pt>
                <c:pt idx="38">
                  <c:v>1.943876257917989E-2</c:v>
                </c:pt>
                <c:pt idx="39">
                  <c:v>1.9427604561697513E-2</c:v>
                </c:pt>
                <c:pt idx="40">
                  <c:v>1.9404796076685781E-2</c:v>
                </c:pt>
                <c:pt idx="41">
                  <c:v>1.9381987591674053E-2</c:v>
                </c:pt>
                <c:pt idx="42">
                  <c:v>1.9367454175630329E-2</c:v>
                </c:pt>
                <c:pt idx="43">
                  <c:v>1.9352920759586601E-2</c:v>
                </c:pt>
                <c:pt idx="44">
                  <c:v>1.9337136323929555E-2</c:v>
                </c:pt>
                <c:pt idx="45">
                  <c:v>1.9319545608959841E-2</c:v>
                </c:pt>
                <c:pt idx="46">
                  <c:v>1.9301954893990139E-2</c:v>
                </c:pt>
                <c:pt idx="47">
                  <c:v>1.9284364179020422E-2</c:v>
                </c:pt>
                <c:pt idx="48">
                  <c:v>1.9265925226233386E-2</c:v>
                </c:pt>
                <c:pt idx="49">
                  <c:v>1.9247486273446322E-2</c:v>
                </c:pt>
                <c:pt idx="50">
                  <c:v>1.9235839405812624E-2</c:v>
                </c:pt>
                <c:pt idx="51">
                  <c:v>1.9224192538178902E-2</c:v>
                </c:pt>
                <c:pt idx="52">
                  <c:v>1.92125456705452E-2</c:v>
                </c:pt>
                <c:pt idx="53">
                  <c:v>1.9175782953126139E-2</c:v>
                </c:pt>
                <c:pt idx="54">
                  <c:v>1.9139020235707106E-2</c:v>
                </c:pt>
                <c:pt idx="55">
                  <c:v>1.9102257518288063E-2</c:v>
                </c:pt>
                <c:pt idx="56">
                  <c:v>1.9097512484131003E-2</c:v>
                </c:pt>
                <c:pt idx="57">
                  <c:v>1.9064818065350368E-2</c:v>
                </c:pt>
                <c:pt idx="58">
                  <c:v>1.9032123646569726E-2</c:v>
                </c:pt>
                <c:pt idx="59">
                  <c:v>1.8999429227789081E-2</c:v>
                </c:pt>
                <c:pt idx="60">
                  <c:v>1.8966734809008429E-2</c:v>
                </c:pt>
                <c:pt idx="61">
                  <c:v>1.8950656384907522E-2</c:v>
                </c:pt>
                <c:pt idx="62">
                  <c:v>1.8930277181298201E-2</c:v>
                </c:pt>
                <c:pt idx="63">
                  <c:v>1.8907730659231899E-2</c:v>
                </c:pt>
                <c:pt idx="64">
                  <c:v>1.8885184137165594E-2</c:v>
                </c:pt>
                <c:pt idx="65">
                  <c:v>1.8892371359162295E-2</c:v>
                </c:pt>
                <c:pt idx="66">
                  <c:v>1.8899558581158975E-2</c:v>
                </c:pt>
                <c:pt idx="67">
                  <c:v>1.890674580315567E-2</c:v>
                </c:pt>
                <c:pt idx="68">
                  <c:v>1.8913933025152357E-2</c:v>
                </c:pt>
                <c:pt idx="69">
                  <c:v>1.8914280365660056E-2</c:v>
                </c:pt>
                <c:pt idx="70">
                  <c:v>1.8914627706167749E-2</c:v>
                </c:pt>
                <c:pt idx="71">
                  <c:v>1.8905551608610443E-2</c:v>
                </c:pt>
                <c:pt idx="72">
                  <c:v>1.8877887235871128E-2</c:v>
                </c:pt>
                <c:pt idx="73">
                  <c:v>1.8896400957773805E-2</c:v>
                </c:pt>
                <c:pt idx="74">
                  <c:v>1.8906825315969069E-2</c:v>
                </c:pt>
                <c:pt idx="75">
                  <c:v>1.8917249674164281E-2</c:v>
                </c:pt>
                <c:pt idx="76">
                  <c:v>1.8911008425969527E-2</c:v>
                </c:pt>
                <c:pt idx="77">
                  <c:v>1.890476717777476E-2</c:v>
                </c:pt>
                <c:pt idx="78">
                  <c:v>1.8898241686829003E-2</c:v>
                </c:pt>
                <c:pt idx="79">
                  <c:v>1.8898584130027252E-2</c:v>
                </c:pt>
                <c:pt idx="80">
                  <c:v>1.8898926573225477E-2</c:v>
                </c:pt>
                <c:pt idx="81">
                  <c:v>1.8918591311333728E-2</c:v>
                </c:pt>
                <c:pt idx="82">
                  <c:v>1.8938256049441951E-2</c:v>
                </c:pt>
                <c:pt idx="83">
                  <c:v>1.8957920787550191E-2</c:v>
                </c:pt>
                <c:pt idx="84">
                  <c:v>1.8978815103399761E-2</c:v>
                </c:pt>
                <c:pt idx="85">
                  <c:v>1.8980725185438984E-2</c:v>
                </c:pt>
                <c:pt idx="86">
                  <c:v>1.898263526747819E-2</c:v>
                </c:pt>
                <c:pt idx="87">
                  <c:v>1.8940090358395861E-2</c:v>
                </c:pt>
                <c:pt idx="88">
                  <c:v>1.8919895602232239E-2</c:v>
                </c:pt>
                <c:pt idx="89">
                  <c:v>1.8899700846068616E-2</c:v>
                </c:pt>
                <c:pt idx="90">
                  <c:v>1.8879506089904984E-2</c:v>
                </c:pt>
                <c:pt idx="91">
                  <c:v>1.8859311333741351E-2</c:v>
                </c:pt>
                <c:pt idx="92">
                  <c:v>1.8846857190316237E-2</c:v>
                </c:pt>
                <c:pt idx="93">
                  <c:v>1.8834403046891105E-2</c:v>
                </c:pt>
                <c:pt idx="94">
                  <c:v>1.8842690518976971E-2</c:v>
                </c:pt>
                <c:pt idx="95">
                  <c:v>1.8850977991062848E-2</c:v>
                </c:pt>
                <c:pt idx="96">
                  <c:v>1.8859265463148721E-2</c:v>
                </c:pt>
                <c:pt idx="97">
                  <c:v>1.8867552935234594E-2</c:v>
                </c:pt>
                <c:pt idx="98">
                  <c:v>1.886011723365047E-2</c:v>
                </c:pt>
                <c:pt idx="99">
                  <c:v>1.8852681532066345E-2</c:v>
                </c:pt>
                <c:pt idx="100">
                  <c:v>1.8831750342692216E-2</c:v>
                </c:pt>
                <c:pt idx="101">
                  <c:v>1.8827980379121863E-2</c:v>
                </c:pt>
                <c:pt idx="102">
                  <c:v>1.8824210415551542E-2</c:v>
                </c:pt>
                <c:pt idx="103">
                  <c:v>1.8792828887546208E-2</c:v>
                </c:pt>
                <c:pt idx="104">
                  <c:v>1.8770115962412875E-2</c:v>
                </c:pt>
                <c:pt idx="105">
                  <c:v>1.874740303727954E-2</c:v>
                </c:pt>
                <c:pt idx="106">
                  <c:v>1.8724690112146201E-2</c:v>
                </c:pt>
                <c:pt idx="107">
                  <c:v>1.8703594844632885E-2</c:v>
                </c:pt>
                <c:pt idx="108">
                  <c:v>1.8660290965175741E-2</c:v>
                </c:pt>
                <c:pt idx="109">
                  <c:v>1.8641065638584416E-2</c:v>
                </c:pt>
                <c:pt idx="110">
                  <c:v>1.8621840311993078E-2</c:v>
                </c:pt>
                <c:pt idx="111">
                  <c:v>1.8593831953128741E-2</c:v>
                </c:pt>
                <c:pt idx="112">
                  <c:v>1.8565823594264414E-2</c:v>
                </c:pt>
                <c:pt idx="113">
                  <c:v>1.8551157776434717E-2</c:v>
                </c:pt>
                <c:pt idx="114">
                  <c:v>1.8523904213538528E-2</c:v>
                </c:pt>
                <c:pt idx="115">
                  <c:v>1.8496650650642335E-2</c:v>
                </c:pt>
                <c:pt idx="116">
                  <c:v>1.8469397087746135E-2</c:v>
                </c:pt>
                <c:pt idx="117">
                  <c:v>1.8442143524849935E-2</c:v>
                </c:pt>
                <c:pt idx="118">
                  <c:v>1.839628267287834E-2</c:v>
                </c:pt>
                <c:pt idx="119">
                  <c:v>1.8350421820906761E-2</c:v>
                </c:pt>
                <c:pt idx="120">
                  <c:v>1.8297882028536067E-2</c:v>
                </c:pt>
                <c:pt idx="121">
                  <c:v>1.8262936631020382E-2</c:v>
                </c:pt>
                <c:pt idx="122">
                  <c:v>1.8253197839950691E-2</c:v>
                </c:pt>
                <c:pt idx="123">
                  <c:v>1.8226001183583002E-2</c:v>
                </c:pt>
                <c:pt idx="124">
                  <c:v>1.8198804527215305E-2</c:v>
                </c:pt>
                <c:pt idx="125">
                  <c:v>1.81596902122436E-2</c:v>
                </c:pt>
                <c:pt idx="126">
                  <c:v>1.8120666906084101E-2</c:v>
                </c:pt>
                <c:pt idx="127">
                  <c:v>1.8081643599924598E-2</c:v>
                </c:pt>
                <c:pt idx="128">
                  <c:v>1.8049593525956101E-2</c:v>
                </c:pt>
                <c:pt idx="129">
                  <c:v>1.8026188543833612E-2</c:v>
                </c:pt>
                <c:pt idx="130">
                  <c:v>1.8021254696851115E-2</c:v>
                </c:pt>
                <c:pt idx="131">
                  <c:v>1.7976476893922611E-2</c:v>
                </c:pt>
                <c:pt idx="132">
                  <c:v>1.7957282880069432E-2</c:v>
                </c:pt>
                <c:pt idx="133">
                  <c:v>1.7938088866216267E-2</c:v>
                </c:pt>
                <c:pt idx="134">
                  <c:v>1.7940969068731719E-2</c:v>
                </c:pt>
                <c:pt idx="135">
                  <c:v>1.7954883930397826E-2</c:v>
                </c:pt>
                <c:pt idx="136">
                  <c:v>1.7930451823312554E-2</c:v>
                </c:pt>
                <c:pt idx="137">
                  <c:v>1.7935115734998664E-2</c:v>
                </c:pt>
                <c:pt idx="138">
                  <c:v>1.793787429895979E-2</c:v>
                </c:pt>
                <c:pt idx="139">
                  <c:v>1.7940632862920896E-2</c:v>
                </c:pt>
                <c:pt idx="140">
                  <c:v>1.7940562185547019E-2</c:v>
                </c:pt>
                <c:pt idx="141">
                  <c:v>1.7947651701473132E-2</c:v>
                </c:pt>
                <c:pt idx="142">
                  <c:v>1.7942809154981254E-2</c:v>
                </c:pt>
                <c:pt idx="143">
                  <c:v>1.7942363430690368E-2</c:v>
                </c:pt>
                <c:pt idx="144">
                  <c:v>1.7941917706399475E-2</c:v>
                </c:pt>
                <c:pt idx="145">
                  <c:v>1.7927761432067608E-2</c:v>
                </c:pt>
                <c:pt idx="146">
                  <c:v>1.7903489449571604E-2</c:v>
                </c:pt>
                <c:pt idx="147">
                  <c:v>1.7901427069271603E-2</c:v>
                </c:pt>
                <c:pt idx="148">
                  <c:v>1.7877047657067598E-2</c:v>
                </c:pt>
                <c:pt idx="149">
                  <c:v>1.7855997492133596E-2</c:v>
                </c:pt>
                <c:pt idx="150">
                  <c:v>1.7854109025980603E-2</c:v>
                </c:pt>
                <c:pt idx="151">
                  <c:v>1.7852220559827593E-2</c:v>
                </c:pt>
                <c:pt idx="152">
                  <c:v>1.7850332093674582E-2</c:v>
                </c:pt>
                <c:pt idx="153">
                  <c:v>1.7848443627521585E-2</c:v>
                </c:pt>
                <c:pt idx="154">
                  <c:v>1.7820491461245595E-2</c:v>
                </c:pt>
                <c:pt idx="155">
                  <c:v>1.7813555056025592E-2</c:v>
                </c:pt>
                <c:pt idx="156">
                  <c:v>1.7801785226705592E-2</c:v>
                </c:pt>
                <c:pt idx="157">
                  <c:v>1.782008185542559E-2</c:v>
                </c:pt>
                <c:pt idx="158">
                  <c:v>1.7779425664997864E-2</c:v>
                </c:pt>
                <c:pt idx="159">
                  <c:v>1.7778340959622919E-2</c:v>
                </c:pt>
                <c:pt idx="160">
                  <c:v>1.7777256254248006E-2</c:v>
                </c:pt>
                <c:pt idx="161">
                  <c:v>1.7772466167933081E-2</c:v>
                </c:pt>
                <c:pt idx="162">
                  <c:v>1.7737109538049155E-2</c:v>
                </c:pt>
                <c:pt idx="163">
                  <c:v>1.7701752908165242E-2</c:v>
                </c:pt>
                <c:pt idx="164">
                  <c:v>1.7676654169983645E-2</c:v>
                </c:pt>
                <c:pt idx="165">
                  <c:v>1.7651555431802066E-2</c:v>
                </c:pt>
                <c:pt idx="166">
                  <c:v>1.7626456693620472E-2</c:v>
                </c:pt>
                <c:pt idx="167">
                  <c:v>1.7589652066749544E-2</c:v>
                </c:pt>
                <c:pt idx="168">
                  <c:v>1.7557838592676324E-2</c:v>
                </c:pt>
                <c:pt idx="169">
                  <c:v>1.7526025118603111E-2</c:v>
                </c:pt>
                <c:pt idx="170">
                  <c:v>1.749421164452988E-2</c:v>
                </c:pt>
                <c:pt idx="171">
                  <c:v>1.7475686302734144E-2</c:v>
                </c:pt>
                <c:pt idx="172">
                  <c:v>1.7473028574069724E-2</c:v>
                </c:pt>
                <c:pt idx="173">
                  <c:v>1.7470370845405304E-2</c:v>
                </c:pt>
                <c:pt idx="174">
                  <c:v>1.7467713116740866E-2</c:v>
                </c:pt>
                <c:pt idx="175">
                  <c:v>1.7465055388076446E-2</c:v>
                </c:pt>
                <c:pt idx="176">
                  <c:v>1.7444138726113018E-2</c:v>
                </c:pt>
                <c:pt idx="177">
                  <c:v>1.742322206414958E-2</c:v>
                </c:pt>
                <c:pt idx="178">
                  <c:v>1.7378391883424237E-2</c:v>
                </c:pt>
                <c:pt idx="179">
                  <c:v>1.7333862183502913E-2</c:v>
                </c:pt>
                <c:pt idx="180">
                  <c:v>1.7287455166063587E-2</c:v>
                </c:pt>
                <c:pt idx="181">
                  <c:v>1.7243349940479706E-2</c:v>
                </c:pt>
                <c:pt idx="182">
                  <c:v>1.7199244714895826E-2</c:v>
                </c:pt>
                <c:pt idx="183">
                  <c:v>1.7155139489311973E-2</c:v>
                </c:pt>
                <c:pt idx="184">
                  <c:v>1.7135751885749968E-2</c:v>
                </c:pt>
                <c:pt idx="185">
                  <c:v>1.7116364282187973E-2</c:v>
                </c:pt>
                <c:pt idx="186">
                  <c:v>1.7098997230862632E-2</c:v>
                </c:pt>
                <c:pt idx="187">
                  <c:v>1.7081630179537309E-2</c:v>
                </c:pt>
                <c:pt idx="188">
                  <c:v>1.7064263128211962E-2</c:v>
                </c:pt>
                <c:pt idx="189">
                  <c:v>1.7046896076886638E-2</c:v>
                </c:pt>
                <c:pt idx="190">
                  <c:v>1.7049166530006082E-2</c:v>
                </c:pt>
                <c:pt idx="191">
                  <c:v>1.7051436983125522E-2</c:v>
                </c:pt>
                <c:pt idx="192">
                  <c:v>1.7062729086263325E-2</c:v>
                </c:pt>
                <c:pt idx="193">
                  <c:v>1.7074021189401097E-2</c:v>
                </c:pt>
                <c:pt idx="194">
                  <c:v>1.7068833217901879E-2</c:v>
                </c:pt>
                <c:pt idx="195">
                  <c:v>1.7063645246402664E-2</c:v>
                </c:pt>
                <c:pt idx="196">
                  <c:v>1.7060078285965775E-2</c:v>
                </c:pt>
                <c:pt idx="197">
                  <c:v>1.7056511325528871E-2</c:v>
                </c:pt>
                <c:pt idx="198">
                  <c:v>1.7052944365091978E-2</c:v>
                </c:pt>
                <c:pt idx="199">
                  <c:v>1.7058409773473317E-2</c:v>
                </c:pt>
                <c:pt idx="200">
                  <c:v>1.7063875181854659E-2</c:v>
                </c:pt>
                <c:pt idx="201">
                  <c:v>1.7047136707346984E-2</c:v>
                </c:pt>
                <c:pt idx="202">
                  <c:v>1.7030398232839319E-2</c:v>
                </c:pt>
                <c:pt idx="203">
                  <c:v>1.7026525726047993E-2</c:v>
                </c:pt>
                <c:pt idx="204">
                  <c:v>1.7022653219256657E-2</c:v>
                </c:pt>
                <c:pt idx="205">
                  <c:v>1.7018780712465324E-2</c:v>
                </c:pt>
                <c:pt idx="206">
                  <c:v>1.700582022279766E-2</c:v>
                </c:pt>
                <c:pt idx="207">
                  <c:v>1.699285973312999E-2</c:v>
                </c:pt>
                <c:pt idx="208">
                  <c:v>1.6965812976079755E-2</c:v>
                </c:pt>
                <c:pt idx="209">
                  <c:v>1.6938766219029542E-2</c:v>
                </c:pt>
                <c:pt idx="210">
                  <c:v>1.6937616243225317E-2</c:v>
                </c:pt>
                <c:pt idx="211">
                  <c:v>1.6911155907607101E-2</c:v>
                </c:pt>
                <c:pt idx="212">
                  <c:v>1.6884695571988864E-2</c:v>
                </c:pt>
                <c:pt idx="213">
                  <c:v>1.6858106222417752E-2</c:v>
                </c:pt>
                <c:pt idx="214">
                  <c:v>1.6831516872846612E-2</c:v>
                </c:pt>
                <c:pt idx="215">
                  <c:v>1.6831027459935741E-2</c:v>
                </c:pt>
                <c:pt idx="216">
                  <c:v>1.6830538047024852E-2</c:v>
                </c:pt>
                <c:pt idx="217">
                  <c:v>1.6834150226540313E-2</c:v>
                </c:pt>
                <c:pt idx="218">
                  <c:v>1.6803032195714645E-2</c:v>
                </c:pt>
                <c:pt idx="219">
                  <c:v>1.6829395890196767E-2</c:v>
                </c:pt>
                <c:pt idx="220">
                  <c:v>1.68557595846789E-2</c:v>
                </c:pt>
                <c:pt idx="221">
                  <c:v>1.6858637561931022E-2</c:v>
                </c:pt>
                <c:pt idx="222">
                  <c:v>1.6861515539183164E-2</c:v>
                </c:pt>
                <c:pt idx="223">
                  <c:v>1.6838495025105274E-2</c:v>
                </c:pt>
                <c:pt idx="224">
                  <c:v>1.6824584862730408E-2</c:v>
                </c:pt>
                <c:pt idx="225">
                  <c:v>1.6810674700355528E-2</c:v>
                </c:pt>
                <c:pt idx="226">
                  <c:v>1.6796764537980641E-2</c:v>
                </c:pt>
                <c:pt idx="227">
                  <c:v>1.6782854375605779E-2</c:v>
                </c:pt>
                <c:pt idx="228">
                  <c:v>1.6761049837158572E-2</c:v>
                </c:pt>
                <c:pt idx="229">
                  <c:v>1.6739245298711368E-2</c:v>
                </c:pt>
                <c:pt idx="230">
                  <c:v>1.6717440760264157E-2</c:v>
                </c:pt>
                <c:pt idx="231">
                  <c:v>1.6733695288344549E-2</c:v>
                </c:pt>
                <c:pt idx="232">
                  <c:v>1.6735453030269628E-2</c:v>
                </c:pt>
                <c:pt idx="233">
                  <c:v>1.6737210772194679E-2</c:v>
                </c:pt>
                <c:pt idx="234">
                  <c:v>1.6738968514119757E-2</c:v>
                </c:pt>
                <c:pt idx="235">
                  <c:v>1.6747029309840167E-2</c:v>
                </c:pt>
                <c:pt idx="236">
                  <c:v>1.6719362300188771E-2</c:v>
                </c:pt>
                <c:pt idx="237">
                  <c:v>1.6696345751011091E-2</c:v>
                </c:pt>
                <c:pt idx="238">
                  <c:v>1.6673329201833419E-2</c:v>
                </c:pt>
                <c:pt idx="239">
                  <c:v>1.6636907724249618E-2</c:v>
                </c:pt>
                <c:pt idx="240">
                  <c:v>1.6614395516914241E-2</c:v>
                </c:pt>
                <c:pt idx="241">
                  <c:v>1.6591883309578864E-2</c:v>
                </c:pt>
                <c:pt idx="242">
                  <c:v>1.6569371102243474E-2</c:v>
                </c:pt>
                <c:pt idx="243">
                  <c:v>1.659516850909408E-2</c:v>
                </c:pt>
                <c:pt idx="244">
                  <c:v>1.6594574390744708E-2</c:v>
                </c:pt>
                <c:pt idx="245">
                  <c:v>1.6590929317795326E-2</c:v>
                </c:pt>
                <c:pt idx="246">
                  <c:v>1.658729200038592E-2</c:v>
                </c:pt>
                <c:pt idx="247">
                  <c:v>1.655939365048454E-2</c:v>
                </c:pt>
                <c:pt idx="248">
                  <c:v>1.653262056080116E-2</c:v>
                </c:pt>
                <c:pt idx="249">
                  <c:v>1.6488502479366472E-2</c:v>
                </c:pt>
                <c:pt idx="250">
                  <c:v>1.6463869013259649E-2</c:v>
                </c:pt>
                <c:pt idx="251">
                  <c:v>1.6421249989788809E-2</c:v>
                </c:pt>
                <c:pt idx="252">
                  <c:v>1.6444181198727988E-2</c:v>
                </c:pt>
                <c:pt idx="253">
                  <c:v>1.6480386524627143E-2</c:v>
                </c:pt>
                <c:pt idx="254">
                  <c:v>1.643887388687031E-2</c:v>
                </c:pt>
                <c:pt idx="255">
                  <c:v>1.6445894399369484E-2</c:v>
                </c:pt>
                <c:pt idx="256">
                  <c:v>1.6453430438028643E-2</c:v>
                </c:pt>
                <c:pt idx="257">
                  <c:v>1.6478029246507819E-2</c:v>
                </c:pt>
                <c:pt idx="258">
                  <c:v>1.6451780373392965E-2</c:v>
                </c:pt>
                <c:pt idx="259">
                  <c:v>1.6492381652272139E-2</c:v>
                </c:pt>
                <c:pt idx="260">
                  <c:v>1.6521789095191308E-2</c:v>
                </c:pt>
                <c:pt idx="261">
                  <c:v>1.6487701860458972E-2</c:v>
                </c:pt>
                <c:pt idx="262">
                  <c:v>1.650799432444262E-2</c:v>
                </c:pt>
                <c:pt idx="263">
                  <c:v>1.646661949791629E-2</c:v>
                </c:pt>
                <c:pt idx="264">
                  <c:v>1.6506636818139943E-2</c:v>
                </c:pt>
                <c:pt idx="265">
                  <c:v>1.6513763590963602E-2</c:v>
                </c:pt>
                <c:pt idx="266">
                  <c:v>1.6520890363787278E-2</c:v>
                </c:pt>
                <c:pt idx="267">
                  <c:v>1.6519663999118923E-2</c:v>
                </c:pt>
                <c:pt idx="268">
                  <c:v>1.651843763445059E-2</c:v>
                </c:pt>
                <c:pt idx="269">
                  <c:v>1.6515122728654241E-2</c:v>
                </c:pt>
                <c:pt idx="270">
                  <c:v>1.6539138700897911E-2</c:v>
                </c:pt>
                <c:pt idx="271">
                  <c:v>1.6571703006241622E-2</c:v>
                </c:pt>
                <c:pt idx="272">
                  <c:v>1.6612281549825348E-2</c:v>
                </c:pt>
                <c:pt idx="273">
                  <c:v>1.6615451196949058E-2</c:v>
                </c:pt>
                <c:pt idx="274">
                  <c:v>1.661412351083277E-2</c:v>
                </c:pt>
                <c:pt idx="275">
                  <c:v>1.6648952146206483E-2</c:v>
                </c:pt>
                <c:pt idx="276">
                  <c:v>1.6683780781580206E-2</c:v>
                </c:pt>
                <c:pt idx="277">
                  <c:v>1.6706563979263914E-2</c:v>
                </c:pt>
                <c:pt idx="278">
                  <c:v>1.6756125937485919E-2</c:v>
                </c:pt>
                <c:pt idx="279">
                  <c:v>1.6774534437287925E-2</c:v>
                </c:pt>
                <c:pt idx="280">
                  <c:v>1.6764103738988925E-2</c:v>
                </c:pt>
                <c:pt idx="281">
                  <c:v>1.6753673040689913E-2</c:v>
                </c:pt>
                <c:pt idx="282">
                  <c:v>1.6767663609311912E-2</c:v>
                </c:pt>
                <c:pt idx="283">
                  <c:v>1.6748048489633911E-2</c:v>
                </c:pt>
                <c:pt idx="284">
                  <c:v>1.676251628227592E-2</c:v>
                </c:pt>
                <c:pt idx="285">
                  <c:v>1.6776984074917917E-2</c:v>
                </c:pt>
                <c:pt idx="286">
                  <c:v>1.6792637218139915E-2</c:v>
                </c:pt>
                <c:pt idx="287">
                  <c:v>1.6786008692440832E-2</c:v>
                </c:pt>
                <c:pt idx="288">
                  <c:v>1.6779380166741735E-2</c:v>
                </c:pt>
                <c:pt idx="289">
                  <c:v>1.6772751641042666E-2</c:v>
                </c:pt>
                <c:pt idx="290">
                  <c:v>1.6824436911888913E-2</c:v>
                </c:pt>
                <c:pt idx="291">
                  <c:v>1.6829640065065161E-2</c:v>
                </c:pt>
                <c:pt idx="292">
                  <c:v>1.6834843218241413E-2</c:v>
                </c:pt>
                <c:pt idx="293">
                  <c:v>1.6874999358367667E-2</c:v>
                </c:pt>
                <c:pt idx="294">
                  <c:v>1.6915155498493917E-2</c:v>
                </c:pt>
                <c:pt idx="295">
                  <c:v>1.6938934076727242E-2</c:v>
                </c:pt>
                <c:pt idx="296">
                  <c:v>1.6887387461228576E-2</c:v>
                </c:pt>
                <c:pt idx="297">
                  <c:v>1.683719144286391E-2</c:v>
                </c:pt>
                <c:pt idx="298">
                  <c:v>1.6881116092325569E-2</c:v>
                </c:pt>
                <c:pt idx="299">
                  <c:v>1.6870070609007221E-2</c:v>
                </c:pt>
                <c:pt idx="300">
                  <c:v>1.6858572025254859E-2</c:v>
                </c:pt>
                <c:pt idx="301">
                  <c:v>1.6859458590036513E-2</c:v>
                </c:pt>
                <c:pt idx="302">
                  <c:v>1.6873250736199844E-2</c:v>
                </c:pt>
                <c:pt idx="303">
                  <c:v>1.688704288236318E-2</c:v>
                </c:pt>
                <c:pt idx="304">
                  <c:v>1.6871720762466524E-2</c:v>
                </c:pt>
                <c:pt idx="305">
                  <c:v>1.6871379154949843E-2</c:v>
                </c:pt>
                <c:pt idx="306">
                  <c:v>1.6862231675913188E-2</c:v>
                </c:pt>
                <c:pt idx="307">
                  <c:v>1.6889750653496512E-2</c:v>
                </c:pt>
                <c:pt idx="308">
                  <c:v>1.6913738287225377E-2</c:v>
                </c:pt>
                <c:pt idx="309">
                  <c:v>1.6887141069482244E-2</c:v>
                </c:pt>
                <c:pt idx="310">
                  <c:v>1.6941971369911102E-2</c:v>
                </c:pt>
                <c:pt idx="311">
                  <c:v>1.6906557130003948E-2</c:v>
                </c:pt>
                <c:pt idx="312">
                  <c:v>1.6932303258512808E-2</c:v>
                </c:pt>
                <c:pt idx="313">
                  <c:v>1.6945191246555E-2</c:v>
                </c:pt>
                <c:pt idx="314">
                  <c:v>1.6958079234597186E-2</c:v>
                </c:pt>
                <c:pt idx="315">
                  <c:v>1.6948523428567189E-2</c:v>
                </c:pt>
                <c:pt idx="316">
                  <c:v>1.6934418174642831E-2</c:v>
                </c:pt>
                <c:pt idx="317">
                  <c:v>1.6920312920718501E-2</c:v>
                </c:pt>
                <c:pt idx="318">
                  <c:v>1.6966860863196175E-2</c:v>
                </c:pt>
                <c:pt idx="319">
                  <c:v>1.7013408805673841E-2</c:v>
                </c:pt>
                <c:pt idx="320">
                  <c:v>1.7023841027131507E-2</c:v>
                </c:pt>
                <c:pt idx="321">
                  <c:v>1.7025659839689174E-2</c:v>
                </c:pt>
                <c:pt idx="322">
                  <c:v>1.7083352022906836E-2</c:v>
                </c:pt>
                <c:pt idx="323">
                  <c:v>1.7141044206124504E-2</c:v>
                </c:pt>
                <c:pt idx="324">
                  <c:v>1.7151464465234505E-2</c:v>
                </c:pt>
                <c:pt idx="325">
                  <c:v>1.7161884724344507E-2</c:v>
                </c:pt>
                <c:pt idx="326">
                  <c:v>1.7181530253592515E-2</c:v>
                </c:pt>
                <c:pt idx="327">
                  <c:v>1.7254438236300514E-2</c:v>
                </c:pt>
                <c:pt idx="328">
                  <c:v>1.7219127740192915E-2</c:v>
                </c:pt>
                <c:pt idx="329">
                  <c:v>1.7183817244085325E-2</c:v>
                </c:pt>
                <c:pt idx="330">
                  <c:v>1.7163676749695721E-2</c:v>
                </c:pt>
                <c:pt idx="331">
                  <c:v>1.7143536255306121E-2</c:v>
                </c:pt>
                <c:pt idx="332">
                  <c:v>1.7094259699160719E-2</c:v>
                </c:pt>
                <c:pt idx="333">
                  <c:v>1.7095257363550716E-2</c:v>
                </c:pt>
                <c:pt idx="334">
                  <c:v>1.7059047650414706E-2</c:v>
                </c:pt>
                <c:pt idx="335">
                  <c:v>1.7024094049298721E-2</c:v>
                </c:pt>
                <c:pt idx="336">
                  <c:v>1.7029711778956211E-2</c:v>
                </c:pt>
                <c:pt idx="337">
                  <c:v>1.7035329508613715E-2</c:v>
                </c:pt>
                <c:pt idx="338">
                  <c:v>1.7017285519729215E-2</c:v>
                </c:pt>
                <c:pt idx="339">
                  <c:v>1.7014951606486722E-2</c:v>
                </c:pt>
                <c:pt idx="340">
                  <c:v>1.6993855800758226E-2</c:v>
                </c:pt>
                <c:pt idx="341">
                  <c:v>1.7014346297015717E-2</c:v>
                </c:pt>
                <c:pt idx="342">
                  <c:v>1.7043820456353224E-2</c:v>
                </c:pt>
                <c:pt idx="343">
                  <c:v>1.7073294615690716E-2</c:v>
                </c:pt>
                <c:pt idx="344">
                  <c:v>1.7013349330338726E-2</c:v>
                </c:pt>
                <c:pt idx="345">
                  <c:v>1.6974542268452429E-2</c:v>
                </c:pt>
                <c:pt idx="346">
                  <c:v>1.6935735206566133E-2</c:v>
                </c:pt>
                <c:pt idx="347">
                  <c:v>1.6891797405498121E-2</c:v>
                </c:pt>
                <c:pt idx="348">
                  <c:v>1.6847859604430134E-2</c:v>
                </c:pt>
                <c:pt idx="349">
                  <c:v>1.6839870495551378E-2</c:v>
                </c:pt>
                <c:pt idx="350">
                  <c:v>1.6898249856926617E-2</c:v>
                </c:pt>
                <c:pt idx="351">
                  <c:v>1.6881700631247883E-2</c:v>
                </c:pt>
                <c:pt idx="352">
                  <c:v>1.6865151405569139E-2</c:v>
                </c:pt>
                <c:pt idx="353">
                  <c:v>1.6877248437984375E-2</c:v>
                </c:pt>
                <c:pt idx="354">
                  <c:v>1.6889345470399622E-2</c:v>
                </c:pt>
                <c:pt idx="355">
                  <c:v>1.6878620560122883E-2</c:v>
                </c:pt>
                <c:pt idx="356">
                  <c:v>1.6859734673514881E-2</c:v>
                </c:pt>
                <c:pt idx="357">
                  <c:v>1.6832737720438883E-2</c:v>
                </c:pt>
                <c:pt idx="358">
                  <c:v>1.6840354414682884E-2</c:v>
                </c:pt>
                <c:pt idx="359">
                  <c:v>1.6832843467462888E-2</c:v>
                </c:pt>
                <c:pt idx="360">
                  <c:v>1.6779670910338888E-2</c:v>
                </c:pt>
                <c:pt idx="361">
                  <c:v>1.6816709284401692E-2</c:v>
                </c:pt>
                <c:pt idx="362">
                  <c:v>1.688282603394449E-2</c:v>
                </c:pt>
                <c:pt idx="363">
                  <c:v>1.6873708825669291E-2</c:v>
                </c:pt>
                <c:pt idx="364">
                  <c:v>1.6866850088274092E-2</c:v>
                </c:pt>
                <c:pt idx="365">
                  <c:v>1.6895210672176877E-2</c:v>
                </c:pt>
                <c:pt idx="366">
                  <c:v>1.6876152068720895E-2</c:v>
                </c:pt>
                <c:pt idx="367">
                  <c:v>1.6885798973996884E-2</c:v>
                </c:pt>
                <c:pt idx="368">
                  <c:v>1.6863368462205895E-2</c:v>
                </c:pt>
                <c:pt idx="369">
                  <c:v>1.6851799921466893E-2</c:v>
                </c:pt>
                <c:pt idx="370">
                  <c:v>1.6833220967846441E-2</c:v>
                </c:pt>
                <c:pt idx="371">
                  <c:v>1.6818220756069993E-2</c:v>
                </c:pt>
                <c:pt idx="372">
                  <c:v>1.6816377465253541E-2</c:v>
                </c:pt>
                <c:pt idx="373">
                  <c:v>1.6786859186667103E-2</c:v>
                </c:pt>
                <c:pt idx="374">
                  <c:v>1.675645987444908E-2</c:v>
                </c:pt>
                <c:pt idx="375">
                  <c:v>1.6724851939236902E-2</c:v>
                </c:pt>
                <c:pt idx="376">
                  <c:v>1.6718502615644885E-2</c:v>
                </c:pt>
                <c:pt idx="377">
                  <c:v>1.671457562892489E-2</c:v>
                </c:pt>
                <c:pt idx="378">
                  <c:v>1.6723640776050881E-2</c:v>
                </c:pt>
                <c:pt idx="379">
                  <c:v>1.664566563684089E-2</c:v>
                </c:pt>
                <c:pt idx="380">
                  <c:v>1.6621213872359618E-2</c:v>
                </c:pt>
                <c:pt idx="381">
                  <c:v>1.6591284017972375E-2</c:v>
                </c:pt>
                <c:pt idx="382">
                  <c:v>1.6559569792125126E-2</c:v>
                </c:pt>
                <c:pt idx="383">
                  <c:v>1.6541271014485871E-2</c:v>
                </c:pt>
              </c:numCache>
            </c:numRef>
          </c:yVal>
        </c:ser>
        <c:ser>
          <c:idx val="4"/>
          <c:order val="3"/>
          <c:tx>
            <c:strRef>
              <c:f>ERS!$P$51</c:f>
              <c:strCache>
                <c:ptCount val="1"/>
                <c:pt idx="0">
                  <c:v>ERS adj 500</c:v>
                </c:pt>
              </c:strCache>
            </c:strRef>
          </c:tx>
          <c:spPr>
            <a:ln w="25400">
              <a:solidFill>
                <a:srgbClr val="33CCCC"/>
              </a:solidFill>
              <a:prstDash val="solid"/>
            </a:ln>
          </c:spPr>
          <c:marker>
            <c:symbol val="circle"/>
            <c:size val="3"/>
            <c:spPr>
              <a:solidFill>
                <a:srgbClr val="33CCCC"/>
              </a:solidFill>
              <a:ln>
                <a:solidFill>
                  <a:srgbClr val="33CCCC"/>
                </a:solidFill>
                <a:prstDash val="solid"/>
              </a:ln>
            </c:spPr>
          </c:marker>
          <c:xVal>
            <c:numRef>
              <c:f>ERS!$K$52:$K$834</c:f>
              <c:numCache>
                <c:formatCode>General</c:formatCode>
                <c:ptCount val="783"/>
                <c:pt idx="0">
                  <c:v>5.2746516668362074E-2</c:v>
                </c:pt>
                <c:pt idx="1">
                  <c:v>5.2740098013778276E-2</c:v>
                </c:pt>
                <c:pt idx="2">
                  <c:v>5.2733679359194437E-2</c:v>
                </c:pt>
                <c:pt idx="3">
                  <c:v>5.2727260704610542E-2</c:v>
                </c:pt>
                <c:pt idx="4">
                  <c:v>5.2720842050026709E-2</c:v>
                </c:pt>
                <c:pt idx="5">
                  <c:v>5.2714423395442869E-2</c:v>
                </c:pt>
                <c:pt idx="6">
                  <c:v>5.2708004740858988E-2</c:v>
                </c:pt>
                <c:pt idx="7">
                  <c:v>5.2701586086275114E-2</c:v>
                </c:pt>
                <c:pt idx="8">
                  <c:v>5.2695167431691295E-2</c:v>
                </c:pt>
                <c:pt idx="9">
                  <c:v>5.2688748777107379E-2</c:v>
                </c:pt>
                <c:pt idx="10">
                  <c:v>5.2682330122523602E-2</c:v>
                </c:pt>
                <c:pt idx="11">
                  <c:v>5.2675633278225033E-2</c:v>
                </c:pt>
                <c:pt idx="12">
                  <c:v>5.2668936433926519E-2</c:v>
                </c:pt>
                <c:pt idx="13">
                  <c:v>5.2662544378084417E-2</c:v>
                </c:pt>
                <c:pt idx="14">
                  <c:v>5.2656152322242383E-2</c:v>
                </c:pt>
                <c:pt idx="15">
                  <c:v>5.2649760266400308E-2</c:v>
                </c:pt>
                <c:pt idx="16">
                  <c:v>5.2643368210558282E-2</c:v>
                </c:pt>
                <c:pt idx="17">
                  <c:v>5.2636976154716311E-2</c:v>
                </c:pt>
                <c:pt idx="18">
                  <c:v>5.2630584098874215E-2</c:v>
                </c:pt>
                <c:pt idx="19">
                  <c:v>5.2624192043032154E-2</c:v>
                </c:pt>
                <c:pt idx="20">
                  <c:v>5.2617799987190128E-2</c:v>
                </c:pt>
                <c:pt idx="21">
                  <c:v>5.261113085811471E-2</c:v>
                </c:pt>
                <c:pt idx="22">
                  <c:v>5.2604461729039237E-2</c:v>
                </c:pt>
                <c:pt idx="23">
                  <c:v>5.2597792599963798E-2</c:v>
                </c:pt>
                <c:pt idx="24">
                  <c:v>5.2591123470888332E-2</c:v>
                </c:pt>
                <c:pt idx="25">
                  <c:v>5.2584757830530758E-2</c:v>
                </c:pt>
                <c:pt idx="26">
                  <c:v>5.2578392190173101E-2</c:v>
                </c:pt>
                <c:pt idx="27">
                  <c:v>5.2572026549815534E-2</c:v>
                </c:pt>
                <c:pt idx="28">
                  <c:v>5.2565384945257677E-2</c:v>
                </c:pt>
                <c:pt idx="29">
                  <c:v>5.2558743340699765E-2</c:v>
                </c:pt>
                <c:pt idx="30">
                  <c:v>5.2552101736141922E-2</c:v>
                </c:pt>
                <c:pt idx="31">
                  <c:v>5.2545460131583996E-2</c:v>
                </c:pt>
                <c:pt idx="32">
                  <c:v>5.2538818527026132E-2</c:v>
                </c:pt>
                <c:pt idx="33">
                  <c:v>5.2532176922468296E-2</c:v>
                </c:pt>
                <c:pt idx="34">
                  <c:v>5.2525535317910384E-2</c:v>
                </c:pt>
                <c:pt idx="35">
                  <c:v>5.2518893713352485E-2</c:v>
                </c:pt>
                <c:pt idx="36">
                  <c:v>5.2512252108794635E-2</c:v>
                </c:pt>
                <c:pt idx="37">
                  <c:v>5.250533564169077E-2</c:v>
                </c:pt>
                <c:pt idx="38">
                  <c:v>5.2498419174586933E-2</c:v>
                </c:pt>
                <c:pt idx="39">
                  <c:v>5.2491502707483075E-2</c:v>
                </c:pt>
                <c:pt idx="40">
                  <c:v>5.2484586240379223E-2</c:v>
                </c:pt>
                <c:pt idx="41">
                  <c:v>5.2477669773275365E-2</c:v>
                </c:pt>
                <c:pt idx="42">
                  <c:v>5.2470753306171493E-2</c:v>
                </c:pt>
                <c:pt idx="43">
                  <c:v>5.2463836839067718E-2</c:v>
                </c:pt>
                <c:pt idx="44">
                  <c:v>5.2457222570154456E-2</c:v>
                </c:pt>
                <c:pt idx="45">
                  <c:v>5.2450334533039412E-2</c:v>
                </c:pt>
                <c:pt idx="46">
                  <c:v>5.2443446495924292E-2</c:v>
                </c:pt>
                <c:pt idx="47">
                  <c:v>5.2436558458809193E-2</c:v>
                </c:pt>
                <c:pt idx="48">
                  <c:v>5.2429397740593714E-2</c:v>
                </c:pt>
                <c:pt idx="49">
                  <c:v>5.2422237022378283E-2</c:v>
                </c:pt>
                <c:pt idx="50">
                  <c:v>5.2415076304162714E-2</c:v>
                </c:pt>
                <c:pt idx="51">
                  <c:v>5.2407915585947283E-2</c:v>
                </c:pt>
                <c:pt idx="52">
                  <c:v>5.2400483266557323E-2</c:v>
                </c:pt>
                <c:pt idx="53">
                  <c:v>5.2393050947167431E-2</c:v>
                </c:pt>
                <c:pt idx="54">
                  <c:v>5.2385618627777464E-2</c:v>
                </c:pt>
                <c:pt idx="55">
                  <c:v>5.2378186308387496E-2</c:v>
                </c:pt>
                <c:pt idx="56">
                  <c:v>5.2370753988997584E-2</c:v>
                </c:pt>
                <c:pt idx="57">
                  <c:v>5.2363321669607686E-2</c:v>
                </c:pt>
                <c:pt idx="58">
                  <c:v>5.2355618821859753E-2</c:v>
                </c:pt>
                <c:pt idx="59">
                  <c:v>5.2347915974111849E-2</c:v>
                </c:pt>
                <c:pt idx="60">
                  <c:v>5.2340213126363923E-2</c:v>
                </c:pt>
                <c:pt idx="61">
                  <c:v>5.2332811195399884E-2</c:v>
                </c:pt>
                <c:pt idx="62">
                  <c:v>5.2325409264435803E-2</c:v>
                </c:pt>
                <c:pt idx="63">
                  <c:v>5.2318007333471778E-2</c:v>
                </c:pt>
                <c:pt idx="64">
                  <c:v>5.2310605402507704E-2</c:v>
                </c:pt>
                <c:pt idx="65">
                  <c:v>5.2302934008958038E-2</c:v>
                </c:pt>
                <c:pt idx="66">
                  <c:v>5.2295262615408324E-2</c:v>
                </c:pt>
                <c:pt idx="67">
                  <c:v>5.2287591221858713E-2</c:v>
                </c:pt>
                <c:pt idx="68">
                  <c:v>5.2279651424516266E-2</c:v>
                </c:pt>
                <c:pt idx="69">
                  <c:v>5.2271711627173797E-2</c:v>
                </c:pt>
                <c:pt idx="70">
                  <c:v>5.2263771829831447E-2</c:v>
                </c:pt>
                <c:pt idx="71">
                  <c:v>5.2255832032488944E-2</c:v>
                </c:pt>
                <c:pt idx="72">
                  <c:v>5.2247892235146524E-2</c:v>
                </c:pt>
                <c:pt idx="73">
                  <c:v>5.2239952437804077E-2</c:v>
                </c:pt>
                <c:pt idx="74">
                  <c:v>5.2232044932953463E-2</c:v>
                </c:pt>
                <c:pt idx="75">
                  <c:v>5.2224137428102772E-2</c:v>
                </c:pt>
                <c:pt idx="76">
                  <c:v>5.2215963616360973E-2</c:v>
                </c:pt>
                <c:pt idx="77">
                  <c:v>5.2207789804619251E-2</c:v>
                </c:pt>
                <c:pt idx="78">
                  <c:v>5.2199350724220557E-2</c:v>
                </c:pt>
                <c:pt idx="79">
                  <c:v>5.2190911643821947E-2</c:v>
                </c:pt>
                <c:pt idx="80">
                  <c:v>5.2182472563423267E-2</c:v>
                </c:pt>
                <c:pt idx="81">
                  <c:v>5.2174033483024566E-2</c:v>
                </c:pt>
                <c:pt idx="82">
                  <c:v>5.2165594402625921E-2</c:v>
                </c:pt>
                <c:pt idx="83">
                  <c:v>5.2156891085075929E-2</c:v>
                </c:pt>
                <c:pt idx="84">
                  <c:v>5.2148187767525896E-2</c:v>
                </c:pt>
                <c:pt idx="85">
                  <c:v>5.2139782830948417E-2</c:v>
                </c:pt>
                <c:pt idx="86">
                  <c:v>5.2131114682057215E-2</c:v>
                </c:pt>
                <c:pt idx="87">
                  <c:v>5.2122446533166111E-2</c:v>
                </c:pt>
                <c:pt idx="88">
                  <c:v>5.2113778384274952E-2</c:v>
                </c:pt>
                <c:pt idx="89">
                  <c:v>5.2105110235383827E-2</c:v>
                </c:pt>
                <c:pt idx="90">
                  <c:v>5.2096442086492729E-2</c:v>
                </c:pt>
                <c:pt idx="91">
                  <c:v>5.2087773937601625E-2</c:v>
                </c:pt>
                <c:pt idx="92">
                  <c:v>5.2079105788710389E-2</c:v>
                </c:pt>
                <c:pt idx="93">
                  <c:v>5.2070437639819341E-2</c:v>
                </c:pt>
                <c:pt idx="94">
                  <c:v>5.2061507296844771E-2</c:v>
                </c:pt>
                <c:pt idx="95">
                  <c:v>5.2052576953870243E-2</c:v>
                </c:pt>
                <c:pt idx="96">
                  <c:v>5.2043646610895687E-2</c:v>
                </c:pt>
                <c:pt idx="97">
                  <c:v>5.2034716267921124E-2</c:v>
                </c:pt>
                <c:pt idx="98">
                  <c:v>5.202578592494661E-2</c:v>
                </c:pt>
                <c:pt idx="99">
                  <c:v>5.2016594399570716E-2</c:v>
                </c:pt>
                <c:pt idx="100">
                  <c:v>5.2007402874194759E-2</c:v>
                </c:pt>
                <c:pt idx="101">
                  <c:v>5.1998508475210085E-2</c:v>
                </c:pt>
                <c:pt idx="102">
                  <c:v>5.1989614076225502E-2</c:v>
                </c:pt>
                <c:pt idx="103">
                  <c:v>5.1980719677240862E-2</c:v>
                </c:pt>
                <c:pt idx="104">
                  <c:v>5.1971825278256209E-2</c:v>
                </c:pt>
                <c:pt idx="105">
                  <c:v>5.1962930879271646E-2</c:v>
                </c:pt>
                <c:pt idx="106">
                  <c:v>5.1953776303078326E-2</c:v>
                </c:pt>
                <c:pt idx="107">
                  <c:v>5.1944621726885083E-2</c:v>
                </c:pt>
                <c:pt idx="108">
                  <c:v>5.1935467150691868E-2</c:v>
                </c:pt>
                <c:pt idx="109">
                  <c:v>5.1926053396051497E-2</c:v>
                </c:pt>
                <c:pt idx="110">
                  <c:v>5.1916639641411258E-2</c:v>
                </c:pt>
                <c:pt idx="111">
                  <c:v>5.1906967700711688E-2</c:v>
                </c:pt>
                <c:pt idx="112">
                  <c:v>5.1897295760012091E-2</c:v>
                </c:pt>
                <c:pt idx="113">
                  <c:v>5.1887919699889866E-2</c:v>
                </c:pt>
                <c:pt idx="114">
                  <c:v>5.1878543639767599E-2</c:v>
                </c:pt>
                <c:pt idx="115">
                  <c:v>5.1869167579645395E-2</c:v>
                </c:pt>
                <c:pt idx="116">
                  <c:v>5.1859534319534856E-2</c:v>
                </c:pt>
                <c:pt idx="117">
                  <c:v>5.1849644839246138E-2</c:v>
                </c:pt>
                <c:pt idx="118">
                  <c:v>5.1839500112384078E-2</c:v>
                </c:pt>
                <c:pt idx="119">
                  <c:v>5.1829355385522038E-2</c:v>
                </c:pt>
                <c:pt idx="120">
                  <c:v>5.1818956379541266E-2</c:v>
                </c:pt>
                <c:pt idx="121">
                  <c:v>5.1808557373560389E-2</c:v>
                </c:pt>
                <c:pt idx="122">
                  <c:v>5.1798158367579547E-2</c:v>
                </c:pt>
                <c:pt idx="123">
                  <c:v>5.1787759361598761E-2</c:v>
                </c:pt>
                <c:pt idx="124">
                  <c:v>5.1777107037857463E-2</c:v>
                </c:pt>
                <c:pt idx="125">
                  <c:v>5.1766454714116256E-2</c:v>
                </c:pt>
                <c:pt idx="126">
                  <c:v>5.1756097033819941E-2</c:v>
                </c:pt>
                <c:pt idx="127">
                  <c:v>5.1745486991079011E-2</c:v>
                </c:pt>
                <c:pt idx="128">
                  <c:v>5.1734625535220034E-2</c:v>
                </c:pt>
                <c:pt idx="129">
                  <c:v>5.1723513609632329E-2</c:v>
                </c:pt>
                <c:pt idx="130">
                  <c:v>5.1712152151820193E-2</c:v>
                </c:pt>
                <c:pt idx="131">
                  <c:v>5.170079069400807E-2</c:v>
                </c:pt>
                <c:pt idx="132">
                  <c:v>5.1689429236195891E-2</c:v>
                </c:pt>
                <c:pt idx="133">
                  <c:v>5.1678067778383747E-2</c:v>
                </c:pt>
                <c:pt idx="134">
                  <c:v>5.1666999735481459E-2</c:v>
                </c:pt>
                <c:pt idx="135">
                  <c:v>5.165593169257908E-2</c:v>
                </c:pt>
                <c:pt idx="136">
                  <c:v>5.164486364967677E-2</c:v>
                </c:pt>
                <c:pt idx="137">
                  <c:v>5.1633547006220422E-2</c:v>
                </c:pt>
                <c:pt idx="138">
                  <c:v>5.1622230362764046E-2</c:v>
                </c:pt>
                <c:pt idx="139">
                  <c:v>5.1610419290128183E-2</c:v>
                </c:pt>
                <c:pt idx="140">
                  <c:v>5.1598608217492285E-2</c:v>
                </c:pt>
                <c:pt idx="141">
                  <c:v>5.1586797144856415E-2</c:v>
                </c:pt>
                <c:pt idx="142">
                  <c:v>5.1574740232178437E-2</c:v>
                </c:pt>
                <c:pt idx="143">
                  <c:v>5.156268331950057E-2</c:v>
                </c:pt>
                <c:pt idx="144">
                  <c:v>5.1550626406822661E-2</c:v>
                </c:pt>
                <c:pt idx="145">
                  <c:v>5.1538569494144711E-2</c:v>
                </c:pt>
                <c:pt idx="146">
                  <c:v>5.1526804776355219E-2</c:v>
                </c:pt>
                <c:pt idx="147">
                  <c:v>5.1515040058565761E-2</c:v>
                </c:pt>
                <c:pt idx="148">
                  <c:v>5.1502786381614894E-2</c:v>
                </c:pt>
                <c:pt idx="149">
                  <c:v>5.1490532704664076E-2</c:v>
                </c:pt>
                <c:pt idx="150">
                  <c:v>5.1478279027713292E-2</c:v>
                </c:pt>
                <c:pt idx="151">
                  <c:v>5.1465782220519105E-2</c:v>
                </c:pt>
                <c:pt idx="152">
                  <c:v>5.1453285413324966E-2</c:v>
                </c:pt>
                <c:pt idx="153">
                  <c:v>5.1440788606130806E-2</c:v>
                </c:pt>
                <c:pt idx="154">
                  <c:v>5.1428049560914998E-2</c:v>
                </c:pt>
                <c:pt idx="155">
                  <c:v>5.1415310515699184E-2</c:v>
                </c:pt>
                <c:pt idx="156">
                  <c:v>5.1402571470483403E-2</c:v>
                </c:pt>
                <c:pt idx="157">
                  <c:v>5.1389591074023834E-2</c:v>
                </c:pt>
                <c:pt idx="158">
                  <c:v>5.1376661190999574E-2</c:v>
                </c:pt>
                <c:pt idx="159">
                  <c:v>5.1363731307975342E-2</c:v>
                </c:pt>
                <c:pt idx="160">
                  <c:v>5.135080142495102E-2</c:v>
                </c:pt>
                <c:pt idx="161">
                  <c:v>5.1337871541926816E-2</c:v>
                </c:pt>
                <c:pt idx="162">
                  <c:v>5.1324702065068548E-2</c:v>
                </c:pt>
                <c:pt idx="163">
                  <c:v>5.1311532588210376E-2</c:v>
                </c:pt>
                <c:pt idx="164">
                  <c:v>5.1298363111352115E-2</c:v>
                </c:pt>
                <c:pt idx="165">
                  <c:v>5.1285193634493943E-2</c:v>
                </c:pt>
                <c:pt idx="166">
                  <c:v>5.12720241576358E-2</c:v>
                </c:pt>
                <c:pt idx="167">
                  <c:v>5.125861595766678E-2</c:v>
                </c:pt>
                <c:pt idx="168">
                  <c:v>5.1245207757697718E-2</c:v>
                </c:pt>
                <c:pt idx="169">
                  <c:v>5.1231799557728754E-2</c:v>
                </c:pt>
                <c:pt idx="170">
                  <c:v>5.1217916502707198E-2</c:v>
                </c:pt>
                <c:pt idx="171">
                  <c:v>5.1204323227744132E-2</c:v>
                </c:pt>
                <c:pt idx="172">
                  <c:v>5.1190729952781122E-2</c:v>
                </c:pt>
                <c:pt idx="173">
                  <c:v>5.1176900535486694E-2</c:v>
                </c:pt>
                <c:pt idx="174">
                  <c:v>5.1162601378271923E-2</c:v>
                </c:pt>
                <c:pt idx="175">
                  <c:v>5.1148302221057075E-2</c:v>
                </c:pt>
                <c:pt idx="176">
                  <c:v>5.1133769456122968E-2</c:v>
                </c:pt>
                <c:pt idx="177">
                  <c:v>5.1119236691188792E-2</c:v>
                </c:pt>
                <c:pt idx="178">
                  <c:v>5.1104992511342817E-2</c:v>
                </c:pt>
                <c:pt idx="179">
                  <c:v>5.109074833149687E-2</c:v>
                </c:pt>
                <c:pt idx="180">
                  <c:v>5.1076271378742204E-2</c:v>
                </c:pt>
                <c:pt idx="181">
                  <c:v>5.1061794425987517E-2</c:v>
                </c:pt>
                <c:pt idx="182">
                  <c:v>5.104731747323283E-2</c:v>
                </c:pt>
                <c:pt idx="183">
                  <c:v>5.1032608577419897E-2</c:v>
                </c:pt>
                <c:pt idx="184">
                  <c:v>5.1017955961788333E-2</c:v>
                </c:pt>
                <c:pt idx="185">
                  <c:v>5.1003303346156749E-2</c:v>
                </c:pt>
                <c:pt idx="186">
                  <c:v>5.0988650730525158E-2</c:v>
                </c:pt>
                <c:pt idx="187">
                  <c:v>5.0973767816819615E-2</c:v>
                </c:pt>
                <c:pt idx="188">
                  <c:v>5.095865542025494E-2</c:v>
                </c:pt>
                <c:pt idx="189">
                  <c:v>5.0943543023690314E-2</c:v>
                </c:pt>
                <c:pt idx="190">
                  <c:v>5.0928488174323688E-2</c:v>
                </c:pt>
                <c:pt idx="191">
                  <c:v>5.0913433324957028E-2</c:v>
                </c:pt>
                <c:pt idx="192">
                  <c:v>5.0898378475590325E-2</c:v>
                </c:pt>
                <c:pt idx="193">
                  <c:v>5.0883095759439251E-2</c:v>
                </c:pt>
                <c:pt idx="194">
                  <c:v>5.0867813043288128E-2</c:v>
                </c:pt>
                <c:pt idx="195">
                  <c:v>5.0852530327137033E-2</c:v>
                </c:pt>
                <c:pt idx="196">
                  <c:v>5.0837247610985875E-2</c:v>
                </c:pt>
                <c:pt idx="197">
                  <c:v>5.0821737828988515E-2</c:v>
                </c:pt>
                <c:pt idx="198">
                  <c:v>5.0806228046991121E-2</c:v>
                </c:pt>
                <c:pt idx="199">
                  <c:v>5.0790777044411518E-2</c:v>
                </c:pt>
                <c:pt idx="200">
                  <c:v>5.0775100563856791E-2</c:v>
                </c:pt>
                <c:pt idx="201">
                  <c:v>5.0759424083302189E-2</c:v>
                </c:pt>
                <c:pt idx="202">
                  <c:v>5.0743522911781594E-2</c:v>
                </c:pt>
                <c:pt idx="203">
                  <c:v>5.072762174026104E-2</c:v>
                </c:pt>
                <c:pt idx="204">
                  <c:v>5.0711720568740438E-2</c:v>
                </c:pt>
                <c:pt idx="205">
                  <c:v>5.0695595488695296E-2</c:v>
                </c:pt>
                <c:pt idx="206">
                  <c:v>5.0679247278036417E-2</c:v>
                </c:pt>
                <c:pt idx="207">
                  <c:v>5.0662899067377531E-2</c:v>
                </c:pt>
                <c:pt idx="208">
                  <c:v>5.0646834743050338E-2</c:v>
                </c:pt>
                <c:pt idx="209">
                  <c:v>5.0630548061526157E-2</c:v>
                </c:pt>
                <c:pt idx="210">
                  <c:v>5.0614261380001982E-2</c:v>
                </c:pt>
                <c:pt idx="211">
                  <c:v>5.0597753110239833E-2</c:v>
                </c:pt>
                <c:pt idx="212">
                  <c:v>5.0581244840477713E-2</c:v>
                </c:pt>
                <c:pt idx="213">
                  <c:v>5.0564736570715529E-2</c:v>
                </c:pt>
                <c:pt idx="214">
                  <c:v>5.0548228300953374E-2</c:v>
                </c:pt>
                <c:pt idx="215">
                  <c:v>5.0531720031191288E-2</c:v>
                </c:pt>
                <c:pt idx="216">
                  <c:v>5.0514990937728384E-2</c:v>
                </c:pt>
                <c:pt idx="217">
                  <c:v>5.049854457580432E-2</c:v>
                </c:pt>
                <c:pt idx="218">
                  <c:v>5.0481878150330423E-2</c:v>
                </c:pt>
                <c:pt idx="219">
                  <c:v>5.0464992417106308E-2</c:v>
                </c:pt>
                <c:pt idx="220">
                  <c:v>5.0447888127615095E-2</c:v>
                </c:pt>
                <c:pt idx="221">
                  <c:v>5.0430783838124008E-2</c:v>
                </c:pt>
                <c:pt idx="222">
                  <c:v>5.041367954863285E-2</c:v>
                </c:pt>
                <c:pt idx="223">
                  <c:v>5.0396575259141742E-2</c:v>
                </c:pt>
                <c:pt idx="224">
                  <c:v>5.0379253160584815E-2</c:v>
                </c:pt>
                <c:pt idx="225">
                  <c:v>5.0361931062028104E-2</c:v>
                </c:pt>
                <c:pt idx="226">
                  <c:v>5.0344608963471281E-2</c:v>
                </c:pt>
                <c:pt idx="227">
                  <c:v>5.0327286864914472E-2</c:v>
                </c:pt>
                <c:pt idx="228">
                  <c:v>5.0309531372872487E-2</c:v>
                </c:pt>
                <c:pt idx="229">
                  <c:v>5.0291775880830558E-2</c:v>
                </c:pt>
                <c:pt idx="230">
                  <c:v>5.0273804795974167E-2</c:v>
                </c:pt>
                <c:pt idx="231">
                  <c:v>5.0255900433268406E-2</c:v>
                </c:pt>
                <c:pt idx="232">
                  <c:v>5.0237996070562632E-2</c:v>
                </c:pt>
                <c:pt idx="233">
                  <c:v>5.0219877571749109E-2</c:v>
                </c:pt>
                <c:pt idx="234">
                  <c:v>5.0201759072935608E-2</c:v>
                </c:pt>
                <c:pt idx="235">
                  <c:v>5.0183427160227605E-2</c:v>
                </c:pt>
                <c:pt idx="236">
                  <c:v>5.0165375692823096E-2</c:v>
                </c:pt>
                <c:pt idx="237">
                  <c:v>5.0146267848479087E-2</c:v>
                </c:pt>
                <c:pt idx="238">
                  <c:v>5.0127160004135023E-2</c:v>
                </c:pt>
                <c:pt idx="239">
                  <c:v>5.0107634525151316E-2</c:v>
                </c:pt>
                <c:pt idx="240">
                  <c:v>5.0088109046167506E-2</c:v>
                </c:pt>
                <c:pt idx="241">
                  <c:v>5.0068583567183786E-2</c:v>
                </c:pt>
                <c:pt idx="242">
                  <c:v>5.0049058088199982E-2</c:v>
                </c:pt>
                <c:pt idx="243">
                  <c:v>5.0029324829833577E-2</c:v>
                </c:pt>
                <c:pt idx="244">
                  <c:v>5.0009591571467032E-2</c:v>
                </c:pt>
                <c:pt idx="245">
                  <c:v>4.9989858313100551E-2</c:v>
                </c:pt>
                <c:pt idx="246">
                  <c:v>4.9969711552815529E-2</c:v>
                </c:pt>
                <c:pt idx="247">
                  <c:v>4.9949154008045012E-2</c:v>
                </c:pt>
                <c:pt idx="248">
                  <c:v>4.9928596463274508E-2</c:v>
                </c:pt>
                <c:pt idx="249">
                  <c:v>4.9908318232218488E-2</c:v>
                </c:pt>
                <c:pt idx="250">
                  <c:v>4.9887835618678787E-2</c:v>
                </c:pt>
                <c:pt idx="251">
                  <c:v>4.9866946241380793E-2</c:v>
                </c:pt>
                <c:pt idx="252">
                  <c:v>4.9846056864082743E-2</c:v>
                </c:pt>
                <c:pt idx="253">
                  <c:v>4.982476336721637E-2</c:v>
                </c:pt>
                <c:pt idx="254">
                  <c:v>4.9803268793206346E-2</c:v>
                </c:pt>
                <c:pt idx="255">
                  <c:v>4.9781374012564328E-2</c:v>
                </c:pt>
                <c:pt idx="256">
                  <c:v>4.9759479231922331E-2</c:v>
                </c:pt>
                <c:pt idx="257">
                  <c:v>4.9737584451280348E-2</c:v>
                </c:pt>
                <c:pt idx="258">
                  <c:v>4.9714896950950077E-2</c:v>
                </c:pt>
                <c:pt idx="259">
                  <c:v>4.969220945061982E-2</c:v>
                </c:pt>
                <c:pt idx="260">
                  <c:v>4.9669129382707324E-2</c:v>
                </c:pt>
                <c:pt idx="261">
                  <c:v>4.9646132157055586E-2</c:v>
                </c:pt>
                <c:pt idx="262">
                  <c:v>4.9623134931403912E-2</c:v>
                </c:pt>
                <c:pt idx="263">
                  <c:v>4.9600137705752119E-2</c:v>
                </c:pt>
                <c:pt idx="264">
                  <c:v>4.9576558143617187E-2</c:v>
                </c:pt>
                <c:pt idx="265">
                  <c:v>4.9552978581482249E-2</c:v>
                </c:pt>
                <c:pt idx="266">
                  <c:v>4.9529013850849124E-2</c:v>
                </c:pt>
                <c:pt idx="267">
                  <c:v>4.9505049120215937E-2</c:v>
                </c:pt>
                <c:pt idx="268">
                  <c:v>4.9480511156819645E-2</c:v>
                </c:pt>
                <c:pt idx="269">
                  <c:v>4.9455594015057933E-2</c:v>
                </c:pt>
                <c:pt idx="270">
                  <c:v>4.9430488167903845E-2</c:v>
                </c:pt>
                <c:pt idx="271">
                  <c:v>4.9405283735580445E-2</c:v>
                </c:pt>
                <c:pt idx="272">
                  <c:v>4.9379150240163483E-2</c:v>
                </c:pt>
                <c:pt idx="273">
                  <c:v>4.935246610380991E-2</c:v>
                </c:pt>
                <c:pt idx="274">
                  <c:v>4.9325599536078235E-2</c:v>
                </c:pt>
                <c:pt idx="275">
                  <c:v>4.9298188981686704E-2</c:v>
                </c:pt>
                <c:pt idx="276">
                  <c:v>4.9270598191667958E-2</c:v>
                </c:pt>
                <c:pt idx="277">
                  <c:v>4.9242827708084302E-2</c:v>
                </c:pt>
                <c:pt idx="278">
                  <c:v>4.9215333188700902E-2</c:v>
                </c:pt>
                <c:pt idx="279">
                  <c:v>4.9186771740699194E-2</c:v>
                </c:pt>
                <c:pt idx="280">
                  <c:v>4.9139576443479382E-2</c:v>
                </c:pt>
                <c:pt idx="281">
                  <c:v>4.909225481741334E-2</c:v>
                </c:pt>
                <c:pt idx="282">
                  <c:v>4.9044807162450667E-2</c:v>
                </c:pt>
                <c:pt idx="283">
                  <c:v>4.8997359507488077E-2</c:v>
                </c:pt>
                <c:pt idx="284">
                  <c:v>4.8949911852525514E-2</c:v>
                </c:pt>
                <c:pt idx="285">
                  <c:v>4.8902464197562903E-2</c:v>
                </c:pt>
                <c:pt idx="286">
                  <c:v>4.8855016542600327E-2</c:v>
                </c:pt>
                <c:pt idx="287">
                  <c:v>4.8807592587506485E-2</c:v>
                </c:pt>
                <c:pt idx="288">
                  <c:v>4.8760168632412622E-2</c:v>
                </c:pt>
                <c:pt idx="289">
                  <c:v>4.8712744677318801E-2</c:v>
                </c:pt>
                <c:pt idx="290">
                  <c:v>4.8665195586093488E-2</c:v>
                </c:pt>
                <c:pt idx="291">
                  <c:v>4.8617646494868286E-2</c:v>
                </c:pt>
                <c:pt idx="292">
                  <c:v>4.8569972562760085E-2</c:v>
                </c:pt>
                <c:pt idx="293">
                  <c:v>4.8522298630651987E-2</c:v>
                </c:pt>
                <c:pt idx="294">
                  <c:v>4.8474500151750304E-2</c:v>
                </c:pt>
                <c:pt idx="295">
                  <c:v>4.8426851187193427E-2</c:v>
                </c:pt>
                <c:pt idx="296">
                  <c:v>4.8379202222636593E-2</c:v>
                </c:pt>
                <c:pt idx="297">
                  <c:v>4.8331553258079717E-2</c:v>
                </c:pt>
                <c:pt idx="298">
                  <c:v>4.8284053012556095E-2</c:v>
                </c:pt>
                <c:pt idx="299">
                  <c:v>4.823655276703246E-2</c:v>
                </c:pt>
                <c:pt idx="300">
                  <c:v>4.8188928850091489E-2</c:v>
                </c:pt>
                <c:pt idx="301">
                  <c:v>4.8141304933150407E-2</c:v>
                </c:pt>
                <c:pt idx="302">
                  <c:v>4.8093952617383827E-2</c:v>
                </c:pt>
                <c:pt idx="303">
                  <c:v>4.8046476919715524E-2</c:v>
                </c:pt>
                <c:pt idx="304">
                  <c:v>4.79990012220472E-2</c:v>
                </c:pt>
                <c:pt idx="305">
                  <c:v>4.7951525524378813E-2</c:v>
                </c:pt>
                <c:pt idx="306">
                  <c:v>4.7903926733196635E-2</c:v>
                </c:pt>
                <c:pt idx="307">
                  <c:v>4.7856082615669412E-2</c:v>
                </c:pt>
                <c:pt idx="308">
                  <c:v>4.7808509026500232E-2</c:v>
                </c:pt>
                <c:pt idx="309">
                  <c:v>4.7760935437331058E-2</c:v>
                </c:pt>
                <c:pt idx="310">
                  <c:v>4.7713361848161849E-2</c:v>
                </c:pt>
                <c:pt idx="311">
                  <c:v>4.7665788258992571E-2</c:v>
                </c:pt>
                <c:pt idx="312">
                  <c:v>4.7618092434767167E-2</c:v>
                </c:pt>
                <c:pt idx="313">
                  <c:v>4.7570274659423109E-2</c:v>
                </c:pt>
                <c:pt idx="314">
                  <c:v>4.7522456884078995E-2</c:v>
                </c:pt>
                <c:pt idx="315">
                  <c:v>4.747478690304175E-2</c:v>
                </c:pt>
                <c:pt idx="316">
                  <c:v>4.7427116922004457E-2</c:v>
                </c:pt>
                <c:pt idx="317">
                  <c:v>4.7379446940967164E-2</c:v>
                </c:pt>
                <c:pt idx="318">
                  <c:v>4.7332045363722687E-2</c:v>
                </c:pt>
                <c:pt idx="319">
                  <c:v>4.7284522399947702E-2</c:v>
                </c:pt>
                <c:pt idx="320">
                  <c:v>4.7236999436172739E-2</c:v>
                </c:pt>
                <c:pt idx="321">
                  <c:v>4.7189355366529767E-2</c:v>
                </c:pt>
                <c:pt idx="322">
                  <c:v>4.7141590470601694E-2</c:v>
                </c:pt>
                <c:pt idx="323">
                  <c:v>4.7093705026897012E-2</c:v>
                </c:pt>
                <c:pt idx="324">
                  <c:v>4.7045846670812852E-2</c:v>
                </c:pt>
                <c:pt idx="325">
                  <c:v>4.6997988314728845E-2</c:v>
                </c:pt>
                <c:pt idx="326">
                  <c:v>4.6950276546898068E-2</c:v>
                </c:pt>
                <c:pt idx="327">
                  <c:v>4.6902564779067263E-2</c:v>
                </c:pt>
                <c:pt idx="328">
                  <c:v>4.6854998835525144E-2</c:v>
                </c:pt>
                <c:pt idx="329">
                  <c:v>4.6807313720838704E-2</c:v>
                </c:pt>
                <c:pt idx="330">
                  <c:v>4.6759628606152216E-2</c:v>
                </c:pt>
                <c:pt idx="331">
                  <c:v>4.6711705964694289E-2</c:v>
                </c:pt>
                <c:pt idx="332">
                  <c:v>4.6663783323236355E-2</c:v>
                </c:pt>
                <c:pt idx="333">
                  <c:v>4.6616124918929733E-2</c:v>
                </c:pt>
                <c:pt idx="334">
                  <c:v>4.6568348156932296E-2</c:v>
                </c:pt>
                <c:pt idx="335">
                  <c:v>4.6520571394934901E-2</c:v>
                </c:pt>
                <c:pt idx="336">
                  <c:v>4.6473057845251103E-2</c:v>
                </c:pt>
                <c:pt idx="337">
                  <c:v>4.6425308386457781E-2</c:v>
                </c:pt>
                <c:pt idx="338">
                  <c:v>4.6377441374214977E-2</c:v>
                </c:pt>
                <c:pt idx="339">
                  <c:v>4.6329574361972103E-2</c:v>
                </c:pt>
                <c:pt idx="340">
                  <c:v>4.6281707349729292E-2</c:v>
                </c:pt>
                <c:pt idx="341">
                  <c:v>4.6233840337486447E-2</c:v>
                </c:pt>
                <c:pt idx="342">
                  <c:v>4.6185856037852399E-2</c:v>
                </c:pt>
                <c:pt idx="343">
                  <c:v>4.6137871738218414E-2</c:v>
                </c:pt>
                <c:pt idx="344">
                  <c:v>4.6090032610332975E-2</c:v>
                </c:pt>
                <c:pt idx="345">
                  <c:v>4.6042193482447494E-2</c:v>
                </c:pt>
                <c:pt idx="346">
                  <c:v>4.5994354354562061E-2</c:v>
                </c:pt>
                <c:pt idx="347">
                  <c:v>4.5946515226676587E-2</c:v>
                </c:pt>
                <c:pt idx="348">
                  <c:v>4.5898559340515788E-2</c:v>
                </c:pt>
                <c:pt idx="349">
                  <c:v>4.5850864636756312E-2</c:v>
                </c:pt>
                <c:pt idx="350">
                  <c:v>4.5803053437789384E-2</c:v>
                </c:pt>
                <c:pt idx="351">
                  <c:v>4.5754894321769414E-2</c:v>
                </c:pt>
                <c:pt idx="352">
                  <c:v>4.5706735205749513E-2</c:v>
                </c:pt>
                <c:pt idx="353">
                  <c:v>4.5658460636981382E-2</c:v>
                </c:pt>
                <c:pt idx="354">
                  <c:v>4.5609955936318093E-2</c:v>
                </c:pt>
                <c:pt idx="355">
                  <c:v>4.5561451235654825E-2</c:v>
                </c:pt>
                <c:pt idx="356">
                  <c:v>4.5513206712200202E-2</c:v>
                </c:pt>
                <c:pt idx="357">
                  <c:v>4.5464847507681802E-2</c:v>
                </c:pt>
                <c:pt idx="358">
                  <c:v>4.5416373877419376E-2</c:v>
                </c:pt>
                <c:pt idx="359">
                  <c:v>4.5368045254233588E-2</c:v>
                </c:pt>
                <c:pt idx="360">
                  <c:v>4.5319716631047821E-2</c:v>
                </c:pt>
                <c:pt idx="361">
                  <c:v>4.5271532275983468E-2</c:v>
                </c:pt>
                <c:pt idx="362">
                  <c:v>4.5223347920919234E-2</c:v>
                </c:pt>
                <c:pt idx="363">
                  <c:v>4.5175049900413614E-2</c:v>
                </c:pt>
                <c:pt idx="364">
                  <c:v>4.512663846603171E-2</c:v>
                </c:pt>
                <c:pt idx="365">
                  <c:v>4.5078227031649772E-2</c:v>
                </c:pt>
                <c:pt idx="366">
                  <c:v>4.5030072797256106E-2</c:v>
                </c:pt>
                <c:pt idx="367">
                  <c:v>4.4982174783040708E-2</c:v>
                </c:pt>
                <c:pt idx="368">
                  <c:v>4.4934418852160721E-2</c:v>
                </c:pt>
                <c:pt idx="369">
                  <c:v>4.4886662921280747E-2</c:v>
                </c:pt>
                <c:pt idx="370">
                  <c:v>4.4838935691276754E-2</c:v>
                </c:pt>
                <c:pt idx="371">
                  <c:v>4.4791096044438462E-2</c:v>
                </c:pt>
                <c:pt idx="372">
                  <c:v>4.4743144227745252E-2</c:v>
                </c:pt>
                <c:pt idx="373">
                  <c:v>4.4695080487273768E-2</c:v>
                </c:pt>
                <c:pt idx="374">
                  <c:v>4.4647270064562726E-2</c:v>
                </c:pt>
                <c:pt idx="375">
                  <c:v>4.4599347963251497E-2</c:v>
                </c:pt>
                <c:pt idx="376">
                  <c:v>4.4551314427624375E-2</c:v>
                </c:pt>
                <c:pt idx="377">
                  <c:v>4.4503533254441827E-2</c:v>
                </c:pt>
                <c:pt idx="378">
                  <c:v>4.4455892303456382E-2</c:v>
                </c:pt>
                <c:pt idx="379">
                  <c:v>4.4408390873788998E-2</c:v>
                </c:pt>
                <c:pt idx="380">
                  <c:v>4.4361028269565304E-2</c:v>
                </c:pt>
                <c:pt idx="381">
                  <c:v>4.4313555199315117E-2</c:v>
                </c:pt>
                <c:pt idx="382">
                  <c:v>4.4265971902921301E-2</c:v>
                </c:pt>
                <c:pt idx="383">
                  <c:v>4.4218388606527374E-2</c:v>
                </c:pt>
                <c:pt idx="384">
                  <c:v>4.4170805310133496E-2</c:v>
                </c:pt>
                <c:pt idx="385">
                  <c:v>4.4123112026611892E-2</c:v>
                </c:pt>
                <c:pt idx="386">
                  <c:v>4.4074981167552083E-2</c:v>
                </c:pt>
                <c:pt idx="387">
                  <c:v>4.4026557215250679E-2</c:v>
                </c:pt>
                <c:pt idx="388">
                  <c:v>4.3977597333928135E-2</c:v>
                </c:pt>
                <c:pt idx="389">
                  <c:v>4.3929131881785106E-2</c:v>
                </c:pt>
                <c:pt idx="390">
                  <c:v>4.3880559926632069E-2</c:v>
                </c:pt>
                <c:pt idx="391">
                  <c:v>4.3831881694190583E-2</c:v>
                </c:pt>
                <c:pt idx="392">
                  <c:v>4.378334324942839E-2</c:v>
                </c:pt>
                <c:pt idx="393">
                  <c:v>4.3734173169829707E-2</c:v>
                </c:pt>
                <c:pt idx="394">
                  <c:v>4.3685003090231087E-2</c:v>
                </c:pt>
                <c:pt idx="395">
                  <c:v>4.3635312690731086E-2</c:v>
                </c:pt>
                <c:pt idx="396">
                  <c:v>4.3585415678244047E-2</c:v>
                </c:pt>
                <c:pt idx="397">
                  <c:v>4.3534903943576342E-2</c:v>
                </c:pt>
                <c:pt idx="398">
                  <c:v>4.3484677946777212E-2</c:v>
                </c:pt>
                <c:pt idx="399">
                  <c:v>4.3433448232357293E-2</c:v>
                </c:pt>
                <c:pt idx="400">
                  <c:v>4.3361351653093974E-2</c:v>
                </c:pt>
                <c:pt idx="401">
                  <c:v>4.3289498204073899E-2</c:v>
                </c:pt>
                <c:pt idx="402">
                  <c:v>4.3217644755053894E-2</c:v>
                </c:pt>
                <c:pt idx="403">
                  <c:v>4.3145791306033868E-2</c:v>
                </c:pt>
                <c:pt idx="404">
                  <c:v>4.305699141068519E-2</c:v>
                </c:pt>
                <c:pt idx="405">
                  <c:v>4.2968151082252055E-2</c:v>
                </c:pt>
                <c:pt idx="406">
                  <c:v>4.2879270365701883E-2</c:v>
                </c:pt>
                <c:pt idx="407">
                  <c:v>4.2790590657162356E-2</c:v>
                </c:pt>
                <c:pt idx="408">
                  <c:v>4.2702111120053766E-2</c:v>
                </c:pt>
                <c:pt idx="409">
                  <c:v>4.2613591329231038E-2</c:v>
                </c:pt>
                <c:pt idx="410">
                  <c:v>4.2525071538408309E-2</c:v>
                </c:pt>
                <c:pt idx="411">
                  <c:v>4.2436511538506937E-2</c:v>
                </c:pt>
                <c:pt idx="412">
                  <c:v>4.234815096791375E-2</c:v>
                </c:pt>
                <c:pt idx="413">
                  <c:v>4.2259790397320585E-2</c:v>
                </c:pt>
                <c:pt idx="414">
                  <c:v>4.217138970667253E-2</c:v>
                </c:pt>
                <c:pt idx="415">
                  <c:v>4.2082989016024593E-2</c:v>
                </c:pt>
                <c:pt idx="416">
                  <c:v>4.1994588325376517E-2</c:v>
                </c:pt>
                <c:pt idx="417">
                  <c:v>4.1906386282173184E-2</c:v>
                </c:pt>
                <c:pt idx="418">
                  <c:v>4.1818144207610729E-2</c:v>
                </c:pt>
                <c:pt idx="419">
                  <c:v>4.1729902133048308E-2</c:v>
                </c:pt>
                <c:pt idx="420">
                  <c:v>4.1642134913538353E-2</c:v>
                </c:pt>
                <c:pt idx="421">
                  <c:v>4.1554367694028357E-2</c:v>
                </c:pt>
                <c:pt idx="422">
                  <c:v>4.1466560487384702E-2</c:v>
                </c:pt>
                <c:pt idx="423">
                  <c:v>4.1378989423072367E-2</c:v>
                </c:pt>
                <c:pt idx="424">
                  <c:v>4.1291888098680389E-2</c:v>
                </c:pt>
                <c:pt idx="425">
                  <c:v>4.120478677428846E-2</c:v>
                </c:pt>
                <c:pt idx="426">
                  <c:v>4.1117839215699392E-2</c:v>
                </c:pt>
                <c:pt idx="427">
                  <c:v>4.1030891657110324E-2</c:v>
                </c:pt>
                <c:pt idx="428">
                  <c:v>4.0943944098521257E-2</c:v>
                </c:pt>
                <c:pt idx="429">
                  <c:v>4.0856956684987226E-2</c:v>
                </c:pt>
                <c:pt idx="430">
                  <c:v>4.077016223331819E-2</c:v>
                </c:pt>
                <c:pt idx="431">
                  <c:v>4.0683328014426083E-2</c:v>
                </c:pt>
                <c:pt idx="432">
                  <c:v>4.0596493795533983E-2</c:v>
                </c:pt>
                <c:pt idx="433">
                  <c:v>4.0509891519700102E-2</c:v>
                </c:pt>
                <c:pt idx="434">
                  <c:v>4.0423480638510409E-2</c:v>
                </c:pt>
                <c:pt idx="435">
                  <c:v>4.0337069757320702E-2</c:v>
                </c:pt>
                <c:pt idx="436">
                  <c:v>4.0250619196308332E-2</c:v>
                </c:pt>
                <c:pt idx="437">
                  <c:v>4.0164398933369962E-2</c:v>
                </c:pt>
                <c:pt idx="438">
                  <c:v>4.0078408153290675E-2</c:v>
                </c:pt>
                <c:pt idx="439">
                  <c:v>3.999241737321136E-2</c:v>
                </c:pt>
                <c:pt idx="440">
                  <c:v>3.9906655265574444E-2</c:v>
                </c:pt>
                <c:pt idx="441">
                  <c:v>3.9820893157937534E-2</c:v>
                </c:pt>
                <c:pt idx="442">
                  <c:v>3.973509141405826E-2</c:v>
                </c:pt>
                <c:pt idx="443">
                  <c:v>3.9649517536963462E-2</c:v>
                </c:pt>
                <c:pt idx="444">
                  <c:v>3.9563904067126815E-2</c:v>
                </c:pt>
                <c:pt idx="445">
                  <c:v>3.9478290597290182E-2</c:v>
                </c:pt>
                <c:pt idx="446">
                  <c:v>3.9392637578132744E-2</c:v>
                </c:pt>
                <c:pt idx="447">
                  <c:v>3.9307211624821606E-2</c:v>
                </c:pt>
                <c:pt idx="448">
                  <c:v>3.9221785671510433E-2</c:v>
                </c:pt>
                <c:pt idx="449">
                  <c:v>3.9136507019092964E-2</c:v>
                </c:pt>
                <c:pt idx="450">
                  <c:v>3.9051453844650502E-2</c:v>
                </c:pt>
                <c:pt idx="451">
                  <c:v>3.896636125067534E-2</c:v>
                </c:pt>
                <c:pt idx="452">
                  <c:v>3.88814933476661E-2</c:v>
                </c:pt>
                <c:pt idx="453">
                  <c:v>3.8796586068229139E-2</c:v>
                </c:pt>
                <c:pt idx="454">
                  <c:v>3.8711678788792191E-2</c:v>
                </c:pt>
                <c:pt idx="455">
                  <c:v>3.8626995417879784E-2</c:v>
                </c:pt>
                <c:pt idx="456">
                  <c:v>3.854245655372688E-2</c:v>
                </c:pt>
                <c:pt idx="457">
                  <c:v>3.8457917689574038E-2</c:v>
                </c:pt>
                <c:pt idx="458">
                  <c:v>3.8373300373047592E-2</c:v>
                </c:pt>
                <c:pt idx="459">
                  <c:v>3.8288905413718169E-2</c:v>
                </c:pt>
                <c:pt idx="460">
                  <c:v>3.8204471292312504E-2</c:v>
                </c:pt>
                <c:pt idx="461">
                  <c:v>3.8120219639705653E-2</c:v>
                </c:pt>
                <c:pt idx="462">
                  <c:v>3.8035967987098816E-2</c:v>
                </c:pt>
                <c:pt idx="463">
                  <c:v>3.7951677257612462E-2</c:v>
                </c:pt>
                <c:pt idx="464">
                  <c:v>3.7867386528126115E-2</c:v>
                </c:pt>
                <c:pt idx="465">
                  <c:v>3.7783056764242803E-2</c:v>
                </c:pt>
                <c:pt idx="466">
                  <c:v>3.7698947824060317E-2</c:v>
                </c:pt>
                <c:pt idx="467">
                  <c:v>3.7614838883877788E-2</c:v>
                </c:pt>
                <c:pt idx="468">
                  <c:v>3.7530872065591518E-2</c:v>
                </c:pt>
                <c:pt idx="469">
                  <c:v>3.7447046782411647E-2</c:v>
                </c:pt>
                <c:pt idx="470">
                  <c:v>3.7363440055498721E-2</c:v>
                </c:pt>
                <c:pt idx="471">
                  <c:v>3.7279755724341793E-2</c:v>
                </c:pt>
                <c:pt idx="472">
                  <c:v>3.7196071393184794E-2</c:v>
                </c:pt>
                <c:pt idx="473">
                  <c:v>3.7112348322866029E-2</c:v>
                </c:pt>
                <c:pt idx="474">
                  <c:v>3.7028804364323681E-2</c:v>
                </c:pt>
                <c:pt idx="475">
                  <c:v>3.6945260405781381E-2</c:v>
                </c:pt>
                <c:pt idx="476">
                  <c:v>3.6861716447239019E-2</c:v>
                </c:pt>
                <c:pt idx="477">
                  <c:v>3.6778172488696699E-2</c:v>
                </c:pt>
                <c:pt idx="478">
                  <c:v>3.6695023268147546E-2</c:v>
                </c:pt>
                <c:pt idx="479">
                  <c:v>3.6611874047598414E-2</c:v>
                </c:pt>
                <c:pt idx="480">
                  <c:v>3.6528940419863681E-2</c:v>
                </c:pt>
                <c:pt idx="481">
                  <c:v>3.6446183040762581E-2</c:v>
                </c:pt>
                <c:pt idx="482">
                  <c:v>3.6363387089538707E-2</c:v>
                </c:pt>
                <c:pt idx="483">
                  <c:v>3.628080527442256E-2</c:v>
                </c:pt>
                <c:pt idx="484">
                  <c:v>3.6198223459306386E-2</c:v>
                </c:pt>
                <c:pt idx="485">
                  <c:v>3.6115816527534199E-2</c:v>
                </c:pt>
                <c:pt idx="486">
                  <c:v>3.6033332659079334E-2</c:v>
                </c:pt>
                <c:pt idx="487">
                  <c:v>3.5951828396277336E-2</c:v>
                </c:pt>
                <c:pt idx="488">
                  <c:v>3.5870324133475365E-2</c:v>
                </c:pt>
                <c:pt idx="489">
                  <c:v>3.5789199181508205E-2</c:v>
                </c:pt>
                <c:pt idx="490">
                  <c:v>3.5707921344860512E-2</c:v>
                </c:pt>
                <c:pt idx="491">
                  <c:v>3.5626643508212867E-2</c:v>
                </c:pt>
                <c:pt idx="492">
                  <c:v>3.5545365671565216E-2</c:v>
                </c:pt>
                <c:pt idx="493">
                  <c:v>3.5464257495398749E-2</c:v>
                </c:pt>
                <c:pt idx="494">
                  <c:v>3.5382921459282582E-2</c:v>
                </c:pt>
                <c:pt idx="495">
                  <c:v>3.5301547588078061E-2</c:v>
                </c:pt>
                <c:pt idx="496">
                  <c:v>3.5220549423960912E-2</c:v>
                </c:pt>
                <c:pt idx="497">
                  <c:v>3.5139736116761452E-2</c:v>
                </c:pt>
                <c:pt idx="498">
                  <c:v>3.5058885294543811E-2</c:v>
                </c:pt>
                <c:pt idx="499">
                  <c:v>3.4977735775219058E-2</c:v>
                </c:pt>
                <c:pt idx="500">
                  <c:v>3.4896716356848489E-2</c:v>
                </c:pt>
                <c:pt idx="501">
                  <c:v>3.4816066620005436E-2</c:v>
                </c:pt>
                <c:pt idx="502">
                  <c:v>3.4735342835426966E-2</c:v>
                </c:pt>
                <c:pt idx="503">
                  <c:v>3.465498620477634E-2</c:v>
                </c:pt>
                <c:pt idx="504">
                  <c:v>3.4574756836104038E-2</c:v>
                </c:pt>
                <c:pt idx="505">
                  <c:v>3.4494817240593847E-2</c:v>
                </c:pt>
                <c:pt idx="506">
                  <c:v>3.441480421483975E-2</c:v>
                </c:pt>
                <c:pt idx="507">
                  <c:v>3.4334571814430406E-2</c:v>
                </c:pt>
                <c:pt idx="508">
                  <c:v>3.4255059312422204E-2</c:v>
                </c:pt>
                <c:pt idx="509">
                  <c:v>3.4175474140051877E-2</c:v>
                </c:pt>
                <c:pt idx="510">
                  <c:v>3.4096245256516805E-2</c:v>
                </c:pt>
                <c:pt idx="511">
                  <c:v>3.4016707730060339E-2</c:v>
                </c:pt>
                <c:pt idx="512">
                  <c:v>3.3937134481178542E-2</c:v>
                </c:pt>
                <c:pt idx="513">
                  <c:v>3.3857489897129951E-2</c:v>
                </c:pt>
                <c:pt idx="514">
                  <c:v>3.3778356460227893E-2</c:v>
                </c:pt>
                <c:pt idx="515">
                  <c:v>3.3699187483188557E-2</c:v>
                </c:pt>
                <c:pt idx="516">
                  <c:v>3.3620403674647394E-2</c:v>
                </c:pt>
                <c:pt idx="517">
                  <c:v>3.3541584362240591E-2</c:v>
                </c:pt>
                <c:pt idx="518">
                  <c:v>3.3463338282597017E-2</c:v>
                </c:pt>
                <c:pt idx="519">
                  <c:v>3.3385365086735695E-2</c:v>
                </c:pt>
                <c:pt idx="520">
                  <c:v>3.3307439374234922E-2</c:v>
                </c:pt>
                <c:pt idx="521">
                  <c:v>3.3229783779542346E-2</c:v>
                </c:pt>
                <c:pt idx="522">
                  <c:v>3.3152952027762202E-2</c:v>
                </c:pt>
                <c:pt idx="523">
                  <c:v>3.3076426640147948E-2</c:v>
                </c:pt>
                <c:pt idx="524">
                  <c:v>3.2999979520154189E-2</c:v>
                </c:pt>
                <c:pt idx="525">
                  <c:v>3.2923937989180425E-2</c:v>
                </c:pt>
                <c:pt idx="526">
                  <c:v>3.2848076693833876E-2</c:v>
                </c:pt>
                <c:pt idx="527">
                  <c:v>3.277229165731841E-2</c:v>
                </c:pt>
                <c:pt idx="528">
                  <c:v>3.2696472211487991E-2</c:v>
                </c:pt>
                <c:pt idx="529">
                  <c:v>3.2621685319330219E-2</c:v>
                </c:pt>
                <c:pt idx="530">
                  <c:v>3.2565497935756846E-2</c:v>
                </c:pt>
                <c:pt idx="531">
                  <c:v>3.2509436881029828E-2</c:v>
                </c:pt>
                <c:pt idx="532">
                  <c:v>3.2453467548820558E-2</c:v>
                </c:pt>
                <c:pt idx="533">
                  <c:v>3.2397463944430674E-2</c:v>
                </c:pt>
                <c:pt idx="534">
                  <c:v>3.2341323592165766E-2</c:v>
                </c:pt>
                <c:pt idx="535">
                  <c:v>3.2285183239900823E-2</c:v>
                </c:pt>
                <c:pt idx="536">
                  <c:v>3.2229008785596674E-2</c:v>
                </c:pt>
                <c:pt idx="537">
                  <c:v>3.2173051425789939E-2</c:v>
                </c:pt>
                <c:pt idx="538">
                  <c:v>3.211709406598319E-2</c:v>
                </c:pt>
                <c:pt idx="539">
                  <c:v>3.2061136706176462E-2</c:v>
                </c:pt>
                <c:pt idx="540">
                  <c:v>3.2005270448124699E-2</c:v>
                </c:pt>
                <c:pt idx="541">
                  <c:v>3.1949370189443993E-2</c:v>
                </c:pt>
                <c:pt idx="542">
                  <c:v>3.1893594771646154E-2</c:v>
                </c:pt>
                <c:pt idx="543">
                  <c:v>3.1837616055660697E-2</c:v>
                </c:pt>
                <c:pt idx="544">
                  <c:v>3.1781761886468779E-2</c:v>
                </c:pt>
                <c:pt idx="545">
                  <c:v>3.1725998205184291E-2</c:v>
                </c:pt>
                <c:pt idx="546">
                  <c:v>3.1670167091861552E-2</c:v>
                </c:pt>
                <c:pt idx="547">
                  <c:v>3.1614268679284269E-2</c:v>
                </c:pt>
                <c:pt idx="548">
                  <c:v>3.1558460628804748E-2</c:v>
                </c:pt>
                <c:pt idx="549">
                  <c:v>3.1502585477431032E-2</c:v>
                </c:pt>
                <c:pt idx="550">
                  <c:v>3.1446733592935601E-2</c:v>
                </c:pt>
                <c:pt idx="551">
                  <c:v>3.1390814935988672E-2</c:v>
                </c:pt>
                <c:pt idx="552">
                  <c:v>3.1334829637217898E-2</c:v>
                </c:pt>
                <c:pt idx="553">
                  <c:v>3.1278967720348889E-2</c:v>
                </c:pt>
                <c:pt idx="554">
                  <c:v>3.1223006084740781E-2</c:v>
                </c:pt>
                <c:pt idx="555">
                  <c:v>3.1166945021921619E-2</c:v>
                </c:pt>
                <c:pt idx="556">
                  <c:v>3.1110973974751391E-2</c:v>
                </c:pt>
                <c:pt idx="557">
                  <c:v>3.1055215208243253E-2</c:v>
                </c:pt>
                <c:pt idx="558">
                  <c:v>3.0999423428182196E-2</c:v>
                </c:pt>
                <c:pt idx="559">
                  <c:v>3.0943499914170561E-2</c:v>
                </c:pt>
                <c:pt idx="560">
                  <c:v>3.0887314458790963E-2</c:v>
                </c:pt>
                <c:pt idx="561">
                  <c:v>3.0831063833712417E-2</c:v>
                </c:pt>
                <c:pt idx="562">
                  <c:v>3.0774902905908411E-2</c:v>
                </c:pt>
                <c:pt idx="563">
                  <c:v>3.0718831422752852E-2</c:v>
                </c:pt>
                <c:pt idx="564">
                  <c:v>3.0662759939597304E-2</c:v>
                </c:pt>
                <c:pt idx="565">
                  <c:v>3.0606810124720572E-2</c:v>
                </c:pt>
                <c:pt idx="566">
                  <c:v>3.0550827834634777E-2</c:v>
                </c:pt>
                <c:pt idx="567">
                  <c:v>3.0494845544548989E-2</c:v>
                </c:pt>
                <c:pt idx="568">
                  <c:v>3.0438766015903389E-2</c:v>
                </c:pt>
                <c:pt idx="569">
                  <c:v>3.0382807873788237E-2</c:v>
                </c:pt>
                <c:pt idx="570">
                  <c:v>3.0326817381009404E-2</c:v>
                </c:pt>
                <c:pt idx="571">
                  <c:v>3.0270915674446765E-2</c:v>
                </c:pt>
                <c:pt idx="572">
                  <c:v>3.0215102505480054E-2</c:v>
                </c:pt>
                <c:pt idx="573">
                  <c:v>3.0159409884289952E-2</c:v>
                </c:pt>
                <c:pt idx="574">
                  <c:v>3.0103893042706213E-2</c:v>
                </c:pt>
                <c:pt idx="575">
                  <c:v>3.0048376201122481E-2</c:v>
                </c:pt>
                <c:pt idx="576">
                  <c:v>2.9992690416754494E-2</c:v>
                </c:pt>
                <c:pt idx="577">
                  <c:v>2.993694082079125E-2</c:v>
                </c:pt>
                <c:pt idx="578">
                  <c:v>2.9881278808843677E-2</c:v>
                </c:pt>
                <c:pt idx="579">
                  <c:v>2.9825735968040383E-2</c:v>
                </c:pt>
                <c:pt idx="580">
                  <c:v>2.9770161297117334E-2</c:v>
                </c:pt>
                <c:pt idx="581">
                  <c:v>2.9714824152965797E-2</c:v>
                </c:pt>
                <c:pt idx="582">
                  <c:v>2.9659455208879585E-2</c:v>
                </c:pt>
                <c:pt idx="583">
                  <c:v>2.9604022755288388E-2</c:v>
                </c:pt>
                <c:pt idx="584">
                  <c:v>2.9548518850377188E-2</c:v>
                </c:pt>
                <c:pt idx="585">
                  <c:v>2.9492889001947978E-2</c:v>
                </c:pt>
                <c:pt idx="586">
                  <c:v>2.9437227741688891E-2</c:v>
                </c:pt>
                <c:pt idx="587">
                  <c:v>2.9381802390539238E-2</c:v>
                </c:pt>
                <c:pt idx="588">
                  <c:v>2.9326306740312738E-2</c:v>
                </c:pt>
                <c:pt idx="589">
                  <c:v>2.9270748707075769E-2</c:v>
                </c:pt>
                <c:pt idx="590">
                  <c:v>2.9215066257374994E-2</c:v>
                </c:pt>
                <c:pt idx="591">
                  <c:v>2.9159290799763544E-2</c:v>
                </c:pt>
                <c:pt idx="592">
                  <c:v>2.9103478192646078E-2</c:v>
                </c:pt>
                <c:pt idx="593">
                  <c:v>2.9047665585528678E-2</c:v>
                </c:pt>
                <c:pt idx="594">
                  <c:v>2.8991939199408387E-2</c:v>
                </c:pt>
                <c:pt idx="595">
                  <c:v>2.8936089893267108E-2</c:v>
                </c:pt>
                <c:pt idx="596">
                  <c:v>2.8880240587125863E-2</c:v>
                </c:pt>
                <c:pt idx="597">
                  <c:v>2.8824329991555972E-2</c:v>
                </c:pt>
                <c:pt idx="598">
                  <c:v>2.8768536154261469E-2</c:v>
                </c:pt>
                <c:pt idx="599">
                  <c:v>2.8712650595066964E-2</c:v>
                </c:pt>
                <c:pt idx="600">
                  <c:v>2.8656547378695385E-2</c:v>
                </c:pt>
                <c:pt idx="601">
                  <c:v>2.8600761869009412E-2</c:v>
                </c:pt>
                <c:pt idx="602">
                  <c:v>2.854497635932347E-2</c:v>
                </c:pt>
                <c:pt idx="603">
                  <c:v>2.8489005713593505E-2</c:v>
                </c:pt>
                <c:pt idx="604">
                  <c:v>2.8433265199758681E-2</c:v>
                </c:pt>
                <c:pt idx="605">
                  <c:v>2.8377494777613008E-2</c:v>
                </c:pt>
                <c:pt idx="606">
                  <c:v>2.8321724355467325E-2</c:v>
                </c:pt>
                <c:pt idx="607">
                  <c:v>2.8265949252830016E-2</c:v>
                </c:pt>
                <c:pt idx="608">
                  <c:v>2.8210258803264412E-2</c:v>
                </c:pt>
                <c:pt idx="609">
                  <c:v>2.8154563704019062E-2</c:v>
                </c:pt>
                <c:pt idx="610">
                  <c:v>2.8098809355463203E-2</c:v>
                </c:pt>
                <c:pt idx="611">
                  <c:v>2.8042495171435887E-2</c:v>
                </c:pt>
                <c:pt idx="612">
                  <c:v>2.798586362177851E-2</c:v>
                </c:pt>
                <c:pt idx="613">
                  <c:v>2.7929288366885116E-2</c:v>
                </c:pt>
                <c:pt idx="614">
                  <c:v>2.7872569608978923E-2</c:v>
                </c:pt>
                <c:pt idx="615">
                  <c:v>2.7815399098884488E-2</c:v>
                </c:pt>
                <c:pt idx="616">
                  <c:v>2.7757977238404771E-2</c:v>
                </c:pt>
                <c:pt idx="617">
                  <c:v>2.7700388898629712E-2</c:v>
                </c:pt>
                <c:pt idx="618">
                  <c:v>2.7642665615861171E-2</c:v>
                </c:pt>
                <c:pt idx="619">
                  <c:v>2.7584478888026977E-2</c:v>
                </c:pt>
                <c:pt idx="620">
                  <c:v>2.7526490686020252E-2</c:v>
                </c:pt>
                <c:pt idx="621">
                  <c:v>2.7468399307515056E-2</c:v>
                </c:pt>
                <c:pt idx="622">
                  <c:v>2.7409105007344101E-2</c:v>
                </c:pt>
                <c:pt idx="623">
                  <c:v>2.734979410252061E-2</c:v>
                </c:pt>
                <c:pt idx="624">
                  <c:v>2.7290457555380409E-2</c:v>
                </c:pt>
                <c:pt idx="625">
                  <c:v>2.7231079274103471E-2</c:v>
                </c:pt>
                <c:pt idx="626">
                  <c:v>2.717176145693807E-2</c:v>
                </c:pt>
                <c:pt idx="627">
                  <c:v>2.7112341949059364E-2</c:v>
                </c:pt>
                <c:pt idx="628">
                  <c:v>2.7052957581659591E-2</c:v>
                </c:pt>
                <c:pt idx="629">
                  <c:v>2.6993583050762878E-2</c:v>
                </c:pt>
                <c:pt idx="630">
                  <c:v>2.6934218443024984E-2</c:v>
                </c:pt>
                <c:pt idx="631">
                  <c:v>2.6874738729298311E-2</c:v>
                </c:pt>
                <c:pt idx="632">
                  <c:v>2.681338687975391E-2</c:v>
                </c:pt>
                <c:pt idx="633">
                  <c:v>2.675163972415389E-2</c:v>
                </c:pt>
              </c:numCache>
            </c:numRef>
          </c:xVal>
          <c:yVal>
            <c:numRef>
              <c:f>ERS!$P$52:$P$834</c:f>
              <c:numCache>
                <c:formatCode>General</c:formatCode>
                <c:ptCount val="783"/>
                <c:pt idx="0">
                  <c:v>1.6607825714278785E-2</c:v>
                </c:pt>
                <c:pt idx="1">
                  <c:v>1.6658766878356386E-2</c:v>
                </c:pt>
                <c:pt idx="2">
                  <c:v>1.6709708042434011E-2</c:v>
                </c:pt>
                <c:pt idx="3">
                  <c:v>1.677064511797962E-2</c:v>
                </c:pt>
                <c:pt idx="4">
                  <c:v>1.6773336482534269E-2</c:v>
                </c:pt>
                <c:pt idx="5">
                  <c:v>1.6811386243468444E-2</c:v>
                </c:pt>
                <c:pt idx="6">
                  <c:v>1.6849436004402595E-2</c:v>
                </c:pt>
                <c:pt idx="7">
                  <c:v>1.6887485765336763E-2</c:v>
                </c:pt>
                <c:pt idx="8">
                  <c:v>1.6902459020788674E-2</c:v>
                </c:pt>
                <c:pt idx="9">
                  <c:v>1.6917432276240565E-2</c:v>
                </c:pt>
                <c:pt idx="10">
                  <c:v>1.6897969370398822E-2</c:v>
                </c:pt>
                <c:pt idx="11">
                  <c:v>1.6905084590458752E-2</c:v>
                </c:pt>
                <c:pt idx="12">
                  <c:v>1.6912199810518683E-2</c:v>
                </c:pt>
                <c:pt idx="13">
                  <c:v>1.6914661945336383E-2</c:v>
                </c:pt>
                <c:pt idx="14">
                  <c:v>1.6915548399352928E-2</c:v>
                </c:pt>
                <c:pt idx="15">
                  <c:v>1.6916434853369459E-2</c:v>
                </c:pt>
                <c:pt idx="16">
                  <c:v>1.6950194896258732E-2</c:v>
                </c:pt>
                <c:pt idx="17">
                  <c:v>1.6983954939148001E-2</c:v>
                </c:pt>
                <c:pt idx="18">
                  <c:v>1.7060036172617195E-2</c:v>
                </c:pt>
                <c:pt idx="19">
                  <c:v>1.7053965990365311E-2</c:v>
                </c:pt>
                <c:pt idx="20">
                  <c:v>1.7021565820148056E-2</c:v>
                </c:pt>
                <c:pt idx="21">
                  <c:v>1.7036475619593372E-2</c:v>
                </c:pt>
                <c:pt idx="22">
                  <c:v>1.7034794363052216E-2</c:v>
                </c:pt>
                <c:pt idx="23">
                  <c:v>1.7035374874335582E-2</c:v>
                </c:pt>
                <c:pt idx="24">
                  <c:v>1.70037033733948E-2</c:v>
                </c:pt>
                <c:pt idx="25">
                  <c:v>1.7001433569796564E-2</c:v>
                </c:pt>
                <c:pt idx="26">
                  <c:v>1.7013970930282826E-2</c:v>
                </c:pt>
                <c:pt idx="27">
                  <c:v>1.7033523956059501E-2</c:v>
                </c:pt>
                <c:pt idx="28">
                  <c:v>1.7053076981836175E-2</c:v>
                </c:pt>
                <c:pt idx="29">
                  <c:v>1.7025750504536943E-2</c:v>
                </c:pt>
                <c:pt idx="30">
                  <c:v>1.7016785317435758E-2</c:v>
                </c:pt>
                <c:pt idx="31">
                  <c:v>1.6991391848498592E-2</c:v>
                </c:pt>
                <c:pt idx="32">
                  <c:v>1.6989784013788659E-2</c:v>
                </c:pt>
                <c:pt idx="33">
                  <c:v>1.6988176179078707E-2</c:v>
                </c:pt>
                <c:pt idx="34">
                  <c:v>1.6986568344368774E-2</c:v>
                </c:pt>
                <c:pt idx="35">
                  <c:v>1.6984960509658815E-2</c:v>
                </c:pt>
                <c:pt idx="36">
                  <c:v>1.6983352674948871E-2</c:v>
                </c:pt>
                <c:pt idx="37">
                  <c:v>1.6970153304123145E-2</c:v>
                </c:pt>
                <c:pt idx="38">
                  <c:v>1.6956953933297395E-2</c:v>
                </c:pt>
                <c:pt idx="39">
                  <c:v>1.6943754562471661E-2</c:v>
                </c:pt>
                <c:pt idx="40">
                  <c:v>1.6928540622680632E-2</c:v>
                </c:pt>
                <c:pt idx="41">
                  <c:v>1.6913326682889605E-2</c:v>
                </c:pt>
                <c:pt idx="42">
                  <c:v>1.68981979866396E-2</c:v>
                </c:pt>
                <c:pt idx="43">
                  <c:v>1.6883069290389626E-2</c:v>
                </c:pt>
                <c:pt idx="44">
                  <c:v>1.6860548067214935E-2</c:v>
                </c:pt>
                <c:pt idx="45">
                  <c:v>1.6854367047198913E-2</c:v>
                </c:pt>
                <c:pt idx="46">
                  <c:v>1.6848186027182899E-2</c:v>
                </c:pt>
                <c:pt idx="47">
                  <c:v>1.6842005007166892E-2</c:v>
                </c:pt>
                <c:pt idx="48">
                  <c:v>1.6816700737577257E-2</c:v>
                </c:pt>
                <c:pt idx="49">
                  <c:v>1.6791396467987614E-2</c:v>
                </c:pt>
                <c:pt idx="50">
                  <c:v>1.6783861130805003E-2</c:v>
                </c:pt>
                <c:pt idx="51">
                  <c:v>1.6776325793622406E-2</c:v>
                </c:pt>
                <c:pt idx="52">
                  <c:v>1.6768790456439784E-2</c:v>
                </c:pt>
                <c:pt idx="53">
                  <c:v>1.6750150044439215E-2</c:v>
                </c:pt>
                <c:pt idx="54">
                  <c:v>1.6731509632438656E-2</c:v>
                </c:pt>
                <c:pt idx="55">
                  <c:v>1.6712869220438083E-2</c:v>
                </c:pt>
                <c:pt idx="56">
                  <c:v>1.6678427971877584E-2</c:v>
                </c:pt>
                <c:pt idx="57">
                  <c:v>1.6652220813678727E-2</c:v>
                </c:pt>
                <c:pt idx="58">
                  <c:v>1.6626013655479849E-2</c:v>
                </c:pt>
                <c:pt idx="59">
                  <c:v>1.6599806497280992E-2</c:v>
                </c:pt>
                <c:pt idx="60">
                  <c:v>1.6573599339082142E-2</c:v>
                </c:pt>
                <c:pt idx="61">
                  <c:v>1.6564081918077914E-2</c:v>
                </c:pt>
                <c:pt idx="62">
                  <c:v>1.6546069459076166E-2</c:v>
                </c:pt>
                <c:pt idx="63">
                  <c:v>1.6530802993348425E-2</c:v>
                </c:pt>
                <c:pt idx="64">
                  <c:v>1.6515536527620691E-2</c:v>
                </c:pt>
                <c:pt idx="65">
                  <c:v>1.6530401801469988E-2</c:v>
                </c:pt>
                <c:pt idx="66">
                  <c:v>1.6545267075319281E-2</c:v>
                </c:pt>
                <c:pt idx="67">
                  <c:v>1.6560132349168585E-2</c:v>
                </c:pt>
                <c:pt idx="68">
                  <c:v>1.6574997623017867E-2</c:v>
                </c:pt>
                <c:pt idx="69">
                  <c:v>1.6583895951077218E-2</c:v>
                </c:pt>
                <c:pt idx="70">
                  <c:v>1.6592794279136555E-2</c:v>
                </c:pt>
                <c:pt idx="71">
                  <c:v>1.6571096633596943E-2</c:v>
                </c:pt>
                <c:pt idx="72">
                  <c:v>1.6595587587141369E-2</c:v>
                </c:pt>
                <c:pt idx="73">
                  <c:v>1.6589223231027891E-2</c:v>
                </c:pt>
                <c:pt idx="74">
                  <c:v>1.6595426285439842E-2</c:v>
                </c:pt>
                <c:pt idx="75">
                  <c:v>1.6601629339851803E-2</c:v>
                </c:pt>
                <c:pt idx="76">
                  <c:v>1.6602726146405792E-2</c:v>
                </c:pt>
                <c:pt idx="77">
                  <c:v>1.6603822952959781E-2</c:v>
                </c:pt>
                <c:pt idx="78">
                  <c:v>1.6591161032021823E-2</c:v>
                </c:pt>
                <c:pt idx="79">
                  <c:v>1.6597958060479905E-2</c:v>
                </c:pt>
                <c:pt idx="80">
                  <c:v>1.6604755088938005E-2</c:v>
                </c:pt>
                <c:pt idx="81">
                  <c:v>1.6636353349607468E-2</c:v>
                </c:pt>
                <c:pt idx="82">
                  <c:v>1.666795161027693E-2</c:v>
                </c:pt>
                <c:pt idx="83">
                  <c:v>1.6699549870946382E-2</c:v>
                </c:pt>
                <c:pt idx="84">
                  <c:v>1.6706621709202514E-2</c:v>
                </c:pt>
                <c:pt idx="85">
                  <c:v>1.6693788229520695E-2</c:v>
                </c:pt>
                <c:pt idx="86">
                  <c:v>1.6680954749838887E-2</c:v>
                </c:pt>
                <c:pt idx="87">
                  <c:v>1.6671930133811221E-2</c:v>
                </c:pt>
                <c:pt idx="88">
                  <c:v>1.6647466869189068E-2</c:v>
                </c:pt>
                <c:pt idx="89">
                  <c:v>1.6623003604566918E-2</c:v>
                </c:pt>
                <c:pt idx="90">
                  <c:v>1.6598540339944751E-2</c:v>
                </c:pt>
                <c:pt idx="91">
                  <c:v>1.6574077075322605E-2</c:v>
                </c:pt>
                <c:pt idx="92">
                  <c:v>1.6576639075188009E-2</c:v>
                </c:pt>
                <c:pt idx="93">
                  <c:v>1.6579201075053399E-2</c:v>
                </c:pt>
                <c:pt idx="94">
                  <c:v>1.6590340373600323E-2</c:v>
                </c:pt>
                <c:pt idx="95">
                  <c:v>1.6601479672147264E-2</c:v>
                </c:pt>
                <c:pt idx="96">
                  <c:v>1.6612618970694156E-2</c:v>
                </c:pt>
                <c:pt idx="97">
                  <c:v>1.6623758269241104E-2</c:v>
                </c:pt>
                <c:pt idx="98">
                  <c:v>1.6605664318180568E-2</c:v>
                </c:pt>
                <c:pt idx="99">
                  <c:v>1.6587570367120042E-2</c:v>
                </c:pt>
                <c:pt idx="100">
                  <c:v>1.6613375471906621E-2</c:v>
                </c:pt>
                <c:pt idx="101">
                  <c:v>1.6584463338210266E-2</c:v>
                </c:pt>
                <c:pt idx="102">
                  <c:v>1.6555551204513904E-2</c:v>
                </c:pt>
                <c:pt idx="103">
                  <c:v>1.6517907176263603E-2</c:v>
                </c:pt>
                <c:pt idx="104">
                  <c:v>1.650412096151669E-2</c:v>
                </c:pt>
                <c:pt idx="105">
                  <c:v>1.6490334746769763E-2</c:v>
                </c:pt>
                <c:pt idx="106">
                  <c:v>1.6476548532022829E-2</c:v>
                </c:pt>
                <c:pt idx="107">
                  <c:v>1.6435820877944821E-2</c:v>
                </c:pt>
                <c:pt idx="108">
                  <c:v>1.643574282533266E-2</c:v>
                </c:pt>
                <c:pt idx="109">
                  <c:v>1.640880500827353E-2</c:v>
                </c:pt>
                <c:pt idx="110">
                  <c:v>1.6381867191214376E-2</c:v>
                </c:pt>
                <c:pt idx="111">
                  <c:v>1.6365773192904266E-2</c:v>
                </c:pt>
                <c:pt idx="112">
                  <c:v>1.6349679194594159E-2</c:v>
                </c:pt>
                <c:pt idx="113">
                  <c:v>1.6338293944909456E-2</c:v>
                </c:pt>
                <c:pt idx="114">
                  <c:v>1.6302330830138333E-2</c:v>
                </c:pt>
                <c:pt idx="115">
                  <c:v>1.626636771536721E-2</c:v>
                </c:pt>
                <c:pt idx="116">
                  <c:v>1.6230404600596063E-2</c:v>
                </c:pt>
                <c:pt idx="117">
                  <c:v>1.6194441485824926E-2</c:v>
                </c:pt>
                <c:pt idx="118">
                  <c:v>1.6150159551962816E-2</c:v>
                </c:pt>
                <c:pt idx="119">
                  <c:v>1.61058776181007E-2</c:v>
                </c:pt>
                <c:pt idx="120">
                  <c:v>1.6072320188238141E-2</c:v>
                </c:pt>
                <c:pt idx="121">
                  <c:v>1.6063979869263632E-2</c:v>
                </c:pt>
                <c:pt idx="122">
                  <c:v>1.6045315696851158E-2</c:v>
                </c:pt>
                <c:pt idx="123">
                  <c:v>1.6010012686230701E-2</c:v>
                </c:pt>
                <c:pt idx="124">
                  <c:v>1.5974709675610255E-2</c:v>
                </c:pt>
                <c:pt idx="125">
                  <c:v>1.5933454634985866E-2</c:v>
                </c:pt>
                <c:pt idx="126">
                  <c:v>1.5900710399462548E-2</c:v>
                </c:pt>
                <c:pt idx="127">
                  <c:v>1.5867966163939217E-2</c:v>
                </c:pt>
                <c:pt idx="128">
                  <c:v>1.5849018368270965E-2</c:v>
                </c:pt>
                <c:pt idx="129">
                  <c:v>1.5848552212184747E-2</c:v>
                </c:pt>
                <c:pt idx="130">
                  <c:v>1.580825260459455E-2</c:v>
                </c:pt>
                <c:pt idx="131">
                  <c:v>1.580617680273241E-2</c:v>
                </c:pt>
                <c:pt idx="132">
                  <c:v>1.5790943372453594E-2</c:v>
                </c:pt>
                <c:pt idx="133">
                  <c:v>1.5775709942174795E-2</c:v>
                </c:pt>
                <c:pt idx="134">
                  <c:v>1.5780379353579291E-2</c:v>
                </c:pt>
                <c:pt idx="135">
                  <c:v>1.5758317093799209E-2</c:v>
                </c:pt>
                <c:pt idx="136">
                  <c:v>1.5765403375000729E-2</c:v>
                </c:pt>
                <c:pt idx="137">
                  <c:v>1.5790553367452432E-2</c:v>
                </c:pt>
                <c:pt idx="138">
                  <c:v>1.5784419186310149E-2</c:v>
                </c:pt>
                <c:pt idx="139">
                  <c:v>1.5778285005167859E-2</c:v>
                </c:pt>
                <c:pt idx="140">
                  <c:v>1.5787870421703629E-2</c:v>
                </c:pt>
                <c:pt idx="141">
                  <c:v>1.5785534280263445E-2</c:v>
                </c:pt>
                <c:pt idx="142">
                  <c:v>1.5776862823059457E-2</c:v>
                </c:pt>
                <c:pt idx="143">
                  <c:v>1.5777555098865602E-2</c:v>
                </c:pt>
                <c:pt idx="144">
                  <c:v>1.5778247374671695E-2</c:v>
                </c:pt>
                <c:pt idx="145">
                  <c:v>1.5765116716119996E-2</c:v>
                </c:pt>
                <c:pt idx="146">
                  <c:v>1.5768338475366749E-2</c:v>
                </c:pt>
                <c:pt idx="147">
                  <c:v>1.5749264211593599E-2</c:v>
                </c:pt>
                <c:pt idx="148">
                  <c:v>1.5733624239510812E-2</c:v>
                </c:pt>
                <c:pt idx="149">
                  <c:v>1.5750083506533653E-2</c:v>
                </c:pt>
                <c:pt idx="150">
                  <c:v>1.5743769260814312E-2</c:v>
                </c:pt>
                <c:pt idx="151">
                  <c:v>1.5737455015094944E-2</c:v>
                </c:pt>
                <c:pt idx="152">
                  <c:v>1.5731140769375585E-2</c:v>
                </c:pt>
                <c:pt idx="153">
                  <c:v>1.5724826523656223E-2</c:v>
                </c:pt>
                <c:pt idx="154">
                  <c:v>1.5719346331252059E-2</c:v>
                </c:pt>
                <c:pt idx="155">
                  <c:v>1.5709035548061752E-2</c:v>
                </c:pt>
                <c:pt idx="156">
                  <c:v>1.5728794056225282E-2</c:v>
                </c:pt>
                <c:pt idx="157">
                  <c:v>1.5698149478089864E-2</c:v>
                </c:pt>
                <c:pt idx="158">
                  <c:v>1.570823932822166E-2</c:v>
                </c:pt>
                <c:pt idx="159">
                  <c:v>1.5695625185940375E-2</c:v>
                </c:pt>
                <c:pt idx="160">
                  <c:v>1.5683011043659104E-2</c:v>
                </c:pt>
                <c:pt idx="161">
                  <c:v>1.5647293948164585E-2</c:v>
                </c:pt>
                <c:pt idx="162">
                  <c:v>1.5607571251139027E-2</c:v>
                </c:pt>
                <c:pt idx="163">
                  <c:v>1.556784855411344E-2</c:v>
                </c:pt>
                <c:pt idx="164">
                  <c:v>1.5539859558559401E-2</c:v>
                </c:pt>
                <c:pt idx="165">
                  <c:v>1.5511870563005374E-2</c:v>
                </c:pt>
                <c:pt idx="166">
                  <c:v>1.5483881567451341E-2</c:v>
                </c:pt>
                <c:pt idx="167">
                  <c:v>1.5440606996507187E-2</c:v>
                </c:pt>
                <c:pt idx="168">
                  <c:v>1.5415520861899701E-2</c:v>
                </c:pt>
                <c:pt idx="169">
                  <c:v>1.5390434727292219E-2</c:v>
                </c:pt>
                <c:pt idx="170">
                  <c:v>1.5365348592684723E-2</c:v>
                </c:pt>
                <c:pt idx="171">
                  <c:v>1.5356147951290318E-2</c:v>
                </c:pt>
                <c:pt idx="172">
                  <c:v>1.5345009382507747E-2</c:v>
                </c:pt>
                <c:pt idx="173">
                  <c:v>1.5333870813725158E-2</c:v>
                </c:pt>
                <c:pt idx="174">
                  <c:v>1.5322732244942568E-2</c:v>
                </c:pt>
                <c:pt idx="175">
                  <c:v>1.5311593676159977E-2</c:v>
                </c:pt>
                <c:pt idx="176">
                  <c:v>1.529136263723428E-2</c:v>
                </c:pt>
                <c:pt idx="177">
                  <c:v>1.5271131598308596E-2</c:v>
                </c:pt>
                <c:pt idx="178">
                  <c:v>1.5225106039743403E-2</c:v>
                </c:pt>
                <c:pt idx="179">
                  <c:v>1.5176716458607289E-2</c:v>
                </c:pt>
                <c:pt idx="180">
                  <c:v>1.5124727164535048E-2</c:v>
                </c:pt>
                <c:pt idx="181">
                  <c:v>1.5086091304342873E-2</c:v>
                </c:pt>
                <c:pt idx="182">
                  <c:v>1.5047455444150712E-2</c:v>
                </c:pt>
                <c:pt idx="183">
                  <c:v>1.5008819583958541E-2</c:v>
                </c:pt>
                <c:pt idx="184">
                  <c:v>1.4989444821395118E-2</c:v>
                </c:pt>
                <c:pt idx="185">
                  <c:v>1.4970070058831705E-2</c:v>
                </c:pt>
                <c:pt idx="186">
                  <c:v>1.4962349723658858E-2</c:v>
                </c:pt>
                <c:pt idx="187">
                  <c:v>1.4954629388486015E-2</c:v>
                </c:pt>
                <c:pt idx="188">
                  <c:v>1.4946909053313164E-2</c:v>
                </c:pt>
                <c:pt idx="189">
                  <c:v>1.4939188718140314E-2</c:v>
                </c:pt>
                <c:pt idx="190">
                  <c:v>1.494376394373517E-2</c:v>
                </c:pt>
                <c:pt idx="191">
                  <c:v>1.4948339169330043E-2</c:v>
                </c:pt>
                <c:pt idx="192">
                  <c:v>1.4946992439126023E-2</c:v>
                </c:pt>
                <c:pt idx="193">
                  <c:v>1.4945645708922026E-2</c:v>
                </c:pt>
                <c:pt idx="194">
                  <c:v>1.4952653966658866E-2</c:v>
                </c:pt>
                <c:pt idx="195">
                  <c:v>1.4959662224395711E-2</c:v>
                </c:pt>
                <c:pt idx="196">
                  <c:v>1.4951159287797404E-2</c:v>
                </c:pt>
                <c:pt idx="197">
                  <c:v>1.494265635119906E-2</c:v>
                </c:pt>
                <c:pt idx="198">
                  <c:v>1.4934153414600741E-2</c:v>
                </c:pt>
                <c:pt idx="199">
                  <c:v>1.4934394258247869E-2</c:v>
                </c:pt>
                <c:pt idx="200">
                  <c:v>1.4934635101895006E-2</c:v>
                </c:pt>
                <c:pt idx="201">
                  <c:v>1.4906183818758008E-2</c:v>
                </c:pt>
                <c:pt idx="202">
                  <c:v>1.4877732535620978E-2</c:v>
                </c:pt>
                <c:pt idx="203">
                  <c:v>1.4869810017155469E-2</c:v>
                </c:pt>
                <c:pt idx="204">
                  <c:v>1.4861887498689956E-2</c:v>
                </c:pt>
                <c:pt idx="205">
                  <c:v>1.4853964980224416E-2</c:v>
                </c:pt>
                <c:pt idx="206">
                  <c:v>1.4836043338086894E-2</c:v>
                </c:pt>
                <c:pt idx="207">
                  <c:v>1.4818121695949371E-2</c:v>
                </c:pt>
                <c:pt idx="208">
                  <c:v>1.4803209637399879E-2</c:v>
                </c:pt>
                <c:pt idx="209">
                  <c:v>1.4788297578850378E-2</c:v>
                </c:pt>
                <c:pt idx="210">
                  <c:v>1.4759333095966673E-2</c:v>
                </c:pt>
                <c:pt idx="211">
                  <c:v>1.4727824331176986E-2</c:v>
                </c:pt>
                <c:pt idx="212">
                  <c:v>1.4696315566387301E-2</c:v>
                </c:pt>
                <c:pt idx="213">
                  <c:v>1.468716673406136E-2</c:v>
                </c:pt>
                <c:pt idx="214">
                  <c:v>1.4678017901735415E-2</c:v>
                </c:pt>
                <c:pt idx="215">
                  <c:v>1.4662690124346704E-2</c:v>
                </c:pt>
                <c:pt idx="216">
                  <c:v>1.4647362346958006E-2</c:v>
                </c:pt>
                <c:pt idx="217">
                  <c:v>1.4639559162362942E-2</c:v>
                </c:pt>
                <c:pt idx="218">
                  <c:v>1.4674993113689968E-2</c:v>
                </c:pt>
                <c:pt idx="219">
                  <c:v>1.4682346440950863E-2</c:v>
                </c:pt>
                <c:pt idx="220">
                  <c:v>1.4689699768211764E-2</c:v>
                </c:pt>
                <c:pt idx="221">
                  <c:v>1.4686748991993423E-2</c:v>
                </c:pt>
                <c:pt idx="222">
                  <c:v>1.4683798215775107E-2</c:v>
                </c:pt>
                <c:pt idx="223">
                  <c:v>1.467416313685754E-2</c:v>
                </c:pt>
                <c:pt idx="224">
                  <c:v>1.4658203653097947E-2</c:v>
                </c:pt>
                <c:pt idx="225">
                  <c:v>1.464224416933836E-2</c:v>
                </c:pt>
                <c:pt idx="226">
                  <c:v>1.4626284685578765E-2</c:v>
                </c:pt>
                <c:pt idx="227">
                  <c:v>1.4610325201819183E-2</c:v>
                </c:pt>
                <c:pt idx="228">
                  <c:v>1.459831036044875E-2</c:v>
                </c:pt>
                <c:pt idx="229">
                  <c:v>1.4586295519078338E-2</c:v>
                </c:pt>
                <c:pt idx="230">
                  <c:v>1.457428067770792E-2</c:v>
                </c:pt>
                <c:pt idx="231">
                  <c:v>1.456500488186451E-2</c:v>
                </c:pt>
                <c:pt idx="232">
                  <c:v>1.4567221343109055E-2</c:v>
                </c:pt>
                <c:pt idx="233">
                  <c:v>1.4569437804353583E-2</c:v>
                </c:pt>
                <c:pt idx="234">
                  <c:v>1.457165426559813E-2</c:v>
                </c:pt>
                <c:pt idx="235">
                  <c:v>1.4564019857308274E-2</c:v>
                </c:pt>
                <c:pt idx="236">
                  <c:v>1.4528452554334772E-2</c:v>
                </c:pt>
                <c:pt idx="237">
                  <c:v>1.4504718877147599E-2</c:v>
                </c:pt>
                <c:pt idx="238">
                  <c:v>1.4480985199960442E-2</c:v>
                </c:pt>
                <c:pt idx="239">
                  <c:v>1.4446199200182802E-2</c:v>
                </c:pt>
                <c:pt idx="240">
                  <c:v>1.444364222171044E-2</c:v>
                </c:pt>
                <c:pt idx="241">
                  <c:v>1.4441085243238103E-2</c:v>
                </c:pt>
                <c:pt idx="242">
                  <c:v>1.4438528264765741E-2</c:v>
                </c:pt>
                <c:pt idx="243">
                  <c:v>1.4437773841275045E-2</c:v>
                </c:pt>
                <c:pt idx="244">
                  <c:v>1.4433971296498226E-2</c:v>
                </c:pt>
                <c:pt idx="245">
                  <c:v>1.4430179340575255E-2</c:v>
                </c:pt>
                <c:pt idx="246">
                  <c:v>1.4402143352043378E-2</c:v>
                </c:pt>
                <c:pt idx="247">
                  <c:v>1.437523545704336E-2</c:v>
                </c:pt>
                <c:pt idx="248">
                  <c:v>1.4338611403334298E-2</c:v>
                </c:pt>
                <c:pt idx="249">
                  <c:v>1.4314964272748297E-2</c:v>
                </c:pt>
                <c:pt idx="250">
                  <c:v>1.4273334418112163E-2</c:v>
                </c:pt>
                <c:pt idx="251">
                  <c:v>1.4297260462513716E-2</c:v>
                </c:pt>
                <c:pt idx="252">
                  <c:v>1.4334463457189124E-2</c:v>
                </c:pt>
                <c:pt idx="253">
                  <c:v>1.4293954154836233E-2</c:v>
                </c:pt>
                <c:pt idx="254">
                  <c:v>1.4301986502680898E-2</c:v>
                </c:pt>
                <c:pt idx="255">
                  <c:v>1.4310540043313282E-2</c:v>
                </c:pt>
                <c:pt idx="256">
                  <c:v>1.4336173353648753E-2</c:v>
                </c:pt>
                <c:pt idx="257">
                  <c:v>1.4310964649017948E-2</c:v>
                </c:pt>
                <c:pt idx="258">
                  <c:v>1.4352611763008819E-2</c:v>
                </c:pt>
                <c:pt idx="259">
                  <c:v>1.4383067874353558E-2</c:v>
                </c:pt>
                <c:pt idx="260">
                  <c:v>1.4353450544736225E-2</c:v>
                </c:pt>
                <c:pt idx="261">
                  <c:v>1.4371529363410237E-2</c:v>
                </c:pt>
                <c:pt idx="262">
                  <c:v>1.4327946558201927E-2</c:v>
                </c:pt>
                <c:pt idx="263">
                  <c:v>1.4365761566371356E-2</c:v>
                </c:pt>
                <c:pt idx="264">
                  <c:v>1.4389466037474614E-2</c:v>
                </c:pt>
                <c:pt idx="265">
                  <c:v>1.4363371268262825E-2</c:v>
                </c:pt>
                <c:pt idx="266">
                  <c:v>1.4337276499050998E-2</c:v>
                </c:pt>
                <c:pt idx="267">
                  <c:v>1.4350271791058904E-2</c:v>
                </c:pt>
                <c:pt idx="268">
                  <c:v>1.4363267083066797E-2</c:v>
                </c:pt>
                <c:pt idx="269">
                  <c:v>1.4385106243080882E-2</c:v>
                </c:pt>
                <c:pt idx="270">
                  <c:v>1.4394361164576498E-2</c:v>
                </c:pt>
                <c:pt idx="271">
                  <c:v>1.443091718221016E-2</c:v>
                </c:pt>
                <c:pt idx="272">
                  <c:v>1.4430084136580789E-2</c:v>
                </c:pt>
                <c:pt idx="273">
                  <c:v>1.4424762257652966E-2</c:v>
                </c:pt>
                <c:pt idx="274">
                  <c:v>1.4451267598140537E-2</c:v>
                </c:pt>
                <c:pt idx="275">
                  <c:v>1.4478265122748891E-2</c:v>
                </c:pt>
                <c:pt idx="276">
                  <c:v>1.4505262647357266E-2</c:v>
                </c:pt>
                <c:pt idx="277">
                  <c:v>1.4567184204440259E-2</c:v>
                </c:pt>
                <c:pt idx="278">
                  <c:v>1.4589148967603691E-2</c:v>
                </c:pt>
                <c:pt idx="279">
                  <c:v>1.4567848353358984E-2</c:v>
                </c:pt>
                <c:pt idx="280">
                  <c:v>1.4580403308163207E-2</c:v>
                </c:pt>
                <c:pt idx="281">
                  <c:v>1.4592958262967427E-2</c:v>
                </c:pt>
                <c:pt idx="282">
                  <c:v>1.4576907906592402E-2</c:v>
                </c:pt>
                <c:pt idx="283">
                  <c:v>1.4569731103372809E-2</c:v>
                </c:pt>
                <c:pt idx="284">
                  <c:v>1.4600979430730148E-2</c:v>
                </c:pt>
                <c:pt idx="285">
                  <c:v>1.4632227758087465E-2</c:v>
                </c:pt>
                <c:pt idx="286">
                  <c:v>1.4595114519173559E-2</c:v>
                </c:pt>
                <c:pt idx="287">
                  <c:v>1.4613872651212775E-2</c:v>
                </c:pt>
                <c:pt idx="288">
                  <c:v>1.4632630783251964E-2</c:v>
                </c:pt>
                <c:pt idx="289">
                  <c:v>1.4651388915291167E-2</c:v>
                </c:pt>
                <c:pt idx="290">
                  <c:v>1.464458223921814E-2</c:v>
                </c:pt>
                <c:pt idx="291">
                  <c:v>1.4675409147466643E-2</c:v>
                </c:pt>
                <c:pt idx="292">
                  <c:v>1.4706236055715145E-2</c:v>
                </c:pt>
                <c:pt idx="293">
                  <c:v>1.4750918119242137E-2</c:v>
                </c:pt>
                <c:pt idx="294">
                  <c:v>1.4795600182769124E-2</c:v>
                </c:pt>
                <c:pt idx="295">
                  <c:v>1.4747081966455546E-2</c:v>
                </c:pt>
                <c:pt idx="296">
                  <c:v>1.4699920013903659E-2</c:v>
                </c:pt>
                <c:pt idx="297">
                  <c:v>1.4711515287763648E-2</c:v>
                </c:pt>
                <c:pt idx="298">
                  <c:v>1.4692624326230443E-2</c:v>
                </c:pt>
                <c:pt idx="299">
                  <c:v>1.4673288764204805E-2</c:v>
                </c:pt>
                <c:pt idx="300">
                  <c:v>1.4666344017340873E-2</c:v>
                </c:pt>
                <c:pt idx="301">
                  <c:v>1.4695675753684649E-2</c:v>
                </c:pt>
                <c:pt idx="302">
                  <c:v>1.4689038558107083E-2</c:v>
                </c:pt>
                <c:pt idx="303">
                  <c:v>1.468240136252952E-2</c:v>
                </c:pt>
                <c:pt idx="304">
                  <c:v>1.4680517234194281E-2</c:v>
                </c:pt>
                <c:pt idx="305">
                  <c:v>1.4669830067652897E-2</c:v>
                </c:pt>
                <c:pt idx="306">
                  <c:v>1.4695812191045356E-2</c:v>
                </c:pt>
                <c:pt idx="307">
                  <c:v>1.4717365520751678E-2</c:v>
                </c:pt>
                <c:pt idx="308">
                  <c:v>1.4686177059587923E-2</c:v>
                </c:pt>
                <c:pt idx="309">
                  <c:v>1.4736438783106955E-2</c:v>
                </c:pt>
                <c:pt idx="310">
                  <c:v>1.4696461632917712E-2</c:v>
                </c:pt>
                <c:pt idx="311">
                  <c:v>1.4717647684458299E-2</c:v>
                </c:pt>
                <c:pt idx="312">
                  <c:v>1.4718430958312751E-2</c:v>
                </c:pt>
                <c:pt idx="313">
                  <c:v>1.471826017595782E-2</c:v>
                </c:pt>
                <c:pt idx="314">
                  <c:v>1.4718089393602902E-2</c:v>
                </c:pt>
                <c:pt idx="315">
                  <c:v>1.4715867795576971E-2</c:v>
                </c:pt>
                <c:pt idx="316">
                  <c:v>1.474783071381508E-2</c:v>
                </c:pt>
                <c:pt idx="317">
                  <c:v>1.4779793632053157E-2</c:v>
                </c:pt>
                <c:pt idx="318">
                  <c:v>1.4804832939084852E-2</c:v>
                </c:pt>
                <c:pt idx="319">
                  <c:v>1.4829872246116557E-2</c:v>
                </c:pt>
                <c:pt idx="320">
                  <c:v>1.4829252414999014E-2</c:v>
                </c:pt>
                <c:pt idx="321">
                  <c:v>1.4856018520095335E-2</c:v>
                </c:pt>
                <c:pt idx="322">
                  <c:v>1.4919463419855518E-2</c:v>
                </c:pt>
                <c:pt idx="323">
                  <c:v>1.49829083196157E-2</c:v>
                </c:pt>
                <c:pt idx="324">
                  <c:v>1.4980509821010872E-2</c:v>
                </c:pt>
                <c:pt idx="325">
                  <c:v>1.4978111322406042E-2</c:v>
                </c:pt>
                <c:pt idx="326">
                  <c:v>1.5053528979464841E-2</c:v>
                </c:pt>
                <c:pt idx="327">
                  <c:v>1.5062530743581493E-2</c:v>
                </c:pt>
                <c:pt idx="328">
                  <c:v>1.5022895134258188E-2</c:v>
                </c:pt>
                <c:pt idx="329">
                  <c:v>1.4983259524934863E-2</c:v>
                </c:pt>
                <c:pt idx="330">
                  <c:v>1.4932681815092512E-2</c:v>
                </c:pt>
                <c:pt idx="331">
                  <c:v>1.4882104105250165E-2</c:v>
                </c:pt>
                <c:pt idx="332">
                  <c:v>1.4868498568105333E-2</c:v>
                </c:pt>
                <c:pt idx="333">
                  <c:v>1.4851074964246778E-2</c:v>
                </c:pt>
                <c:pt idx="334">
                  <c:v>1.4834918805663639E-2</c:v>
                </c:pt>
                <c:pt idx="335">
                  <c:v>1.4851615582000349E-2</c:v>
                </c:pt>
                <c:pt idx="336">
                  <c:v>1.4839459475747855E-2</c:v>
                </c:pt>
                <c:pt idx="337">
                  <c:v>1.4827303369495358E-2</c:v>
                </c:pt>
                <c:pt idx="338">
                  <c:v>1.4824141100773109E-2</c:v>
                </c:pt>
                <c:pt idx="339">
                  <c:v>1.4802228272820272E-2</c:v>
                </c:pt>
                <c:pt idx="340">
                  <c:v>1.4821910246794979E-2</c:v>
                </c:pt>
                <c:pt idx="341">
                  <c:v>1.4842570190378965E-2</c:v>
                </c:pt>
                <c:pt idx="342">
                  <c:v>1.4850772743607866E-2</c:v>
                </c:pt>
                <c:pt idx="343">
                  <c:v>1.4858975296836765E-2</c:v>
                </c:pt>
                <c:pt idx="344">
                  <c:v>1.4782446055924416E-2</c:v>
                </c:pt>
                <c:pt idx="345">
                  <c:v>1.4751035142552535E-2</c:v>
                </c:pt>
                <c:pt idx="346">
                  <c:v>1.4719624229180642E-2</c:v>
                </c:pt>
                <c:pt idx="347">
                  <c:v>1.4662866570566374E-2</c:v>
                </c:pt>
                <c:pt idx="348">
                  <c:v>1.4606108911952123E-2</c:v>
                </c:pt>
                <c:pt idx="349">
                  <c:v>1.4661579945662207E-2</c:v>
                </c:pt>
                <c:pt idx="350">
                  <c:v>1.4643749992792119E-2</c:v>
                </c:pt>
                <c:pt idx="351">
                  <c:v>1.4632174944508304E-2</c:v>
                </c:pt>
                <c:pt idx="352">
                  <c:v>1.4620599896224488E-2</c:v>
                </c:pt>
                <c:pt idx="353">
                  <c:v>1.4625559159397863E-2</c:v>
                </c:pt>
                <c:pt idx="354">
                  <c:v>1.4630518422571218E-2</c:v>
                </c:pt>
                <c:pt idx="355">
                  <c:v>1.4611365611419222E-2</c:v>
                </c:pt>
                <c:pt idx="356">
                  <c:v>1.4576091025497197E-2</c:v>
                </c:pt>
                <c:pt idx="357">
                  <c:v>1.4572886759972739E-2</c:v>
                </c:pt>
                <c:pt idx="358">
                  <c:v>1.4593089623823684E-2</c:v>
                </c:pt>
                <c:pt idx="359">
                  <c:v>1.4556926196518999E-2</c:v>
                </c:pt>
                <c:pt idx="360">
                  <c:v>1.4553391568616899E-2</c:v>
                </c:pt>
                <c:pt idx="361">
                  <c:v>1.4614257218398033E-2</c:v>
                </c:pt>
                <c:pt idx="362">
                  <c:v>1.4599894576988856E-2</c:v>
                </c:pt>
                <c:pt idx="363">
                  <c:v>1.4587815906284355E-2</c:v>
                </c:pt>
                <c:pt idx="364">
                  <c:v>1.4611001889899465E-2</c:v>
                </c:pt>
                <c:pt idx="365">
                  <c:v>1.4606349019403256E-2</c:v>
                </c:pt>
                <c:pt idx="366">
                  <c:v>1.4615898513713001E-2</c:v>
                </c:pt>
                <c:pt idx="367">
                  <c:v>1.4610969502004686E-2</c:v>
                </c:pt>
                <c:pt idx="368">
                  <c:v>1.4609094533616879E-2</c:v>
                </c:pt>
                <c:pt idx="369">
                  <c:v>1.459923725367891E-2</c:v>
                </c:pt>
                <c:pt idx="370">
                  <c:v>1.4580482994770225E-2</c:v>
                </c:pt>
                <c:pt idx="371">
                  <c:v>1.4576206774607704E-2</c:v>
                </c:pt>
                <c:pt idx="372">
                  <c:v>1.4543090281150861E-2</c:v>
                </c:pt>
                <c:pt idx="373">
                  <c:v>1.4507803540029059E-2</c:v>
                </c:pt>
                <c:pt idx="374">
                  <c:v>1.4470463275390552E-2</c:v>
                </c:pt>
                <c:pt idx="375">
                  <c:v>1.4458388585101151E-2</c:v>
                </c:pt>
                <c:pt idx="376">
                  <c:v>1.4454864579949562E-2</c:v>
                </c:pt>
                <c:pt idx="377">
                  <c:v>1.4466050067147783E-2</c:v>
                </c:pt>
                <c:pt idx="378">
                  <c:v>1.4390198444465589E-2</c:v>
                </c:pt>
                <c:pt idx="379">
                  <c:v>1.4373889107754809E-2</c:v>
                </c:pt>
                <c:pt idx="380">
                  <c:v>1.4343107919770623E-2</c:v>
                </c:pt>
                <c:pt idx="381">
                  <c:v>1.4310827832211541E-2</c:v>
                </c:pt>
                <c:pt idx="382">
                  <c:v>1.4292022376056146E-2</c:v>
                </c:pt>
                <c:pt idx="383">
                  <c:v>1.4250557615277373E-2</c:v>
                </c:pt>
              </c:numCache>
            </c:numRef>
          </c:yVal>
        </c:ser>
        <c:ser>
          <c:idx val="1"/>
          <c:order val="4"/>
          <c:tx>
            <c:strRef>
              <c:f>ANES!$P$2</c:f>
              <c:strCache>
                <c:ptCount val="1"/>
                <c:pt idx="0">
                  <c:v>Simulation</c:v>
                </c:pt>
              </c:strCache>
            </c:strRef>
          </c:tx>
          <c:marker>
            <c:symbol val="none"/>
          </c:marker>
          <c:xVal>
            <c:numRef>
              <c:f>ANES!$O$3:$O$19</c:f>
              <c:numCache>
                <c:formatCode>General</c:formatCode>
                <c:ptCount val="17"/>
                <c:pt idx="1">
                  <c:v>7.0710678118654793E-2</c:v>
                </c:pt>
                <c:pt idx="2">
                  <c:v>4.4721359549995794E-2</c:v>
                </c:pt>
                <c:pt idx="3">
                  <c:v>3.1622776601683805E-2</c:v>
                </c:pt>
                <c:pt idx="4">
                  <c:v>2.2360679774997897E-2</c:v>
                </c:pt>
                <c:pt idx="5">
                  <c:v>1.4142135623730961E-2</c:v>
                </c:pt>
                <c:pt idx="6">
                  <c:v>1.0000000000000005E-2</c:v>
                </c:pt>
                <c:pt idx="7">
                  <c:v>7.0710678118654805E-3</c:v>
                </c:pt>
                <c:pt idx="8">
                  <c:v>4.4721359549995824E-3</c:v>
                </c:pt>
                <c:pt idx="9">
                  <c:v>3.1622776601683816E-3</c:v>
                </c:pt>
                <c:pt idx="10">
                  <c:v>2.2360679774997899E-3</c:v>
                </c:pt>
                <c:pt idx="11">
                  <c:v>1.4142135623730963E-3</c:v>
                </c:pt>
              </c:numCache>
            </c:numRef>
          </c:xVal>
          <c:yVal>
            <c:numRef>
              <c:f>ANES!$P$3:$P$19</c:f>
              <c:numCache>
                <c:formatCode>0.00000</c:formatCode>
                <c:ptCount val="17"/>
                <c:pt idx="1">
                  <c:v>1.7694000000000008E-2</c:v>
                </c:pt>
                <c:pt idx="2">
                  <c:v>1.1212000000000001E-2</c:v>
                </c:pt>
                <c:pt idx="3">
                  <c:v>8.038E-3</c:v>
                </c:pt>
                <c:pt idx="4">
                  <c:v>5.6430000000000013E-3</c:v>
                </c:pt>
                <c:pt idx="5">
                  <c:v>3.6620000000000021E-3</c:v>
                </c:pt>
                <c:pt idx="6">
                  <c:v>2.6090000000000015E-3</c:v>
                </c:pt>
                <c:pt idx="7">
                  <c:v>1.8650000000000006E-3</c:v>
                </c:pt>
                <c:pt idx="8">
                  <c:v>1.2400000000000007E-3</c:v>
                </c:pt>
                <c:pt idx="9">
                  <c:v>9.1800000000000074E-4</c:v>
                </c:pt>
                <c:pt idx="10">
                  <c:v>6.7000000000000067E-4</c:v>
                </c:pt>
                <c:pt idx="11">
                  <c:v>4.2800000000000037E-4</c:v>
                </c:pt>
              </c:numCache>
            </c:numRef>
          </c:yVal>
        </c:ser>
        <c:axId val="47076864"/>
        <c:axId val="49823744"/>
      </c:scatterChart>
      <c:valAx>
        <c:axId val="47076864"/>
        <c:scaling>
          <c:orientation val="minMax"/>
          <c:max val="6.0000000000000039E-2"/>
        </c:scaling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1/sqrt(N)</a:t>
                </a:r>
              </a:p>
            </c:rich>
          </c:tx>
          <c:layout/>
          <c:spPr>
            <a:noFill/>
            <a:ln w="25400">
              <a:noFill/>
            </a:ln>
          </c:spPr>
        </c:title>
        <c:numFmt formatCode="General" sourceLinked="1"/>
        <c:tickLblPos val="nextTo"/>
        <c:txPr>
          <a:bodyPr rot="0" vert="horz"/>
          <a:lstStyle/>
          <a:p>
            <a:pPr>
              <a:defRPr sz="2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49823744"/>
        <c:crosses val="autoZero"/>
        <c:crossBetween val="midCat"/>
      </c:valAx>
      <c:valAx>
        <c:axId val="49823744"/>
        <c:scaling>
          <c:orientation val="minMax"/>
          <c:max val="2.0000000000000021E-2"/>
        </c:scaling>
        <c:axPos val="l"/>
        <c:majorGridlines/>
        <c:numFmt formatCode="#,##0.000" sourceLinked="0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7076864"/>
        <c:crosses val="autoZero"/>
        <c:crossBetween val="midCat"/>
      </c:valAx>
    </c:plotArea>
    <c:legend>
      <c:legendPos val="b"/>
      <c:layout>
        <c:manualLayout>
          <c:xMode val="edge"/>
          <c:yMode val="edge"/>
          <c:x val="0"/>
          <c:y val="0.91972362204724412"/>
          <c:w val="0.98005671659151361"/>
          <c:h val="6.0276377952755943E-2"/>
        </c:manualLayout>
      </c:layout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43BAC597-2C2A-4588-A112-90D9EBCE5EAD}" type="datetimeFigureOut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3250" cy="4605338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D8E7F8B-D1CA-4B92-A185-CB5FEAD97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C6026F-C227-4BB2-ADF9-415DA0BCE4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00D55-7885-43AA-8D2D-234CE8B1C053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E83CF-EA5A-4F64-9165-F2D801B041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38E38-DA9F-4236-B2D2-FE8BAE58D066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3B69C-63CA-4306-93CF-825728C054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60EA0-BBC4-451D-96AB-8D35B56AD1D9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EDCC6-4987-43B8-878C-C1E1381897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976A-674E-43F4-B3DC-3DABE6438E36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EF478-BA06-4569-A524-33FED00F84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DA254-46FF-4638-9C10-A200249DF7F3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A2C59-460F-4832-96E3-4B5797F05A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BE372-36B0-4AD4-BB75-67F2F2B03D1E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3C6C4-AE77-46E6-BCCB-7C506AC1F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91C73C-CDF7-471E-87C3-7A9E0E035A48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63C96-4DE8-4CF2-B072-FA2D608B64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4C7F5-E721-4627-A6BC-87BF629AE528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D2886-CCAF-4A6C-B4CD-A3568E7344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A3234B-6217-4AD1-B247-850F2D0209A5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41800-0665-459B-960C-6BD97EBAC7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CCC7-0CBC-40DC-B80C-1FEB82E95A09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94760-919E-48CB-A5D3-9E10D2F30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D8E5-B0A4-4DB6-B29E-6D44488E36FF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B204-6411-4BE9-9811-F8889D9FC4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F831A11-1122-4AD3-962B-6A6911547E76}" type="datetime1">
              <a:rPr lang="en-US"/>
              <a:pPr>
                <a:defRPr/>
              </a:pPr>
              <a:t>9/13/2010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374849-55CA-43C0-8B30-09CFB119C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en\Voting\SimResults_Paradoxes_1Mio.xlsx!PMRW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1824018" y="463501"/>
            <a:ext cx="576901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tabLst>
                <a:tab pos="228600" algn="l"/>
              </a:tabLst>
            </a:pPr>
            <a:r>
              <a:rPr lang="en-US" sz="4800" b="1" dirty="0" smtClean="0">
                <a:solidFill>
                  <a:schemeClr val="tx2"/>
                </a:solidFill>
                <a:latin typeface="Calibri" pitchFamily="34" charset="0"/>
              </a:rPr>
              <a:t>Voting Questions </a:t>
            </a:r>
          </a:p>
          <a:p>
            <a:pPr algn="ctr">
              <a:tabLst>
                <a:tab pos="228600" algn="l"/>
              </a:tabLst>
            </a:pPr>
            <a:r>
              <a:rPr lang="en-US" sz="4800" b="1" dirty="0" smtClean="0">
                <a:solidFill>
                  <a:schemeClr val="tx2"/>
                </a:solidFill>
                <a:latin typeface="Calibri" pitchFamily="34" charset="0"/>
              </a:rPr>
              <a:t>that Might Interest </a:t>
            </a:r>
          </a:p>
          <a:p>
            <a:pPr algn="ctr">
              <a:tabLst>
                <a:tab pos="228600" algn="l"/>
              </a:tabLst>
            </a:pPr>
            <a:r>
              <a:rPr lang="en-US" sz="4800" b="1" dirty="0" smtClean="0">
                <a:solidFill>
                  <a:schemeClr val="tx2"/>
                </a:solidFill>
                <a:latin typeface="Calibri" pitchFamily="34" charset="0"/>
              </a:rPr>
              <a:t>Computing Specialists</a:t>
            </a:r>
            <a:endParaRPr lang="en-US" sz="4800" dirty="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8236" name="Group 44"/>
          <p:cNvGraphicFramePr>
            <a:graphicFrameLocks noGrp="1"/>
          </p:cNvGraphicFramePr>
          <p:nvPr/>
        </p:nvGraphicFramePr>
        <p:xfrm>
          <a:off x="2544896" y="3587673"/>
          <a:ext cx="4175393" cy="1193647"/>
        </p:xfrm>
        <a:graphic>
          <a:graphicData uri="http://schemas.openxmlformats.org/drawingml/2006/table">
            <a:tbl>
              <a:tblPr/>
              <a:tblGrid>
                <a:gridCol w="4175393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400"/>
                          </a:solidFill>
                          <a:effectLst/>
                          <a:latin typeface="+mn-lt"/>
                        </a:rPr>
                        <a:t>Nicolaus Tideman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5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Virginia Tech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010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Things to do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79971" cy="4525963"/>
          </a:xfrm>
        </p:spPr>
        <p:txBody>
          <a:bodyPr/>
          <a:lstStyle/>
          <a:p>
            <a:r>
              <a:rPr lang="en-US" dirty="0" smtClean="0"/>
              <a:t>Get more data—particularly on elections</a:t>
            </a:r>
          </a:p>
          <a:p>
            <a:r>
              <a:rPr lang="en-US" dirty="0" smtClean="0"/>
              <a:t>Replicate our results with additional data</a:t>
            </a:r>
          </a:p>
          <a:p>
            <a:r>
              <a:rPr lang="en-US" dirty="0" smtClean="0"/>
              <a:t>Estimate parameters for simulating elections</a:t>
            </a:r>
          </a:p>
          <a:p>
            <a:pPr>
              <a:buNone/>
            </a:pPr>
            <a:endParaRPr lang="en-US" dirty="0" smtClean="0"/>
          </a:p>
          <a:p>
            <a:pPr marL="1882775" indent="-1882775">
              <a:buNone/>
              <a:tabLst>
                <a:tab pos="347663" algn="l"/>
                <a:tab pos="1882775" algn="l"/>
              </a:tabLst>
            </a:pPr>
            <a:r>
              <a:rPr lang="en-US" b="1" u="sng" dirty="0" smtClean="0"/>
              <a:t>Challenge:</a:t>
            </a:r>
            <a:r>
              <a:rPr lang="en-US" b="1" dirty="0" smtClean="0"/>
              <a:t>	</a:t>
            </a:r>
            <a:r>
              <a:rPr lang="en-US" dirty="0" smtClean="0"/>
              <a:t>Can you simulate elections so well that I can’t tell the difference between real data and simulated data?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6667"/>
            <a:ext cx="8229600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More Things to Do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 the speed of spatial model estimation</a:t>
            </a:r>
            <a:br>
              <a:rPr lang="en-US" dirty="0" smtClean="0"/>
            </a:br>
            <a:r>
              <a:rPr lang="en-US" dirty="0" smtClean="0"/>
              <a:t>(help us develop a new program for Gaussian quadrature)</a:t>
            </a:r>
          </a:p>
          <a:p>
            <a:r>
              <a:rPr lang="en-US" dirty="0" smtClean="0"/>
              <a:t>Extend the model to four candidates in three dimensions (quadrature in three dimensions)</a:t>
            </a:r>
          </a:p>
          <a:p>
            <a:pPr>
              <a:buNone/>
            </a:pPr>
            <a:r>
              <a:rPr lang="en-US" dirty="0" smtClean="0"/>
              <a:t>	(co-author and programmer for the effort: Florenz Plassmann, </a:t>
            </a:r>
            <a:r>
              <a:rPr lang="en-US" i="1" dirty="0" smtClean="0"/>
              <a:t>fplass@binghamton.edu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u="sng" dirty="0" smtClean="0"/>
              <a:t>Would you like to help?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Quadrature in Three Dimensions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Slice the tri-</a:t>
            </a:r>
            <a:r>
              <a:rPr lang="en-US" dirty="0" err="1" smtClean="0"/>
              <a:t>variate</a:t>
            </a:r>
            <a:r>
              <a:rPr lang="en-US" dirty="0" smtClean="0"/>
              <a:t> normal distribution into</a:t>
            </a:r>
          </a:p>
          <a:p>
            <a:r>
              <a:rPr lang="en-US" dirty="0" smtClean="0"/>
              <a:t>24 central triangular cones</a:t>
            </a:r>
          </a:p>
          <a:p>
            <a:r>
              <a:rPr lang="en-US" dirty="0" smtClean="0"/>
              <a:t>36 </a:t>
            </a:r>
            <a:r>
              <a:rPr lang="en-US" dirty="0" smtClean="0"/>
              <a:t>central planar </a:t>
            </a:r>
            <a:r>
              <a:rPr lang="en-US" dirty="0" smtClean="0"/>
              <a:t>wedges</a:t>
            </a:r>
          </a:p>
          <a:p>
            <a:r>
              <a:rPr lang="en-US" dirty="0" smtClean="0"/>
              <a:t>36 </a:t>
            </a:r>
            <a:r>
              <a:rPr lang="en-US" smtClean="0"/>
              <a:t>(?) </a:t>
            </a:r>
            <a:r>
              <a:rPr lang="en-US" smtClean="0"/>
              <a:t>triangular </a:t>
            </a:r>
            <a:r>
              <a:rPr lang="en-US" dirty="0" smtClean="0"/>
              <a:t>columns</a:t>
            </a:r>
          </a:p>
          <a:p>
            <a:r>
              <a:rPr lang="en-US" i="1" dirty="0" smtClean="0"/>
              <a:t>x</a:t>
            </a:r>
            <a:r>
              <a:rPr lang="en-US" dirty="0" smtClean="0"/>
              <a:t> tetrahedrons</a:t>
            </a:r>
          </a:p>
          <a:p>
            <a:pPr>
              <a:buNone/>
            </a:pPr>
            <a:r>
              <a:rPr lang="en-US" dirty="0" smtClean="0"/>
              <a:t>Put them together in the right combinations</a:t>
            </a:r>
          </a:p>
          <a:p>
            <a:pPr>
              <a:buNone/>
            </a:pPr>
            <a:r>
              <a:rPr lang="en-US" u="sng" dirty="0" smtClean="0"/>
              <a:t>Would you like to help?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202"/>
            <a:ext cx="8229600" cy="848299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Conjecture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843"/>
            <a:ext cx="8229600" cy="5090577"/>
          </a:xfrm>
        </p:spPr>
        <p:txBody>
          <a:bodyPr/>
          <a:lstStyle/>
          <a:p>
            <a:r>
              <a:rPr lang="en-US" i="1" dirty="0" smtClean="0"/>
              <a:t>If</a:t>
            </a:r>
            <a:r>
              <a:rPr lang="en-US" dirty="0" smtClean="0"/>
              <a:t> one wants to know the integrals (of any point-symmetric function) over each of the </a:t>
            </a:r>
            <a:r>
              <a:rPr lang="en-US" i="1" dirty="0" smtClean="0"/>
              <a:t>n</a:t>
            </a:r>
            <a:r>
              <a:rPr lang="en-US" dirty="0" smtClean="0"/>
              <a:t>! cones into which an (</a:t>
            </a:r>
            <a:r>
              <a:rPr lang="en-US" i="1" dirty="0" smtClean="0"/>
              <a:t>n</a:t>
            </a:r>
            <a:r>
              <a:rPr lang="en-US" dirty="0" smtClean="0"/>
              <a:t>-1) space is divided by the bisecting hyperplanes of the line segments connecting n points,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then</a:t>
            </a:r>
            <a:r>
              <a:rPr lang="en-US" dirty="0" smtClean="0"/>
              <a:t> it is sufficient to compute the (</a:t>
            </a:r>
            <a:r>
              <a:rPr lang="en-US" i="1" dirty="0" smtClean="0"/>
              <a:t>n</a:t>
            </a:r>
            <a:r>
              <a:rPr lang="en-US" dirty="0" smtClean="0"/>
              <a:t>-1)! integrals in (</a:t>
            </a:r>
            <a:r>
              <a:rPr lang="en-US" i="1" dirty="0" smtClean="0"/>
              <a:t>n</a:t>
            </a:r>
            <a:r>
              <a:rPr lang="en-US" dirty="0" smtClean="0"/>
              <a:t>-1)-space associated with the cones where one of the points is closest or farthest, supplemented by various integrals in (</a:t>
            </a:r>
            <a:r>
              <a:rPr lang="en-US" i="1" dirty="0" smtClean="0"/>
              <a:t>n</a:t>
            </a:r>
            <a:r>
              <a:rPr lang="en-US" dirty="0" smtClean="0"/>
              <a:t>-2)-space or lower.</a:t>
            </a:r>
          </a:p>
          <a:p>
            <a:pPr>
              <a:buNone/>
            </a:pPr>
            <a:r>
              <a:rPr lang="en-US" u="sng" dirty="0" smtClean="0"/>
              <a:t>Would you like to prove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Another Line of Inquiry: STV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Counting votes by STV</a:t>
            </a:r>
          </a:p>
          <a:p>
            <a:pPr lvl="1"/>
            <a:r>
              <a:rPr lang="en-US" dirty="0" smtClean="0"/>
              <a:t>Compute the quota: </a:t>
            </a:r>
            <a:r>
              <a:rPr lang="en-US" i="1" dirty="0" smtClean="0"/>
              <a:t>n</a:t>
            </a:r>
            <a:r>
              <a:rPr lang="en-US" dirty="0" smtClean="0"/>
              <a:t>/(</a:t>
            </a:r>
            <a:r>
              <a:rPr lang="en-US" i="1" dirty="0" smtClean="0"/>
              <a:t>k</a:t>
            </a:r>
            <a:r>
              <a:rPr lang="en-US" dirty="0" smtClean="0"/>
              <a:t>+1)</a:t>
            </a:r>
          </a:p>
          <a:p>
            <a:pPr lvl="1"/>
            <a:r>
              <a:rPr lang="en-US" dirty="0" smtClean="0"/>
              <a:t>Allocate each vote to the candidate ranked first</a:t>
            </a:r>
          </a:p>
          <a:p>
            <a:pPr lvl="1"/>
            <a:r>
              <a:rPr lang="en-US" dirty="0" smtClean="0"/>
              <a:t>Distribute surpluses</a:t>
            </a:r>
          </a:p>
          <a:p>
            <a:pPr lvl="1"/>
            <a:r>
              <a:rPr lang="en-US" dirty="0" smtClean="0"/>
              <a:t>Delete the candidate with the fewest votes</a:t>
            </a:r>
          </a:p>
          <a:p>
            <a:pPr lvl="1"/>
            <a:r>
              <a:rPr lang="en-US" dirty="0" smtClean="0"/>
              <a:t>Start again</a:t>
            </a:r>
          </a:p>
          <a:p>
            <a:r>
              <a:rPr lang="en-US" dirty="0" smtClean="0"/>
              <a:t>Problems of sequential elimination</a:t>
            </a:r>
          </a:p>
          <a:p>
            <a:r>
              <a:rPr lang="en-US" dirty="0" smtClean="0"/>
              <a:t>Alternative of global comparisons: CPO-STV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74638"/>
            <a:ext cx="8795657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The Computational Problem of CPO-STV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828"/>
            <a:ext cx="8229600" cy="5318394"/>
          </a:xfrm>
        </p:spPr>
        <p:txBody>
          <a:bodyPr/>
          <a:lstStyle/>
          <a:p>
            <a:r>
              <a:rPr lang="en-US" dirty="0" smtClean="0"/>
              <a:t>Counting votes for a CPO-STV comparison</a:t>
            </a:r>
          </a:p>
          <a:p>
            <a:pPr lvl="1"/>
            <a:r>
              <a:rPr lang="en-US" dirty="0" smtClean="0"/>
              <a:t>Compute the quota: </a:t>
            </a:r>
            <a:r>
              <a:rPr lang="en-US" i="1" dirty="0" smtClean="0"/>
              <a:t>n</a:t>
            </a:r>
            <a:r>
              <a:rPr lang="en-US" dirty="0" smtClean="0"/>
              <a:t>/(</a:t>
            </a:r>
            <a:r>
              <a:rPr lang="en-US" i="1" dirty="0" smtClean="0"/>
              <a:t>k</a:t>
            </a:r>
            <a:r>
              <a:rPr lang="en-US" dirty="0" smtClean="0"/>
              <a:t>+1)</a:t>
            </a:r>
          </a:p>
          <a:p>
            <a:pPr lvl="1"/>
            <a:r>
              <a:rPr lang="en-US" dirty="0" smtClean="0"/>
              <a:t>Allocate each vote to the candidate ranked first</a:t>
            </a:r>
          </a:p>
          <a:p>
            <a:pPr lvl="1"/>
            <a:r>
              <a:rPr lang="en-US" dirty="0" smtClean="0"/>
              <a:t>Distribute surpluses – Stop.</a:t>
            </a:r>
          </a:p>
          <a:p>
            <a:pPr lvl="1"/>
            <a:r>
              <a:rPr lang="en-US" dirty="0" smtClean="0"/>
              <a:t>Evaluate the matrix of paired comparisons of outcomes by your favorite matrix evaluation rule </a:t>
            </a:r>
          </a:p>
          <a:p>
            <a:r>
              <a:rPr lang="en-US" dirty="0" smtClean="0"/>
              <a:t>There is a potential problem of a combinatorial explosion.  How serious is it?</a:t>
            </a:r>
          </a:p>
          <a:p>
            <a:r>
              <a:rPr lang="en-US" dirty="0" smtClean="0"/>
              <a:t>What approximations are interesting?</a:t>
            </a:r>
          </a:p>
          <a:p>
            <a:pPr>
              <a:buNone/>
            </a:pPr>
            <a:r>
              <a:rPr lang="en-US" u="sng" dirty="0" smtClean="0"/>
              <a:t>Would you like to explore it?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Are you interested?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Florenz and I will provide our data and programs to anyone who is interested</a:t>
            </a:r>
          </a:p>
          <a:p>
            <a:r>
              <a:rPr lang="en-US" dirty="0" smtClean="0"/>
              <a:t>If you would like to collaborate, get in touch.</a:t>
            </a:r>
          </a:p>
          <a:p>
            <a:r>
              <a:rPr lang="en-US" dirty="0" smtClean="0"/>
              <a:t>If you would like to buy my book, </a:t>
            </a:r>
            <a:r>
              <a:rPr lang="en-US" i="1" dirty="0" smtClean="0"/>
              <a:t>Collective Decisions and Voting</a:t>
            </a:r>
            <a:r>
              <a:rPr lang="en-US" dirty="0" smtClean="0"/>
              <a:t> (</a:t>
            </a:r>
            <a:r>
              <a:rPr lang="en-US" dirty="0" err="1" smtClean="0"/>
              <a:t>Ashgate</a:t>
            </a:r>
            <a:r>
              <a:rPr lang="en-US" dirty="0" smtClean="0"/>
              <a:t>, 2006) </a:t>
            </a:r>
          </a:p>
          <a:p>
            <a:pPr marL="914400" indent="-914400">
              <a:buNone/>
              <a:tabLst>
                <a:tab pos="347663" algn="l"/>
                <a:tab pos="914400" algn="l"/>
              </a:tabLst>
            </a:pPr>
            <a:r>
              <a:rPr lang="en-US" dirty="0" smtClean="0">
                <a:sym typeface="Symbol"/>
              </a:rPr>
              <a:t>		</a:t>
            </a:r>
            <a:r>
              <a:rPr lang="en-US" dirty="0" smtClean="0"/>
              <a:t>use promotion code S1DTS20 at the UK </a:t>
            </a:r>
            <a:r>
              <a:rPr lang="en-US" dirty="0" err="1" smtClean="0"/>
              <a:t>Ashgate</a:t>
            </a:r>
            <a:r>
              <a:rPr lang="en-US" dirty="0" smtClean="0"/>
              <a:t> Web site during the next three months, and you should get it for 20% off (£52 rather than £65).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2954564" y="1668463"/>
            <a:ext cx="3392852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tx2"/>
                </a:solidFill>
                <a:latin typeface="Calibri" pitchFamily="34" charset="0"/>
              </a:rPr>
              <a:t>Thank you!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4782487" y="3411538"/>
            <a:ext cx="3279488" cy="12618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libri" pitchFamily="34" charset="0"/>
              </a:rPr>
              <a:t>Florenz Plassmann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Binghamton University </a:t>
            </a:r>
            <a:endParaRPr lang="en-US" sz="2400" dirty="0" smtClean="0">
              <a:latin typeface="Calibri" pitchFamily="34" charset="0"/>
            </a:endParaRPr>
          </a:p>
          <a:p>
            <a:pPr algn="ctr"/>
            <a:r>
              <a:rPr lang="en-US" sz="2000" i="1" dirty="0" smtClean="0">
                <a:solidFill>
                  <a:schemeClr val="accent2"/>
                </a:solidFill>
                <a:latin typeface="Calibri" pitchFamily="34" charset="0"/>
              </a:rPr>
              <a:t>fplass@binghamton.edu</a:t>
            </a:r>
            <a:endParaRPr lang="en-US" sz="2000" i="1" dirty="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741363" y="3402013"/>
            <a:ext cx="3148012" cy="126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200">
                <a:latin typeface="Calibri" pitchFamily="34" charset="0"/>
              </a:rPr>
              <a:t>Nicolaus Tideman</a:t>
            </a:r>
          </a:p>
          <a:p>
            <a:pPr algn="ctr"/>
            <a:r>
              <a:rPr lang="en-US" sz="2400">
                <a:latin typeface="Calibri" pitchFamily="34" charset="0"/>
              </a:rPr>
              <a:t>Virginia Tech</a:t>
            </a:r>
          </a:p>
          <a:p>
            <a:pPr algn="ctr"/>
            <a:r>
              <a:rPr lang="en-US" sz="2000" i="1">
                <a:solidFill>
                  <a:schemeClr val="accent2"/>
                </a:solidFill>
                <a:latin typeface="Calibri" pitchFamily="34" charset="0"/>
              </a:rPr>
              <a:t>ntideman@vt.edu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44BCA-293C-4DFD-A808-FCC2C0B10F92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Things to Explore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6486"/>
          </a:xfrm>
        </p:spPr>
        <p:txBody>
          <a:bodyPr/>
          <a:lstStyle/>
          <a:p>
            <a:r>
              <a:rPr lang="en-US" dirty="0" smtClean="0"/>
              <a:t>Frequency of cycles (a function of the number of candidates and the number of voters)</a:t>
            </a:r>
          </a:p>
          <a:p>
            <a:r>
              <a:rPr lang="en-US" dirty="0" smtClean="0"/>
              <a:t>Susceptibility to strategic voting</a:t>
            </a:r>
          </a:p>
          <a:p>
            <a:r>
              <a:rPr lang="en-US" dirty="0" smtClean="0"/>
              <a:t>Frequency with which the choice of a voting rule makes a difference in the outcome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5429" y="4436858"/>
            <a:ext cx="852351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 smtClean="0">
                <a:latin typeface="+mn-lt"/>
              </a:rPr>
              <a:t>Such analyses require</a:t>
            </a:r>
          </a:p>
          <a:p>
            <a:pPr marL="228600" indent="-228600">
              <a:buFontTx/>
              <a:buChar char="-"/>
            </a:pPr>
            <a:r>
              <a:rPr lang="en-US" sz="3200" i="1" u="sng" dirty="0" smtClean="0">
                <a:latin typeface="+mn-lt"/>
              </a:rPr>
              <a:t>either</a:t>
            </a:r>
            <a:r>
              <a:rPr lang="en-US" sz="3200" dirty="0" smtClean="0">
                <a:latin typeface="+mn-lt"/>
              </a:rPr>
              <a:t> lots of voting data </a:t>
            </a:r>
          </a:p>
          <a:p>
            <a:pPr marL="234950" indent="-234950">
              <a:buFontTx/>
              <a:buChar char="-"/>
            </a:pPr>
            <a:r>
              <a:rPr lang="en-US" sz="3200" i="1" u="sng" dirty="0" smtClean="0">
                <a:latin typeface="+mn-lt"/>
              </a:rPr>
              <a:t>or</a:t>
            </a:r>
            <a:r>
              <a:rPr lang="en-US" sz="3200" dirty="0" smtClean="0">
                <a:latin typeface="+mn-lt"/>
              </a:rPr>
              <a:t> data simulated with a statistical model of the process that generates voting outcomes.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A Spatial Model of Elections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057"/>
          </a:xfrm>
        </p:spPr>
        <p:txBody>
          <a:bodyPr/>
          <a:lstStyle/>
          <a:p>
            <a:r>
              <a:rPr lang="en-US" dirty="0" smtClean="0"/>
              <a:t>Candidates have known locations in “attribute space.”</a:t>
            </a:r>
          </a:p>
          <a:p>
            <a:r>
              <a:rPr lang="en-US" dirty="0" smtClean="0"/>
              <a:t>Every voter has spherical preferences in attribute space </a:t>
            </a:r>
          </a:p>
          <a:p>
            <a:pPr>
              <a:buNone/>
            </a:pPr>
            <a:r>
              <a:rPr lang="en-US" dirty="0" smtClean="0"/>
              <a:t>	(or indifference contours are concentric hyper-ellipses of the same shape and orientation)</a:t>
            </a:r>
          </a:p>
          <a:p>
            <a:r>
              <a:rPr lang="en-US" dirty="0" smtClean="0"/>
              <a:t>Voters’ ideal points are drawn independently from a multivariate normal distribution in attribute 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How many rankings can be observed?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</a:t>
            </a:r>
            <a:r>
              <a:rPr lang="en-US" i="1" dirty="0" smtClean="0"/>
              <a:t>n</a:t>
            </a:r>
            <a:r>
              <a:rPr lang="en-US" dirty="0" smtClean="0"/>
              <a:t> candidates, then all rankings can be observed if and only if the dimensionality of the space of ideal points is greater than or equal to </a:t>
            </a:r>
            <a:r>
              <a:rPr lang="en-US" i="1" dirty="0" smtClean="0"/>
              <a:t>n</a:t>
            </a:r>
            <a:r>
              <a:rPr lang="en-US" dirty="0" smtClean="0"/>
              <a:t> – 1.</a:t>
            </a:r>
          </a:p>
          <a:p>
            <a:r>
              <a:rPr lang="en-US" dirty="0" smtClean="0"/>
              <a:t>For the number of rankings that can be observed in other cases, see Good and Tideman, </a:t>
            </a:r>
            <a:r>
              <a:rPr lang="en-GB" dirty="0" smtClean="0"/>
              <a:t>“Sterling Numbers and a Geometric Structure from Voting Theory” </a:t>
            </a:r>
            <a:r>
              <a:rPr lang="en-GB" i="1" dirty="0" smtClean="0"/>
              <a:t>Journal of Combinatorial Theory</a:t>
            </a:r>
            <a:r>
              <a:rPr lang="en-GB" dirty="0" smtClean="0"/>
              <a:t> 23 (July 1977), 34‑45.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Test of the Spatial Model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669972"/>
          </a:xfrm>
        </p:spPr>
        <p:txBody>
          <a:bodyPr/>
          <a:lstStyle/>
          <a:p>
            <a:r>
              <a:rPr lang="en-US" dirty="0" smtClean="0"/>
              <a:t>Use ranking data from three-candidate elections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(1)	913 “elections” compiled from the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i="1" dirty="0" smtClean="0">
                <a:solidFill>
                  <a:srgbClr val="002060"/>
                </a:solidFill>
              </a:rPr>
              <a:t>American National Election Survey </a:t>
            </a:r>
            <a:r>
              <a:rPr lang="en-US" sz="2800" dirty="0" smtClean="0"/>
              <a:t>(ANES)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(2)	883 three-candidate comparisons from elections</a:t>
            </a:r>
          </a:p>
          <a:p>
            <a:pPr>
              <a:buNone/>
            </a:pPr>
            <a:r>
              <a:rPr lang="en-US" sz="2800" dirty="0" smtClean="0"/>
              <a:t>		counted by the UK </a:t>
            </a:r>
            <a:r>
              <a:rPr lang="en-US" sz="2800" i="1" dirty="0" smtClean="0">
                <a:solidFill>
                  <a:srgbClr val="002060"/>
                </a:solidFill>
              </a:rPr>
              <a:t>Electoral Reform Society </a:t>
            </a:r>
            <a:r>
              <a:rPr lang="en-US" sz="2800" dirty="0" smtClean="0"/>
              <a:t>(ERS)</a:t>
            </a:r>
          </a:p>
          <a:p>
            <a:pPr>
              <a:buNone/>
            </a:pPr>
            <a:r>
              <a:rPr lang="en-US" sz="2800" dirty="0" smtClean="0"/>
              <a:t>	(3)	82,754 “elections” compiled from the</a:t>
            </a:r>
          </a:p>
          <a:p>
            <a:pPr>
              <a:buNone/>
            </a:pPr>
            <a:r>
              <a:rPr lang="en-US" sz="2800" dirty="0" smtClean="0"/>
              <a:t>		German </a:t>
            </a:r>
            <a:r>
              <a:rPr lang="en-US" sz="2800" i="1" dirty="0" err="1" smtClean="0">
                <a:solidFill>
                  <a:srgbClr val="002060"/>
                </a:solidFill>
              </a:rPr>
              <a:t>Politbarometer</a:t>
            </a:r>
            <a:r>
              <a:rPr lang="en-US" sz="2800" i="1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(1977 – 2008)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6314" y="5519059"/>
            <a:ext cx="8229600" cy="1175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hangingPunct="0">
              <a:spcBef>
                <a:spcPct val="20000"/>
              </a:spcBef>
              <a:buFont typeface="Arial" charset="0"/>
              <a:buChar char="•"/>
            </a:pPr>
            <a:r>
              <a:rPr lang="en-US" sz="3200" dirty="0" smtClean="0">
                <a:latin typeface="+mn-lt"/>
              </a:rPr>
              <a:t>Five degrees of freedom per election in the </a:t>
            </a:r>
          </a:p>
          <a:p>
            <a:pPr marL="342900" lvl="0" indent="-342900" eaLnBrk="0" hangingPunct="0">
              <a:spcBef>
                <a:spcPct val="20000"/>
              </a:spcBef>
            </a:pPr>
            <a:r>
              <a:rPr lang="en-US" sz="3200" dirty="0" smtClean="0">
                <a:latin typeface="+mn-lt"/>
              </a:rPr>
              <a:t>	data, four degrees of freedom in the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D41800-0665-459B-960C-6BD97EBAC7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03225" y="215900"/>
            <a:ext cx="85153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 smtClean="0">
                <a:solidFill>
                  <a:schemeClr val="tx2"/>
                </a:solidFill>
                <a:latin typeface="+mj-lt"/>
              </a:rPr>
              <a:t>Prediction of the Spatial Model</a:t>
            </a:r>
            <a:endParaRPr lang="en-US" sz="4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2437039" y="1942874"/>
          <a:ext cx="4367213" cy="3541712"/>
        </p:xfrm>
        <a:graphic>
          <a:graphicData uri="http://schemas.openxmlformats.org/presentationml/2006/ole">
            <p:oleObj spid="_x0000_s66562" name="Chart" r:id="rId3" imgW="5943600" imgH="4819802" progId="Excel.Sheet.8">
              <p:embed/>
            </p:oleObj>
          </a:graphicData>
        </a:graphic>
      </p:graphicFrame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3041877" y="1388836"/>
            <a:ext cx="30925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i="1" dirty="0" err="1"/>
              <a:t>p</a:t>
            </a:r>
            <a:r>
              <a:rPr lang="en-US" sz="2400" i="1" baseline="-25000" dirty="0" err="1"/>
              <a:t>CAB</a:t>
            </a:r>
            <a:r>
              <a:rPr lang="en-US" sz="2400" dirty="0"/>
              <a:t> = 0.1, </a:t>
            </a:r>
            <a:r>
              <a:rPr lang="en-US" sz="2400" i="1" dirty="0" err="1"/>
              <a:t>p</a:t>
            </a:r>
            <a:r>
              <a:rPr lang="en-US" sz="2400" i="1" baseline="-25000" dirty="0" err="1"/>
              <a:t>CBA</a:t>
            </a:r>
            <a:r>
              <a:rPr lang="en-US" sz="2400" dirty="0"/>
              <a:t> = 0.1</a:t>
            </a: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>
            <a:off x="5034189" y="2168299"/>
            <a:ext cx="2092325" cy="1136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7183664" y="1885724"/>
            <a:ext cx="155363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i="1" dirty="0" err="1"/>
              <a:t>p</a:t>
            </a:r>
            <a:r>
              <a:rPr lang="en-US" sz="2400" i="1" baseline="-25000" dirty="0" err="1"/>
              <a:t>BCA</a:t>
            </a:r>
            <a:r>
              <a:rPr lang="en-US" sz="2400" dirty="0"/>
              <a:t> = 0.1</a:t>
            </a: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4991327" y="3165249"/>
            <a:ext cx="2120900" cy="1198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7180489" y="2722336"/>
            <a:ext cx="155363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i="1" dirty="0" err="1"/>
              <a:t>p</a:t>
            </a:r>
            <a:r>
              <a:rPr lang="en-US" sz="2400" i="1" baseline="-25000" dirty="0" err="1"/>
              <a:t>BCA</a:t>
            </a:r>
            <a:r>
              <a:rPr lang="en-US" sz="2400" dirty="0"/>
              <a:t> = 0.6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7617052" y="2263549"/>
            <a:ext cx="5397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1497239" y="1763486"/>
            <a:ext cx="7761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i="1" dirty="0" err="1"/>
              <a:t>p</a:t>
            </a:r>
            <a:r>
              <a:rPr lang="en-US" sz="2400" i="1" baseline="-25000" dirty="0" err="1"/>
              <a:t>ABC</a:t>
            </a:r>
            <a:endParaRPr lang="en-US" sz="2400" dirty="0"/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761389" y="4790849"/>
            <a:ext cx="77617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400" i="1" dirty="0" err="1"/>
              <a:t>p</a:t>
            </a:r>
            <a:r>
              <a:rPr lang="en-US" sz="2400" i="1" baseline="-25000" dirty="0" err="1"/>
              <a:t>ACB</a:t>
            </a:r>
            <a:endParaRPr lang="en-US" sz="2400" dirty="0"/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1425802" y="2261961"/>
            <a:ext cx="8302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(scaled)</a:t>
            </a:r>
          </a:p>
        </p:txBody>
      </p: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6737577" y="5270274"/>
            <a:ext cx="8302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(scaled)</a:t>
            </a: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>
            <a:off x="2344964" y="4287611"/>
            <a:ext cx="2314575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de-DE"/>
          </a:p>
        </p:txBody>
      </p:sp>
      <p:sp>
        <p:nvSpPr>
          <p:cNvPr id="23" name="Text Box 29"/>
          <p:cNvSpPr txBox="1">
            <a:spLocks noChangeArrowheads="1"/>
          </p:cNvSpPr>
          <p:nvPr/>
        </p:nvSpPr>
        <p:spPr bwMode="auto">
          <a:xfrm>
            <a:off x="217714" y="2614386"/>
            <a:ext cx="2133600" cy="28007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200" u="sng" dirty="0"/>
              <a:t>Along each curve:</a:t>
            </a:r>
          </a:p>
          <a:p>
            <a:pPr algn="l"/>
            <a:r>
              <a:rPr lang="en-US" sz="2200" dirty="0"/>
              <a:t>Vary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BAC</a:t>
            </a:r>
            <a:r>
              <a:rPr lang="en-US" sz="2200" dirty="0"/>
              <a:t> and find the combination of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ABC</a:t>
            </a:r>
            <a:r>
              <a:rPr lang="en-US" sz="2200" dirty="0"/>
              <a:t> and </a:t>
            </a:r>
            <a:r>
              <a:rPr lang="en-US" sz="2200" i="1" dirty="0" err="1"/>
              <a:t>p</a:t>
            </a:r>
            <a:r>
              <a:rPr lang="en-US" sz="2200" i="1" baseline="-25000" dirty="0" err="1"/>
              <a:t>ACB</a:t>
            </a:r>
            <a:r>
              <a:rPr lang="en-US" sz="2200" dirty="0"/>
              <a:t> that satisfy </a:t>
            </a:r>
            <a:r>
              <a:rPr lang="en-US" sz="2200" dirty="0">
                <a:sym typeface="Symbol" pitchFamily="18" charset="2"/>
              </a:rPr>
              <a:t>the spatial model.</a:t>
            </a: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 flipV="1">
            <a:off x="2391002" y="2920774"/>
            <a:ext cx="21336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355075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Results – Distance from model</a:t>
            </a:r>
            <a:br>
              <a:rPr lang="en-US" sz="4000" dirty="0" smtClean="0">
                <a:solidFill>
                  <a:schemeClr val="tx2"/>
                </a:solidFill>
              </a:rPr>
            </a:br>
            <a:r>
              <a:rPr lang="en-US" sz="4000" dirty="0" smtClean="0">
                <a:solidFill>
                  <a:schemeClr val="tx2"/>
                </a:solidFill>
              </a:rPr>
              <a:t>(.061 for random points)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168400"/>
          <a:ext cx="8229600" cy="5221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612928" y="732440"/>
          <a:ext cx="7965015" cy="5809267"/>
        </p:xfrm>
        <a:graphic>
          <a:graphicData uri="http://schemas.openxmlformats.org/presentationml/2006/ole">
            <p:oleObj spid="_x0000_s67586" name="Chart" r:id="rId3" imgW="8762947" imgH="6391169" progId="Excel.Chart.8">
              <p:link updateAutomatic="1"/>
            </p:oleObj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5C0D1-EEAE-4A76-AC28-AB8C6938796E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03225" y="215900"/>
            <a:ext cx="85153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Calibri" pitchFamily="34" charset="0"/>
              </a:rPr>
              <a:t>Simulations: The Frequencies of Cycles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144009"/>
            <a:ext cx="8741229" cy="1143000"/>
          </a:xfrm>
        </p:spPr>
        <p:txBody>
          <a:bodyPr/>
          <a:lstStyle/>
          <a:p>
            <a:r>
              <a:rPr lang="en-US" sz="4000" dirty="0" smtClean="0">
                <a:solidFill>
                  <a:schemeClr val="tx2"/>
                </a:solidFill>
              </a:rPr>
              <a:t>What might account for excess distance?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26771"/>
          </a:xfrm>
        </p:spPr>
        <p:txBody>
          <a:bodyPr/>
          <a:lstStyle/>
          <a:p>
            <a:r>
              <a:rPr lang="en-US" dirty="0" smtClean="0"/>
              <a:t>Lack of agreement about locations?</a:t>
            </a:r>
          </a:p>
          <a:p>
            <a:r>
              <a:rPr lang="en-US" dirty="0" smtClean="0"/>
              <a:t>Non-normality of ideal points?</a:t>
            </a:r>
          </a:p>
          <a:p>
            <a:r>
              <a:rPr lang="en-US" dirty="0" smtClean="0"/>
              <a:t>Non-independence of probabilities?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4EF478-BA06-4569-A524-33FED00F84E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0743" y="3646714"/>
            <a:ext cx="75789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6075" indent="-346075">
              <a:buFont typeface="Symbol" pitchFamily="18" charset="2"/>
              <a:buChar char="Þ"/>
              <a:tabLst>
                <a:tab pos="576263" algn="l"/>
              </a:tabLst>
            </a:pPr>
            <a:r>
              <a:rPr lang="en-US" sz="3200" dirty="0" smtClean="0">
                <a:latin typeface="+mn-lt"/>
              </a:rPr>
              <a:t> 	All invite using the </a:t>
            </a:r>
          </a:p>
          <a:p>
            <a:pPr marL="576263" lvl="1" indent="-576263">
              <a:tabLst>
                <a:tab pos="568325" algn="l"/>
              </a:tabLst>
            </a:pPr>
            <a:r>
              <a:rPr lang="en-US" sz="3200" dirty="0" smtClean="0">
                <a:latin typeface="+mn-lt"/>
              </a:rPr>
              <a:t>	</a:t>
            </a:r>
            <a:r>
              <a:rPr lang="en-US" sz="3200" dirty="0" err="1" smtClean="0">
                <a:latin typeface="+mn-lt"/>
              </a:rPr>
              <a:t>Pólya</a:t>
            </a:r>
            <a:r>
              <a:rPr lang="en-US" sz="3200" dirty="0" smtClean="0">
                <a:latin typeface="+mn-lt"/>
              </a:rPr>
              <a:t> (</a:t>
            </a:r>
            <a:r>
              <a:rPr lang="en-US" sz="3200" dirty="0" err="1" smtClean="0">
                <a:latin typeface="+mn-lt"/>
              </a:rPr>
              <a:t>Dirichlet</a:t>
            </a:r>
            <a:r>
              <a:rPr lang="en-US" sz="3200" dirty="0" smtClean="0">
                <a:latin typeface="+mn-lt"/>
              </a:rPr>
              <a:t>-multinomial) distribution</a:t>
            </a:r>
            <a:endParaRPr lang="de-DE" sz="32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587</Words>
  <Application>Microsoft Office PowerPoint</Application>
  <PresentationFormat>On-screen Show (4:3)</PresentationFormat>
  <Paragraphs>122</Paragraphs>
  <Slides>17</Slides>
  <Notes>1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C:\Daten\Voting\SimResults_Paradoxes_1Mio.xlsx!PMRW1</vt:lpstr>
      <vt:lpstr>Chart</vt:lpstr>
      <vt:lpstr>Slide 1</vt:lpstr>
      <vt:lpstr>Things to Explore</vt:lpstr>
      <vt:lpstr>A Spatial Model of Elections</vt:lpstr>
      <vt:lpstr>How many rankings can be observed?</vt:lpstr>
      <vt:lpstr>Test of the Spatial Model</vt:lpstr>
      <vt:lpstr>Slide 6</vt:lpstr>
      <vt:lpstr>Results – Distance from model (.061 for random points)</vt:lpstr>
      <vt:lpstr>Slide 8</vt:lpstr>
      <vt:lpstr>What might account for excess distance?</vt:lpstr>
      <vt:lpstr>Things to do</vt:lpstr>
      <vt:lpstr>More Things to Do</vt:lpstr>
      <vt:lpstr>Quadrature in Three Dimensions</vt:lpstr>
      <vt:lpstr>Conjecture</vt:lpstr>
      <vt:lpstr>Another Line of Inquiry: STV</vt:lpstr>
      <vt:lpstr>The Computational Problem of CPO-STV</vt:lpstr>
      <vt:lpstr>Are you interested?</vt:lpstr>
      <vt:lpstr>Slide 17</vt:lpstr>
    </vt:vector>
  </TitlesOfParts>
  <Company>National Science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fplassma</dc:creator>
  <cp:lastModifiedBy>Nicolaus Tideman</cp:lastModifiedBy>
  <cp:revision>302</cp:revision>
  <dcterms:created xsi:type="dcterms:W3CDTF">2010-02-26T16:56:09Z</dcterms:created>
  <dcterms:modified xsi:type="dcterms:W3CDTF">2010-09-13T05:13:56Z</dcterms:modified>
</cp:coreProperties>
</file>