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0"/>
    <p:restoredTop sz="50000"/>
  </p:normalViewPr>
  <p:slideViewPr>
    <p:cSldViewPr snapToGrid="0" snapToObjects="1">
      <p:cViewPr>
        <p:scale>
          <a:sx n="230" d="100"/>
          <a:sy n="230" d="100"/>
        </p:scale>
        <p:origin x="216" y="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43B91-F563-CC40-B4A1-0A2517AC497C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AD3E0-47E2-4347-80D5-DA58825F0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52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4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C3E8-4F4F-D541-B7B1-EC722F1D435B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73D1-04AA-744C-8D18-EED791E2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3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C3E8-4F4F-D541-B7B1-EC722F1D435B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73D1-04AA-744C-8D18-EED791E2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5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C3E8-4F4F-D541-B7B1-EC722F1D435B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73D1-04AA-744C-8D18-EED791E2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6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C3E8-4F4F-D541-B7B1-EC722F1D435B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73D1-04AA-744C-8D18-EED791E2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3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C3E8-4F4F-D541-B7B1-EC722F1D435B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73D1-04AA-744C-8D18-EED791E2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4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C3E8-4F4F-D541-B7B1-EC722F1D435B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73D1-04AA-744C-8D18-EED791E2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C3E8-4F4F-D541-B7B1-EC722F1D435B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73D1-04AA-744C-8D18-EED791E2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53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C3E8-4F4F-D541-B7B1-EC722F1D435B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73D1-04AA-744C-8D18-EED791E2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7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C3E8-4F4F-D541-B7B1-EC722F1D435B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73D1-04AA-744C-8D18-EED791E2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98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C3E8-4F4F-D541-B7B1-EC722F1D435B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73D1-04AA-744C-8D18-EED791E2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0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C3E8-4F4F-D541-B7B1-EC722F1D435B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D73D1-04AA-744C-8D18-EED791E2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8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4C3E8-4F4F-D541-B7B1-EC722F1D435B}" type="datetimeFigureOut">
              <a:rPr lang="en-US" smtClean="0"/>
              <a:t>11/25/17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D73D1-04AA-744C-8D18-EED791E2F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5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9144000" cy="1962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9193876" cy="707886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Seventh International </a:t>
            </a:r>
            <a:r>
              <a:rPr lang="en-US" sz="2000" dirty="0">
                <a:solidFill>
                  <a:srgbClr val="C00000"/>
                </a:solidFill>
              </a:rPr>
              <a:t>Workshop on Computational Social </a:t>
            </a:r>
            <a:r>
              <a:rPr lang="en-US" sz="2000" dirty="0" smtClean="0">
                <a:solidFill>
                  <a:srgbClr val="C00000"/>
                </a:solidFill>
              </a:rPr>
              <a:t>Choice</a:t>
            </a:r>
            <a:endParaRPr lang="en-US" sz="2000" dirty="0">
              <a:solidFill>
                <a:srgbClr val="C00000"/>
              </a:solidFill>
            </a:endParaRPr>
          </a:p>
          <a:p>
            <a:r>
              <a:rPr lang="en-US" sz="2000" dirty="0" smtClean="0">
                <a:solidFill>
                  <a:srgbClr val="C00000"/>
                </a:solidFill>
              </a:rPr>
              <a:t>Troy, NY, USA, 25–27 </a:t>
            </a:r>
            <a:r>
              <a:rPr lang="en-US" sz="2000" dirty="0">
                <a:solidFill>
                  <a:srgbClr val="C00000"/>
                </a:solidFill>
              </a:rPr>
              <a:t>June </a:t>
            </a:r>
            <a:r>
              <a:rPr lang="en-US" sz="2000" dirty="0" smtClean="0">
                <a:solidFill>
                  <a:srgbClr val="C00000"/>
                </a:solidFill>
              </a:rPr>
              <a:t>2018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04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16</Words>
  <Application>Microsoft Macintosh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宋体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Lirong Xia</dc:creator>
  <cp:lastModifiedBy>Microsoft Office User</cp:lastModifiedBy>
  <cp:revision>189</cp:revision>
  <cp:lastPrinted>2017-05-31T15:25:25Z</cp:lastPrinted>
  <dcterms:created xsi:type="dcterms:W3CDTF">2012-10-11T01:47:52Z</dcterms:created>
  <dcterms:modified xsi:type="dcterms:W3CDTF">2017-11-25T05:46:20Z</dcterms:modified>
</cp:coreProperties>
</file>