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1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6B4DE-D21F-3E5B-442C-367DB2244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29DA32-BD0C-4784-08CB-C3F7CB131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70D2F-739E-86B8-44F3-4B2AD8B6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E232-D182-8345-BC29-613E701AC6A4}" type="datetimeFigureOut">
              <a:rPr lang="es-ES_tradnl" smtClean="0"/>
              <a:t>31/10/24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94B532-BF4F-D5F2-8897-83E9A014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7C7702-DA48-B8ED-1674-7C22BDE3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976-0D99-B444-95CA-8F5D80D02D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144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5355A-7A49-7970-3E38-94493ADC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1A0195-E64E-2E49-DBF6-C2F4567FC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E6A2DD-86C8-C29B-0D90-8338427A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E232-D182-8345-BC29-613E701AC6A4}" type="datetimeFigureOut">
              <a:rPr lang="es-ES_tradnl" smtClean="0"/>
              <a:t>31/10/24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4DA282-F38A-BFB3-4C83-16DA079B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45EAD3-F709-1AAD-D084-6BAE1E93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976-0D99-B444-95CA-8F5D80D02D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2457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DB41BC-90F3-D315-B6C9-11636A757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BC0916-CC0F-EBF1-81C2-3DA3E06C8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7098D9-83A4-05B1-93F2-919E7E6B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E232-D182-8345-BC29-613E701AC6A4}" type="datetimeFigureOut">
              <a:rPr lang="es-ES_tradnl" smtClean="0"/>
              <a:t>31/10/24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A67AB7-6FD7-477A-6FA6-0C117C2E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9B13C-588E-B521-FDF0-D478FF00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976-0D99-B444-95CA-8F5D80D02D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223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28CDA-C529-E6A5-C416-D8E2A2C6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639609-B92D-2812-471E-2A28B3F48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CDB0B1-A617-5B15-F1BC-ABA55E84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E232-D182-8345-BC29-613E701AC6A4}" type="datetimeFigureOut">
              <a:rPr lang="es-ES_tradnl" smtClean="0"/>
              <a:t>31/10/24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CFD477-E131-1A4A-1260-BA7F0466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9CEB9-C895-FE51-69B6-B0C260D4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976-0D99-B444-95CA-8F5D80D02D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2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69534-F0F1-089C-5B67-4A15AECD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B6066A-C15F-9FC7-2D05-F682FCFFA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C94C5F-C78A-F660-4077-8C9A657E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E232-D182-8345-BC29-613E701AC6A4}" type="datetimeFigureOut">
              <a:rPr lang="es-ES_tradnl" smtClean="0"/>
              <a:t>31/10/24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E207DC-D4B9-0CDD-68E3-048DDFD4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0A4A94-7AB3-68E8-2538-CED8C3C7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976-0D99-B444-95CA-8F5D80D02D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428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72499-47B0-E00D-D53A-D81F377B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188605-9798-7CF3-02D8-F30D2F8B4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F65300-C4C6-5DDD-7BE8-237A26336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C2900B-7EE4-5B7D-9284-499835E1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E232-D182-8345-BC29-613E701AC6A4}" type="datetimeFigureOut">
              <a:rPr lang="es-ES_tradnl" smtClean="0"/>
              <a:t>31/10/24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973087-8899-D58C-1FAD-12C3E1C0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599D0F-A68A-0F64-2F07-38BBC5BF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976-0D99-B444-95CA-8F5D80D02D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144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512AE-16E3-5B0A-A4AF-2DBCF553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7CC59E-03AE-D9DC-5DE5-BF1F274FC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05810F-EF8C-38A9-71DD-26C4F69C4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56AA59-2A7B-1D9F-0C93-A55E7C376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6A3019-B3EE-1831-4303-E1C7F6C41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2CB0F2-ECFF-7BB9-6A09-3942AAA5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E232-D182-8345-BC29-613E701AC6A4}" type="datetimeFigureOut">
              <a:rPr lang="es-ES_tradnl" smtClean="0"/>
              <a:t>31/10/24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3273A5-39E8-F166-9282-F46BD4B1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06F1C3-33BB-EB52-32BF-B0B83C9D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976-0D99-B444-95CA-8F5D80D02D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08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2E9F8-B95E-AE8A-A3E3-0A213085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75CE8A-E53D-4A82-543E-3675E78F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E232-D182-8345-BC29-613E701AC6A4}" type="datetimeFigureOut">
              <a:rPr lang="es-ES_tradnl" smtClean="0"/>
              <a:t>31/10/24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624D0AC-F62A-E718-515F-1225D056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6C3482-F6AB-4ADD-E1E3-FD1575C7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976-0D99-B444-95CA-8F5D80D02D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4449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F6FD99F-4A20-F516-39AB-01ACC1F4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E232-D182-8345-BC29-613E701AC6A4}" type="datetimeFigureOut">
              <a:rPr lang="es-ES_tradnl" smtClean="0"/>
              <a:t>31/10/24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7112C3-F9BB-9430-6AAA-37FAA3A9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28B321-8E3F-714B-DDD1-E890C644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976-0D99-B444-95CA-8F5D80D02D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486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C613E-8725-D2D2-5964-599E7DC5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6920A6-5773-112C-6DCF-20521ADAA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872BC2-DF34-E2C7-25EC-DDA39B1E4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B594A9-87E2-EFE8-CD7E-6BEA66F9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E232-D182-8345-BC29-613E701AC6A4}" type="datetimeFigureOut">
              <a:rPr lang="es-ES_tradnl" smtClean="0"/>
              <a:t>31/10/24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815B05-3261-F33B-9A83-5CC87ADA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796EA1-736A-E56F-433B-6483F550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976-0D99-B444-95CA-8F5D80D02D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515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BA197-7FC7-2E62-4C89-0EAC1C43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FC3334-F747-B88D-98EC-6006E64C4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B55F78-824A-2534-85AB-702622650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77721F-F633-2AC8-8F24-DE25EE81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E232-D182-8345-BC29-613E701AC6A4}" type="datetimeFigureOut">
              <a:rPr lang="es-ES_tradnl" smtClean="0"/>
              <a:t>31/10/24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4D4B2F-C74C-CC95-FD93-FE17CC37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A332B0-4EB4-1A29-834B-887C8AF6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976-0D99-B444-95CA-8F5D80D02D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622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A5C4B8-7EB7-A9AE-20D3-CAA859CFA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5C18C6-159E-E204-082D-580EE3681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68D801-F0A7-1645-D69E-A4DEF0DF1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8E232-D182-8345-BC29-613E701AC6A4}" type="datetimeFigureOut">
              <a:rPr lang="es-ES_tradnl" smtClean="0"/>
              <a:t>31/10/24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60E295-D051-60E8-8FC4-CC1D3EF8E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54EB78-01BA-2F4C-E370-5D3F61D03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91976-0D99-B444-95CA-8F5D80D02D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6437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654B288C-F246-EBFB-8803-3B0524C60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456" y="1891613"/>
            <a:ext cx="3302000" cy="35814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6DA3185-F124-8201-140D-4A105F819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419" y="890346"/>
            <a:ext cx="1630623" cy="1768599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80D29007-C795-54B1-36FE-898D1907913B}"/>
              </a:ext>
            </a:extLst>
          </p:cNvPr>
          <p:cNvSpPr/>
          <p:nvPr/>
        </p:nvSpPr>
        <p:spPr>
          <a:xfrm>
            <a:off x="1478348" y="679622"/>
            <a:ext cx="3909198" cy="60053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A0BAA64-EB54-578D-4B2C-E28DF8429B4E}"/>
              </a:ext>
            </a:extLst>
          </p:cNvPr>
          <p:cNvSpPr txBox="1"/>
          <p:nvPr/>
        </p:nvSpPr>
        <p:spPr>
          <a:xfrm>
            <a:off x="2088977" y="361258"/>
            <a:ext cx="2687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Entrenar modelo XGBoost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40CB13F-B280-7289-12B2-C2B433E65D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49" b="3778"/>
          <a:stretch/>
        </p:blipFill>
        <p:spPr>
          <a:xfrm>
            <a:off x="1709563" y="3099405"/>
            <a:ext cx="3446767" cy="3450162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435576C8-0C9B-3A54-DC31-D2BE7B769616}"/>
              </a:ext>
            </a:extLst>
          </p:cNvPr>
          <p:cNvSpPr txBox="1"/>
          <p:nvPr/>
        </p:nvSpPr>
        <p:spPr>
          <a:xfrm>
            <a:off x="2609420" y="2821477"/>
            <a:ext cx="1600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/>
              <a:t>Variables predictoras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FCCB0FC-F2A1-8C97-96EB-67D65FF0BC63}"/>
              </a:ext>
            </a:extLst>
          </p:cNvPr>
          <p:cNvSpPr txBox="1"/>
          <p:nvPr/>
        </p:nvSpPr>
        <p:spPr>
          <a:xfrm>
            <a:off x="2632760" y="682702"/>
            <a:ext cx="1600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/>
              <a:t>Variable dependiente</a:t>
            </a:r>
          </a:p>
        </p:txBody>
      </p:sp>
      <p:sp>
        <p:nvSpPr>
          <p:cNvPr id="25" name="Más 24">
            <a:extLst>
              <a:ext uri="{FF2B5EF4-FFF2-40B4-BE49-F238E27FC236}">
                <a16:creationId xmlns:a16="http://schemas.microsoft.com/office/drawing/2014/main" id="{4E9D42D3-F131-B81C-5BBC-B6FE177D218F}"/>
              </a:ext>
            </a:extLst>
          </p:cNvPr>
          <p:cNvSpPr/>
          <p:nvPr/>
        </p:nvSpPr>
        <p:spPr>
          <a:xfrm>
            <a:off x="3175686" y="2600165"/>
            <a:ext cx="257259" cy="283097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006FBB2-B43F-B8BC-063C-AA4A3EDFDA6A}"/>
              </a:ext>
            </a:extLst>
          </p:cNvPr>
          <p:cNvSpPr txBox="1"/>
          <p:nvPr/>
        </p:nvSpPr>
        <p:spPr>
          <a:xfrm>
            <a:off x="5556976" y="3318476"/>
            <a:ext cx="1551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Predecir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066252E-5891-320C-1822-FC190DF0ECFD}"/>
              </a:ext>
            </a:extLst>
          </p:cNvPr>
          <p:cNvCxnSpPr/>
          <p:nvPr/>
        </p:nvCxnSpPr>
        <p:spPr>
          <a:xfrm>
            <a:off x="5618761" y="3613666"/>
            <a:ext cx="1461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404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8</Words>
  <Application>Microsoft Macintosh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Karen Sánchez Trejo</dc:creator>
  <cp:lastModifiedBy>Karen Sánchez Trejo</cp:lastModifiedBy>
  <cp:revision>1</cp:revision>
  <dcterms:created xsi:type="dcterms:W3CDTF">2024-10-31T19:37:03Z</dcterms:created>
  <dcterms:modified xsi:type="dcterms:W3CDTF">2024-10-31T22:53:36Z</dcterms:modified>
</cp:coreProperties>
</file>