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0080625" cy="7559675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592" y="3901029"/>
            <a:ext cx="8693150" cy="1460500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2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87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7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619598" y="2775722"/>
            <a:ext cx="8693150" cy="14605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dirty="0" smtClean="0"/>
              <a:t>Titulo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503238" y="537210"/>
            <a:ext cx="9072562" cy="6357303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22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503238" y="1120140"/>
            <a:ext cx="9072562" cy="5774373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03238" y="220663"/>
            <a:ext cx="9072562" cy="739457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98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Tabla, dos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4893276" y="938213"/>
            <a:ext cx="4682524" cy="290226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897394" y="4057651"/>
            <a:ext cx="4682524" cy="294039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tabla 5"/>
          <p:cNvSpPr>
            <a:spLocks noGrp="1"/>
          </p:cNvSpPr>
          <p:nvPr>
            <p:ph type="tbl" sz="quarter" idx="12"/>
          </p:nvPr>
        </p:nvSpPr>
        <p:spPr>
          <a:xfrm>
            <a:off x="503238" y="925831"/>
            <a:ext cx="4254500" cy="607187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503238" y="106045"/>
            <a:ext cx="9072562" cy="716915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31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Cuatro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5062152" y="1041083"/>
            <a:ext cx="4513648" cy="280763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498381" y="1032844"/>
            <a:ext cx="4283684" cy="280763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8380" y="148258"/>
            <a:ext cx="9077419" cy="7547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Titulo</a:t>
            </a:r>
            <a:endParaRPr lang="es-MX" dirty="0"/>
          </a:p>
        </p:txBody>
      </p:sp>
      <p:sp>
        <p:nvSpPr>
          <p:cNvPr id="9" name="Marcador de posición de imagen 2"/>
          <p:cNvSpPr>
            <a:spLocks noGrp="1"/>
          </p:cNvSpPr>
          <p:nvPr>
            <p:ph type="pic" sz="quarter" idx="14"/>
          </p:nvPr>
        </p:nvSpPr>
        <p:spPr>
          <a:xfrm>
            <a:off x="5065962" y="4062413"/>
            <a:ext cx="4513648" cy="280763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0" name="Marcador de posición de imagen 2"/>
          <p:cNvSpPr>
            <a:spLocks noGrp="1"/>
          </p:cNvSpPr>
          <p:nvPr>
            <p:ph type="pic" sz="quarter" idx="15"/>
          </p:nvPr>
        </p:nvSpPr>
        <p:spPr>
          <a:xfrm>
            <a:off x="502191" y="4054174"/>
            <a:ext cx="4283684" cy="280763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7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, dos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5062152" y="1041082"/>
            <a:ext cx="4513648" cy="5668327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498381" y="1032844"/>
            <a:ext cx="4283684" cy="5676566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8380" y="148258"/>
            <a:ext cx="9077419" cy="7547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Titulo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6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0"/>
          </p:nvPr>
        </p:nvSpPr>
        <p:spPr>
          <a:xfrm>
            <a:off x="5062152" y="308610"/>
            <a:ext cx="4513648" cy="6400799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498381" y="308610"/>
            <a:ext cx="4283684" cy="640080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4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,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498381" y="308610"/>
            <a:ext cx="4283684" cy="6400800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5029200" y="307975"/>
            <a:ext cx="4572000" cy="640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2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ítulo 12"/>
          <p:cNvSpPr>
            <a:spLocks noGrp="1"/>
          </p:cNvSpPr>
          <p:nvPr>
            <p:ph type="title"/>
          </p:nvPr>
        </p:nvSpPr>
        <p:spPr>
          <a:xfrm>
            <a:off x="822960" y="56324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Titulo</a:t>
            </a:r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5" r:id="rId9"/>
    <p:sldLayoutId id="2147483651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0</Words>
  <Application>Microsoft Office PowerPoint</Application>
  <PresentationFormat>Personalizado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3" baseType="lpstr">
      <vt:lpstr>Arial</vt:lpstr>
      <vt:lpstr>DejaVu Sans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USER1</dc:creator>
  <dc:description/>
  <cp:lastModifiedBy>Alfredo Estrada Ramírez</cp:lastModifiedBy>
  <cp:revision>11</cp:revision>
  <dcterms:created xsi:type="dcterms:W3CDTF">2019-05-21T11:27:50Z</dcterms:created>
  <dcterms:modified xsi:type="dcterms:W3CDTF">2019-06-25T16:41:35Z</dcterms:modified>
  <dc:language>en-US</dc:language>
</cp:coreProperties>
</file>