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6C283-BF6D-B3B0-8F02-CA3BD7DA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C8BD29-C568-0252-A502-AF0532BB8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19357D-9CC8-E25E-8A63-932E564D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526DF-BF5B-ABF2-7EF6-0F7908CD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225C5A-E4F3-46BC-ED28-C3D3CE54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1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2F1CF-AC7C-A1C8-CCB0-2B84A50E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D9FC5E-E8B2-7258-9760-081EFEB1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D68189-4535-D9D4-1756-C4FE83B7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4A65E2-58C4-C0D6-5048-2D8C2AE1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809BD4-9ADA-8EE2-9832-89A25FDC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7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A8DE40-867C-DD4E-7921-01F6EA9F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F5CC27-EC69-859F-B42B-D15D30D1F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998D71-4DFB-7AF4-72DB-F732A2D5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D14122-1C37-7835-4F10-B1532358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BA9FE-32C7-5E54-1257-DD8B8661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42C94-66DC-6F4A-4B63-8625DACD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41DA0-03E3-29DF-5FB1-0B0CD2EF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8C3DB-BC1F-4109-51B4-142BD8C4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84ACF-2228-F9BB-D41D-7043E399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5CB70-544F-7CD1-2494-9651B160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5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2F140-35D3-87C3-2A36-368BA269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2048EF-C530-353C-6CCF-23619399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27788-A7E1-AF2D-9C93-D3CF7C07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A0FE65-2463-DEC9-6356-106AD4C6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51F0A-0773-C8D9-7820-A510DC7F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7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DDA99-1718-5FA1-C056-E03DE6B2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897B1-70A3-4642-3ABB-2779A3822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C53086-6615-5D83-F921-05782C5D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20459D-72B9-B2B0-D3A9-25F98614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79433E-00AE-3A6A-F6A6-9B43A05A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F10BED-ADE6-B83F-2D3E-A50E2B3C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21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ED8D8-0B6F-2425-E620-5B377E22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80BB5-D5AC-6CAD-850C-1BA0D5C6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F54873-A953-5A05-E93C-7E4B995D9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3E29F2-9751-E998-9BE5-DAB9D8D4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1D5824-5FC8-D792-34F5-5D10E8037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75ED9C-2B28-4453-F002-B2D6618E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4A64F9-A013-1E3E-91B4-CBE3D436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46A585-6C7F-36CF-A798-911FBC0B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2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5E9B2-4860-5117-1394-32B5EF80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DDDE44-2039-8EC2-E933-798DA5F4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4025D2-FEF3-12E3-54B4-2660FAE1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6B9E81-F2BC-DAE2-D82F-8BC5FB1D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0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13B012-B738-ACAA-D7B9-790D107B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0E406B-8310-7CAD-1AAC-8FB24CD2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2C4D93-2D15-1004-0CA9-C1E3B12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6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3C096-1430-9977-87BB-13BCCA88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82E5F-FF54-2174-4F7C-D1D5F8B0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BC0D50-48DB-CDE1-C2E6-EC9112020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81063A-C5E1-64A8-2D68-778021D6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538503-0C55-A34F-4610-97EE236F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F2AA7E-64BB-D2AA-0C83-47588B6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9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1188-A442-E4C3-C91C-B0D2BA76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4B3AF9-2E9E-58DC-020C-13221E9E6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E8CA51-D003-A1DA-9204-97AF372C7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9CC9D6-5E48-E3C3-1756-BAEAE26A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D5DF62-BA8A-D844-B958-7054BE7B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49F5F3-CBAA-984B-4F84-CA89B1E6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0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6877A-8C60-93C9-1941-8358AE0B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06DFB-BAB2-151C-E1C1-5C343031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51B39-BE62-4BF4-0CAB-8B579A840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0620-5B53-4F98-A7BD-EA9485D1B605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8FA0C-FF38-26D2-5A22-5ADB3EBA0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3B8F4-A54B-937A-2B3C-910436809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1AEB-8D37-49CF-87CE-26BF20C97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9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381E7-9645-4D8A-FF11-5E555402B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FB0C0E-E689-6354-7087-6FB9F1A99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0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6E349-E93B-7BEC-3F21-A61CF7D8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E353D7-3F8A-9999-DF8C-B569EDA7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06C213-1FDA-6C8F-3DD5-381E2ABC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117242"/>
            <a:ext cx="12192000" cy="64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56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Аммосов Ярослав Максимович</dc:creator>
  <cp:lastModifiedBy>Аммосов Ярослав Максимович</cp:lastModifiedBy>
  <cp:revision>1</cp:revision>
  <dcterms:created xsi:type="dcterms:W3CDTF">2024-02-15T22:21:05Z</dcterms:created>
  <dcterms:modified xsi:type="dcterms:W3CDTF">2024-02-15T22:21:14Z</dcterms:modified>
</cp:coreProperties>
</file>