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9" r:id="rId2"/>
    <p:sldId id="280" r:id="rId3"/>
    <p:sldId id="281"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66" d="100"/>
          <a:sy n="66" d="100"/>
        </p:scale>
        <p:origin x="2196" y="11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Série 1</c:v>
                </c:pt>
              </c:strCache>
            </c:strRef>
          </c:tx>
          <c:spPr>
            <a:solidFill>
              <a:srgbClr val="01BFD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Categoria 1</c:v>
                </c:pt>
                <c:pt idx="1">
                  <c:v>Categoria 2</c:v>
                </c:pt>
                <c:pt idx="2">
                  <c:v>Categoria 3</c:v>
                </c:pt>
              </c:strCache>
            </c:strRef>
          </c:cat>
          <c:val>
            <c:numRef>
              <c:f>Planilha1!$B$2:$B$4</c:f>
              <c:numCache>
                <c:formatCode>General</c:formatCode>
                <c:ptCount val="3"/>
                <c:pt idx="0">
                  <c:v>4.3</c:v>
                </c:pt>
                <c:pt idx="1">
                  <c:v>2.5</c:v>
                </c:pt>
                <c:pt idx="2">
                  <c:v>3.5</c:v>
                </c:pt>
              </c:numCache>
            </c:numRef>
          </c:val>
          <c:extLst>
            <c:ext xmlns:c16="http://schemas.microsoft.com/office/drawing/2014/chart" uri="{C3380CC4-5D6E-409C-BE32-E72D297353CC}">
              <c16:uniqueId val="{00000000-DA42-4545-A797-D8CF5AFC6E08}"/>
            </c:ext>
          </c:extLst>
        </c:ser>
        <c:ser>
          <c:idx val="1"/>
          <c:order val="1"/>
          <c:tx>
            <c:strRef>
              <c:f>Planilha1!$C$1</c:f>
              <c:strCache>
                <c:ptCount val="1"/>
                <c:pt idx="0">
                  <c:v>Série 2</c:v>
                </c:pt>
              </c:strCache>
            </c:strRef>
          </c:tx>
          <c:spPr>
            <a:solidFill>
              <a:srgbClr val="00A0D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Categoria 1</c:v>
                </c:pt>
                <c:pt idx="1">
                  <c:v>Categoria 2</c:v>
                </c:pt>
                <c:pt idx="2">
                  <c:v>Categoria 3</c:v>
                </c:pt>
              </c:strCache>
            </c:strRef>
          </c:cat>
          <c:val>
            <c:numRef>
              <c:f>Planilha1!$C$2:$C$4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DA42-4545-A797-D8CF5AFC6E08}"/>
            </c:ext>
          </c:extLst>
        </c:ser>
        <c:ser>
          <c:idx val="2"/>
          <c:order val="2"/>
          <c:tx>
            <c:strRef>
              <c:f>Planilha1!$D$1</c:f>
              <c:strCache>
                <c:ptCount val="1"/>
                <c:pt idx="0">
                  <c:v>Série 3</c:v>
                </c:pt>
              </c:strCache>
            </c:strRef>
          </c:tx>
          <c:spPr>
            <a:solidFill>
              <a:srgbClr val="40404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Categoria 1</c:v>
                </c:pt>
                <c:pt idx="1">
                  <c:v>Categoria 2</c:v>
                </c:pt>
                <c:pt idx="2">
                  <c:v>Categoria 3</c:v>
                </c:pt>
              </c:strCache>
            </c:strRef>
          </c:cat>
          <c:val>
            <c:numRef>
              <c:f>Planilha1!$D$2:$D$4</c:f>
              <c:numCache>
                <c:formatCode>General</c:formatCode>
                <c:ptCount val="3"/>
                <c:pt idx="0">
                  <c:v>2</c:v>
                </c:pt>
                <c:pt idx="1">
                  <c:v>2</c:v>
                </c:pt>
                <c:pt idx="2">
                  <c:v>3</c:v>
                </c:pt>
              </c:numCache>
            </c:numRef>
          </c:val>
          <c:extLst>
            <c:ext xmlns:c16="http://schemas.microsoft.com/office/drawing/2014/chart" uri="{C3380CC4-5D6E-409C-BE32-E72D297353CC}">
              <c16:uniqueId val="{00000002-DA42-4545-A797-D8CF5AFC6E08}"/>
            </c:ext>
          </c:extLst>
        </c:ser>
        <c:dLbls>
          <c:dLblPos val="outEnd"/>
          <c:showLegendKey val="0"/>
          <c:showVal val="1"/>
          <c:showCatName val="0"/>
          <c:showSerName val="0"/>
          <c:showPercent val="0"/>
          <c:showBubbleSize val="0"/>
        </c:dLbls>
        <c:gapWidth val="219"/>
        <c:overlap val="-27"/>
        <c:axId val="470841824"/>
        <c:axId val="470842808"/>
      </c:barChart>
      <c:catAx>
        <c:axId val="47084182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2000" b="1" i="0" u="none" strike="noStrike" kern="1200" baseline="0">
                <a:solidFill>
                  <a:srgbClr val="404040"/>
                </a:solidFill>
                <a:latin typeface="+mn-lt"/>
                <a:ea typeface="+mn-ea"/>
                <a:cs typeface="+mn-cs"/>
              </a:defRPr>
            </a:pPr>
            <a:endParaRPr lang="pt-BR"/>
          </a:p>
        </c:txPr>
        <c:crossAx val="470842808"/>
        <c:crosses val="autoZero"/>
        <c:auto val="1"/>
        <c:lblAlgn val="ctr"/>
        <c:lblOffset val="100"/>
        <c:noMultiLvlLbl val="0"/>
      </c:catAx>
      <c:valAx>
        <c:axId val="470842808"/>
        <c:scaling>
          <c:orientation val="minMax"/>
        </c:scaling>
        <c:delete val="1"/>
        <c:axPos val="l"/>
        <c:numFmt formatCode="General" sourceLinked="1"/>
        <c:majorTickMark val="none"/>
        <c:minorTickMark val="none"/>
        <c:tickLblPos val="nextTo"/>
        <c:crossAx val="470841824"/>
        <c:crosses val="autoZero"/>
        <c:crossBetween val="between"/>
      </c:valAx>
      <c:spPr>
        <a:noFill/>
        <a:ln>
          <a:noFill/>
        </a:ln>
        <a:effectLst/>
      </c:spPr>
    </c:plotArea>
    <c:legend>
      <c:legendPos val="b"/>
      <c:layout>
        <c:manualLayout>
          <c:xMode val="edge"/>
          <c:yMode val="edge"/>
          <c:x val="5.8628675570848644E-2"/>
          <c:y val="0.93544846313227636"/>
          <c:w val="0.32039276367924407"/>
          <c:h val="5.9940020857450614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Planilha1!$B$1</c:f>
              <c:strCache>
                <c:ptCount val="1"/>
                <c:pt idx="0">
                  <c:v>Vendas</c:v>
                </c:pt>
              </c:strCache>
            </c:strRef>
          </c:tx>
          <c:spPr>
            <a:solidFill>
              <a:srgbClr val="FF6F00"/>
            </a:solidFill>
            <a:ln>
              <a:noFill/>
            </a:ln>
          </c:spPr>
          <c:dPt>
            <c:idx val="0"/>
            <c:bubble3D val="0"/>
            <c:spPr>
              <a:solidFill>
                <a:srgbClr val="FF6F00"/>
              </a:solidFill>
              <a:ln w="19050">
                <a:noFill/>
              </a:ln>
              <a:effectLst/>
            </c:spPr>
            <c:extLst>
              <c:ext xmlns:c16="http://schemas.microsoft.com/office/drawing/2014/chart" uri="{C3380CC4-5D6E-409C-BE32-E72D297353CC}">
                <c16:uniqueId val="{00000001-67D4-4B06-8482-D7431B793C08}"/>
              </c:ext>
            </c:extLst>
          </c:dPt>
          <c:dPt>
            <c:idx val="1"/>
            <c:bubble3D val="0"/>
            <c:spPr>
              <a:solidFill>
                <a:srgbClr val="404040"/>
              </a:solidFill>
              <a:ln w="19050">
                <a:noFill/>
              </a:ln>
              <a:effectLst/>
            </c:spPr>
            <c:extLst>
              <c:ext xmlns:c16="http://schemas.microsoft.com/office/drawing/2014/chart" uri="{C3380CC4-5D6E-409C-BE32-E72D297353CC}">
                <c16:uniqueId val="{00000002-EFA3-4337-889E-C1125D802195}"/>
              </c:ext>
            </c:extLst>
          </c:dPt>
          <c:dPt>
            <c:idx val="2"/>
            <c:bubble3D val="0"/>
            <c:spPr>
              <a:solidFill>
                <a:srgbClr val="FFAF0A"/>
              </a:solidFill>
              <a:ln w="19050">
                <a:noFill/>
              </a:ln>
              <a:effectLst/>
            </c:spPr>
            <c:extLst>
              <c:ext xmlns:c16="http://schemas.microsoft.com/office/drawing/2014/chart" uri="{C3380CC4-5D6E-409C-BE32-E72D297353CC}">
                <c16:uniqueId val="{00000001-EFA3-4337-889E-C1125D802195}"/>
              </c:ext>
            </c:extLst>
          </c:dPt>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pt-B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Planilha1!$A$2:$A$4</c:f>
              <c:strCache>
                <c:ptCount val="3"/>
                <c:pt idx="0">
                  <c:v>1º Tri</c:v>
                </c:pt>
                <c:pt idx="1">
                  <c:v>2º Tri</c:v>
                </c:pt>
                <c:pt idx="2">
                  <c:v>3º Tri</c:v>
                </c:pt>
              </c:strCache>
            </c:strRef>
          </c:cat>
          <c:val>
            <c:numRef>
              <c:f>Planilha1!$B$2:$B$4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0-EFA3-4337-889E-C1125D802195}"/>
            </c:ext>
          </c:extLst>
        </c:ser>
        <c:dLbls>
          <c:showLegendKey val="0"/>
          <c:showVal val="0"/>
          <c:showCatName val="0"/>
          <c:showSerName val="0"/>
          <c:showPercent val="0"/>
          <c:showBubbleSize val="0"/>
          <c:showLeaderLines val="1"/>
        </c:dLbls>
        <c:firstSliceAng val="0"/>
        <c:holeSize val="65"/>
      </c:doughnutChart>
      <c:spPr>
        <a:noFill/>
        <a:ln>
          <a:noFill/>
        </a:ln>
        <a:effectLst/>
      </c:spPr>
    </c:plotArea>
    <c:legend>
      <c:legendPos val="b"/>
      <c:layout>
        <c:manualLayout>
          <c:xMode val="edge"/>
          <c:yMode val="edge"/>
          <c:x val="0.31570965915274957"/>
          <c:y val="0.9057767281733522"/>
          <c:w val="0.38056841646992851"/>
          <c:h val="7.2068789883672463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0CEDBD-63F2-4312-A72A-DD24A0AD1FD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pt-BR"/>
        </a:p>
      </dgm:t>
    </dgm:pt>
    <dgm:pt modelId="{5BD50D2B-5A81-4BFD-BAB7-7FAF202172FF}">
      <dgm:prSet phldrT="[Texto]" custT="1"/>
      <dgm:spPr>
        <a:solidFill>
          <a:srgbClr val="01BFD3"/>
        </a:solidFill>
        <a:ln>
          <a:noFill/>
        </a:ln>
      </dgm:spPr>
      <dgm:t>
        <a:bodyPr/>
        <a:lstStyle/>
        <a:p>
          <a:r>
            <a:rPr lang="pt-BR" sz="2000" dirty="0"/>
            <a:t>[Texto]</a:t>
          </a:r>
        </a:p>
      </dgm:t>
    </dgm:pt>
    <dgm:pt modelId="{597F7768-B849-4A1E-9B88-543B01820BBB}" type="parTrans" cxnId="{E5BE7391-EF2E-40BD-BFE6-31448D92280A}">
      <dgm:prSet/>
      <dgm:spPr/>
      <dgm:t>
        <a:bodyPr/>
        <a:lstStyle/>
        <a:p>
          <a:endParaRPr lang="pt-BR" sz="2000"/>
        </a:p>
      </dgm:t>
    </dgm:pt>
    <dgm:pt modelId="{799A9A7A-B96C-4FA9-A68E-E580B8A3EB45}" type="sibTrans" cxnId="{E5BE7391-EF2E-40BD-BFE6-31448D92280A}">
      <dgm:prSet/>
      <dgm:spPr/>
      <dgm:t>
        <a:bodyPr/>
        <a:lstStyle/>
        <a:p>
          <a:endParaRPr lang="pt-BR" sz="2000"/>
        </a:p>
      </dgm:t>
    </dgm:pt>
    <dgm:pt modelId="{FB10207D-2159-4ADF-B7B1-C07A43996B85}" type="asst">
      <dgm:prSet phldrT="[Texto]" phldr="1" custT="1"/>
      <dgm:spPr>
        <a:solidFill>
          <a:srgbClr val="404040"/>
        </a:solidFill>
        <a:ln>
          <a:noFill/>
        </a:ln>
      </dgm:spPr>
      <dgm:t>
        <a:bodyPr/>
        <a:lstStyle/>
        <a:p>
          <a:endParaRPr lang="pt-BR" sz="2000" dirty="0"/>
        </a:p>
      </dgm:t>
    </dgm:pt>
    <dgm:pt modelId="{8E501F05-78FB-4948-848B-BFC73A77E991}" type="parTrans" cxnId="{6F03614D-2CC4-472B-AB38-7BE9D2F87CE4}">
      <dgm:prSet/>
      <dgm:spPr>
        <a:ln>
          <a:solidFill>
            <a:srgbClr val="404040"/>
          </a:solidFill>
        </a:ln>
      </dgm:spPr>
      <dgm:t>
        <a:bodyPr/>
        <a:lstStyle/>
        <a:p>
          <a:endParaRPr lang="pt-BR" sz="2000"/>
        </a:p>
      </dgm:t>
    </dgm:pt>
    <dgm:pt modelId="{E21D9E27-64F3-4F31-A8E5-959D34B25A86}" type="sibTrans" cxnId="{6F03614D-2CC4-472B-AB38-7BE9D2F87CE4}">
      <dgm:prSet/>
      <dgm:spPr/>
      <dgm:t>
        <a:bodyPr/>
        <a:lstStyle/>
        <a:p>
          <a:endParaRPr lang="pt-BR" sz="2000"/>
        </a:p>
      </dgm:t>
    </dgm:pt>
    <dgm:pt modelId="{80F0C301-2A40-4B3A-9BED-F6CB0257FF17}">
      <dgm:prSet phldrT="[Texto]" phldr="1" custT="1"/>
      <dgm:spPr>
        <a:solidFill>
          <a:srgbClr val="404040"/>
        </a:solidFill>
        <a:ln>
          <a:noFill/>
        </a:ln>
      </dgm:spPr>
      <dgm:t>
        <a:bodyPr/>
        <a:lstStyle/>
        <a:p>
          <a:endParaRPr lang="pt-BR" sz="2000" dirty="0"/>
        </a:p>
      </dgm:t>
    </dgm:pt>
    <dgm:pt modelId="{FA17165C-AB59-4290-8F4A-88D0B24C8921}" type="parTrans" cxnId="{6644D7C6-82C4-4E8D-ACEC-2EEC22A678BF}">
      <dgm:prSet/>
      <dgm:spPr>
        <a:ln>
          <a:solidFill>
            <a:srgbClr val="404040"/>
          </a:solidFill>
        </a:ln>
      </dgm:spPr>
      <dgm:t>
        <a:bodyPr/>
        <a:lstStyle/>
        <a:p>
          <a:endParaRPr lang="pt-BR" sz="2000"/>
        </a:p>
      </dgm:t>
    </dgm:pt>
    <dgm:pt modelId="{4C05C6FF-FA6B-4892-A964-681F129F88E4}" type="sibTrans" cxnId="{6644D7C6-82C4-4E8D-ACEC-2EEC22A678BF}">
      <dgm:prSet/>
      <dgm:spPr/>
      <dgm:t>
        <a:bodyPr/>
        <a:lstStyle/>
        <a:p>
          <a:endParaRPr lang="pt-BR" sz="2000"/>
        </a:p>
      </dgm:t>
    </dgm:pt>
    <dgm:pt modelId="{79DEF3B6-9298-46F3-9807-410134ED511B}">
      <dgm:prSet phldrT="[Texto]" phldr="1" custT="1"/>
      <dgm:spPr>
        <a:solidFill>
          <a:srgbClr val="404040"/>
        </a:solidFill>
        <a:ln>
          <a:noFill/>
        </a:ln>
      </dgm:spPr>
      <dgm:t>
        <a:bodyPr/>
        <a:lstStyle/>
        <a:p>
          <a:endParaRPr lang="pt-BR" sz="2000"/>
        </a:p>
      </dgm:t>
    </dgm:pt>
    <dgm:pt modelId="{27CD5E0B-6ADB-4191-9283-65CFFE6E3F70}" type="parTrans" cxnId="{4D858C02-B3D5-4B57-A7BB-B6F1C59BBA77}">
      <dgm:prSet/>
      <dgm:spPr>
        <a:ln>
          <a:solidFill>
            <a:srgbClr val="404040"/>
          </a:solidFill>
        </a:ln>
      </dgm:spPr>
      <dgm:t>
        <a:bodyPr/>
        <a:lstStyle/>
        <a:p>
          <a:endParaRPr lang="pt-BR" sz="2000"/>
        </a:p>
      </dgm:t>
    </dgm:pt>
    <dgm:pt modelId="{AD1A62E2-B398-49F0-95B8-0C6BC771E5E8}" type="sibTrans" cxnId="{4D858C02-B3D5-4B57-A7BB-B6F1C59BBA77}">
      <dgm:prSet/>
      <dgm:spPr/>
      <dgm:t>
        <a:bodyPr/>
        <a:lstStyle/>
        <a:p>
          <a:endParaRPr lang="pt-BR" sz="2000"/>
        </a:p>
      </dgm:t>
    </dgm:pt>
    <dgm:pt modelId="{3401901F-D8E6-45B7-BB6F-7AF4710862A4}">
      <dgm:prSet phldrT="[Texto]" phldr="1" custT="1"/>
      <dgm:spPr>
        <a:solidFill>
          <a:srgbClr val="404040"/>
        </a:solidFill>
        <a:ln>
          <a:noFill/>
        </a:ln>
      </dgm:spPr>
      <dgm:t>
        <a:bodyPr/>
        <a:lstStyle/>
        <a:p>
          <a:endParaRPr lang="pt-BR" sz="2000" dirty="0"/>
        </a:p>
      </dgm:t>
    </dgm:pt>
    <dgm:pt modelId="{B414B696-D9B6-44F0-A68B-F78DDB57BB20}" type="parTrans" cxnId="{CE5E1434-73F9-44A4-B6F7-F1483FAE2D7E}">
      <dgm:prSet/>
      <dgm:spPr>
        <a:ln>
          <a:solidFill>
            <a:srgbClr val="404040"/>
          </a:solidFill>
        </a:ln>
      </dgm:spPr>
      <dgm:t>
        <a:bodyPr/>
        <a:lstStyle/>
        <a:p>
          <a:endParaRPr lang="pt-BR" sz="2000"/>
        </a:p>
      </dgm:t>
    </dgm:pt>
    <dgm:pt modelId="{40D6B42A-CD31-43CF-8573-883F8ECD8338}" type="sibTrans" cxnId="{CE5E1434-73F9-44A4-B6F7-F1483FAE2D7E}">
      <dgm:prSet/>
      <dgm:spPr/>
      <dgm:t>
        <a:bodyPr/>
        <a:lstStyle/>
        <a:p>
          <a:endParaRPr lang="pt-BR" sz="2000"/>
        </a:p>
      </dgm:t>
    </dgm:pt>
    <dgm:pt modelId="{97CBB153-986F-4064-A4A9-32B34EBB3C0A}">
      <dgm:prSet phldrT="[Texto]" custT="1"/>
      <dgm:spPr>
        <a:solidFill>
          <a:srgbClr val="404040"/>
        </a:solidFill>
        <a:ln>
          <a:noFill/>
        </a:ln>
      </dgm:spPr>
      <dgm:t>
        <a:bodyPr/>
        <a:lstStyle/>
        <a:p>
          <a:r>
            <a:rPr lang="pt-BR" sz="2000" dirty="0"/>
            <a:t>[Texto]</a:t>
          </a:r>
        </a:p>
      </dgm:t>
    </dgm:pt>
    <dgm:pt modelId="{6C9DC5F3-7DE1-4890-B144-DC5EF6EA466F}" type="parTrans" cxnId="{D5318509-DFC5-4D0C-8E90-BABCB5B14C5D}">
      <dgm:prSet/>
      <dgm:spPr/>
      <dgm:t>
        <a:bodyPr/>
        <a:lstStyle/>
        <a:p>
          <a:endParaRPr lang="pt-BR"/>
        </a:p>
      </dgm:t>
    </dgm:pt>
    <dgm:pt modelId="{BAD3DCC8-C8EB-4481-8531-D920D3CA442F}" type="sibTrans" cxnId="{D5318509-DFC5-4D0C-8E90-BABCB5B14C5D}">
      <dgm:prSet/>
      <dgm:spPr/>
      <dgm:t>
        <a:bodyPr/>
        <a:lstStyle/>
        <a:p>
          <a:endParaRPr lang="pt-BR"/>
        </a:p>
      </dgm:t>
    </dgm:pt>
    <dgm:pt modelId="{CBF803C7-4505-4AC7-9FFD-D82F35FBEB7C}" type="asst">
      <dgm:prSet phldrT="[Texto]" custT="1"/>
      <dgm:spPr>
        <a:solidFill>
          <a:srgbClr val="404040"/>
        </a:solidFill>
        <a:ln>
          <a:noFill/>
        </a:ln>
      </dgm:spPr>
      <dgm:t>
        <a:bodyPr/>
        <a:lstStyle/>
        <a:p>
          <a:r>
            <a:rPr lang="pt-BR" sz="2000" dirty="0"/>
            <a:t>[Texto]</a:t>
          </a:r>
        </a:p>
      </dgm:t>
    </dgm:pt>
    <dgm:pt modelId="{E0B340EC-9777-432E-BAC0-0AF0A391618D}" type="parTrans" cxnId="{A057AF7F-7A86-4E08-B583-5E3DBCB8089F}">
      <dgm:prSet/>
      <dgm:spPr>
        <a:ln>
          <a:solidFill>
            <a:srgbClr val="404040"/>
          </a:solidFill>
        </a:ln>
      </dgm:spPr>
      <dgm:t>
        <a:bodyPr/>
        <a:lstStyle/>
        <a:p>
          <a:endParaRPr lang="pt-BR"/>
        </a:p>
      </dgm:t>
    </dgm:pt>
    <dgm:pt modelId="{FE787DD2-74EA-4B76-AAA0-A1171899DCEC}" type="sibTrans" cxnId="{A057AF7F-7A86-4E08-B583-5E3DBCB8089F}">
      <dgm:prSet/>
      <dgm:spPr/>
      <dgm:t>
        <a:bodyPr/>
        <a:lstStyle/>
        <a:p>
          <a:endParaRPr lang="pt-BR"/>
        </a:p>
      </dgm:t>
    </dgm:pt>
    <dgm:pt modelId="{3EEBAA2B-6085-43E5-918E-8E77E0753215}" type="asst">
      <dgm:prSet phldrT="[Texto]" custT="1"/>
      <dgm:spPr>
        <a:solidFill>
          <a:srgbClr val="404040"/>
        </a:solidFill>
        <a:ln>
          <a:noFill/>
        </a:ln>
      </dgm:spPr>
      <dgm:t>
        <a:bodyPr/>
        <a:lstStyle/>
        <a:p>
          <a:r>
            <a:rPr lang="pt-BR" sz="2000" dirty="0"/>
            <a:t>[Texto]</a:t>
          </a:r>
        </a:p>
      </dgm:t>
    </dgm:pt>
    <dgm:pt modelId="{BE629BB8-1AB0-4D79-B216-0B5FEB8F2007}" type="parTrans" cxnId="{89299F14-7001-4EA9-8B10-D0B9FD9EF8C0}">
      <dgm:prSet/>
      <dgm:spPr>
        <a:ln>
          <a:solidFill>
            <a:srgbClr val="404040"/>
          </a:solidFill>
        </a:ln>
      </dgm:spPr>
      <dgm:t>
        <a:bodyPr/>
        <a:lstStyle/>
        <a:p>
          <a:endParaRPr lang="pt-BR"/>
        </a:p>
      </dgm:t>
    </dgm:pt>
    <dgm:pt modelId="{8BAB1C58-0CAB-46E2-BF58-DBBD94B4EA59}" type="sibTrans" cxnId="{89299F14-7001-4EA9-8B10-D0B9FD9EF8C0}">
      <dgm:prSet/>
      <dgm:spPr/>
      <dgm:t>
        <a:bodyPr/>
        <a:lstStyle/>
        <a:p>
          <a:endParaRPr lang="pt-BR"/>
        </a:p>
      </dgm:t>
    </dgm:pt>
    <dgm:pt modelId="{270754A8-BB41-4BFE-B763-5832C807BB5D}">
      <dgm:prSet phldrT="[Texto]" custT="1"/>
      <dgm:spPr>
        <a:solidFill>
          <a:srgbClr val="01BFD3"/>
        </a:solidFill>
        <a:ln>
          <a:noFill/>
        </a:ln>
      </dgm:spPr>
      <dgm:t>
        <a:bodyPr/>
        <a:lstStyle/>
        <a:p>
          <a:r>
            <a:rPr lang="pt-BR" sz="2000" dirty="0"/>
            <a:t>[Texto]</a:t>
          </a:r>
        </a:p>
      </dgm:t>
    </dgm:pt>
    <dgm:pt modelId="{770326ED-F9CA-4351-80FA-723A5CF0AE61}" type="parTrans" cxnId="{FA92AB1C-ECC1-4D13-AB11-C2714635B481}">
      <dgm:prSet/>
      <dgm:spPr/>
      <dgm:t>
        <a:bodyPr/>
        <a:lstStyle/>
        <a:p>
          <a:endParaRPr lang="pt-BR"/>
        </a:p>
      </dgm:t>
    </dgm:pt>
    <dgm:pt modelId="{B12271AE-9AF3-46CB-9225-02C01CFCF502}" type="sibTrans" cxnId="{FA92AB1C-ECC1-4D13-AB11-C2714635B481}">
      <dgm:prSet/>
      <dgm:spPr/>
      <dgm:t>
        <a:bodyPr/>
        <a:lstStyle/>
        <a:p>
          <a:endParaRPr lang="pt-BR"/>
        </a:p>
      </dgm:t>
    </dgm:pt>
    <dgm:pt modelId="{AC64A04F-000F-4E5D-90A4-0EA5F10561D6}">
      <dgm:prSet phldrT="[Texto]" custT="1"/>
      <dgm:spPr>
        <a:solidFill>
          <a:srgbClr val="01BFD3"/>
        </a:solidFill>
        <a:ln>
          <a:noFill/>
        </a:ln>
      </dgm:spPr>
      <dgm:t>
        <a:bodyPr/>
        <a:lstStyle/>
        <a:p>
          <a:r>
            <a:rPr lang="pt-BR" sz="2000" dirty="0"/>
            <a:t>[Texto]</a:t>
          </a:r>
        </a:p>
      </dgm:t>
    </dgm:pt>
    <dgm:pt modelId="{8F088549-D988-4224-AECE-A74C53E885F8}" type="parTrans" cxnId="{EE18159A-609A-46C4-87F2-B0F51C68F73F}">
      <dgm:prSet/>
      <dgm:spPr/>
      <dgm:t>
        <a:bodyPr/>
        <a:lstStyle/>
        <a:p>
          <a:endParaRPr lang="pt-BR"/>
        </a:p>
      </dgm:t>
    </dgm:pt>
    <dgm:pt modelId="{870BC3A4-4F24-4A62-86AD-BC404B56B755}" type="sibTrans" cxnId="{EE18159A-609A-46C4-87F2-B0F51C68F73F}">
      <dgm:prSet/>
      <dgm:spPr/>
      <dgm:t>
        <a:bodyPr/>
        <a:lstStyle/>
        <a:p>
          <a:endParaRPr lang="pt-BR"/>
        </a:p>
      </dgm:t>
    </dgm:pt>
    <dgm:pt modelId="{FC5A4803-7155-4E58-B5E8-C4A2FEBAF14B}">
      <dgm:prSet phldrT="[Texto]" custT="1"/>
      <dgm:spPr>
        <a:solidFill>
          <a:srgbClr val="01BFD3"/>
        </a:solidFill>
        <a:ln>
          <a:noFill/>
        </a:ln>
      </dgm:spPr>
      <dgm:t>
        <a:bodyPr/>
        <a:lstStyle/>
        <a:p>
          <a:r>
            <a:rPr lang="pt-BR" sz="2000" dirty="0"/>
            <a:t>[Texto]</a:t>
          </a:r>
        </a:p>
      </dgm:t>
    </dgm:pt>
    <dgm:pt modelId="{EF6A5359-5FB9-4248-9EEA-191651E77D8E}" type="parTrans" cxnId="{F412AA80-D6BF-409C-87D8-F88A5B363C7B}">
      <dgm:prSet/>
      <dgm:spPr/>
      <dgm:t>
        <a:bodyPr/>
        <a:lstStyle/>
        <a:p>
          <a:endParaRPr lang="pt-BR"/>
        </a:p>
      </dgm:t>
    </dgm:pt>
    <dgm:pt modelId="{5B41F0B4-91B1-4F65-845C-F7180E67B1A1}" type="sibTrans" cxnId="{F412AA80-D6BF-409C-87D8-F88A5B363C7B}">
      <dgm:prSet/>
      <dgm:spPr/>
      <dgm:t>
        <a:bodyPr/>
        <a:lstStyle/>
        <a:p>
          <a:endParaRPr lang="pt-BR"/>
        </a:p>
      </dgm:t>
    </dgm:pt>
    <dgm:pt modelId="{A8AF03CA-CB70-4734-B290-265F0BC8343B}">
      <dgm:prSet phldrT="[Texto]" custT="1"/>
      <dgm:spPr>
        <a:solidFill>
          <a:srgbClr val="01BFD3"/>
        </a:solidFill>
        <a:ln>
          <a:noFill/>
        </a:ln>
      </dgm:spPr>
      <dgm:t>
        <a:bodyPr/>
        <a:lstStyle/>
        <a:p>
          <a:r>
            <a:rPr lang="pt-BR" sz="2000" dirty="0"/>
            <a:t>[Texto]</a:t>
          </a:r>
        </a:p>
      </dgm:t>
    </dgm:pt>
    <dgm:pt modelId="{F16215E0-057A-4B9A-B7FC-1E90EE752F9A}" type="parTrans" cxnId="{826B4003-44B5-437E-BC18-226D9FF7B41A}">
      <dgm:prSet/>
      <dgm:spPr/>
      <dgm:t>
        <a:bodyPr/>
        <a:lstStyle/>
        <a:p>
          <a:endParaRPr lang="pt-BR"/>
        </a:p>
      </dgm:t>
    </dgm:pt>
    <dgm:pt modelId="{AD152472-777C-4A11-85A2-CCB5FCF9755B}" type="sibTrans" cxnId="{826B4003-44B5-437E-BC18-226D9FF7B41A}">
      <dgm:prSet/>
      <dgm:spPr/>
      <dgm:t>
        <a:bodyPr/>
        <a:lstStyle/>
        <a:p>
          <a:endParaRPr lang="pt-BR"/>
        </a:p>
      </dgm:t>
    </dgm:pt>
    <dgm:pt modelId="{97FEDF21-487A-4BDD-B38F-5BBBFD3DB551}" type="pres">
      <dgm:prSet presAssocID="{E10CEDBD-63F2-4312-A72A-DD24A0AD1FDD}" presName="hierChild1" presStyleCnt="0">
        <dgm:presLayoutVars>
          <dgm:orgChart val="1"/>
          <dgm:chPref val="1"/>
          <dgm:dir/>
          <dgm:animOne val="branch"/>
          <dgm:animLvl val="lvl"/>
          <dgm:resizeHandles/>
        </dgm:presLayoutVars>
      </dgm:prSet>
      <dgm:spPr/>
    </dgm:pt>
    <dgm:pt modelId="{D90CEFEF-9CCE-410D-BE07-D120BAE47157}" type="pres">
      <dgm:prSet presAssocID="{5BD50D2B-5A81-4BFD-BAB7-7FAF202172FF}" presName="hierRoot1" presStyleCnt="0">
        <dgm:presLayoutVars>
          <dgm:hierBranch val="init"/>
        </dgm:presLayoutVars>
      </dgm:prSet>
      <dgm:spPr/>
    </dgm:pt>
    <dgm:pt modelId="{47C388A8-80E9-47B0-9759-DDEE3B40C7BD}" type="pres">
      <dgm:prSet presAssocID="{5BD50D2B-5A81-4BFD-BAB7-7FAF202172FF}" presName="rootComposite1" presStyleCnt="0"/>
      <dgm:spPr/>
    </dgm:pt>
    <dgm:pt modelId="{F2CD27BF-04AC-4300-8C38-1B08F1BFAFEA}" type="pres">
      <dgm:prSet presAssocID="{5BD50D2B-5A81-4BFD-BAB7-7FAF202172FF}" presName="rootText1" presStyleLbl="node0" presStyleIdx="0" presStyleCnt="5">
        <dgm:presLayoutVars>
          <dgm:chPref val="3"/>
        </dgm:presLayoutVars>
      </dgm:prSet>
      <dgm:spPr/>
    </dgm:pt>
    <dgm:pt modelId="{44DA35BB-66B2-4AF5-A419-2CC5077AFFFC}" type="pres">
      <dgm:prSet presAssocID="{5BD50D2B-5A81-4BFD-BAB7-7FAF202172FF}" presName="rootConnector1" presStyleLbl="node1" presStyleIdx="0" presStyleCnt="0"/>
      <dgm:spPr/>
    </dgm:pt>
    <dgm:pt modelId="{2E68968F-DA22-4E07-96EE-ABA546869C05}" type="pres">
      <dgm:prSet presAssocID="{5BD50D2B-5A81-4BFD-BAB7-7FAF202172FF}" presName="hierChild2" presStyleCnt="0"/>
      <dgm:spPr/>
    </dgm:pt>
    <dgm:pt modelId="{77C501FE-2AA8-437C-B23B-F31674B77B39}" type="pres">
      <dgm:prSet presAssocID="{5BD50D2B-5A81-4BFD-BAB7-7FAF202172FF}" presName="hierChild3" presStyleCnt="0"/>
      <dgm:spPr/>
    </dgm:pt>
    <dgm:pt modelId="{425EBBF8-1B0A-4A5E-A33A-26A36209B448}" type="pres">
      <dgm:prSet presAssocID="{A8AF03CA-CB70-4734-B290-265F0BC8343B}" presName="hierRoot1" presStyleCnt="0">
        <dgm:presLayoutVars>
          <dgm:hierBranch val="init"/>
        </dgm:presLayoutVars>
      </dgm:prSet>
      <dgm:spPr/>
    </dgm:pt>
    <dgm:pt modelId="{644DBA45-1748-409E-81B7-3B4FC5C21619}" type="pres">
      <dgm:prSet presAssocID="{A8AF03CA-CB70-4734-B290-265F0BC8343B}" presName="rootComposite1" presStyleCnt="0"/>
      <dgm:spPr/>
    </dgm:pt>
    <dgm:pt modelId="{597BEAD2-3DED-4B92-A386-DEAC7281159A}" type="pres">
      <dgm:prSet presAssocID="{A8AF03CA-CB70-4734-B290-265F0BC8343B}" presName="rootText1" presStyleLbl="node0" presStyleIdx="1" presStyleCnt="5">
        <dgm:presLayoutVars>
          <dgm:chPref val="3"/>
        </dgm:presLayoutVars>
      </dgm:prSet>
      <dgm:spPr/>
    </dgm:pt>
    <dgm:pt modelId="{905846F0-C733-492D-B3CD-935F03AAD7A5}" type="pres">
      <dgm:prSet presAssocID="{A8AF03CA-CB70-4734-B290-265F0BC8343B}" presName="rootConnector1" presStyleLbl="node1" presStyleIdx="0" presStyleCnt="0"/>
      <dgm:spPr/>
    </dgm:pt>
    <dgm:pt modelId="{DB623910-B30C-4452-A3D6-7170E34F3070}" type="pres">
      <dgm:prSet presAssocID="{A8AF03CA-CB70-4734-B290-265F0BC8343B}" presName="hierChild2" presStyleCnt="0"/>
      <dgm:spPr/>
    </dgm:pt>
    <dgm:pt modelId="{CB05C13E-9919-43E9-8D58-02FCF5CEBB3B}" type="pres">
      <dgm:prSet presAssocID="{A8AF03CA-CB70-4734-B290-265F0BC8343B}" presName="hierChild3" presStyleCnt="0"/>
      <dgm:spPr/>
    </dgm:pt>
    <dgm:pt modelId="{57304522-FEC6-4753-AAFE-F0CC1407AC4A}" type="pres">
      <dgm:prSet presAssocID="{270754A8-BB41-4BFE-B763-5832C807BB5D}" presName="hierRoot1" presStyleCnt="0">
        <dgm:presLayoutVars>
          <dgm:hierBranch val="init"/>
        </dgm:presLayoutVars>
      </dgm:prSet>
      <dgm:spPr/>
    </dgm:pt>
    <dgm:pt modelId="{9A92CAA0-EC4D-4CA4-ACC6-763C55F6D3C5}" type="pres">
      <dgm:prSet presAssocID="{270754A8-BB41-4BFE-B763-5832C807BB5D}" presName="rootComposite1" presStyleCnt="0"/>
      <dgm:spPr/>
    </dgm:pt>
    <dgm:pt modelId="{53D5B802-7B3B-443A-B1EE-9B74A8C460AD}" type="pres">
      <dgm:prSet presAssocID="{270754A8-BB41-4BFE-B763-5832C807BB5D}" presName="rootText1" presStyleLbl="node0" presStyleIdx="2" presStyleCnt="5">
        <dgm:presLayoutVars>
          <dgm:chPref val="3"/>
        </dgm:presLayoutVars>
      </dgm:prSet>
      <dgm:spPr/>
    </dgm:pt>
    <dgm:pt modelId="{7A38A628-972F-4524-93A4-6EC349E2954F}" type="pres">
      <dgm:prSet presAssocID="{270754A8-BB41-4BFE-B763-5832C807BB5D}" presName="rootConnector1" presStyleLbl="node1" presStyleIdx="0" presStyleCnt="0"/>
      <dgm:spPr/>
    </dgm:pt>
    <dgm:pt modelId="{34AEDB9E-3E81-42A1-8852-75A9D3392176}" type="pres">
      <dgm:prSet presAssocID="{270754A8-BB41-4BFE-B763-5832C807BB5D}" presName="hierChild2" presStyleCnt="0"/>
      <dgm:spPr/>
    </dgm:pt>
    <dgm:pt modelId="{365C6ABF-24BB-4168-9A3F-584089C6BE39}" type="pres">
      <dgm:prSet presAssocID="{FA17165C-AB59-4290-8F4A-88D0B24C8921}" presName="Name37" presStyleLbl="parChTrans1D2" presStyleIdx="0" presStyleCnt="7"/>
      <dgm:spPr/>
    </dgm:pt>
    <dgm:pt modelId="{95F29C51-DB42-4FEF-96C1-A94D56E62042}" type="pres">
      <dgm:prSet presAssocID="{80F0C301-2A40-4B3A-9BED-F6CB0257FF17}" presName="hierRoot2" presStyleCnt="0">
        <dgm:presLayoutVars>
          <dgm:hierBranch val="init"/>
        </dgm:presLayoutVars>
      </dgm:prSet>
      <dgm:spPr/>
    </dgm:pt>
    <dgm:pt modelId="{5D4FDABC-CCA3-4EC5-86C8-8654FE3357EF}" type="pres">
      <dgm:prSet presAssocID="{80F0C301-2A40-4B3A-9BED-F6CB0257FF17}" presName="rootComposite" presStyleCnt="0"/>
      <dgm:spPr/>
    </dgm:pt>
    <dgm:pt modelId="{97666611-60D3-44AB-BDD2-7F2BE28CA6A0}" type="pres">
      <dgm:prSet presAssocID="{80F0C301-2A40-4B3A-9BED-F6CB0257FF17}" presName="rootText" presStyleLbl="node2" presStyleIdx="0" presStyleCnt="4">
        <dgm:presLayoutVars>
          <dgm:chPref val="3"/>
        </dgm:presLayoutVars>
      </dgm:prSet>
      <dgm:spPr/>
    </dgm:pt>
    <dgm:pt modelId="{1B1635E7-4800-40E4-9C00-A77E32746F7B}" type="pres">
      <dgm:prSet presAssocID="{80F0C301-2A40-4B3A-9BED-F6CB0257FF17}" presName="rootConnector" presStyleLbl="node2" presStyleIdx="0" presStyleCnt="4"/>
      <dgm:spPr/>
    </dgm:pt>
    <dgm:pt modelId="{14FD07BC-66EC-4976-B658-37FCBD6003FC}" type="pres">
      <dgm:prSet presAssocID="{80F0C301-2A40-4B3A-9BED-F6CB0257FF17}" presName="hierChild4" presStyleCnt="0"/>
      <dgm:spPr/>
    </dgm:pt>
    <dgm:pt modelId="{687D12E4-934B-449C-9E6D-491558390C8C}" type="pres">
      <dgm:prSet presAssocID="{80F0C301-2A40-4B3A-9BED-F6CB0257FF17}" presName="hierChild5" presStyleCnt="0"/>
      <dgm:spPr/>
    </dgm:pt>
    <dgm:pt modelId="{F080B32F-7E59-4049-8C7E-6AEA7522964E}" type="pres">
      <dgm:prSet presAssocID="{6C9DC5F3-7DE1-4890-B144-DC5EF6EA466F}" presName="Name37" presStyleLbl="parChTrans1D2" presStyleIdx="1" presStyleCnt="7"/>
      <dgm:spPr/>
    </dgm:pt>
    <dgm:pt modelId="{EDAE0F6F-D815-4A7C-89C8-1BBA51D4C843}" type="pres">
      <dgm:prSet presAssocID="{97CBB153-986F-4064-A4A9-32B34EBB3C0A}" presName="hierRoot2" presStyleCnt="0">
        <dgm:presLayoutVars>
          <dgm:hierBranch val="init"/>
        </dgm:presLayoutVars>
      </dgm:prSet>
      <dgm:spPr/>
    </dgm:pt>
    <dgm:pt modelId="{DCD2BD91-4EFE-4B37-8FFA-CBB5CA5C1D81}" type="pres">
      <dgm:prSet presAssocID="{97CBB153-986F-4064-A4A9-32B34EBB3C0A}" presName="rootComposite" presStyleCnt="0"/>
      <dgm:spPr/>
    </dgm:pt>
    <dgm:pt modelId="{67A20902-CB81-4AF0-B45E-1B224075C140}" type="pres">
      <dgm:prSet presAssocID="{97CBB153-986F-4064-A4A9-32B34EBB3C0A}" presName="rootText" presStyleLbl="node2" presStyleIdx="1" presStyleCnt="4">
        <dgm:presLayoutVars>
          <dgm:chPref val="3"/>
        </dgm:presLayoutVars>
      </dgm:prSet>
      <dgm:spPr/>
    </dgm:pt>
    <dgm:pt modelId="{75E83098-B269-483F-83F7-DEA8A41422CF}" type="pres">
      <dgm:prSet presAssocID="{97CBB153-986F-4064-A4A9-32B34EBB3C0A}" presName="rootConnector" presStyleLbl="node2" presStyleIdx="1" presStyleCnt="4"/>
      <dgm:spPr/>
    </dgm:pt>
    <dgm:pt modelId="{BB0452EF-32BF-47B5-B0F7-F7A8CF22D66F}" type="pres">
      <dgm:prSet presAssocID="{97CBB153-986F-4064-A4A9-32B34EBB3C0A}" presName="hierChild4" presStyleCnt="0"/>
      <dgm:spPr/>
    </dgm:pt>
    <dgm:pt modelId="{74768400-220A-4CF5-B679-512F0BE00837}" type="pres">
      <dgm:prSet presAssocID="{97CBB153-986F-4064-A4A9-32B34EBB3C0A}" presName="hierChild5" presStyleCnt="0"/>
      <dgm:spPr/>
    </dgm:pt>
    <dgm:pt modelId="{5E6D225B-3B54-49B7-96B8-2893293A94DC}" type="pres">
      <dgm:prSet presAssocID="{27CD5E0B-6ADB-4191-9283-65CFFE6E3F70}" presName="Name37" presStyleLbl="parChTrans1D2" presStyleIdx="2" presStyleCnt="7"/>
      <dgm:spPr/>
    </dgm:pt>
    <dgm:pt modelId="{0B95F9F2-7EE2-4A64-A543-C4439074125D}" type="pres">
      <dgm:prSet presAssocID="{79DEF3B6-9298-46F3-9807-410134ED511B}" presName="hierRoot2" presStyleCnt="0">
        <dgm:presLayoutVars>
          <dgm:hierBranch val="init"/>
        </dgm:presLayoutVars>
      </dgm:prSet>
      <dgm:spPr/>
    </dgm:pt>
    <dgm:pt modelId="{84E2D18C-3C99-4185-8676-3EE4F877EAD9}" type="pres">
      <dgm:prSet presAssocID="{79DEF3B6-9298-46F3-9807-410134ED511B}" presName="rootComposite" presStyleCnt="0"/>
      <dgm:spPr/>
    </dgm:pt>
    <dgm:pt modelId="{28007B38-F736-462B-860E-CABCE17A5DA1}" type="pres">
      <dgm:prSet presAssocID="{79DEF3B6-9298-46F3-9807-410134ED511B}" presName="rootText" presStyleLbl="node2" presStyleIdx="2" presStyleCnt="4">
        <dgm:presLayoutVars>
          <dgm:chPref val="3"/>
        </dgm:presLayoutVars>
      </dgm:prSet>
      <dgm:spPr/>
    </dgm:pt>
    <dgm:pt modelId="{EE000404-647D-4480-9AD0-6E45563F1446}" type="pres">
      <dgm:prSet presAssocID="{79DEF3B6-9298-46F3-9807-410134ED511B}" presName="rootConnector" presStyleLbl="node2" presStyleIdx="2" presStyleCnt="4"/>
      <dgm:spPr/>
    </dgm:pt>
    <dgm:pt modelId="{49FC5F41-2199-4D9A-86E0-221D978C424B}" type="pres">
      <dgm:prSet presAssocID="{79DEF3B6-9298-46F3-9807-410134ED511B}" presName="hierChild4" presStyleCnt="0"/>
      <dgm:spPr/>
    </dgm:pt>
    <dgm:pt modelId="{5C0D4BC4-EA2E-451D-8987-FF872F2FC31B}" type="pres">
      <dgm:prSet presAssocID="{79DEF3B6-9298-46F3-9807-410134ED511B}" presName="hierChild5" presStyleCnt="0"/>
      <dgm:spPr/>
    </dgm:pt>
    <dgm:pt modelId="{017EFE6E-E571-4F2A-BC55-E6B3A04BA249}" type="pres">
      <dgm:prSet presAssocID="{B414B696-D9B6-44F0-A68B-F78DDB57BB20}" presName="Name37" presStyleLbl="parChTrans1D2" presStyleIdx="3" presStyleCnt="7"/>
      <dgm:spPr/>
    </dgm:pt>
    <dgm:pt modelId="{93E02279-2843-469D-A10F-AE850360D083}" type="pres">
      <dgm:prSet presAssocID="{3401901F-D8E6-45B7-BB6F-7AF4710862A4}" presName="hierRoot2" presStyleCnt="0">
        <dgm:presLayoutVars>
          <dgm:hierBranch val="init"/>
        </dgm:presLayoutVars>
      </dgm:prSet>
      <dgm:spPr/>
    </dgm:pt>
    <dgm:pt modelId="{1483C5CD-89BC-4919-8C7C-703251251D6B}" type="pres">
      <dgm:prSet presAssocID="{3401901F-D8E6-45B7-BB6F-7AF4710862A4}" presName="rootComposite" presStyleCnt="0"/>
      <dgm:spPr/>
    </dgm:pt>
    <dgm:pt modelId="{B9F2CB1E-6249-42D4-91BD-3678FB9127D4}" type="pres">
      <dgm:prSet presAssocID="{3401901F-D8E6-45B7-BB6F-7AF4710862A4}" presName="rootText" presStyleLbl="node2" presStyleIdx="3" presStyleCnt="4">
        <dgm:presLayoutVars>
          <dgm:chPref val="3"/>
        </dgm:presLayoutVars>
      </dgm:prSet>
      <dgm:spPr/>
    </dgm:pt>
    <dgm:pt modelId="{E4D86D80-2B10-4782-B55E-B14E523C845C}" type="pres">
      <dgm:prSet presAssocID="{3401901F-D8E6-45B7-BB6F-7AF4710862A4}" presName="rootConnector" presStyleLbl="node2" presStyleIdx="3" presStyleCnt="4"/>
      <dgm:spPr/>
    </dgm:pt>
    <dgm:pt modelId="{5F092F70-6E7F-4ED2-BF40-71411A1ABD96}" type="pres">
      <dgm:prSet presAssocID="{3401901F-D8E6-45B7-BB6F-7AF4710862A4}" presName="hierChild4" presStyleCnt="0"/>
      <dgm:spPr/>
    </dgm:pt>
    <dgm:pt modelId="{CE4232C3-84E0-4A13-8115-E912E764113D}" type="pres">
      <dgm:prSet presAssocID="{3401901F-D8E6-45B7-BB6F-7AF4710862A4}" presName="hierChild5" presStyleCnt="0"/>
      <dgm:spPr/>
    </dgm:pt>
    <dgm:pt modelId="{8D68B1FF-9FD8-482F-8E35-8F67BD261682}" type="pres">
      <dgm:prSet presAssocID="{270754A8-BB41-4BFE-B763-5832C807BB5D}" presName="hierChild3" presStyleCnt="0"/>
      <dgm:spPr/>
    </dgm:pt>
    <dgm:pt modelId="{E415ABF4-C67E-4013-AB70-8B3A60B26FD3}" type="pres">
      <dgm:prSet presAssocID="{8E501F05-78FB-4948-848B-BFC73A77E991}" presName="Name111" presStyleLbl="parChTrans1D2" presStyleIdx="4" presStyleCnt="7"/>
      <dgm:spPr/>
    </dgm:pt>
    <dgm:pt modelId="{F6E4D856-103F-4A31-A5F5-1F46B7EC4D59}" type="pres">
      <dgm:prSet presAssocID="{FB10207D-2159-4ADF-B7B1-C07A43996B85}" presName="hierRoot3" presStyleCnt="0">
        <dgm:presLayoutVars>
          <dgm:hierBranch val="init"/>
        </dgm:presLayoutVars>
      </dgm:prSet>
      <dgm:spPr/>
    </dgm:pt>
    <dgm:pt modelId="{F8E3F461-1302-4ED8-8C90-0231494525D6}" type="pres">
      <dgm:prSet presAssocID="{FB10207D-2159-4ADF-B7B1-C07A43996B85}" presName="rootComposite3" presStyleCnt="0"/>
      <dgm:spPr/>
    </dgm:pt>
    <dgm:pt modelId="{B2A3B438-FF6E-4E58-A224-64A0E8686BC7}" type="pres">
      <dgm:prSet presAssocID="{FB10207D-2159-4ADF-B7B1-C07A43996B85}" presName="rootText3" presStyleLbl="asst1" presStyleIdx="0" presStyleCnt="3">
        <dgm:presLayoutVars>
          <dgm:chPref val="3"/>
        </dgm:presLayoutVars>
      </dgm:prSet>
      <dgm:spPr/>
    </dgm:pt>
    <dgm:pt modelId="{838E5C69-91BB-4695-A814-3842084D4BC5}" type="pres">
      <dgm:prSet presAssocID="{FB10207D-2159-4ADF-B7B1-C07A43996B85}" presName="rootConnector3" presStyleLbl="asst1" presStyleIdx="0" presStyleCnt="3"/>
      <dgm:spPr/>
    </dgm:pt>
    <dgm:pt modelId="{4CE5C3E4-D19E-4B8F-970B-57B46EEE478B}" type="pres">
      <dgm:prSet presAssocID="{FB10207D-2159-4ADF-B7B1-C07A43996B85}" presName="hierChild6" presStyleCnt="0"/>
      <dgm:spPr/>
    </dgm:pt>
    <dgm:pt modelId="{0E940102-3C5A-447D-9B8E-751515970533}" type="pres">
      <dgm:prSet presAssocID="{FB10207D-2159-4ADF-B7B1-C07A43996B85}" presName="hierChild7" presStyleCnt="0"/>
      <dgm:spPr/>
    </dgm:pt>
    <dgm:pt modelId="{0C5CB8DA-C749-43C7-92BE-266B32D853AD}" type="pres">
      <dgm:prSet presAssocID="{E0B340EC-9777-432E-BAC0-0AF0A391618D}" presName="Name111" presStyleLbl="parChTrans1D2" presStyleIdx="5" presStyleCnt="7"/>
      <dgm:spPr/>
    </dgm:pt>
    <dgm:pt modelId="{A471FB26-FB83-4202-9011-C9A7BD4FE0ED}" type="pres">
      <dgm:prSet presAssocID="{CBF803C7-4505-4AC7-9FFD-D82F35FBEB7C}" presName="hierRoot3" presStyleCnt="0">
        <dgm:presLayoutVars>
          <dgm:hierBranch val="init"/>
        </dgm:presLayoutVars>
      </dgm:prSet>
      <dgm:spPr/>
    </dgm:pt>
    <dgm:pt modelId="{DB4A958A-B758-49BD-9B08-94EAD0133FE3}" type="pres">
      <dgm:prSet presAssocID="{CBF803C7-4505-4AC7-9FFD-D82F35FBEB7C}" presName="rootComposite3" presStyleCnt="0"/>
      <dgm:spPr/>
    </dgm:pt>
    <dgm:pt modelId="{2729B22C-E3DA-499A-8DD4-FB1BBF387DA2}" type="pres">
      <dgm:prSet presAssocID="{CBF803C7-4505-4AC7-9FFD-D82F35FBEB7C}" presName="rootText3" presStyleLbl="asst1" presStyleIdx="1" presStyleCnt="3">
        <dgm:presLayoutVars>
          <dgm:chPref val="3"/>
        </dgm:presLayoutVars>
      </dgm:prSet>
      <dgm:spPr/>
    </dgm:pt>
    <dgm:pt modelId="{210D88EE-20F9-4B94-AF01-1B9F778C846A}" type="pres">
      <dgm:prSet presAssocID="{CBF803C7-4505-4AC7-9FFD-D82F35FBEB7C}" presName="rootConnector3" presStyleLbl="asst1" presStyleIdx="1" presStyleCnt="3"/>
      <dgm:spPr/>
    </dgm:pt>
    <dgm:pt modelId="{7CECEA2B-2DCB-487D-80FB-5BE699CCB469}" type="pres">
      <dgm:prSet presAssocID="{CBF803C7-4505-4AC7-9FFD-D82F35FBEB7C}" presName="hierChild6" presStyleCnt="0"/>
      <dgm:spPr/>
    </dgm:pt>
    <dgm:pt modelId="{70A85EEE-0CEA-4954-88E0-14A5D092799D}" type="pres">
      <dgm:prSet presAssocID="{CBF803C7-4505-4AC7-9FFD-D82F35FBEB7C}" presName="hierChild7" presStyleCnt="0"/>
      <dgm:spPr/>
    </dgm:pt>
    <dgm:pt modelId="{D82AF031-B1D1-4A38-92DE-5393A9DF88C9}" type="pres">
      <dgm:prSet presAssocID="{BE629BB8-1AB0-4D79-B216-0B5FEB8F2007}" presName="Name111" presStyleLbl="parChTrans1D2" presStyleIdx="6" presStyleCnt="7"/>
      <dgm:spPr/>
    </dgm:pt>
    <dgm:pt modelId="{5896A7C3-890B-414A-927E-C5A9498AE902}" type="pres">
      <dgm:prSet presAssocID="{3EEBAA2B-6085-43E5-918E-8E77E0753215}" presName="hierRoot3" presStyleCnt="0">
        <dgm:presLayoutVars>
          <dgm:hierBranch val="init"/>
        </dgm:presLayoutVars>
      </dgm:prSet>
      <dgm:spPr/>
    </dgm:pt>
    <dgm:pt modelId="{1D2C44A9-F32F-42EA-AC70-CA41399C1FFB}" type="pres">
      <dgm:prSet presAssocID="{3EEBAA2B-6085-43E5-918E-8E77E0753215}" presName="rootComposite3" presStyleCnt="0"/>
      <dgm:spPr/>
    </dgm:pt>
    <dgm:pt modelId="{0D965B69-9B70-4344-81D5-4A70EB274061}" type="pres">
      <dgm:prSet presAssocID="{3EEBAA2B-6085-43E5-918E-8E77E0753215}" presName="rootText3" presStyleLbl="asst1" presStyleIdx="2" presStyleCnt="3">
        <dgm:presLayoutVars>
          <dgm:chPref val="3"/>
        </dgm:presLayoutVars>
      </dgm:prSet>
      <dgm:spPr/>
    </dgm:pt>
    <dgm:pt modelId="{ACF52878-32B5-4E24-8B21-2C4CE918D566}" type="pres">
      <dgm:prSet presAssocID="{3EEBAA2B-6085-43E5-918E-8E77E0753215}" presName="rootConnector3" presStyleLbl="asst1" presStyleIdx="2" presStyleCnt="3"/>
      <dgm:spPr/>
    </dgm:pt>
    <dgm:pt modelId="{CB827A1D-F20F-4DA4-B5EE-89B514770EC1}" type="pres">
      <dgm:prSet presAssocID="{3EEBAA2B-6085-43E5-918E-8E77E0753215}" presName="hierChild6" presStyleCnt="0"/>
      <dgm:spPr/>
    </dgm:pt>
    <dgm:pt modelId="{B8B5F34F-C40B-4B8E-B61C-D31001DECD9E}" type="pres">
      <dgm:prSet presAssocID="{3EEBAA2B-6085-43E5-918E-8E77E0753215}" presName="hierChild7" presStyleCnt="0"/>
      <dgm:spPr/>
    </dgm:pt>
    <dgm:pt modelId="{C841D1D1-7884-4B38-8FDD-4A0F1D34EEE8}" type="pres">
      <dgm:prSet presAssocID="{AC64A04F-000F-4E5D-90A4-0EA5F10561D6}" presName="hierRoot1" presStyleCnt="0">
        <dgm:presLayoutVars>
          <dgm:hierBranch val="init"/>
        </dgm:presLayoutVars>
      </dgm:prSet>
      <dgm:spPr/>
    </dgm:pt>
    <dgm:pt modelId="{5120D9CC-7258-443A-81D4-FC60F7344933}" type="pres">
      <dgm:prSet presAssocID="{AC64A04F-000F-4E5D-90A4-0EA5F10561D6}" presName="rootComposite1" presStyleCnt="0"/>
      <dgm:spPr/>
    </dgm:pt>
    <dgm:pt modelId="{97635068-6E23-4E35-9215-4C1B21EFCCB1}" type="pres">
      <dgm:prSet presAssocID="{AC64A04F-000F-4E5D-90A4-0EA5F10561D6}" presName="rootText1" presStyleLbl="node0" presStyleIdx="3" presStyleCnt="5">
        <dgm:presLayoutVars>
          <dgm:chPref val="3"/>
        </dgm:presLayoutVars>
      </dgm:prSet>
      <dgm:spPr/>
    </dgm:pt>
    <dgm:pt modelId="{1367BA94-8194-4339-B613-F831FACDDC07}" type="pres">
      <dgm:prSet presAssocID="{AC64A04F-000F-4E5D-90A4-0EA5F10561D6}" presName="rootConnector1" presStyleLbl="node1" presStyleIdx="0" presStyleCnt="0"/>
      <dgm:spPr/>
    </dgm:pt>
    <dgm:pt modelId="{D23564D5-D0F1-42D4-BC07-5BD93BE34E73}" type="pres">
      <dgm:prSet presAssocID="{AC64A04F-000F-4E5D-90A4-0EA5F10561D6}" presName="hierChild2" presStyleCnt="0"/>
      <dgm:spPr/>
    </dgm:pt>
    <dgm:pt modelId="{D94B21A6-E267-4F44-AFBC-6CF45A49ACA1}" type="pres">
      <dgm:prSet presAssocID="{AC64A04F-000F-4E5D-90A4-0EA5F10561D6}" presName="hierChild3" presStyleCnt="0"/>
      <dgm:spPr/>
    </dgm:pt>
    <dgm:pt modelId="{4F44877B-7011-4D89-A028-A66207C8A17E}" type="pres">
      <dgm:prSet presAssocID="{FC5A4803-7155-4E58-B5E8-C4A2FEBAF14B}" presName="hierRoot1" presStyleCnt="0">
        <dgm:presLayoutVars>
          <dgm:hierBranch val="init"/>
        </dgm:presLayoutVars>
      </dgm:prSet>
      <dgm:spPr/>
    </dgm:pt>
    <dgm:pt modelId="{E9607336-4E62-4A14-8DC3-22EF6798ABDE}" type="pres">
      <dgm:prSet presAssocID="{FC5A4803-7155-4E58-B5E8-C4A2FEBAF14B}" presName="rootComposite1" presStyleCnt="0"/>
      <dgm:spPr/>
    </dgm:pt>
    <dgm:pt modelId="{E4BA680F-8CF6-4BBC-91CA-75E4CE9CAB7C}" type="pres">
      <dgm:prSet presAssocID="{FC5A4803-7155-4E58-B5E8-C4A2FEBAF14B}" presName="rootText1" presStyleLbl="node0" presStyleIdx="4" presStyleCnt="5">
        <dgm:presLayoutVars>
          <dgm:chPref val="3"/>
        </dgm:presLayoutVars>
      </dgm:prSet>
      <dgm:spPr/>
    </dgm:pt>
    <dgm:pt modelId="{819BD280-2D66-4026-9635-45238580AF8A}" type="pres">
      <dgm:prSet presAssocID="{FC5A4803-7155-4E58-B5E8-C4A2FEBAF14B}" presName="rootConnector1" presStyleLbl="node1" presStyleIdx="0" presStyleCnt="0"/>
      <dgm:spPr/>
    </dgm:pt>
    <dgm:pt modelId="{6F2A2849-55FF-4B5F-A994-B6086C2A0563}" type="pres">
      <dgm:prSet presAssocID="{FC5A4803-7155-4E58-B5E8-C4A2FEBAF14B}" presName="hierChild2" presStyleCnt="0"/>
      <dgm:spPr/>
    </dgm:pt>
    <dgm:pt modelId="{B0351FC0-84ED-41D0-9C7C-337A6D0E6354}" type="pres">
      <dgm:prSet presAssocID="{FC5A4803-7155-4E58-B5E8-C4A2FEBAF14B}" presName="hierChild3" presStyleCnt="0"/>
      <dgm:spPr/>
    </dgm:pt>
  </dgm:ptLst>
  <dgm:cxnLst>
    <dgm:cxn modelId="{4D858C02-B3D5-4B57-A7BB-B6F1C59BBA77}" srcId="{270754A8-BB41-4BFE-B763-5832C807BB5D}" destId="{79DEF3B6-9298-46F3-9807-410134ED511B}" srcOrd="5" destOrd="0" parTransId="{27CD5E0B-6ADB-4191-9283-65CFFE6E3F70}" sibTransId="{AD1A62E2-B398-49F0-95B8-0C6BC771E5E8}"/>
    <dgm:cxn modelId="{826B4003-44B5-437E-BC18-226D9FF7B41A}" srcId="{E10CEDBD-63F2-4312-A72A-DD24A0AD1FDD}" destId="{A8AF03CA-CB70-4734-B290-265F0BC8343B}" srcOrd="1" destOrd="0" parTransId="{F16215E0-057A-4B9A-B7FC-1E90EE752F9A}" sibTransId="{AD152472-777C-4A11-85A2-CCB5FCF9755B}"/>
    <dgm:cxn modelId="{9710C603-56D7-4665-8927-5E2BAE054070}" type="presOf" srcId="{79DEF3B6-9298-46F3-9807-410134ED511B}" destId="{28007B38-F736-462B-860E-CABCE17A5DA1}" srcOrd="0" destOrd="0" presId="urn:microsoft.com/office/officeart/2005/8/layout/orgChart1"/>
    <dgm:cxn modelId="{421B7A08-A0F9-47D3-8BEA-EF0567192644}" type="presOf" srcId="{FB10207D-2159-4ADF-B7B1-C07A43996B85}" destId="{838E5C69-91BB-4695-A814-3842084D4BC5}" srcOrd="1" destOrd="0" presId="urn:microsoft.com/office/officeart/2005/8/layout/orgChart1"/>
    <dgm:cxn modelId="{D5318509-DFC5-4D0C-8E90-BABCB5B14C5D}" srcId="{270754A8-BB41-4BFE-B763-5832C807BB5D}" destId="{97CBB153-986F-4064-A4A9-32B34EBB3C0A}" srcOrd="4" destOrd="0" parTransId="{6C9DC5F3-7DE1-4890-B144-DC5EF6EA466F}" sibTransId="{BAD3DCC8-C8EB-4481-8531-D920D3CA442F}"/>
    <dgm:cxn modelId="{F9A1810D-0506-4821-A411-2D50F2987C43}" type="presOf" srcId="{FC5A4803-7155-4E58-B5E8-C4A2FEBAF14B}" destId="{E4BA680F-8CF6-4BBC-91CA-75E4CE9CAB7C}" srcOrd="0" destOrd="0" presId="urn:microsoft.com/office/officeart/2005/8/layout/orgChart1"/>
    <dgm:cxn modelId="{ADBA1910-FF73-4336-9EF4-5D5081CEA7B0}" type="presOf" srcId="{B414B696-D9B6-44F0-A68B-F78DDB57BB20}" destId="{017EFE6E-E571-4F2A-BC55-E6B3A04BA249}" srcOrd="0" destOrd="0" presId="urn:microsoft.com/office/officeart/2005/8/layout/orgChart1"/>
    <dgm:cxn modelId="{89299F14-7001-4EA9-8B10-D0B9FD9EF8C0}" srcId="{270754A8-BB41-4BFE-B763-5832C807BB5D}" destId="{3EEBAA2B-6085-43E5-918E-8E77E0753215}" srcOrd="2" destOrd="0" parTransId="{BE629BB8-1AB0-4D79-B216-0B5FEB8F2007}" sibTransId="{8BAB1C58-0CAB-46E2-BF58-DBBD94B4EA59}"/>
    <dgm:cxn modelId="{FA92AB1C-ECC1-4D13-AB11-C2714635B481}" srcId="{E10CEDBD-63F2-4312-A72A-DD24A0AD1FDD}" destId="{270754A8-BB41-4BFE-B763-5832C807BB5D}" srcOrd="2" destOrd="0" parTransId="{770326ED-F9CA-4351-80FA-723A5CF0AE61}" sibTransId="{B12271AE-9AF3-46CB-9225-02C01CFCF502}"/>
    <dgm:cxn modelId="{CD98531F-D5FC-4D01-AA68-F5399C946BE6}" type="presOf" srcId="{97CBB153-986F-4064-A4A9-32B34EBB3C0A}" destId="{67A20902-CB81-4AF0-B45E-1B224075C140}" srcOrd="0" destOrd="0" presId="urn:microsoft.com/office/officeart/2005/8/layout/orgChart1"/>
    <dgm:cxn modelId="{CF092F31-671E-4256-B9BD-6554CDFF07C3}" type="presOf" srcId="{CBF803C7-4505-4AC7-9FFD-D82F35FBEB7C}" destId="{2729B22C-E3DA-499A-8DD4-FB1BBF387DA2}" srcOrd="0" destOrd="0" presId="urn:microsoft.com/office/officeart/2005/8/layout/orgChart1"/>
    <dgm:cxn modelId="{CE5E1434-73F9-44A4-B6F7-F1483FAE2D7E}" srcId="{270754A8-BB41-4BFE-B763-5832C807BB5D}" destId="{3401901F-D8E6-45B7-BB6F-7AF4710862A4}" srcOrd="6" destOrd="0" parTransId="{B414B696-D9B6-44F0-A68B-F78DDB57BB20}" sibTransId="{40D6B42A-CD31-43CF-8573-883F8ECD8338}"/>
    <dgm:cxn modelId="{5B13A935-1CCE-41B8-96CA-141F5E43A70C}" type="presOf" srcId="{80F0C301-2A40-4B3A-9BED-F6CB0257FF17}" destId="{97666611-60D3-44AB-BDD2-7F2BE28CA6A0}" srcOrd="0" destOrd="0" presId="urn:microsoft.com/office/officeart/2005/8/layout/orgChart1"/>
    <dgm:cxn modelId="{33BD493B-91DA-4728-A214-657AFDA86D08}" type="presOf" srcId="{AC64A04F-000F-4E5D-90A4-0EA5F10561D6}" destId="{1367BA94-8194-4339-B613-F831FACDDC07}" srcOrd="1" destOrd="0" presId="urn:microsoft.com/office/officeart/2005/8/layout/orgChart1"/>
    <dgm:cxn modelId="{C2FC1540-E167-400E-B582-41DEC1023F01}" type="presOf" srcId="{80F0C301-2A40-4B3A-9BED-F6CB0257FF17}" destId="{1B1635E7-4800-40E4-9C00-A77E32746F7B}" srcOrd="1" destOrd="0" presId="urn:microsoft.com/office/officeart/2005/8/layout/orgChart1"/>
    <dgm:cxn modelId="{CB38C364-41C0-4472-A380-72CB699D892B}" type="presOf" srcId="{BE629BB8-1AB0-4D79-B216-0B5FEB8F2007}" destId="{D82AF031-B1D1-4A38-92DE-5393A9DF88C9}" srcOrd="0" destOrd="0" presId="urn:microsoft.com/office/officeart/2005/8/layout/orgChart1"/>
    <dgm:cxn modelId="{649AF844-AB16-4DF6-9FC9-328FBF519E76}" type="presOf" srcId="{6C9DC5F3-7DE1-4890-B144-DC5EF6EA466F}" destId="{F080B32F-7E59-4049-8C7E-6AEA7522964E}" srcOrd="0" destOrd="0" presId="urn:microsoft.com/office/officeart/2005/8/layout/orgChart1"/>
    <dgm:cxn modelId="{02EEAE67-77A5-409F-9242-3F8B99DA3700}" type="presOf" srcId="{FC5A4803-7155-4E58-B5E8-C4A2FEBAF14B}" destId="{819BD280-2D66-4026-9635-45238580AF8A}" srcOrd="1" destOrd="0" presId="urn:microsoft.com/office/officeart/2005/8/layout/orgChart1"/>
    <dgm:cxn modelId="{6F03614D-2CC4-472B-AB38-7BE9D2F87CE4}" srcId="{270754A8-BB41-4BFE-B763-5832C807BB5D}" destId="{FB10207D-2159-4ADF-B7B1-C07A43996B85}" srcOrd="0" destOrd="0" parTransId="{8E501F05-78FB-4948-848B-BFC73A77E991}" sibTransId="{E21D9E27-64F3-4F31-A8E5-959D34B25A86}"/>
    <dgm:cxn modelId="{0DCED670-0BCD-45D0-94FD-B927EFF84902}" type="presOf" srcId="{97CBB153-986F-4064-A4A9-32B34EBB3C0A}" destId="{75E83098-B269-483F-83F7-DEA8A41422CF}" srcOrd="1" destOrd="0" presId="urn:microsoft.com/office/officeart/2005/8/layout/orgChart1"/>
    <dgm:cxn modelId="{CF3E1F5A-865E-4AEC-98DB-506CABC1B56F}" type="presOf" srcId="{270754A8-BB41-4BFE-B763-5832C807BB5D}" destId="{53D5B802-7B3B-443A-B1EE-9B74A8C460AD}" srcOrd="0" destOrd="0" presId="urn:microsoft.com/office/officeart/2005/8/layout/orgChart1"/>
    <dgm:cxn modelId="{D18BED7C-11DF-4034-A37A-552D319C63A7}" type="presOf" srcId="{3401901F-D8E6-45B7-BB6F-7AF4710862A4}" destId="{E4D86D80-2B10-4782-B55E-B14E523C845C}" srcOrd="1" destOrd="0" presId="urn:microsoft.com/office/officeart/2005/8/layout/orgChart1"/>
    <dgm:cxn modelId="{EFCB237E-3D69-41CC-B071-82C7B662241E}" type="presOf" srcId="{A8AF03CA-CB70-4734-B290-265F0BC8343B}" destId="{905846F0-C733-492D-B3CD-935F03AAD7A5}" srcOrd="1" destOrd="0" presId="urn:microsoft.com/office/officeart/2005/8/layout/orgChart1"/>
    <dgm:cxn modelId="{A057AF7F-7A86-4E08-B583-5E3DBCB8089F}" srcId="{270754A8-BB41-4BFE-B763-5832C807BB5D}" destId="{CBF803C7-4505-4AC7-9FFD-D82F35FBEB7C}" srcOrd="1" destOrd="0" parTransId="{E0B340EC-9777-432E-BAC0-0AF0A391618D}" sibTransId="{FE787DD2-74EA-4B76-AAA0-A1171899DCEC}"/>
    <dgm:cxn modelId="{F412AA80-D6BF-409C-87D8-F88A5B363C7B}" srcId="{E10CEDBD-63F2-4312-A72A-DD24A0AD1FDD}" destId="{FC5A4803-7155-4E58-B5E8-C4A2FEBAF14B}" srcOrd="4" destOrd="0" parTransId="{EF6A5359-5FB9-4248-9EEA-191651E77D8E}" sibTransId="{5B41F0B4-91B1-4F65-845C-F7180E67B1A1}"/>
    <dgm:cxn modelId="{FB30FB8C-7CF5-4C4F-8C08-DFC0352DA52D}" type="presOf" srcId="{CBF803C7-4505-4AC7-9FFD-D82F35FBEB7C}" destId="{210D88EE-20F9-4B94-AF01-1B9F778C846A}" srcOrd="1" destOrd="0" presId="urn:microsoft.com/office/officeart/2005/8/layout/orgChart1"/>
    <dgm:cxn modelId="{E5BE7391-EF2E-40BD-BFE6-31448D92280A}" srcId="{E10CEDBD-63F2-4312-A72A-DD24A0AD1FDD}" destId="{5BD50D2B-5A81-4BFD-BAB7-7FAF202172FF}" srcOrd="0" destOrd="0" parTransId="{597F7768-B849-4A1E-9B88-543B01820BBB}" sibTransId="{799A9A7A-B96C-4FA9-A68E-E580B8A3EB45}"/>
    <dgm:cxn modelId="{0A181898-80EB-47D9-93B8-E33EB2D3B4B1}" type="presOf" srcId="{27CD5E0B-6ADB-4191-9283-65CFFE6E3F70}" destId="{5E6D225B-3B54-49B7-96B8-2893293A94DC}" srcOrd="0" destOrd="0" presId="urn:microsoft.com/office/officeart/2005/8/layout/orgChart1"/>
    <dgm:cxn modelId="{EE18159A-609A-46C4-87F2-B0F51C68F73F}" srcId="{E10CEDBD-63F2-4312-A72A-DD24A0AD1FDD}" destId="{AC64A04F-000F-4E5D-90A4-0EA5F10561D6}" srcOrd="3" destOrd="0" parTransId="{8F088549-D988-4224-AECE-A74C53E885F8}" sibTransId="{870BC3A4-4F24-4A62-86AD-BC404B56B755}"/>
    <dgm:cxn modelId="{F686DB9A-D74F-4084-A4E3-DBF92DABB37D}" type="presOf" srcId="{5BD50D2B-5A81-4BFD-BAB7-7FAF202172FF}" destId="{44DA35BB-66B2-4AF5-A419-2CC5077AFFFC}" srcOrd="1" destOrd="0" presId="urn:microsoft.com/office/officeart/2005/8/layout/orgChart1"/>
    <dgm:cxn modelId="{A23F629B-A7BB-4330-B76C-58F3AD7913EB}" type="presOf" srcId="{79DEF3B6-9298-46F3-9807-410134ED511B}" destId="{EE000404-647D-4480-9AD0-6E45563F1446}" srcOrd="1" destOrd="0" presId="urn:microsoft.com/office/officeart/2005/8/layout/orgChart1"/>
    <dgm:cxn modelId="{DBE044A2-2C2D-415A-BBBE-7D88461D496D}" type="presOf" srcId="{5BD50D2B-5A81-4BFD-BAB7-7FAF202172FF}" destId="{F2CD27BF-04AC-4300-8C38-1B08F1BFAFEA}" srcOrd="0" destOrd="0" presId="urn:microsoft.com/office/officeart/2005/8/layout/orgChart1"/>
    <dgm:cxn modelId="{0C6DD6A7-E7B5-487B-B347-EDBC641ACC8B}" type="presOf" srcId="{3EEBAA2B-6085-43E5-918E-8E77E0753215}" destId="{0D965B69-9B70-4344-81D5-4A70EB274061}" srcOrd="0" destOrd="0" presId="urn:microsoft.com/office/officeart/2005/8/layout/orgChart1"/>
    <dgm:cxn modelId="{1AF7F6C3-86C9-4BE1-801B-C4FA1D3699D5}" type="presOf" srcId="{270754A8-BB41-4BFE-B763-5832C807BB5D}" destId="{7A38A628-972F-4524-93A4-6EC349E2954F}" srcOrd="1" destOrd="0" presId="urn:microsoft.com/office/officeart/2005/8/layout/orgChart1"/>
    <dgm:cxn modelId="{6644D7C6-82C4-4E8D-ACEC-2EEC22A678BF}" srcId="{270754A8-BB41-4BFE-B763-5832C807BB5D}" destId="{80F0C301-2A40-4B3A-9BED-F6CB0257FF17}" srcOrd="3" destOrd="0" parTransId="{FA17165C-AB59-4290-8F4A-88D0B24C8921}" sibTransId="{4C05C6FF-FA6B-4892-A964-681F129F88E4}"/>
    <dgm:cxn modelId="{C2A761C8-B853-461D-9914-18F824F199B7}" type="presOf" srcId="{A8AF03CA-CB70-4734-B290-265F0BC8343B}" destId="{597BEAD2-3DED-4B92-A386-DEAC7281159A}" srcOrd="0" destOrd="0" presId="urn:microsoft.com/office/officeart/2005/8/layout/orgChart1"/>
    <dgm:cxn modelId="{483C7FC9-29E4-4C10-ABB0-3960225D9E50}" type="presOf" srcId="{E10CEDBD-63F2-4312-A72A-DD24A0AD1FDD}" destId="{97FEDF21-487A-4BDD-B38F-5BBBFD3DB551}" srcOrd="0" destOrd="0" presId="urn:microsoft.com/office/officeart/2005/8/layout/orgChart1"/>
    <dgm:cxn modelId="{6CBA3CE5-D32F-436D-A798-246F46AA5D62}" type="presOf" srcId="{3401901F-D8E6-45B7-BB6F-7AF4710862A4}" destId="{B9F2CB1E-6249-42D4-91BD-3678FB9127D4}" srcOrd="0" destOrd="0" presId="urn:microsoft.com/office/officeart/2005/8/layout/orgChart1"/>
    <dgm:cxn modelId="{B66B08E7-DB46-4A04-A718-2301EF59817B}" type="presOf" srcId="{8E501F05-78FB-4948-848B-BFC73A77E991}" destId="{E415ABF4-C67E-4013-AB70-8B3A60B26FD3}" srcOrd="0" destOrd="0" presId="urn:microsoft.com/office/officeart/2005/8/layout/orgChart1"/>
    <dgm:cxn modelId="{0E8805E9-7BCC-4496-8818-D8BC46409D7F}" type="presOf" srcId="{FA17165C-AB59-4290-8F4A-88D0B24C8921}" destId="{365C6ABF-24BB-4168-9A3F-584089C6BE39}" srcOrd="0" destOrd="0" presId="urn:microsoft.com/office/officeart/2005/8/layout/orgChart1"/>
    <dgm:cxn modelId="{6B6A6DEB-4763-40F9-8EC0-0CCF26254899}" type="presOf" srcId="{AC64A04F-000F-4E5D-90A4-0EA5F10561D6}" destId="{97635068-6E23-4E35-9215-4C1B21EFCCB1}" srcOrd="0" destOrd="0" presId="urn:microsoft.com/office/officeart/2005/8/layout/orgChart1"/>
    <dgm:cxn modelId="{2733DFEF-8631-48F2-8EF0-3EE014D992A5}" type="presOf" srcId="{E0B340EC-9777-432E-BAC0-0AF0A391618D}" destId="{0C5CB8DA-C749-43C7-92BE-266B32D853AD}" srcOrd="0" destOrd="0" presId="urn:microsoft.com/office/officeart/2005/8/layout/orgChart1"/>
    <dgm:cxn modelId="{BB257EF4-FDB7-44E4-B8B3-C1B7E8EBFA85}" type="presOf" srcId="{3EEBAA2B-6085-43E5-918E-8E77E0753215}" destId="{ACF52878-32B5-4E24-8B21-2C4CE918D566}" srcOrd="1" destOrd="0" presId="urn:microsoft.com/office/officeart/2005/8/layout/orgChart1"/>
    <dgm:cxn modelId="{7816BFF6-8FB7-45A8-87CC-B04B33DE9E08}" type="presOf" srcId="{FB10207D-2159-4ADF-B7B1-C07A43996B85}" destId="{B2A3B438-FF6E-4E58-A224-64A0E8686BC7}" srcOrd="0" destOrd="0" presId="urn:microsoft.com/office/officeart/2005/8/layout/orgChart1"/>
    <dgm:cxn modelId="{D947E034-9385-435A-B780-A1134F05DD7E}" type="presParOf" srcId="{97FEDF21-487A-4BDD-B38F-5BBBFD3DB551}" destId="{D90CEFEF-9CCE-410D-BE07-D120BAE47157}" srcOrd="0" destOrd="0" presId="urn:microsoft.com/office/officeart/2005/8/layout/orgChart1"/>
    <dgm:cxn modelId="{3491420F-A440-4079-8F59-1115F3956776}" type="presParOf" srcId="{D90CEFEF-9CCE-410D-BE07-D120BAE47157}" destId="{47C388A8-80E9-47B0-9759-DDEE3B40C7BD}" srcOrd="0" destOrd="0" presId="urn:microsoft.com/office/officeart/2005/8/layout/orgChart1"/>
    <dgm:cxn modelId="{1302458F-86AE-45B2-82ED-7E58977EFF50}" type="presParOf" srcId="{47C388A8-80E9-47B0-9759-DDEE3B40C7BD}" destId="{F2CD27BF-04AC-4300-8C38-1B08F1BFAFEA}" srcOrd="0" destOrd="0" presId="urn:microsoft.com/office/officeart/2005/8/layout/orgChart1"/>
    <dgm:cxn modelId="{FDE45B84-A0B1-45F2-8CAB-02D72C4E11EE}" type="presParOf" srcId="{47C388A8-80E9-47B0-9759-DDEE3B40C7BD}" destId="{44DA35BB-66B2-4AF5-A419-2CC5077AFFFC}" srcOrd="1" destOrd="0" presId="urn:microsoft.com/office/officeart/2005/8/layout/orgChart1"/>
    <dgm:cxn modelId="{130B6BBC-15C8-435D-8B5D-F9EF877573E0}" type="presParOf" srcId="{D90CEFEF-9CCE-410D-BE07-D120BAE47157}" destId="{2E68968F-DA22-4E07-96EE-ABA546869C05}" srcOrd="1" destOrd="0" presId="urn:microsoft.com/office/officeart/2005/8/layout/orgChart1"/>
    <dgm:cxn modelId="{39F5EBC5-E5BF-4245-B5B0-16694977F333}" type="presParOf" srcId="{D90CEFEF-9CCE-410D-BE07-D120BAE47157}" destId="{77C501FE-2AA8-437C-B23B-F31674B77B39}" srcOrd="2" destOrd="0" presId="urn:microsoft.com/office/officeart/2005/8/layout/orgChart1"/>
    <dgm:cxn modelId="{1C3180A5-95E0-424A-BAC2-FACB589A52E3}" type="presParOf" srcId="{97FEDF21-487A-4BDD-B38F-5BBBFD3DB551}" destId="{425EBBF8-1B0A-4A5E-A33A-26A36209B448}" srcOrd="1" destOrd="0" presId="urn:microsoft.com/office/officeart/2005/8/layout/orgChart1"/>
    <dgm:cxn modelId="{A21A4E29-2A09-4B2B-A72E-C31D2C0A1899}" type="presParOf" srcId="{425EBBF8-1B0A-4A5E-A33A-26A36209B448}" destId="{644DBA45-1748-409E-81B7-3B4FC5C21619}" srcOrd="0" destOrd="0" presId="urn:microsoft.com/office/officeart/2005/8/layout/orgChart1"/>
    <dgm:cxn modelId="{32B7B2AE-0901-4EE5-A0D2-9BB0122E6E61}" type="presParOf" srcId="{644DBA45-1748-409E-81B7-3B4FC5C21619}" destId="{597BEAD2-3DED-4B92-A386-DEAC7281159A}" srcOrd="0" destOrd="0" presId="urn:microsoft.com/office/officeart/2005/8/layout/orgChart1"/>
    <dgm:cxn modelId="{EAEF8B8C-4184-4BED-8634-1067A0781BEE}" type="presParOf" srcId="{644DBA45-1748-409E-81B7-3B4FC5C21619}" destId="{905846F0-C733-492D-B3CD-935F03AAD7A5}" srcOrd="1" destOrd="0" presId="urn:microsoft.com/office/officeart/2005/8/layout/orgChart1"/>
    <dgm:cxn modelId="{A9EB59FC-CF2D-4124-9BA1-032CBD2C248A}" type="presParOf" srcId="{425EBBF8-1B0A-4A5E-A33A-26A36209B448}" destId="{DB623910-B30C-4452-A3D6-7170E34F3070}" srcOrd="1" destOrd="0" presId="urn:microsoft.com/office/officeart/2005/8/layout/orgChart1"/>
    <dgm:cxn modelId="{557A6D7C-21B9-488F-8729-3D947B45F174}" type="presParOf" srcId="{425EBBF8-1B0A-4A5E-A33A-26A36209B448}" destId="{CB05C13E-9919-43E9-8D58-02FCF5CEBB3B}" srcOrd="2" destOrd="0" presId="urn:microsoft.com/office/officeart/2005/8/layout/orgChart1"/>
    <dgm:cxn modelId="{6158EA9D-793F-4C1C-A275-29822E2DB958}" type="presParOf" srcId="{97FEDF21-487A-4BDD-B38F-5BBBFD3DB551}" destId="{57304522-FEC6-4753-AAFE-F0CC1407AC4A}" srcOrd="2" destOrd="0" presId="urn:microsoft.com/office/officeart/2005/8/layout/orgChart1"/>
    <dgm:cxn modelId="{E311451E-974D-4AED-985E-16A5F5343E28}" type="presParOf" srcId="{57304522-FEC6-4753-AAFE-F0CC1407AC4A}" destId="{9A92CAA0-EC4D-4CA4-ACC6-763C55F6D3C5}" srcOrd="0" destOrd="0" presId="urn:microsoft.com/office/officeart/2005/8/layout/orgChart1"/>
    <dgm:cxn modelId="{B8D85330-BA9A-4C2B-BDF2-4477F526281A}" type="presParOf" srcId="{9A92CAA0-EC4D-4CA4-ACC6-763C55F6D3C5}" destId="{53D5B802-7B3B-443A-B1EE-9B74A8C460AD}" srcOrd="0" destOrd="0" presId="urn:microsoft.com/office/officeart/2005/8/layout/orgChart1"/>
    <dgm:cxn modelId="{5B10DE09-1F20-4EAB-A10B-56CF0E4C44FF}" type="presParOf" srcId="{9A92CAA0-EC4D-4CA4-ACC6-763C55F6D3C5}" destId="{7A38A628-972F-4524-93A4-6EC349E2954F}" srcOrd="1" destOrd="0" presId="urn:microsoft.com/office/officeart/2005/8/layout/orgChart1"/>
    <dgm:cxn modelId="{1C8D1689-8432-44C8-8FCB-AB66C6A70EFB}" type="presParOf" srcId="{57304522-FEC6-4753-AAFE-F0CC1407AC4A}" destId="{34AEDB9E-3E81-42A1-8852-75A9D3392176}" srcOrd="1" destOrd="0" presId="urn:microsoft.com/office/officeart/2005/8/layout/orgChart1"/>
    <dgm:cxn modelId="{95E79744-04BC-4FD5-A09E-85890A700BD8}" type="presParOf" srcId="{34AEDB9E-3E81-42A1-8852-75A9D3392176}" destId="{365C6ABF-24BB-4168-9A3F-584089C6BE39}" srcOrd="0" destOrd="0" presId="urn:microsoft.com/office/officeart/2005/8/layout/orgChart1"/>
    <dgm:cxn modelId="{99FF345A-D422-46B1-BF60-7A858E666E5D}" type="presParOf" srcId="{34AEDB9E-3E81-42A1-8852-75A9D3392176}" destId="{95F29C51-DB42-4FEF-96C1-A94D56E62042}" srcOrd="1" destOrd="0" presId="urn:microsoft.com/office/officeart/2005/8/layout/orgChart1"/>
    <dgm:cxn modelId="{4F7BBE3D-CE6F-487F-8B36-8E5A37F1C697}" type="presParOf" srcId="{95F29C51-DB42-4FEF-96C1-A94D56E62042}" destId="{5D4FDABC-CCA3-4EC5-86C8-8654FE3357EF}" srcOrd="0" destOrd="0" presId="urn:microsoft.com/office/officeart/2005/8/layout/orgChart1"/>
    <dgm:cxn modelId="{765C1953-6B5D-4178-B748-32C637B20B96}" type="presParOf" srcId="{5D4FDABC-CCA3-4EC5-86C8-8654FE3357EF}" destId="{97666611-60D3-44AB-BDD2-7F2BE28CA6A0}" srcOrd="0" destOrd="0" presId="urn:microsoft.com/office/officeart/2005/8/layout/orgChart1"/>
    <dgm:cxn modelId="{7DCE8F7C-F653-4554-AEF8-CCE828BE7966}" type="presParOf" srcId="{5D4FDABC-CCA3-4EC5-86C8-8654FE3357EF}" destId="{1B1635E7-4800-40E4-9C00-A77E32746F7B}" srcOrd="1" destOrd="0" presId="urn:microsoft.com/office/officeart/2005/8/layout/orgChart1"/>
    <dgm:cxn modelId="{2EC3270D-3500-4CE2-9828-47FBD0755EDD}" type="presParOf" srcId="{95F29C51-DB42-4FEF-96C1-A94D56E62042}" destId="{14FD07BC-66EC-4976-B658-37FCBD6003FC}" srcOrd="1" destOrd="0" presId="urn:microsoft.com/office/officeart/2005/8/layout/orgChart1"/>
    <dgm:cxn modelId="{581EB665-BA18-41C8-AE6B-517E68D89568}" type="presParOf" srcId="{95F29C51-DB42-4FEF-96C1-A94D56E62042}" destId="{687D12E4-934B-449C-9E6D-491558390C8C}" srcOrd="2" destOrd="0" presId="urn:microsoft.com/office/officeart/2005/8/layout/orgChart1"/>
    <dgm:cxn modelId="{7914E801-6DE0-46BA-A2A2-6C8F8EA7CC71}" type="presParOf" srcId="{34AEDB9E-3E81-42A1-8852-75A9D3392176}" destId="{F080B32F-7E59-4049-8C7E-6AEA7522964E}" srcOrd="2" destOrd="0" presId="urn:microsoft.com/office/officeart/2005/8/layout/orgChart1"/>
    <dgm:cxn modelId="{C4B91732-172A-4152-9460-7E6260AB18A7}" type="presParOf" srcId="{34AEDB9E-3E81-42A1-8852-75A9D3392176}" destId="{EDAE0F6F-D815-4A7C-89C8-1BBA51D4C843}" srcOrd="3" destOrd="0" presId="urn:microsoft.com/office/officeart/2005/8/layout/orgChart1"/>
    <dgm:cxn modelId="{75AB2A6A-5A27-47FA-A522-6E2B97D52E24}" type="presParOf" srcId="{EDAE0F6F-D815-4A7C-89C8-1BBA51D4C843}" destId="{DCD2BD91-4EFE-4B37-8FFA-CBB5CA5C1D81}" srcOrd="0" destOrd="0" presId="urn:microsoft.com/office/officeart/2005/8/layout/orgChart1"/>
    <dgm:cxn modelId="{AC3B2606-AB7F-4240-995C-3E72023375A3}" type="presParOf" srcId="{DCD2BD91-4EFE-4B37-8FFA-CBB5CA5C1D81}" destId="{67A20902-CB81-4AF0-B45E-1B224075C140}" srcOrd="0" destOrd="0" presId="urn:microsoft.com/office/officeart/2005/8/layout/orgChart1"/>
    <dgm:cxn modelId="{B2EB5AC2-E51F-4191-BFE6-13460E5EA4B7}" type="presParOf" srcId="{DCD2BD91-4EFE-4B37-8FFA-CBB5CA5C1D81}" destId="{75E83098-B269-483F-83F7-DEA8A41422CF}" srcOrd="1" destOrd="0" presId="urn:microsoft.com/office/officeart/2005/8/layout/orgChart1"/>
    <dgm:cxn modelId="{29F3BC50-FF18-4CF7-88B4-48C1C4DE71BA}" type="presParOf" srcId="{EDAE0F6F-D815-4A7C-89C8-1BBA51D4C843}" destId="{BB0452EF-32BF-47B5-B0F7-F7A8CF22D66F}" srcOrd="1" destOrd="0" presId="urn:microsoft.com/office/officeart/2005/8/layout/orgChart1"/>
    <dgm:cxn modelId="{7AF886FE-6996-4A60-97DF-7A010E4992D9}" type="presParOf" srcId="{EDAE0F6F-D815-4A7C-89C8-1BBA51D4C843}" destId="{74768400-220A-4CF5-B679-512F0BE00837}" srcOrd="2" destOrd="0" presId="urn:microsoft.com/office/officeart/2005/8/layout/orgChart1"/>
    <dgm:cxn modelId="{2CAA1C98-8284-41CE-AF47-7A5C464F6046}" type="presParOf" srcId="{34AEDB9E-3E81-42A1-8852-75A9D3392176}" destId="{5E6D225B-3B54-49B7-96B8-2893293A94DC}" srcOrd="4" destOrd="0" presId="urn:microsoft.com/office/officeart/2005/8/layout/orgChart1"/>
    <dgm:cxn modelId="{ED53F8B3-ABA7-4B15-8C32-EA6B41E9B3A8}" type="presParOf" srcId="{34AEDB9E-3E81-42A1-8852-75A9D3392176}" destId="{0B95F9F2-7EE2-4A64-A543-C4439074125D}" srcOrd="5" destOrd="0" presId="urn:microsoft.com/office/officeart/2005/8/layout/orgChart1"/>
    <dgm:cxn modelId="{20CF8DF8-3B8B-40DD-9F6D-1EE3A3E925E8}" type="presParOf" srcId="{0B95F9F2-7EE2-4A64-A543-C4439074125D}" destId="{84E2D18C-3C99-4185-8676-3EE4F877EAD9}" srcOrd="0" destOrd="0" presId="urn:microsoft.com/office/officeart/2005/8/layout/orgChart1"/>
    <dgm:cxn modelId="{021F2AE7-9F4A-457B-9DFD-52C18425F001}" type="presParOf" srcId="{84E2D18C-3C99-4185-8676-3EE4F877EAD9}" destId="{28007B38-F736-462B-860E-CABCE17A5DA1}" srcOrd="0" destOrd="0" presId="urn:microsoft.com/office/officeart/2005/8/layout/orgChart1"/>
    <dgm:cxn modelId="{9592133C-F3F1-4911-8CCE-C27DFEBD048A}" type="presParOf" srcId="{84E2D18C-3C99-4185-8676-3EE4F877EAD9}" destId="{EE000404-647D-4480-9AD0-6E45563F1446}" srcOrd="1" destOrd="0" presId="urn:microsoft.com/office/officeart/2005/8/layout/orgChart1"/>
    <dgm:cxn modelId="{41EB3FBE-737C-475A-8AE1-B43D17FACFC6}" type="presParOf" srcId="{0B95F9F2-7EE2-4A64-A543-C4439074125D}" destId="{49FC5F41-2199-4D9A-86E0-221D978C424B}" srcOrd="1" destOrd="0" presId="urn:microsoft.com/office/officeart/2005/8/layout/orgChart1"/>
    <dgm:cxn modelId="{FD4AAF70-2BD7-4186-9AC3-CF2DB7F4C843}" type="presParOf" srcId="{0B95F9F2-7EE2-4A64-A543-C4439074125D}" destId="{5C0D4BC4-EA2E-451D-8987-FF872F2FC31B}" srcOrd="2" destOrd="0" presId="urn:microsoft.com/office/officeart/2005/8/layout/orgChart1"/>
    <dgm:cxn modelId="{3026A16C-1793-4398-82E0-440A266A19FC}" type="presParOf" srcId="{34AEDB9E-3E81-42A1-8852-75A9D3392176}" destId="{017EFE6E-E571-4F2A-BC55-E6B3A04BA249}" srcOrd="6" destOrd="0" presId="urn:microsoft.com/office/officeart/2005/8/layout/orgChart1"/>
    <dgm:cxn modelId="{D38083CA-DFB5-431A-8702-DF2BAB739D06}" type="presParOf" srcId="{34AEDB9E-3E81-42A1-8852-75A9D3392176}" destId="{93E02279-2843-469D-A10F-AE850360D083}" srcOrd="7" destOrd="0" presId="urn:microsoft.com/office/officeart/2005/8/layout/orgChart1"/>
    <dgm:cxn modelId="{263E7646-BCB5-4A01-9EED-4420B0119D5E}" type="presParOf" srcId="{93E02279-2843-469D-A10F-AE850360D083}" destId="{1483C5CD-89BC-4919-8C7C-703251251D6B}" srcOrd="0" destOrd="0" presId="urn:microsoft.com/office/officeart/2005/8/layout/orgChart1"/>
    <dgm:cxn modelId="{A225BC47-52DB-47C5-818D-DE64F3908122}" type="presParOf" srcId="{1483C5CD-89BC-4919-8C7C-703251251D6B}" destId="{B9F2CB1E-6249-42D4-91BD-3678FB9127D4}" srcOrd="0" destOrd="0" presId="urn:microsoft.com/office/officeart/2005/8/layout/orgChart1"/>
    <dgm:cxn modelId="{B3977D2D-DD28-488C-88EE-47991DF60EFA}" type="presParOf" srcId="{1483C5CD-89BC-4919-8C7C-703251251D6B}" destId="{E4D86D80-2B10-4782-B55E-B14E523C845C}" srcOrd="1" destOrd="0" presId="urn:microsoft.com/office/officeart/2005/8/layout/orgChart1"/>
    <dgm:cxn modelId="{6402207D-F8E1-4BC1-A999-57A5715EE226}" type="presParOf" srcId="{93E02279-2843-469D-A10F-AE850360D083}" destId="{5F092F70-6E7F-4ED2-BF40-71411A1ABD96}" srcOrd="1" destOrd="0" presId="urn:microsoft.com/office/officeart/2005/8/layout/orgChart1"/>
    <dgm:cxn modelId="{88460523-4199-4458-8CC7-8D4CB2917805}" type="presParOf" srcId="{93E02279-2843-469D-A10F-AE850360D083}" destId="{CE4232C3-84E0-4A13-8115-E912E764113D}" srcOrd="2" destOrd="0" presId="urn:microsoft.com/office/officeart/2005/8/layout/orgChart1"/>
    <dgm:cxn modelId="{EE75771B-CCA4-4282-891B-3257E27AD84D}" type="presParOf" srcId="{57304522-FEC6-4753-AAFE-F0CC1407AC4A}" destId="{8D68B1FF-9FD8-482F-8E35-8F67BD261682}" srcOrd="2" destOrd="0" presId="urn:microsoft.com/office/officeart/2005/8/layout/orgChart1"/>
    <dgm:cxn modelId="{547DB5A1-7EF0-4206-A9B4-73FD941FE43E}" type="presParOf" srcId="{8D68B1FF-9FD8-482F-8E35-8F67BD261682}" destId="{E415ABF4-C67E-4013-AB70-8B3A60B26FD3}" srcOrd="0" destOrd="0" presId="urn:microsoft.com/office/officeart/2005/8/layout/orgChart1"/>
    <dgm:cxn modelId="{CF5E0D8C-657E-40ED-94D8-CCE5E963CA97}" type="presParOf" srcId="{8D68B1FF-9FD8-482F-8E35-8F67BD261682}" destId="{F6E4D856-103F-4A31-A5F5-1F46B7EC4D59}" srcOrd="1" destOrd="0" presId="urn:microsoft.com/office/officeart/2005/8/layout/orgChart1"/>
    <dgm:cxn modelId="{CB18D3E9-8722-48C1-A41A-0AF8921A4B33}" type="presParOf" srcId="{F6E4D856-103F-4A31-A5F5-1F46B7EC4D59}" destId="{F8E3F461-1302-4ED8-8C90-0231494525D6}" srcOrd="0" destOrd="0" presId="urn:microsoft.com/office/officeart/2005/8/layout/orgChart1"/>
    <dgm:cxn modelId="{6771BCDA-CDB8-4E31-ABFC-8215455A7B8C}" type="presParOf" srcId="{F8E3F461-1302-4ED8-8C90-0231494525D6}" destId="{B2A3B438-FF6E-4E58-A224-64A0E8686BC7}" srcOrd="0" destOrd="0" presId="urn:microsoft.com/office/officeart/2005/8/layout/orgChart1"/>
    <dgm:cxn modelId="{01A2C66D-6BDE-4C06-8A1D-001BD91E3B87}" type="presParOf" srcId="{F8E3F461-1302-4ED8-8C90-0231494525D6}" destId="{838E5C69-91BB-4695-A814-3842084D4BC5}" srcOrd="1" destOrd="0" presId="urn:microsoft.com/office/officeart/2005/8/layout/orgChart1"/>
    <dgm:cxn modelId="{D30A321B-1C4D-4B2E-83CD-30B19463B51C}" type="presParOf" srcId="{F6E4D856-103F-4A31-A5F5-1F46B7EC4D59}" destId="{4CE5C3E4-D19E-4B8F-970B-57B46EEE478B}" srcOrd="1" destOrd="0" presId="urn:microsoft.com/office/officeart/2005/8/layout/orgChart1"/>
    <dgm:cxn modelId="{489319F7-5A92-4A83-97D1-E176634AB040}" type="presParOf" srcId="{F6E4D856-103F-4A31-A5F5-1F46B7EC4D59}" destId="{0E940102-3C5A-447D-9B8E-751515970533}" srcOrd="2" destOrd="0" presId="urn:microsoft.com/office/officeart/2005/8/layout/orgChart1"/>
    <dgm:cxn modelId="{D46E22F1-F0B8-422B-A530-E07E175CD4C2}" type="presParOf" srcId="{8D68B1FF-9FD8-482F-8E35-8F67BD261682}" destId="{0C5CB8DA-C749-43C7-92BE-266B32D853AD}" srcOrd="2" destOrd="0" presId="urn:microsoft.com/office/officeart/2005/8/layout/orgChart1"/>
    <dgm:cxn modelId="{9B02911A-1445-4D5E-84F3-A57ECE9302A4}" type="presParOf" srcId="{8D68B1FF-9FD8-482F-8E35-8F67BD261682}" destId="{A471FB26-FB83-4202-9011-C9A7BD4FE0ED}" srcOrd="3" destOrd="0" presId="urn:microsoft.com/office/officeart/2005/8/layout/orgChart1"/>
    <dgm:cxn modelId="{F68FA468-85E8-42B9-BE13-2CC91D3CBAAE}" type="presParOf" srcId="{A471FB26-FB83-4202-9011-C9A7BD4FE0ED}" destId="{DB4A958A-B758-49BD-9B08-94EAD0133FE3}" srcOrd="0" destOrd="0" presId="urn:microsoft.com/office/officeart/2005/8/layout/orgChart1"/>
    <dgm:cxn modelId="{59085B5A-7025-431A-A449-29C90A8D14A6}" type="presParOf" srcId="{DB4A958A-B758-49BD-9B08-94EAD0133FE3}" destId="{2729B22C-E3DA-499A-8DD4-FB1BBF387DA2}" srcOrd="0" destOrd="0" presId="urn:microsoft.com/office/officeart/2005/8/layout/orgChart1"/>
    <dgm:cxn modelId="{42FE6E6C-198A-4BC4-9E44-A723D19E9568}" type="presParOf" srcId="{DB4A958A-B758-49BD-9B08-94EAD0133FE3}" destId="{210D88EE-20F9-4B94-AF01-1B9F778C846A}" srcOrd="1" destOrd="0" presId="urn:microsoft.com/office/officeart/2005/8/layout/orgChart1"/>
    <dgm:cxn modelId="{374011DF-A87E-4F64-8A90-583C4B3CEF6A}" type="presParOf" srcId="{A471FB26-FB83-4202-9011-C9A7BD4FE0ED}" destId="{7CECEA2B-2DCB-487D-80FB-5BE699CCB469}" srcOrd="1" destOrd="0" presId="urn:microsoft.com/office/officeart/2005/8/layout/orgChart1"/>
    <dgm:cxn modelId="{39A32566-68BE-4F3C-BE83-9A64D41249AF}" type="presParOf" srcId="{A471FB26-FB83-4202-9011-C9A7BD4FE0ED}" destId="{70A85EEE-0CEA-4954-88E0-14A5D092799D}" srcOrd="2" destOrd="0" presId="urn:microsoft.com/office/officeart/2005/8/layout/orgChart1"/>
    <dgm:cxn modelId="{97638D53-4A50-4193-8B4C-17A81E4286AC}" type="presParOf" srcId="{8D68B1FF-9FD8-482F-8E35-8F67BD261682}" destId="{D82AF031-B1D1-4A38-92DE-5393A9DF88C9}" srcOrd="4" destOrd="0" presId="urn:microsoft.com/office/officeart/2005/8/layout/orgChart1"/>
    <dgm:cxn modelId="{A30C0E93-81B7-4C23-9C1D-1C619F85C7FF}" type="presParOf" srcId="{8D68B1FF-9FD8-482F-8E35-8F67BD261682}" destId="{5896A7C3-890B-414A-927E-C5A9498AE902}" srcOrd="5" destOrd="0" presId="urn:microsoft.com/office/officeart/2005/8/layout/orgChart1"/>
    <dgm:cxn modelId="{3A859713-D557-453B-8705-38A9AF6A2151}" type="presParOf" srcId="{5896A7C3-890B-414A-927E-C5A9498AE902}" destId="{1D2C44A9-F32F-42EA-AC70-CA41399C1FFB}" srcOrd="0" destOrd="0" presId="urn:microsoft.com/office/officeart/2005/8/layout/orgChart1"/>
    <dgm:cxn modelId="{60D9DF90-6B44-49A3-9350-4F6454D8FD39}" type="presParOf" srcId="{1D2C44A9-F32F-42EA-AC70-CA41399C1FFB}" destId="{0D965B69-9B70-4344-81D5-4A70EB274061}" srcOrd="0" destOrd="0" presId="urn:microsoft.com/office/officeart/2005/8/layout/orgChart1"/>
    <dgm:cxn modelId="{908B378D-D960-4573-A28E-32CD48116890}" type="presParOf" srcId="{1D2C44A9-F32F-42EA-AC70-CA41399C1FFB}" destId="{ACF52878-32B5-4E24-8B21-2C4CE918D566}" srcOrd="1" destOrd="0" presId="urn:microsoft.com/office/officeart/2005/8/layout/orgChart1"/>
    <dgm:cxn modelId="{3B31EE4F-B6B8-47EE-8EA3-7FDF10D4CACC}" type="presParOf" srcId="{5896A7C3-890B-414A-927E-C5A9498AE902}" destId="{CB827A1D-F20F-4DA4-B5EE-89B514770EC1}" srcOrd="1" destOrd="0" presId="urn:microsoft.com/office/officeart/2005/8/layout/orgChart1"/>
    <dgm:cxn modelId="{2652B75F-B4CC-4382-A657-A84A007048A1}" type="presParOf" srcId="{5896A7C3-890B-414A-927E-C5A9498AE902}" destId="{B8B5F34F-C40B-4B8E-B61C-D31001DECD9E}" srcOrd="2" destOrd="0" presId="urn:microsoft.com/office/officeart/2005/8/layout/orgChart1"/>
    <dgm:cxn modelId="{CAC2E20A-3CB0-43F8-B674-0EC4D5538CEB}" type="presParOf" srcId="{97FEDF21-487A-4BDD-B38F-5BBBFD3DB551}" destId="{C841D1D1-7884-4B38-8FDD-4A0F1D34EEE8}" srcOrd="3" destOrd="0" presId="urn:microsoft.com/office/officeart/2005/8/layout/orgChart1"/>
    <dgm:cxn modelId="{9B1F0493-92A6-4968-ADDA-CAE204C4A71C}" type="presParOf" srcId="{C841D1D1-7884-4B38-8FDD-4A0F1D34EEE8}" destId="{5120D9CC-7258-443A-81D4-FC60F7344933}" srcOrd="0" destOrd="0" presId="urn:microsoft.com/office/officeart/2005/8/layout/orgChart1"/>
    <dgm:cxn modelId="{C9E96144-B2B5-482B-96FB-4DF2D8963826}" type="presParOf" srcId="{5120D9CC-7258-443A-81D4-FC60F7344933}" destId="{97635068-6E23-4E35-9215-4C1B21EFCCB1}" srcOrd="0" destOrd="0" presId="urn:microsoft.com/office/officeart/2005/8/layout/orgChart1"/>
    <dgm:cxn modelId="{C009CC53-AAEE-4152-8702-4CD2A53E609C}" type="presParOf" srcId="{5120D9CC-7258-443A-81D4-FC60F7344933}" destId="{1367BA94-8194-4339-B613-F831FACDDC07}" srcOrd="1" destOrd="0" presId="urn:microsoft.com/office/officeart/2005/8/layout/orgChart1"/>
    <dgm:cxn modelId="{F0D21140-9B57-40D0-BA96-740AB63035D6}" type="presParOf" srcId="{C841D1D1-7884-4B38-8FDD-4A0F1D34EEE8}" destId="{D23564D5-D0F1-42D4-BC07-5BD93BE34E73}" srcOrd="1" destOrd="0" presId="urn:microsoft.com/office/officeart/2005/8/layout/orgChart1"/>
    <dgm:cxn modelId="{65231978-8933-4F32-9AC9-EE0529F27D6E}" type="presParOf" srcId="{C841D1D1-7884-4B38-8FDD-4A0F1D34EEE8}" destId="{D94B21A6-E267-4F44-AFBC-6CF45A49ACA1}" srcOrd="2" destOrd="0" presId="urn:microsoft.com/office/officeart/2005/8/layout/orgChart1"/>
    <dgm:cxn modelId="{D561D6D3-F3F0-4080-97B8-B9E21DB8E13C}" type="presParOf" srcId="{97FEDF21-487A-4BDD-B38F-5BBBFD3DB551}" destId="{4F44877B-7011-4D89-A028-A66207C8A17E}" srcOrd="4" destOrd="0" presId="urn:microsoft.com/office/officeart/2005/8/layout/orgChart1"/>
    <dgm:cxn modelId="{95AB618A-50D4-4C8C-AF9E-4868E53D5F1B}" type="presParOf" srcId="{4F44877B-7011-4D89-A028-A66207C8A17E}" destId="{E9607336-4E62-4A14-8DC3-22EF6798ABDE}" srcOrd="0" destOrd="0" presId="urn:microsoft.com/office/officeart/2005/8/layout/orgChart1"/>
    <dgm:cxn modelId="{0863FC8B-17EF-4B87-BA6F-605A3AAE11D5}" type="presParOf" srcId="{E9607336-4E62-4A14-8DC3-22EF6798ABDE}" destId="{E4BA680F-8CF6-4BBC-91CA-75E4CE9CAB7C}" srcOrd="0" destOrd="0" presId="urn:microsoft.com/office/officeart/2005/8/layout/orgChart1"/>
    <dgm:cxn modelId="{FB49DD5C-3792-49F7-8EAB-AD30873C838B}" type="presParOf" srcId="{E9607336-4E62-4A14-8DC3-22EF6798ABDE}" destId="{819BD280-2D66-4026-9635-45238580AF8A}" srcOrd="1" destOrd="0" presId="urn:microsoft.com/office/officeart/2005/8/layout/orgChart1"/>
    <dgm:cxn modelId="{C8A0D471-5D66-4119-92BA-8DF999EE1514}" type="presParOf" srcId="{4F44877B-7011-4D89-A028-A66207C8A17E}" destId="{6F2A2849-55FF-4B5F-A994-B6086C2A0563}" srcOrd="1" destOrd="0" presId="urn:microsoft.com/office/officeart/2005/8/layout/orgChart1"/>
    <dgm:cxn modelId="{9545C813-A0C7-434A-BBF8-4E8BAAE8483F}" type="presParOf" srcId="{4F44877B-7011-4D89-A028-A66207C8A17E}" destId="{B0351FC0-84ED-41D0-9C7C-337A6D0E6354}"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AF031-B1D1-4A38-92DE-5393A9DF88C9}">
      <dsp:nvSpPr>
        <dsp:cNvPr id="0" name=""/>
        <dsp:cNvSpPr/>
      </dsp:nvSpPr>
      <dsp:spPr>
        <a:xfrm>
          <a:off x="4516119" y="1274144"/>
          <a:ext cx="168422" cy="1876704"/>
        </a:xfrm>
        <a:custGeom>
          <a:avLst/>
          <a:gdLst/>
          <a:ahLst/>
          <a:cxnLst/>
          <a:rect l="0" t="0" r="0" b="0"/>
          <a:pathLst>
            <a:path>
              <a:moveTo>
                <a:pt x="168422" y="0"/>
              </a:moveTo>
              <a:lnTo>
                <a:pt x="168422" y="1876704"/>
              </a:lnTo>
              <a:lnTo>
                <a:pt x="0" y="1876704"/>
              </a:lnTo>
            </a:path>
          </a:pathLst>
        </a:custGeom>
        <a:noFill/>
        <a:ln w="12700" cap="flat" cmpd="sng" algn="ctr">
          <a:solidFill>
            <a:srgbClr val="404040"/>
          </a:solidFill>
          <a:prstDash val="solid"/>
          <a:miter lim="800000"/>
        </a:ln>
        <a:effectLst/>
      </dsp:spPr>
      <dsp:style>
        <a:lnRef idx="2">
          <a:scrgbClr r="0" g="0" b="0"/>
        </a:lnRef>
        <a:fillRef idx="0">
          <a:scrgbClr r="0" g="0" b="0"/>
        </a:fillRef>
        <a:effectRef idx="0">
          <a:scrgbClr r="0" g="0" b="0"/>
        </a:effectRef>
        <a:fontRef idx="minor"/>
      </dsp:style>
    </dsp:sp>
    <dsp:sp modelId="{0C5CB8DA-C749-43C7-92BE-266B32D853AD}">
      <dsp:nvSpPr>
        <dsp:cNvPr id="0" name=""/>
        <dsp:cNvSpPr/>
      </dsp:nvSpPr>
      <dsp:spPr>
        <a:xfrm>
          <a:off x="4684541" y="1274144"/>
          <a:ext cx="168422" cy="737849"/>
        </a:xfrm>
        <a:custGeom>
          <a:avLst/>
          <a:gdLst/>
          <a:ahLst/>
          <a:cxnLst/>
          <a:rect l="0" t="0" r="0" b="0"/>
          <a:pathLst>
            <a:path>
              <a:moveTo>
                <a:pt x="0" y="0"/>
              </a:moveTo>
              <a:lnTo>
                <a:pt x="0" y="737849"/>
              </a:lnTo>
              <a:lnTo>
                <a:pt x="168422" y="737849"/>
              </a:lnTo>
            </a:path>
          </a:pathLst>
        </a:custGeom>
        <a:noFill/>
        <a:ln w="12700" cap="flat" cmpd="sng" algn="ctr">
          <a:solidFill>
            <a:srgbClr val="404040"/>
          </a:solidFill>
          <a:prstDash val="solid"/>
          <a:miter lim="800000"/>
        </a:ln>
        <a:effectLst/>
      </dsp:spPr>
      <dsp:style>
        <a:lnRef idx="2">
          <a:scrgbClr r="0" g="0" b="0"/>
        </a:lnRef>
        <a:fillRef idx="0">
          <a:scrgbClr r="0" g="0" b="0"/>
        </a:fillRef>
        <a:effectRef idx="0">
          <a:scrgbClr r="0" g="0" b="0"/>
        </a:effectRef>
        <a:fontRef idx="minor"/>
      </dsp:style>
    </dsp:sp>
    <dsp:sp modelId="{E415ABF4-C67E-4013-AB70-8B3A60B26FD3}">
      <dsp:nvSpPr>
        <dsp:cNvPr id="0" name=""/>
        <dsp:cNvSpPr/>
      </dsp:nvSpPr>
      <dsp:spPr>
        <a:xfrm>
          <a:off x="4516119" y="1274144"/>
          <a:ext cx="168422" cy="737849"/>
        </a:xfrm>
        <a:custGeom>
          <a:avLst/>
          <a:gdLst/>
          <a:ahLst/>
          <a:cxnLst/>
          <a:rect l="0" t="0" r="0" b="0"/>
          <a:pathLst>
            <a:path>
              <a:moveTo>
                <a:pt x="168422" y="0"/>
              </a:moveTo>
              <a:lnTo>
                <a:pt x="168422" y="737849"/>
              </a:lnTo>
              <a:lnTo>
                <a:pt x="0" y="737849"/>
              </a:lnTo>
            </a:path>
          </a:pathLst>
        </a:custGeom>
        <a:noFill/>
        <a:ln w="12700" cap="flat" cmpd="sng" algn="ctr">
          <a:solidFill>
            <a:srgbClr val="404040"/>
          </a:solidFill>
          <a:prstDash val="solid"/>
          <a:miter lim="800000"/>
        </a:ln>
        <a:effectLst/>
      </dsp:spPr>
      <dsp:style>
        <a:lnRef idx="2">
          <a:scrgbClr r="0" g="0" b="0"/>
        </a:lnRef>
        <a:fillRef idx="0">
          <a:scrgbClr r="0" g="0" b="0"/>
        </a:fillRef>
        <a:effectRef idx="0">
          <a:scrgbClr r="0" g="0" b="0"/>
        </a:effectRef>
        <a:fontRef idx="minor"/>
      </dsp:style>
    </dsp:sp>
    <dsp:sp modelId="{017EFE6E-E571-4F2A-BC55-E6B3A04BA249}">
      <dsp:nvSpPr>
        <dsp:cNvPr id="0" name=""/>
        <dsp:cNvSpPr/>
      </dsp:nvSpPr>
      <dsp:spPr>
        <a:xfrm>
          <a:off x="4684541" y="1274144"/>
          <a:ext cx="2911297" cy="2614554"/>
        </a:xfrm>
        <a:custGeom>
          <a:avLst/>
          <a:gdLst/>
          <a:ahLst/>
          <a:cxnLst/>
          <a:rect l="0" t="0" r="0" b="0"/>
          <a:pathLst>
            <a:path>
              <a:moveTo>
                <a:pt x="0" y="0"/>
              </a:moveTo>
              <a:lnTo>
                <a:pt x="0" y="2446131"/>
              </a:lnTo>
              <a:lnTo>
                <a:pt x="2911297" y="2446131"/>
              </a:lnTo>
              <a:lnTo>
                <a:pt x="2911297" y="2614554"/>
              </a:lnTo>
            </a:path>
          </a:pathLst>
        </a:custGeom>
        <a:noFill/>
        <a:ln w="12700" cap="flat" cmpd="sng" algn="ctr">
          <a:solidFill>
            <a:srgbClr val="404040"/>
          </a:solidFill>
          <a:prstDash val="solid"/>
          <a:miter lim="800000"/>
        </a:ln>
        <a:effectLst/>
      </dsp:spPr>
      <dsp:style>
        <a:lnRef idx="2">
          <a:scrgbClr r="0" g="0" b="0"/>
        </a:lnRef>
        <a:fillRef idx="0">
          <a:scrgbClr r="0" g="0" b="0"/>
        </a:fillRef>
        <a:effectRef idx="0">
          <a:scrgbClr r="0" g="0" b="0"/>
        </a:effectRef>
        <a:fontRef idx="minor"/>
      </dsp:style>
    </dsp:sp>
    <dsp:sp modelId="{5E6D225B-3B54-49B7-96B8-2893293A94DC}">
      <dsp:nvSpPr>
        <dsp:cNvPr id="0" name=""/>
        <dsp:cNvSpPr/>
      </dsp:nvSpPr>
      <dsp:spPr>
        <a:xfrm>
          <a:off x="4684541" y="1274144"/>
          <a:ext cx="970432" cy="2614554"/>
        </a:xfrm>
        <a:custGeom>
          <a:avLst/>
          <a:gdLst/>
          <a:ahLst/>
          <a:cxnLst/>
          <a:rect l="0" t="0" r="0" b="0"/>
          <a:pathLst>
            <a:path>
              <a:moveTo>
                <a:pt x="0" y="0"/>
              </a:moveTo>
              <a:lnTo>
                <a:pt x="0" y="2446131"/>
              </a:lnTo>
              <a:lnTo>
                <a:pt x="970432" y="2446131"/>
              </a:lnTo>
              <a:lnTo>
                <a:pt x="970432" y="2614554"/>
              </a:lnTo>
            </a:path>
          </a:pathLst>
        </a:custGeom>
        <a:noFill/>
        <a:ln w="12700" cap="flat" cmpd="sng" algn="ctr">
          <a:solidFill>
            <a:srgbClr val="404040"/>
          </a:solidFill>
          <a:prstDash val="solid"/>
          <a:miter lim="800000"/>
        </a:ln>
        <a:effectLst/>
      </dsp:spPr>
      <dsp:style>
        <a:lnRef idx="2">
          <a:scrgbClr r="0" g="0" b="0"/>
        </a:lnRef>
        <a:fillRef idx="0">
          <a:scrgbClr r="0" g="0" b="0"/>
        </a:fillRef>
        <a:effectRef idx="0">
          <a:scrgbClr r="0" g="0" b="0"/>
        </a:effectRef>
        <a:fontRef idx="minor"/>
      </dsp:style>
    </dsp:sp>
    <dsp:sp modelId="{F080B32F-7E59-4049-8C7E-6AEA7522964E}">
      <dsp:nvSpPr>
        <dsp:cNvPr id="0" name=""/>
        <dsp:cNvSpPr/>
      </dsp:nvSpPr>
      <dsp:spPr>
        <a:xfrm>
          <a:off x="3714108" y="1274144"/>
          <a:ext cx="970432" cy="2614554"/>
        </a:xfrm>
        <a:custGeom>
          <a:avLst/>
          <a:gdLst/>
          <a:ahLst/>
          <a:cxnLst/>
          <a:rect l="0" t="0" r="0" b="0"/>
          <a:pathLst>
            <a:path>
              <a:moveTo>
                <a:pt x="970432" y="0"/>
              </a:moveTo>
              <a:lnTo>
                <a:pt x="970432" y="2446131"/>
              </a:lnTo>
              <a:lnTo>
                <a:pt x="0" y="2446131"/>
              </a:lnTo>
              <a:lnTo>
                <a:pt x="0" y="26145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5C6ABF-24BB-4168-9A3F-584089C6BE39}">
      <dsp:nvSpPr>
        <dsp:cNvPr id="0" name=""/>
        <dsp:cNvSpPr/>
      </dsp:nvSpPr>
      <dsp:spPr>
        <a:xfrm>
          <a:off x="1773243" y="1274144"/>
          <a:ext cx="2911297" cy="2614554"/>
        </a:xfrm>
        <a:custGeom>
          <a:avLst/>
          <a:gdLst/>
          <a:ahLst/>
          <a:cxnLst/>
          <a:rect l="0" t="0" r="0" b="0"/>
          <a:pathLst>
            <a:path>
              <a:moveTo>
                <a:pt x="2911297" y="0"/>
              </a:moveTo>
              <a:lnTo>
                <a:pt x="2911297" y="2446131"/>
              </a:lnTo>
              <a:lnTo>
                <a:pt x="0" y="2446131"/>
              </a:lnTo>
              <a:lnTo>
                <a:pt x="0" y="2614554"/>
              </a:lnTo>
            </a:path>
          </a:pathLst>
        </a:custGeom>
        <a:noFill/>
        <a:ln w="12700" cap="flat" cmpd="sng" algn="ctr">
          <a:solidFill>
            <a:srgbClr val="404040"/>
          </a:solidFill>
          <a:prstDash val="solid"/>
          <a:miter lim="800000"/>
        </a:ln>
        <a:effectLst/>
      </dsp:spPr>
      <dsp:style>
        <a:lnRef idx="2">
          <a:scrgbClr r="0" g="0" b="0"/>
        </a:lnRef>
        <a:fillRef idx="0">
          <a:scrgbClr r="0" g="0" b="0"/>
        </a:fillRef>
        <a:effectRef idx="0">
          <a:scrgbClr r="0" g="0" b="0"/>
        </a:effectRef>
        <a:fontRef idx="minor"/>
      </dsp:style>
    </dsp:sp>
    <dsp:sp modelId="{F2CD27BF-04AC-4300-8C38-1B08F1BFAFEA}">
      <dsp:nvSpPr>
        <dsp:cNvPr id="0" name=""/>
        <dsp:cNvSpPr/>
      </dsp:nvSpPr>
      <dsp:spPr>
        <a:xfrm>
          <a:off x="800" y="472134"/>
          <a:ext cx="1604020" cy="802010"/>
        </a:xfrm>
        <a:prstGeom prst="rect">
          <a:avLst/>
        </a:prstGeom>
        <a:solidFill>
          <a:srgbClr val="01BF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pt-BR" sz="2000" kern="1200" dirty="0"/>
            <a:t>[Texto]</a:t>
          </a:r>
        </a:p>
      </dsp:txBody>
      <dsp:txXfrm>
        <a:off x="800" y="472134"/>
        <a:ext cx="1604020" cy="802010"/>
      </dsp:txXfrm>
    </dsp:sp>
    <dsp:sp modelId="{597BEAD2-3DED-4B92-A386-DEAC7281159A}">
      <dsp:nvSpPr>
        <dsp:cNvPr id="0" name=""/>
        <dsp:cNvSpPr/>
      </dsp:nvSpPr>
      <dsp:spPr>
        <a:xfrm>
          <a:off x="1941665" y="472134"/>
          <a:ext cx="1604020" cy="802010"/>
        </a:xfrm>
        <a:prstGeom prst="rect">
          <a:avLst/>
        </a:prstGeom>
        <a:solidFill>
          <a:srgbClr val="01BF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pt-BR" sz="2000" kern="1200" dirty="0"/>
            <a:t>[Texto]</a:t>
          </a:r>
        </a:p>
      </dsp:txBody>
      <dsp:txXfrm>
        <a:off x="1941665" y="472134"/>
        <a:ext cx="1604020" cy="802010"/>
      </dsp:txXfrm>
    </dsp:sp>
    <dsp:sp modelId="{53D5B802-7B3B-443A-B1EE-9B74A8C460AD}">
      <dsp:nvSpPr>
        <dsp:cNvPr id="0" name=""/>
        <dsp:cNvSpPr/>
      </dsp:nvSpPr>
      <dsp:spPr>
        <a:xfrm>
          <a:off x="3882531" y="472134"/>
          <a:ext cx="1604020" cy="802010"/>
        </a:xfrm>
        <a:prstGeom prst="rect">
          <a:avLst/>
        </a:prstGeom>
        <a:solidFill>
          <a:srgbClr val="01BF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pt-BR" sz="2000" kern="1200" dirty="0"/>
            <a:t>[Texto]</a:t>
          </a:r>
        </a:p>
      </dsp:txBody>
      <dsp:txXfrm>
        <a:off x="3882531" y="472134"/>
        <a:ext cx="1604020" cy="802010"/>
      </dsp:txXfrm>
    </dsp:sp>
    <dsp:sp modelId="{97666611-60D3-44AB-BDD2-7F2BE28CA6A0}">
      <dsp:nvSpPr>
        <dsp:cNvPr id="0" name=""/>
        <dsp:cNvSpPr/>
      </dsp:nvSpPr>
      <dsp:spPr>
        <a:xfrm>
          <a:off x="971233" y="3888698"/>
          <a:ext cx="1604020" cy="802010"/>
        </a:xfrm>
        <a:prstGeom prst="rect">
          <a:avLst/>
        </a:prstGeom>
        <a:solidFill>
          <a:srgbClr val="40404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pt-BR" sz="2000" kern="1200" dirty="0"/>
        </a:p>
      </dsp:txBody>
      <dsp:txXfrm>
        <a:off x="971233" y="3888698"/>
        <a:ext cx="1604020" cy="802010"/>
      </dsp:txXfrm>
    </dsp:sp>
    <dsp:sp modelId="{67A20902-CB81-4AF0-B45E-1B224075C140}">
      <dsp:nvSpPr>
        <dsp:cNvPr id="0" name=""/>
        <dsp:cNvSpPr/>
      </dsp:nvSpPr>
      <dsp:spPr>
        <a:xfrm>
          <a:off x="2912098" y="3888698"/>
          <a:ext cx="1604020" cy="802010"/>
        </a:xfrm>
        <a:prstGeom prst="rect">
          <a:avLst/>
        </a:prstGeom>
        <a:solidFill>
          <a:srgbClr val="40404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pt-BR" sz="2000" kern="1200" dirty="0"/>
            <a:t>[Texto]</a:t>
          </a:r>
        </a:p>
      </dsp:txBody>
      <dsp:txXfrm>
        <a:off x="2912098" y="3888698"/>
        <a:ext cx="1604020" cy="802010"/>
      </dsp:txXfrm>
    </dsp:sp>
    <dsp:sp modelId="{28007B38-F736-462B-860E-CABCE17A5DA1}">
      <dsp:nvSpPr>
        <dsp:cNvPr id="0" name=""/>
        <dsp:cNvSpPr/>
      </dsp:nvSpPr>
      <dsp:spPr>
        <a:xfrm>
          <a:off x="4852963" y="3888698"/>
          <a:ext cx="1604020" cy="802010"/>
        </a:xfrm>
        <a:prstGeom prst="rect">
          <a:avLst/>
        </a:prstGeom>
        <a:solidFill>
          <a:srgbClr val="40404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pt-BR" sz="2000" kern="1200"/>
        </a:p>
      </dsp:txBody>
      <dsp:txXfrm>
        <a:off x="4852963" y="3888698"/>
        <a:ext cx="1604020" cy="802010"/>
      </dsp:txXfrm>
    </dsp:sp>
    <dsp:sp modelId="{B9F2CB1E-6249-42D4-91BD-3678FB9127D4}">
      <dsp:nvSpPr>
        <dsp:cNvPr id="0" name=""/>
        <dsp:cNvSpPr/>
      </dsp:nvSpPr>
      <dsp:spPr>
        <a:xfrm>
          <a:off x="6793828" y="3888698"/>
          <a:ext cx="1604020" cy="802010"/>
        </a:xfrm>
        <a:prstGeom prst="rect">
          <a:avLst/>
        </a:prstGeom>
        <a:solidFill>
          <a:srgbClr val="40404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pt-BR" sz="2000" kern="1200" dirty="0"/>
        </a:p>
      </dsp:txBody>
      <dsp:txXfrm>
        <a:off x="6793828" y="3888698"/>
        <a:ext cx="1604020" cy="802010"/>
      </dsp:txXfrm>
    </dsp:sp>
    <dsp:sp modelId="{B2A3B438-FF6E-4E58-A224-64A0E8686BC7}">
      <dsp:nvSpPr>
        <dsp:cNvPr id="0" name=""/>
        <dsp:cNvSpPr/>
      </dsp:nvSpPr>
      <dsp:spPr>
        <a:xfrm>
          <a:off x="2912098" y="1610988"/>
          <a:ext cx="1604020" cy="802010"/>
        </a:xfrm>
        <a:prstGeom prst="rect">
          <a:avLst/>
        </a:prstGeom>
        <a:solidFill>
          <a:srgbClr val="40404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pt-BR" sz="2000" kern="1200" dirty="0"/>
        </a:p>
      </dsp:txBody>
      <dsp:txXfrm>
        <a:off x="2912098" y="1610988"/>
        <a:ext cx="1604020" cy="802010"/>
      </dsp:txXfrm>
    </dsp:sp>
    <dsp:sp modelId="{2729B22C-E3DA-499A-8DD4-FB1BBF387DA2}">
      <dsp:nvSpPr>
        <dsp:cNvPr id="0" name=""/>
        <dsp:cNvSpPr/>
      </dsp:nvSpPr>
      <dsp:spPr>
        <a:xfrm>
          <a:off x="4852963" y="1610988"/>
          <a:ext cx="1604020" cy="802010"/>
        </a:xfrm>
        <a:prstGeom prst="rect">
          <a:avLst/>
        </a:prstGeom>
        <a:solidFill>
          <a:srgbClr val="40404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pt-BR" sz="2000" kern="1200" dirty="0"/>
            <a:t>[Texto]</a:t>
          </a:r>
        </a:p>
      </dsp:txBody>
      <dsp:txXfrm>
        <a:off x="4852963" y="1610988"/>
        <a:ext cx="1604020" cy="802010"/>
      </dsp:txXfrm>
    </dsp:sp>
    <dsp:sp modelId="{0D965B69-9B70-4344-81D5-4A70EB274061}">
      <dsp:nvSpPr>
        <dsp:cNvPr id="0" name=""/>
        <dsp:cNvSpPr/>
      </dsp:nvSpPr>
      <dsp:spPr>
        <a:xfrm>
          <a:off x="2912098" y="2749843"/>
          <a:ext cx="1604020" cy="802010"/>
        </a:xfrm>
        <a:prstGeom prst="rect">
          <a:avLst/>
        </a:prstGeom>
        <a:solidFill>
          <a:srgbClr val="40404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pt-BR" sz="2000" kern="1200" dirty="0"/>
            <a:t>[Texto]</a:t>
          </a:r>
        </a:p>
      </dsp:txBody>
      <dsp:txXfrm>
        <a:off x="2912098" y="2749843"/>
        <a:ext cx="1604020" cy="802010"/>
      </dsp:txXfrm>
    </dsp:sp>
    <dsp:sp modelId="{97635068-6E23-4E35-9215-4C1B21EFCCB1}">
      <dsp:nvSpPr>
        <dsp:cNvPr id="0" name=""/>
        <dsp:cNvSpPr/>
      </dsp:nvSpPr>
      <dsp:spPr>
        <a:xfrm>
          <a:off x="5823396" y="472134"/>
          <a:ext cx="1604020" cy="802010"/>
        </a:xfrm>
        <a:prstGeom prst="rect">
          <a:avLst/>
        </a:prstGeom>
        <a:solidFill>
          <a:srgbClr val="01BF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pt-BR" sz="2000" kern="1200" dirty="0"/>
            <a:t>[Texto]</a:t>
          </a:r>
        </a:p>
      </dsp:txBody>
      <dsp:txXfrm>
        <a:off x="5823396" y="472134"/>
        <a:ext cx="1604020" cy="802010"/>
      </dsp:txXfrm>
    </dsp:sp>
    <dsp:sp modelId="{E4BA680F-8CF6-4BBC-91CA-75E4CE9CAB7C}">
      <dsp:nvSpPr>
        <dsp:cNvPr id="0" name=""/>
        <dsp:cNvSpPr/>
      </dsp:nvSpPr>
      <dsp:spPr>
        <a:xfrm>
          <a:off x="7764261" y="472134"/>
          <a:ext cx="1604020" cy="802010"/>
        </a:xfrm>
        <a:prstGeom prst="rect">
          <a:avLst/>
        </a:prstGeom>
        <a:solidFill>
          <a:srgbClr val="01BF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pt-BR" sz="2000" kern="1200" dirty="0"/>
            <a:t>[Texto]</a:t>
          </a:r>
        </a:p>
      </dsp:txBody>
      <dsp:txXfrm>
        <a:off x="7764261" y="472134"/>
        <a:ext cx="1604020" cy="8020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AE720-2318-45AC-A24F-E24F0C85D987}" type="datetimeFigureOut">
              <a:rPr lang="pt-BR" smtClean="0"/>
              <a:t>11/08/2017</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25B76-B300-42E5-BCD3-672816CE8AB0}" type="slidenum">
              <a:rPr lang="pt-BR" smtClean="0"/>
              <a:t>‹nº›</a:t>
            </a:fld>
            <a:endParaRPr lang="pt-BR"/>
          </a:p>
        </p:txBody>
      </p:sp>
    </p:spTree>
    <p:extLst>
      <p:ext uri="{BB962C8B-B14F-4D97-AF65-F5344CB8AC3E}">
        <p14:creationId xmlns:p14="http://schemas.microsoft.com/office/powerpoint/2010/main" val="2920939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Cabeçalho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BR" sz="1200" b="0" i="0" u="none" strike="noStrike" kern="1200" cap="none" spc="0" normalizeH="0" baseline="0" noProof="0" dirty="0">
                <a:ln>
                  <a:noFill/>
                </a:ln>
                <a:solidFill>
                  <a:prstClr val="black"/>
                </a:solidFill>
                <a:effectLst/>
                <a:uLnTx/>
                <a:uFillTx/>
                <a:latin typeface="Arial" pitchFamily="34" charset="0"/>
                <a:ea typeface="+mn-ea"/>
                <a:cs typeface="+mn-cs"/>
              </a:rPr>
              <a:t>\\ Titulo do eBook</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5" name="Espaço Reservado para Rodapé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BR" sz="1200" b="0" i="0" u="none" strike="noStrike" kern="1200" cap="none" spc="0" normalizeH="0" baseline="0" noProof="0">
                <a:ln>
                  <a:noFill/>
                </a:ln>
                <a:solidFill>
                  <a:prstClr val="black"/>
                </a:solidFill>
                <a:effectLst/>
                <a:uLnTx/>
                <a:uFillTx/>
                <a:latin typeface="Arial" pitchFamily="34" charset="0"/>
                <a:ea typeface="+mn-ea"/>
                <a:cs typeface="+mn-cs"/>
              </a:rPr>
              <a:t>Nome ou Marca da Empresa | Site | Midias Sociais</a:t>
            </a:r>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204971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BR" sz="1200" b="0" i="0" u="none" strike="noStrike" kern="1200" cap="none" spc="0" normalizeH="0" baseline="0" noProof="0">
                <a:ln>
                  <a:noFill/>
                </a:ln>
                <a:solidFill>
                  <a:prstClr val="black"/>
                </a:solidFill>
                <a:effectLst/>
                <a:uLnTx/>
                <a:uFillTx/>
                <a:latin typeface="Arial" pitchFamily="34" charset="0"/>
                <a:ea typeface="+mn-ea"/>
                <a:cs typeface="+mn-cs"/>
              </a:rPr>
              <a:t>Nome ou Marca da Empresa | Site | Midias Sociais</a:t>
            </a:r>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BR" sz="1200" b="0" i="0" u="none" strike="noStrike" kern="1200" cap="none" spc="0" normalizeH="0" baseline="0" noProof="0" dirty="0">
                <a:ln>
                  <a:noFill/>
                </a:ln>
                <a:solidFill>
                  <a:prstClr val="black"/>
                </a:solidFill>
                <a:effectLst/>
                <a:uLnTx/>
                <a:uFillTx/>
                <a:latin typeface="Arial" pitchFamily="34" charset="0"/>
                <a:ea typeface="+mn-ea"/>
                <a:cs typeface="+mn-cs"/>
              </a:rPr>
              <a:t>\\ Titulo do eBook</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649018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Cabeçalho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BR" sz="1200" b="0" i="0" u="none" strike="noStrike" kern="1200" cap="none" spc="0" normalizeH="0" baseline="0" noProof="0" dirty="0">
                <a:ln>
                  <a:noFill/>
                </a:ln>
                <a:solidFill>
                  <a:prstClr val="black"/>
                </a:solidFill>
                <a:effectLst/>
                <a:uLnTx/>
                <a:uFillTx/>
                <a:latin typeface="Arial" pitchFamily="34" charset="0"/>
                <a:ea typeface="+mn-ea"/>
                <a:cs typeface="+mn-cs"/>
              </a:rPr>
              <a:t>\\ Titulo do </a:t>
            </a:r>
            <a:r>
              <a:rPr kumimoji="0" lang="pt-BR" sz="1200" b="0" i="0" u="none" strike="noStrike" kern="1200" cap="none" spc="0" normalizeH="0" baseline="0" noProof="0" dirty="0" err="1">
                <a:ln>
                  <a:noFill/>
                </a:ln>
                <a:solidFill>
                  <a:prstClr val="black"/>
                </a:solidFill>
                <a:effectLst/>
                <a:uLnTx/>
                <a:uFillTx/>
                <a:latin typeface="Arial" pitchFamily="34" charset="0"/>
                <a:ea typeface="+mn-ea"/>
                <a:cs typeface="+mn-cs"/>
              </a:rPr>
              <a:t>eBook</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5" name="Espaço Reservado para Rodapé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BR" sz="1200" b="0" i="0" u="none" strike="noStrike" kern="1200" cap="none" spc="0" normalizeH="0" baseline="0" noProof="0">
                <a:ln>
                  <a:noFill/>
                </a:ln>
                <a:solidFill>
                  <a:prstClr val="black"/>
                </a:solidFill>
                <a:effectLst/>
                <a:uLnTx/>
                <a:uFillTx/>
                <a:latin typeface="Arial" pitchFamily="34" charset="0"/>
                <a:ea typeface="+mn-ea"/>
                <a:cs typeface="+mn-cs"/>
              </a:rPr>
              <a:t>Nome ou Marca da Empresa | Site | Midias Sociais</a:t>
            </a:r>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058354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88563C-6249-4582-9040-C39CC16D88AB}" type="slidenum">
              <a:rPr kumimoji="0" lang="pt-PT" sz="1200" b="0" i="0" u="none" strike="noStrike" kern="1200" cap="none" spc="0" normalizeH="0" baseline="0" noProof="0" smtClean="0">
                <a:ln>
                  <a:noFill/>
                </a:ln>
                <a:solidFill>
                  <a:prstClr val="black"/>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pt-PT"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21845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E60F0-4755-4E65-9202-E886D0283A9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4F82DB1-21B0-4258-9384-019AD1F3E1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D7EB9FF-2E5A-4257-94E2-D048C8D4F9BF}"/>
              </a:ext>
            </a:extLst>
          </p:cNvPr>
          <p:cNvSpPr>
            <a:spLocks noGrp="1"/>
          </p:cNvSpPr>
          <p:nvPr>
            <p:ph type="dt" sz="half" idx="10"/>
          </p:nvPr>
        </p:nvSpPr>
        <p:spPr/>
        <p:txBody>
          <a:bodyPr/>
          <a:lstStyle/>
          <a:p>
            <a:fld id="{1582F788-2A3D-49D7-8F18-833C9DA94DA7}" type="datetimeFigureOut">
              <a:rPr lang="pt-BR" smtClean="0"/>
              <a:t>11/08/2017</a:t>
            </a:fld>
            <a:endParaRPr lang="pt-BR"/>
          </a:p>
        </p:txBody>
      </p:sp>
      <p:sp>
        <p:nvSpPr>
          <p:cNvPr id="5" name="Espaço Reservado para Rodapé 4">
            <a:extLst>
              <a:ext uri="{FF2B5EF4-FFF2-40B4-BE49-F238E27FC236}">
                <a16:creationId xmlns:a16="http://schemas.microsoft.com/office/drawing/2014/main" id="{EF95D064-FF01-40F0-9755-21310F3FCE7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7F3F137-4A0A-421E-9BB5-1B91A6ACC72D}"/>
              </a:ext>
            </a:extLst>
          </p:cNvPr>
          <p:cNvSpPr>
            <a:spLocks noGrp="1"/>
          </p:cNvSpPr>
          <p:nvPr>
            <p:ph type="sldNum" sz="quarter" idx="12"/>
          </p:nvPr>
        </p:nvSpPr>
        <p:spPr/>
        <p:txBody>
          <a:bodyPr/>
          <a:lstStyle/>
          <a:p>
            <a:fld id="{6EAB95F8-74E1-4826-B422-10FF94496727}" type="slidenum">
              <a:rPr lang="pt-BR" smtClean="0"/>
              <a:t>‹nº›</a:t>
            </a:fld>
            <a:endParaRPr lang="pt-BR"/>
          </a:p>
        </p:txBody>
      </p:sp>
    </p:spTree>
    <p:extLst>
      <p:ext uri="{BB962C8B-B14F-4D97-AF65-F5344CB8AC3E}">
        <p14:creationId xmlns:p14="http://schemas.microsoft.com/office/powerpoint/2010/main" val="3351822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EE1B3-73F5-42F5-B04B-EBD70B5D0AA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BEF9425-81B5-42D1-88AE-CC8020A702F2}"/>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FF38168-971C-4520-ABF4-3A80FA109D0E}"/>
              </a:ext>
            </a:extLst>
          </p:cNvPr>
          <p:cNvSpPr>
            <a:spLocks noGrp="1"/>
          </p:cNvSpPr>
          <p:nvPr>
            <p:ph type="dt" sz="half" idx="10"/>
          </p:nvPr>
        </p:nvSpPr>
        <p:spPr/>
        <p:txBody>
          <a:bodyPr/>
          <a:lstStyle/>
          <a:p>
            <a:fld id="{1582F788-2A3D-49D7-8F18-833C9DA94DA7}" type="datetimeFigureOut">
              <a:rPr lang="pt-BR" smtClean="0"/>
              <a:t>11/08/2017</a:t>
            </a:fld>
            <a:endParaRPr lang="pt-BR"/>
          </a:p>
        </p:txBody>
      </p:sp>
      <p:sp>
        <p:nvSpPr>
          <p:cNvPr id="5" name="Espaço Reservado para Rodapé 4">
            <a:extLst>
              <a:ext uri="{FF2B5EF4-FFF2-40B4-BE49-F238E27FC236}">
                <a16:creationId xmlns:a16="http://schemas.microsoft.com/office/drawing/2014/main" id="{D46F2942-44A2-43CD-BC4D-0909CB4D88A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C45D18E-2E5B-4ED9-8147-4EEDC231928D}"/>
              </a:ext>
            </a:extLst>
          </p:cNvPr>
          <p:cNvSpPr>
            <a:spLocks noGrp="1"/>
          </p:cNvSpPr>
          <p:nvPr>
            <p:ph type="sldNum" sz="quarter" idx="12"/>
          </p:nvPr>
        </p:nvSpPr>
        <p:spPr/>
        <p:txBody>
          <a:bodyPr/>
          <a:lstStyle/>
          <a:p>
            <a:fld id="{6EAB95F8-74E1-4826-B422-10FF94496727}" type="slidenum">
              <a:rPr lang="pt-BR" smtClean="0"/>
              <a:t>‹nº›</a:t>
            </a:fld>
            <a:endParaRPr lang="pt-BR"/>
          </a:p>
        </p:txBody>
      </p:sp>
    </p:spTree>
    <p:extLst>
      <p:ext uri="{BB962C8B-B14F-4D97-AF65-F5344CB8AC3E}">
        <p14:creationId xmlns:p14="http://schemas.microsoft.com/office/powerpoint/2010/main" val="240849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E52690-496B-4961-84B2-7A358277B59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C075999-B99D-4C75-AE72-479120CA09FD}"/>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203D422-F518-4B15-8B75-39DAF26FE39E}"/>
              </a:ext>
            </a:extLst>
          </p:cNvPr>
          <p:cNvSpPr>
            <a:spLocks noGrp="1"/>
          </p:cNvSpPr>
          <p:nvPr>
            <p:ph type="dt" sz="half" idx="10"/>
          </p:nvPr>
        </p:nvSpPr>
        <p:spPr/>
        <p:txBody>
          <a:bodyPr/>
          <a:lstStyle/>
          <a:p>
            <a:fld id="{1582F788-2A3D-49D7-8F18-833C9DA94DA7}" type="datetimeFigureOut">
              <a:rPr lang="pt-BR" smtClean="0"/>
              <a:t>11/08/2017</a:t>
            </a:fld>
            <a:endParaRPr lang="pt-BR"/>
          </a:p>
        </p:txBody>
      </p:sp>
      <p:sp>
        <p:nvSpPr>
          <p:cNvPr id="5" name="Espaço Reservado para Rodapé 4">
            <a:extLst>
              <a:ext uri="{FF2B5EF4-FFF2-40B4-BE49-F238E27FC236}">
                <a16:creationId xmlns:a16="http://schemas.microsoft.com/office/drawing/2014/main" id="{F7BEB51E-7B05-4B0C-A34A-3CB28046E9D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181201F-76AA-4D94-8728-985FD1BF6566}"/>
              </a:ext>
            </a:extLst>
          </p:cNvPr>
          <p:cNvSpPr>
            <a:spLocks noGrp="1"/>
          </p:cNvSpPr>
          <p:nvPr>
            <p:ph type="sldNum" sz="quarter" idx="12"/>
          </p:nvPr>
        </p:nvSpPr>
        <p:spPr/>
        <p:txBody>
          <a:bodyPr/>
          <a:lstStyle/>
          <a:p>
            <a:fld id="{6EAB95F8-74E1-4826-B422-10FF94496727}" type="slidenum">
              <a:rPr lang="pt-BR" smtClean="0"/>
              <a:t>‹nº›</a:t>
            </a:fld>
            <a:endParaRPr lang="pt-BR"/>
          </a:p>
        </p:txBody>
      </p:sp>
    </p:spTree>
    <p:extLst>
      <p:ext uri="{BB962C8B-B14F-4D97-AF65-F5344CB8AC3E}">
        <p14:creationId xmlns:p14="http://schemas.microsoft.com/office/powerpoint/2010/main" val="2143184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6060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235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911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D8239-52E4-4E75-B1BD-D3762B7BD40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3B3F263-B179-4A7F-8F76-0C479CF93F66}"/>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6D53C8F-D40C-45EB-93FB-81DF64FCE95C}"/>
              </a:ext>
            </a:extLst>
          </p:cNvPr>
          <p:cNvSpPr>
            <a:spLocks noGrp="1"/>
          </p:cNvSpPr>
          <p:nvPr>
            <p:ph type="dt" sz="half" idx="10"/>
          </p:nvPr>
        </p:nvSpPr>
        <p:spPr/>
        <p:txBody>
          <a:bodyPr/>
          <a:lstStyle/>
          <a:p>
            <a:fld id="{1582F788-2A3D-49D7-8F18-833C9DA94DA7}" type="datetimeFigureOut">
              <a:rPr lang="pt-BR" smtClean="0"/>
              <a:t>11/08/2017</a:t>
            </a:fld>
            <a:endParaRPr lang="pt-BR"/>
          </a:p>
        </p:txBody>
      </p:sp>
      <p:sp>
        <p:nvSpPr>
          <p:cNvPr id="5" name="Espaço Reservado para Rodapé 4">
            <a:extLst>
              <a:ext uri="{FF2B5EF4-FFF2-40B4-BE49-F238E27FC236}">
                <a16:creationId xmlns:a16="http://schemas.microsoft.com/office/drawing/2014/main" id="{F3CB1E46-7EAB-4537-8810-71EB63EB4E0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328C5C7-8497-4EC0-B452-710C2376C086}"/>
              </a:ext>
            </a:extLst>
          </p:cNvPr>
          <p:cNvSpPr>
            <a:spLocks noGrp="1"/>
          </p:cNvSpPr>
          <p:nvPr>
            <p:ph type="sldNum" sz="quarter" idx="12"/>
          </p:nvPr>
        </p:nvSpPr>
        <p:spPr/>
        <p:txBody>
          <a:bodyPr/>
          <a:lstStyle/>
          <a:p>
            <a:fld id="{6EAB95F8-74E1-4826-B422-10FF94496727}" type="slidenum">
              <a:rPr lang="pt-BR" smtClean="0"/>
              <a:t>‹nº›</a:t>
            </a:fld>
            <a:endParaRPr lang="pt-BR"/>
          </a:p>
        </p:txBody>
      </p:sp>
    </p:spTree>
    <p:extLst>
      <p:ext uri="{BB962C8B-B14F-4D97-AF65-F5344CB8AC3E}">
        <p14:creationId xmlns:p14="http://schemas.microsoft.com/office/powerpoint/2010/main" val="315964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2FCF2-286F-41E3-9289-D70CD04B3B7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5FE4B5B-AA44-4F38-A819-0DF8E92E2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D7A6C87B-FFC7-4B7B-B55A-11B6D923D344}"/>
              </a:ext>
            </a:extLst>
          </p:cNvPr>
          <p:cNvSpPr>
            <a:spLocks noGrp="1"/>
          </p:cNvSpPr>
          <p:nvPr>
            <p:ph type="dt" sz="half" idx="10"/>
          </p:nvPr>
        </p:nvSpPr>
        <p:spPr/>
        <p:txBody>
          <a:bodyPr/>
          <a:lstStyle/>
          <a:p>
            <a:fld id="{1582F788-2A3D-49D7-8F18-833C9DA94DA7}" type="datetimeFigureOut">
              <a:rPr lang="pt-BR" smtClean="0"/>
              <a:t>11/08/2017</a:t>
            </a:fld>
            <a:endParaRPr lang="pt-BR"/>
          </a:p>
        </p:txBody>
      </p:sp>
      <p:sp>
        <p:nvSpPr>
          <p:cNvPr id="5" name="Espaço Reservado para Rodapé 4">
            <a:extLst>
              <a:ext uri="{FF2B5EF4-FFF2-40B4-BE49-F238E27FC236}">
                <a16:creationId xmlns:a16="http://schemas.microsoft.com/office/drawing/2014/main" id="{692D973E-4A83-45AD-AB9D-42BD9A8E1E4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7211B91-8C64-4FFC-A985-AA767EF4883F}"/>
              </a:ext>
            </a:extLst>
          </p:cNvPr>
          <p:cNvSpPr>
            <a:spLocks noGrp="1"/>
          </p:cNvSpPr>
          <p:nvPr>
            <p:ph type="sldNum" sz="quarter" idx="12"/>
          </p:nvPr>
        </p:nvSpPr>
        <p:spPr/>
        <p:txBody>
          <a:bodyPr/>
          <a:lstStyle/>
          <a:p>
            <a:fld id="{6EAB95F8-74E1-4826-B422-10FF94496727}" type="slidenum">
              <a:rPr lang="pt-BR" smtClean="0"/>
              <a:t>‹nº›</a:t>
            </a:fld>
            <a:endParaRPr lang="pt-BR"/>
          </a:p>
        </p:txBody>
      </p:sp>
    </p:spTree>
    <p:extLst>
      <p:ext uri="{BB962C8B-B14F-4D97-AF65-F5344CB8AC3E}">
        <p14:creationId xmlns:p14="http://schemas.microsoft.com/office/powerpoint/2010/main" val="149329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539FA-6A2D-4588-9A1B-3DEEFB7E721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A9D9C16-7284-43D5-A3E7-80D7B7C11E8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F12FFA9-5C8E-46F9-B586-224ADFEF9B5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1EED3D0-60CB-4FF4-A74E-DE791C574DD9}"/>
              </a:ext>
            </a:extLst>
          </p:cNvPr>
          <p:cNvSpPr>
            <a:spLocks noGrp="1"/>
          </p:cNvSpPr>
          <p:nvPr>
            <p:ph type="dt" sz="half" idx="10"/>
          </p:nvPr>
        </p:nvSpPr>
        <p:spPr/>
        <p:txBody>
          <a:bodyPr/>
          <a:lstStyle/>
          <a:p>
            <a:fld id="{1582F788-2A3D-49D7-8F18-833C9DA94DA7}" type="datetimeFigureOut">
              <a:rPr lang="pt-BR" smtClean="0"/>
              <a:t>11/08/2017</a:t>
            </a:fld>
            <a:endParaRPr lang="pt-BR"/>
          </a:p>
        </p:txBody>
      </p:sp>
      <p:sp>
        <p:nvSpPr>
          <p:cNvPr id="6" name="Espaço Reservado para Rodapé 5">
            <a:extLst>
              <a:ext uri="{FF2B5EF4-FFF2-40B4-BE49-F238E27FC236}">
                <a16:creationId xmlns:a16="http://schemas.microsoft.com/office/drawing/2014/main" id="{2D2D0FF6-862D-4196-A5EC-BE2B78E8511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F07EE45-895D-4514-BE49-8F267565D7D6}"/>
              </a:ext>
            </a:extLst>
          </p:cNvPr>
          <p:cNvSpPr>
            <a:spLocks noGrp="1"/>
          </p:cNvSpPr>
          <p:nvPr>
            <p:ph type="sldNum" sz="quarter" idx="12"/>
          </p:nvPr>
        </p:nvSpPr>
        <p:spPr/>
        <p:txBody>
          <a:bodyPr/>
          <a:lstStyle/>
          <a:p>
            <a:fld id="{6EAB95F8-74E1-4826-B422-10FF94496727}" type="slidenum">
              <a:rPr lang="pt-BR" smtClean="0"/>
              <a:t>‹nº›</a:t>
            </a:fld>
            <a:endParaRPr lang="pt-BR"/>
          </a:p>
        </p:txBody>
      </p:sp>
    </p:spTree>
    <p:extLst>
      <p:ext uri="{BB962C8B-B14F-4D97-AF65-F5344CB8AC3E}">
        <p14:creationId xmlns:p14="http://schemas.microsoft.com/office/powerpoint/2010/main" val="138100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F72E58-7006-4795-B9E3-D6EE5EBBE09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97508F11-80CB-47FC-A1A9-6B47CF8C7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2983430D-902A-46B0-B13A-A7EF08AA9BD1}"/>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69070C7-561E-4BE0-B2F2-7DBE8138F7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D36752EE-DC00-4998-A406-3B53F3A7FB25}"/>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FB32645-0608-4DBE-AD31-7C9747CFA657}"/>
              </a:ext>
            </a:extLst>
          </p:cNvPr>
          <p:cNvSpPr>
            <a:spLocks noGrp="1"/>
          </p:cNvSpPr>
          <p:nvPr>
            <p:ph type="dt" sz="half" idx="10"/>
          </p:nvPr>
        </p:nvSpPr>
        <p:spPr/>
        <p:txBody>
          <a:bodyPr/>
          <a:lstStyle/>
          <a:p>
            <a:fld id="{1582F788-2A3D-49D7-8F18-833C9DA94DA7}" type="datetimeFigureOut">
              <a:rPr lang="pt-BR" smtClean="0"/>
              <a:t>11/08/2017</a:t>
            </a:fld>
            <a:endParaRPr lang="pt-BR"/>
          </a:p>
        </p:txBody>
      </p:sp>
      <p:sp>
        <p:nvSpPr>
          <p:cNvPr id="8" name="Espaço Reservado para Rodapé 7">
            <a:extLst>
              <a:ext uri="{FF2B5EF4-FFF2-40B4-BE49-F238E27FC236}">
                <a16:creationId xmlns:a16="http://schemas.microsoft.com/office/drawing/2014/main" id="{591DCCEF-9570-4444-8935-2B05971DB58C}"/>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34095F5-D041-4A96-A8A2-FD79E126C41F}"/>
              </a:ext>
            </a:extLst>
          </p:cNvPr>
          <p:cNvSpPr>
            <a:spLocks noGrp="1"/>
          </p:cNvSpPr>
          <p:nvPr>
            <p:ph type="sldNum" sz="quarter" idx="12"/>
          </p:nvPr>
        </p:nvSpPr>
        <p:spPr/>
        <p:txBody>
          <a:bodyPr/>
          <a:lstStyle/>
          <a:p>
            <a:fld id="{6EAB95F8-74E1-4826-B422-10FF94496727}" type="slidenum">
              <a:rPr lang="pt-BR" smtClean="0"/>
              <a:t>‹nº›</a:t>
            </a:fld>
            <a:endParaRPr lang="pt-BR"/>
          </a:p>
        </p:txBody>
      </p:sp>
    </p:spTree>
    <p:extLst>
      <p:ext uri="{BB962C8B-B14F-4D97-AF65-F5344CB8AC3E}">
        <p14:creationId xmlns:p14="http://schemas.microsoft.com/office/powerpoint/2010/main" val="50399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D804D-F2CD-482E-8408-F90979849C0E}"/>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EC94E13-1F01-4C32-AC69-38295A9DC622}"/>
              </a:ext>
            </a:extLst>
          </p:cNvPr>
          <p:cNvSpPr>
            <a:spLocks noGrp="1"/>
          </p:cNvSpPr>
          <p:nvPr>
            <p:ph type="dt" sz="half" idx="10"/>
          </p:nvPr>
        </p:nvSpPr>
        <p:spPr/>
        <p:txBody>
          <a:bodyPr/>
          <a:lstStyle/>
          <a:p>
            <a:fld id="{1582F788-2A3D-49D7-8F18-833C9DA94DA7}" type="datetimeFigureOut">
              <a:rPr lang="pt-BR" smtClean="0"/>
              <a:t>11/08/2017</a:t>
            </a:fld>
            <a:endParaRPr lang="pt-BR"/>
          </a:p>
        </p:txBody>
      </p:sp>
      <p:sp>
        <p:nvSpPr>
          <p:cNvPr id="4" name="Espaço Reservado para Rodapé 3">
            <a:extLst>
              <a:ext uri="{FF2B5EF4-FFF2-40B4-BE49-F238E27FC236}">
                <a16:creationId xmlns:a16="http://schemas.microsoft.com/office/drawing/2014/main" id="{BBEABC3A-99E2-4D8C-A6BC-0431CAA969D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0EEFD9D-BA7F-4138-B455-C5ABA1E644B8}"/>
              </a:ext>
            </a:extLst>
          </p:cNvPr>
          <p:cNvSpPr>
            <a:spLocks noGrp="1"/>
          </p:cNvSpPr>
          <p:nvPr>
            <p:ph type="sldNum" sz="quarter" idx="12"/>
          </p:nvPr>
        </p:nvSpPr>
        <p:spPr/>
        <p:txBody>
          <a:bodyPr/>
          <a:lstStyle/>
          <a:p>
            <a:fld id="{6EAB95F8-74E1-4826-B422-10FF94496727}" type="slidenum">
              <a:rPr lang="pt-BR" smtClean="0"/>
              <a:t>‹nº›</a:t>
            </a:fld>
            <a:endParaRPr lang="pt-BR"/>
          </a:p>
        </p:txBody>
      </p:sp>
    </p:spTree>
    <p:extLst>
      <p:ext uri="{BB962C8B-B14F-4D97-AF65-F5344CB8AC3E}">
        <p14:creationId xmlns:p14="http://schemas.microsoft.com/office/powerpoint/2010/main" val="382688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6402819-55DD-4A79-8261-29DFB8A4480E}"/>
              </a:ext>
            </a:extLst>
          </p:cNvPr>
          <p:cNvSpPr>
            <a:spLocks noGrp="1"/>
          </p:cNvSpPr>
          <p:nvPr>
            <p:ph type="dt" sz="half" idx="10"/>
          </p:nvPr>
        </p:nvSpPr>
        <p:spPr/>
        <p:txBody>
          <a:bodyPr/>
          <a:lstStyle/>
          <a:p>
            <a:fld id="{1582F788-2A3D-49D7-8F18-833C9DA94DA7}" type="datetimeFigureOut">
              <a:rPr lang="pt-BR" smtClean="0"/>
              <a:t>11/08/2017</a:t>
            </a:fld>
            <a:endParaRPr lang="pt-BR"/>
          </a:p>
        </p:txBody>
      </p:sp>
      <p:sp>
        <p:nvSpPr>
          <p:cNvPr id="3" name="Espaço Reservado para Rodapé 2">
            <a:extLst>
              <a:ext uri="{FF2B5EF4-FFF2-40B4-BE49-F238E27FC236}">
                <a16:creationId xmlns:a16="http://schemas.microsoft.com/office/drawing/2014/main" id="{33070A26-29DD-4232-93CA-640EBE466A9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4640B3D-6BE6-49A2-99A1-04CBCC8A2761}"/>
              </a:ext>
            </a:extLst>
          </p:cNvPr>
          <p:cNvSpPr>
            <a:spLocks noGrp="1"/>
          </p:cNvSpPr>
          <p:nvPr>
            <p:ph type="sldNum" sz="quarter" idx="12"/>
          </p:nvPr>
        </p:nvSpPr>
        <p:spPr/>
        <p:txBody>
          <a:bodyPr/>
          <a:lstStyle/>
          <a:p>
            <a:fld id="{6EAB95F8-74E1-4826-B422-10FF94496727}" type="slidenum">
              <a:rPr lang="pt-BR" smtClean="0"/>
              <a:t>‹nº›</a:t>
            </a:fld>
            <a:endParaRPr lang="pt-BR"/>
          </a:p>
        </p:txBody>
      </p:sp>
    </p:spTree>
    <p:extLst>
      <p:ext uri="{BB962C8B-B14F-4D97-AF65-F5344CB8AC3E}">
        <p14:creationId xmlns:p14="http://schemas.microsoft.com/office/powerpoint/2010/main" val="44777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885BE-51ED-4FF3-8AC0-DB86D6C26E4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3333ADC-F772-4AC0-A2DE-46C222709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64F07C3-B496-48BD-9C30-33656C871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767F2EDA-F906-4BA0-A883-3703C81356BB}"/>
              </a:ext>
            </a:extLst>
          </p:cNvPr>
          <p:cNvSpPr>
            <a:spLocks noGrp="1"/>
          </p:cNvSpPr>
          <p:nvPr>
            <p:ph type="dt" sz="half" idx="10"/>
          </p:nvPr>
        </p:nvSpPr>
        <p:spPr/>
        <p:txBody>
          <a:bodyPr/>
          <a:lstStyle/>
          <a:p>
            <a:fld id="{1582F788-2A3D-49D7-8F18-833C9DA94DA7}" type="datetimeFigureOut">
              <a:rPr lang="pt-BR" smtClean="0"/>
              <a:t>11/08/2017</a:t>
            </a:fld>
            <a:endParaRPr lang="pt-BR"/>
          </a:p>
        </p:txBody>
      </p:sp>
      <p:sp>
        <p:nvSpPr>
          <p:cNvPr id="6" name="Espaço Reservado para Rodapé 5">
            <a:extLst>
              <a:ext uri="{FF2B5EF4-FFF2-40B4-BE49-F238E27FC236}">
                <a16:creationId xmlns:a16="http://schemas.microsoft.com/office/drawing/2014/main" id="{C0F6318D-6B79-40C1-B0A7-24FBFA5090E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BB444D0-D53F-4C95-B7CA-8B92EC2E8690}"/>
              </a:ext>
            </a:extLst>
          </p:cNvPr>
          <p:cNvSpPr>
            <a:spLocks noGrp="1"/>
          </p:cNvSpPr>
          <p:nvPr>
            <p:ph type="sldNum" sz="quarter" idx="12"/>
          </p:nvPr>
        </p:nvSpPr>
        <p:spPr/>
        <p:txBody>
          <a:bodyPr/>
          <a:lstStyle/>
          <a:p>
            <a:fld id="{6EAB95F8-74E1-4826-B422-10FF94496727}" type="slidenum">
              <a:rPr lang="pt-BR" smtClean="0"/>
              <a:t>‹nº›</a:t>
            </a:fld>
            <a:endParaRPr lang="pt-BR"/>
          </a:p>
        </p:txBody>
      </p:sp>
    </p:spTree>
    <p:extLst>
      <p:ext uri="{BB962C8B-B14F-4D97-AF65-F5344CB8AC3E}">
        <p14:creationId xmlns:p14="http://schemas.microsoft.com/office/powerpoint/2010/main" val="2602878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0D000-0029-4DCE-B889-7D27448637D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154CC3F-D4FB-4CDC-94C4-A0749D10E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BE775AE-0E44-4654-BCE6-C72317295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CEEFB97-0D9D-4A10-B723-E033DCA21158}"/>
              </a:ext>
            </a:extLst>
          </p:cNvPr>
          <p:cNvSpPr>
            <a:spLocks noGrp="1"/>
          </p:cNvSpPr>
          <p:nvPr>
            <p:ph type="dt" sz="half" idx="10"/>
          </p:nvPr>
        </p:nvSpPr>
        <p:spPr/>
        <p:txBody>
          <a:bodyPr/>
          <a:lstStyle/>
          <a:p>
            <a:fld id="{1582F788-2A3D-49D7-8F18-833C9DA94DA7}" type="datetimeFigureOut">
              <a:rPr lang="pt-BR" smtClean="0"/>
              <a:t>11/08/2017</a:t>
            </a:fld>
            <a:endParaRPr lang="pt-BR"/>
          </a:p>
        </p:txBody>
      </p:sp>
      <p:sp>
        <p:nvSpPr>
          <p:cNvPr id="6" name="Espaço Reservado para Rodapé 5">
            <a:extLst>
              <a:ext uri="{FF2B5EF4-FFF2-40B4-BE49-F238E27FC236}">
                <a16:creationId xmlns:a16="http://schemas.microsoft.com/office/drawing/2014/main" id="{4C2DF9D2-B9FC-4D60-9373-11510BF0CB9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540231-DCA9-48D5-AE53-36028DFF2DAF}"/>
              </a:ext>
            </a:extLst>
          </p:cNvPr>
          <p:cNvSpPr>
            <a:spLocks noGrp="1"/>
          </p:cNvSpPr>
          <p:nvPr>
            <p:ph type="sldNum" sz="quarter" idx="12"/>
          </p:nvPr>
        </p:nvSpPr>
        <p:spPr/>
        <p:txBody>
          <a:bodyPr/>
          <a:lstStyle/>
          <a:p>
            <a:fld id="{6EAB95F8-74E1-4826-B422-10FF94496727}" type="slidenum">
              <a:rPr lang="pt-BR" smtClean="0"/>
              <a:t>‹nº›</a:t>
            </a:fld>
            <a:endParaRPr lang="pt-BR"/>
          </a:p>
        </p:txBody>
      </p:sp>
    </p:spTree>
    <p:extLst>
      <p:ext uri="{BB962C8B-B14F-4D97-AF65-F5344CB8AC3E}">
        <p14:creationId xmlns:p14="http://schemas.microsoft.com/office/powerpoint/2010/main" val="428575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4DBB3CC-08E6-4331-B6BB-1136337CE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DC41BA3-99AA-498B-B0E8-ACDA0B80A3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10FB0A-3905-49AA-9311-7884E35B1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2F788-2A3D-49D7-8F18-833C9DA94DA7}" type="datetimeFigureOut">
              <a:rPr lang="pt-BR" smtClean="0"/>
              <a:t>11/08/2017</a:t>
            </a:fld>
            <a:endParaRPr lang="pt-BR"/>
          </a:p>
        </p:txBody>
      </p:sp>
      <p:sp>
        <p:nvSpPr>
          <p:cNvPr id="5" name="Espaço Reservado para Rodapé 4">
            <a:extLst>
              <a:ext uri="{FF2B5EF4-FFF2-40B4-BE49-F238E27FC236}">
                <a16:creationId xmlns:a16="http://schemas.microsoft.com/office/drawing/2014/main" id="{BA5A4E6D-705F-4331-AC35-0FBE6D1FFF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B1F5659-4F22-4AC3-92B3-C0AFD4EB4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B95F8-74E1-4826-B422-10FF94496727}" type="slidenum">
              <a:rPr lang="pt-BR" smtClean="0"/>
              <a:t>‹nº›</a:t>
            </a:fld>
            <a:endParaRPr lang="pt-BR"/>
          </a:p>
        </p:txBody>
      </p:sp>
    </p:spTree>
    <p:extLst>
      <p:ext uri="{BB962C8B-B14F-4D97-AF65-F5344CB8AC3E}">
        <p14:creationId xmlns:p14="http://schemas.microsoft.com/office/powerpoint/2010/main" val="617635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chart" Target="../charts/chart1.xml"/><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chart" Target="../charts/chart2.xml"/><Relationship Id="rId5" Type="http://schemas.openxmlformats.org/officeDocument/2006/relationships/image" Target="../media/image10.jpeg"/><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svg"/><Relationship Id="rId7" Type="http://schemas.openxmlformats.org/officeDocument/2006/relationships/diagramLayout" Target="../diagrams/layout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Data" Target="../diagrams/data1.xml"/><Relationship Id="rId5" Type="http://schemas.openxmlformats.org/officeDocument/2006/relationships/image" Target="../media/image10.jpeg"/><Relationship Id="rId10" Type="http://schemas.microsoft.com/office/2007/relationships/diagramDrawing" Target="../diagrams/drawing1.xml"/><Relationship Id="rId4" Type="http://schemas.openxmlformats.org/officeDocument/2006/relationships/image" Target="../media/image9.jpeg"/><Relationship Id="rId9" Type="http://schemas.openxmlformats.org/officeDocument/2006/relationships/diagramColors" Target="../diagrams/colors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0BBDE29A-E343-43D4-BDD3-044BF84757F6}"/>
              </a:ext>
            </a:extLst>
          </p:cNvPr>
          <p:cNvSpPr/>
          <p:nvPr/>
        </p:nvSpPr>
        <p:spPr>
          <a:xfrm>
            <a:off x="1" y="689"/>
            <a:ext cx="12192000" cy="6856622"/>
          </a:xfrm>
          <a:prstGeom prst="rect">
            <a:avLst/>
          </a:prstGeom>
          <a:gradFill>
            <a:gsLst>
              <a:gs pos="0">
                <a:srgbClr val="01BFD3"/>
              </a:gs>
              <a:gs pos="100000">
                <a:srgbClr val="009F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pic>
        <p:nvPicPr>
          <p:cNvPr id="40" name="Gráfico 39">
            <a:extLst>
              <a:ext uri="{FF2B5EF4-FFF2-40B4-BE49-F238E27FC236}">
                <a16:creationId xmlns:a16="http://schemas.microsoft.com/office/drawing/2014/main" id="{6976A0F4-E23B-4D3E-923A-E6088D1DFB1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8" t="3381" r="57208" b="4014"/>
          <a:stretch/>
        </p:blipFill>
        <p:spPr>
          <a:xfrm>
            <a:off x="-1285" y="689"/>
            <a:ext cx="2408794" cy="6852190"/>
          </a:xfrm>
          <a:prstGeom prst="rect">
            <a:avLst/>
          </a:prstGeom>
        </p:spPr>
      </p:pic>
      <p:pic>
        <p:nvPicPr>
          <p:cNvPr id="37" name="Gráfico 36">
            <a:extLst>
              <a:ext uri="{FF2B5EF4-FFF2-40B4-BE49-F238E27FC236}">
                <a16:creationId xmlns:a16="http://schemas.microsoft.com/office/drawing/2014/main" id="{7E45F4A4-D1F3-4E76-95F2-45B272C4617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8" t="3381" r="57208" b="4014"/>
          <a:stretch/>
        </p:blipFill>
        <p:spPr>
          <a:xfrm>
            <a:off x="9812223" y="689"/>
            <a:ext cx="2408794" cy="6852190"/>
          </a:xfrm>
          <a:prstGeom prst="rect">
            <a:avLst/>
          </a:prstGeom>
        </p:spPr>
      </p:pic>
      <p:grpSp>
        <p:nvGrpSpPr>
          <p:cNvPr id="2" name="Agrupar 1">
            <a:extLst>
              <a:ext uri="{FF2B5EF4-FFF2-40B4-BE49-F238E27FC236}">
                <a16:creationId xmlns:a16="http://schemas.microsoft.com/office/drawing/2014/main" id="{592150F2-D594-4DB7-A2C9-DA0B613A4D48}"/>
              </a:ext>
            </a:extLst>
          </p:cNvPr>
          <p:cNvGrpSpPr/>
          <p:nvPr/>
        </p:nvGrpSpPr>
        <p:grpSpPr>
          <a:xfrm>
            <a:off x="4108833" y="-131593"/>
            <a:ext cx="4518480" cy="7148525"/>
            <a:chOff x="2636918" y="-4381120"/>
            <a:chExt cx="6507082" cy="10294620"/>
          </a:xfrm>
        </p:grpSpPr>
        <p:sp>
          <p:nvSpPr>
            <p:cNvPr id="7" name="Retângulo 10">
              <a:extLst>
                <a:ext uri="{FF2B5EF4-FFF2-40B4-BE49-F238E27FC236}">
                  <a16:creationId xmlns:a16="http://schemas.microsoft.com/office/drawing/2014/main" id="{4C38C346-DB81-4829-9D1E-A1A483BED001}"/>
                </a:ext>
              </a:extLst>
            </p:cNvPr>
            <p:cNvSpPr>
              <a:spLocks noChangeArrowheads="1"/>
            </p:cNvSpPr>
            <p:nvPr/>
          </p:nvSpPr>
          <p:spPr bwMode="auto">
            <a:xfrm>
              <a:off x="2636918" y="1488728"/>
              <a:ext cx="650708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7986" dirty="0" err="1">
                  <a:solidFill>
                    <a:prstClr val="white"/>
                  </a:solidFill>
                  <a:latin typeface="Britannic Bold" panose="020B0903060703020204" pitchFamily="34" charset="0"/>
                  <a:ea typeface="ＭＳ Ｐゴシック" panose="020B0600070205080204" pitchFamily="34" charset="-128"/>
                </a:rPr>
                <a:t>template</a:t>
              </a:r>
              <a:endParaRPr lang="pt-BR" altLang="pt-BR" sz="7986" dirty="0">
                <a:solidFill>
                  <a:prstClr val="white"/>
                </a:solidFill>
                <a:latin typeface="Britannic Bold" panose="020B0903060703020204" pitchFamily="34" charset="0"/>
                <a:ea typeface="ＭＳ Ｐゴシック" panose="020B0600070205080204" pitchFamily="34" charset="-128"/>
              </a:endParaRPr>
            </a:p>
          </p:txBody>
        </p:sp>
        <p:sp>
          <p:nvSpPr>
            <p:cNvPr id="20" name="Retângulo 19">
              <a:extLst>
                <a:ext uri="{FF2B5EF4-FFF2-40B4-BE49-F238E27FC236}">
                  <a16:creationId xmlns:a16="http://schemas.microsoft.com/office/drawing/2014/main" id="{ACCE7417-003E-4A1A-9A72-2AA139AD3CAE}"/>
                </a:ext>
              </a:extLst>
            </p:cNvPr>
            <p:cNvSpPr/>
            <p:nvPr/>
          </p:nvSpPr>
          <p:spPr>
            <a:xfrm rot="5400000">
              <a:off x="2777971" y="-1164806"/>
              <a:ext cx="6692183" cy="259555"/>
            </a:xfrm>
            <a:custGeom>
              <a:avLst/>
              <a:gdLst>
                <a:gd name="connsiteX0" fmla="*/ 0 w 11907399"/>
                <a:gd name="connsiteY0" fmla="*/ 0 h 714375"/>
                <a:gd name="connsiteX1" fmla="*/ 11907399 w 11907399"/>
                <a:gd name="connsiteY1" fmla="*/ 0 h 714375"/>
                <a:gd name="connsiteX2" fmla="*/ 11907399 w 11907399"/>
                <a:gd name="connsiteY2" fmla="*/ 714375 h 714375"/>
                <a:gd name="connsiteX3" fmla="*/ 0 w 11907399"/>
                <a:gd name="connsiteY3" fmla="*/ 714375 h 714375"/>
                <a:gd name="connsiteX4" fmla="*/ 0 w 11907399"/>
                <a:gd name="connsiteY4" fmla="*/ 0 h 714375"/>
                <a:gd name="connsiteX0" fmla="*/ 0 w 11907399"/>
                <a:gd name="connsiteY0" fmla="*/ 0 h 714375"/>
                <a:gd name="connsiteX1" fmla="*/ 11907399 w 11907399"/>
                <a:gd name="connsiteY1" fmla="*/ 0 h 714375"/>
                <a:gd name="connsiteX2" fmla="*/ 11907399 w 11907399"/>
                <a:gd name="connsiteY2" fmla="*/ 714375 h 714375"/>
                <a:gd name="connsiteX3" fmla="*/ 0 w 11907399"/>
                <a:gd name="connsiteY3" fmla="*/ 714375 h 714375"/>
                <a:gd name="connsiteX4" fmla="*/ 0 w 11907399"/>
                <a:gd name="connsiteY4" fmla="*/ 266701 h 714375"/>
                <a:gd name="connsiteX5" fmla="*/ 0 w 11907399"/>
                <a:gd name="connsiteY5" fmla="*/ 0 h 714375"/>
                <a:gd name="connsiteX0" fmla="*/ 123825 w 12031224"/>
                <a:gd name="connsiteY0" fmla="*/ 0 h 714375"/>
                <a:gd name="connsiteX1" fmla="*/ 12031224 w 12031224"/>
                <a:gd name="connsiteY1" fmla="*/ 0 h 714375"/>
                <a:gd name="connsiteX2" fmla="*/ 12031224 w 12031224"/>
                <a:gd name="connsiteY2" fmla="*/ 714375 h 714375"/>
                <a:gd name="connsiteX3" fmla="*/ 123825 w 12031224"/>
                <a:gd name="connsiteY3" fmla="*/ 714375 h 714375"/>
                <a:gd name="connsiteX4" fmla="*/ 0 w 12031224"/>
                <a:gd name="connsiteY4" fmla="*/ 247651 h 714375"/>
                <a:gd name="connsiteX5" fmla="*/ 123825 w 12031224"/>
                <a:gd name="connsiteY5" fmla="*/ 0 h 714375"/>
                <a:gd name="connsiteX0" fmla="*/ 339592 w 12246991"/>
                <a:gd name="connsiteY0" fmla="*/ 0 h 714375"/>
                <a:gd name="connsiteX1" fmla="*/ 12246991 w 12246991"/>
                <a:gd name="connsiteY1" fmla="*/ 0 h 714375"/>
                <a:gd name="connsiteX2" fmla="*/ 12246991 w 12246991"/>
                <a:gd name="connsiteY2" fmla="*/ 714375 h 714375"/>
                <a:gd name="connsiteX3" fmla="*/ 339592 w 12246991"/>
                <a:gd name="connsiteY3" fmla="*/ 714375 h 714375"/>
                <a:gd name="connsiteX4" fmla="*/ 0 w 12246991"/>
                <a:gd name="connsiteY4" fmla="*/ 257176 h 714375"/>
                <a:gd name="connsiteX5" fmla="*/ 339592 w 12246991"/>
                <a:gd name="connsiteY5"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6991" h="714375">
                  <a:moveTo>
                    <a:pt x="339592" y="0"/>
                  </a:moveTo>
                  <a:lnTo>
                    <a:pt x="12246991" y="0"/>
                  </a:lnTo>
                  <a:lnTo>
                    <a:pt x="12246991" y="714375"/>
                  </a:lnTo>
                  <a:lnTo>
                    <a:pt x="339592" y="714375"/>
                  </a:lnTo>
                  <a:lnTo>
                    <a:pt x="0" y="257176"/>
                  </a:lnTo>
                  <a:lnTo>
                    <a:pt x="33959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29" name="Retângulo 19">
              <a:extLst>
                <a:ext uri="{FF2B5EF4-FFF2-40B4-BE49-F238E27FC236}">
                  <a16:creationId xmlns:a16="http://schemas.microsoft.com/office/drawing/2014/main" id="{73FC5674-2D20-43BD-A9C2-F72B2DF0EFEB}"/>
                </a:ext>
              </a:extLst>
            </p:cNvPr>
            <p:cNvSpPr/>
            <p:nvPr/>
          </p:nvSpPr>
          <p:spPr>
            <a:xfrm rot="16200000">
              <a:off x="3903880" y="4357510"/>
              <a:ext cx="2853214" cy="258766"/>
            </a:xfrm>
            <a:custGeom>
              <a:avLst/>
              <a:gdLst>
                <a:gd name="connsiteX0" fmla="*/ 0 w 11907399"/>
                <a:gd name="connsiteY0" fmla="*/ 0 h 714375"/>
                <a:gd name="connsiteX1" fmla="*/ 11907399 w 11907399"/>
                <a:gd name="connsiteY1" fmla="*/ 0 h 714375"/>
                <a:gd name="connsiteX2" fmla="*/ 11907399 w 11907399"/>
                <a:gd name="connsiteY2" fmla="*/ 714375 h 714375"/>
                <a:gd name="connsiteX3" fmla="*/ 0 w 11907399"/>
                <a:gd name="connsiteY3" fmla="*/ 714375 h 714375"/>
                <a:gd name="connsiteX4" fmla="*/ 0 w 11907399"/>
                <a:gd name="connsiteY4" fmla="*/ 0 h 714375"/>
                <a:gd name="connsiteX0" fmla="*/ 0 w 11907399"/>
                <a:gd name="connsiteY0" fmla="*/ 0 h 714375"/>
                <a:gd name="connsiteX1" fmla="*/ 11907399 w 11907399"/>
                <a:gd name="connsiteY1" fmla="*/ 0 h 714375"/>
                <a:gd name="connsiteX2" fmla="*/ 11907399 w 11907399"/>
                <a:gd name="connsiteY2" fmla="*/ 714375 h 714375"/>
                <a:gd name="connsiteX3" fmla="*/ 0 w 11907399"/>
                <a:gd name="connsiteY3" fmla="*/ 714375 h 714375"/>
                <a:gd name="connsiteX4" fmla="*/ 0 w 11907399"/>
                <a:gd name="connsiteY4" fmla="*/ 266701 h 714375"/>
                <a:gd name="connsiteX5" fmla="*/ 0 w 11907399"/>
                <a:gd name="connsiteY5" fmla="*/ 0 h 714375"/>
                <a:gd name="connsiteX0" fmla="*/ 123825 w 12031224"/>
                <a:gd name="connsiteY0" fmla="*/ 0 h 714375"/>
                <a:gd name="connsiteX1" fmla="*/ 12031224 w 12031224"/>
                <a:gd name="connsiteY1" fmla="*/ 0 h 714375"/>
                <a:gd name="connsiteX2" fmla="*/ 12031224 w 12031224"/>
                <a:gd name="connsiteY2" fmla="*/ 714375 h 714375"/>
                <a:gd name="connsiteX3" fmla="*/ 123825 w 12031224"/>
                <a:gd name="connsiteY3" fmla="*/ 714375 h 714375"/>
                <a:gd name="connsiteX4" fmla="*/ 0 w 12031224"/>
                <a:gd name="connsiteY4" fmla="*/ 247651 h 714375"/>
                <a:gd name="connsiteX5" fmla="*/ 123825 w 12031224"/>
                <a:gd name="connsiteY5" fmla="*/ 0 h 714375"/>
                <a:gd name="connsiteX0" fmla="*/ 339592 w 12246991"/>
                <a:gd name="connsiteY0" fmla="*/ 0 h 714375"/>
                <a:gd name="connsiteX1" fmla="*/ 12246991 w 12246991"/>
                <a:gd name="connsiteY1" fmla="*/ 0 h 714375"/>
                <a:gd name="connsiteX2" fmla="*/ 12246991 w 12246991"/>
                <a:gd name="connsiteY2" fmla="*/ 714375 h 714375"/>
                <a:gd name="connsiteX3" fmla="*/ 339592 w 12246991"/>
                <a:gd name="connsiteY3" fmla="*/ 714375 h 714375"/>
                <a:gd name="connsiteX4" fmla="*/ 0 w 12246991"/>
                <a:gd name="connsiteY4" fmla="*/ 257176 h 714375"/>
                <a:gd name="connsiteX5" fmla="*/ 339592 w 12246991"/>
                <a:gd name="connsiteY5"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6991" h="714375">
                  <a:moveTo>
                    <a:pt x="339592" y="0"/>
                  </a:moveTo>
                  <a:lnTo>
                    <a:pt x="12246991" y="0"/>
                  </a:lnTo>
                  <a:lnTo>
                    <a:pt x="12246991" y="714375"/>
                  </a:lnTo>
                  <a:lnTo>
                    <a:pt x="339592" y="714375"/>
                  </a:lnTo>
                  <a:lnTo>
                    <a:pt x="0" y="257176"/>
                  </a:lnTo>
                  <a:lnTo>
                    <a:pt x="33959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grpSp>
      <p:grpSp>
        <p:nvGrpSpPr>
          <p:cNvPr id="12" name="Agrupar 11">
            <a:extLst>
              <a:ext uri="{FF2B5EF4-FFF2-40B4-BE49-F238E27FC236}">
                <a16:creationId xmlns:a16="http://schemas.microsoft.com/office/drawing/2014/main" id="{4147B681-B9A5-4C7D-BFD3-B4CBF59528B4}"/>
              </a:ext>
            </a:extLst>
          </p:cNvPr>
          <p:cNvGrpSpPr/>
          <p:nvPr/>
        </p:nvGrpSpPr>
        <p:grpSpPr>
          <a:xfrm>
            <a:off x="4123423" y="5237286"/>
            <a:ext cx="3847771" cy="1138418"/>
            <a:chOff x="5575300" y="7110170"/>
            <a:chExt cx="5541191" cy="1639441"/>
          </a:xfrm>
        </p:grpSpPr>
        <p:sp>
          <p:nvSpPr>
            <p:cNvPr id="24" name="Retângulo 23">
              <a:extLst>
                <a:ext uri="{FF2B5EF4-FFF2-40B4-BE49-F238E27FC236}">
                  <a16:creationId xmlns:a16="http://schemas.microsoft.com/office/drawing/2014/main" id="{628EC9AA-024E-469A-A961-7D4544B3BCEC}"/>
                </a:ext>
              </a:extLst>
            </p:cNvPr>
            <p:cNvSpPr/>
            <p:nvPr/>
          </p:nvSpPr>
          <p:spPr>
            <a:xfrm>
              <a:off x="5575300" y="7110170"/>
              <a:ext cx="5541191" cy="1494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grpSp>
          <p:nvGrpSpPr>
            <p:cNvPr id="4" name="Agrupar 3">
              <a:extLst>
                <a:ext uri="{FF2B5EF4-FFF2-40B4-BE49-F238E27FC236}">
                  <a16:creationId xmlns:a16="http://schemas.microsoft.com/office/drawing/2014/main" id="{3359B8E3-25EA-4564-A396-8640A85D9465}"/>
                </a:ext>
              </a:extLst>
            </p:cNvPr>
            <p:cNvGrpSpPr/>
            <p:nvPr/>
          </p:nvGrpSpPr>
          <p:grpSpPr>
            <a:xfrm>
              <a:off x="5728306" y="7285165"/>
              <a:ext cx="5236689" cy="1464446"/>
              <a:chOff x="5491211" y="7285165"/>
              <a:chExt cx="5236689" cy="1464446"/>
            </a:xfrm>
          </p:grpSpPr>
          <p:sp>
            <p:nvSpPr>
              <p:cNvPr id="27" name="Espaço Reservado para Conteúdo 2">
                <a:extLst>
                  <a:ext uri="{FF2B5EF4-FFF2-40B4-BE49-F238E27FC236}">
                    <a16:creationId xmlns:a16="http://schemas.microsoft.com/office/drawing/2014/main" id="{5ABDD2E4-E590-44DC-B588-B55E0CA0F569}"/>
                  </a:ext>
                </a:extLst>
              </p:cNvPr>
              <p:cNvSpPr txBox="1">
                <a:spLocks/>
              </p:cNvSpPr>
              <p:nvPr/>
            </p:nvSpPr>
            <p:spPr>
              <a:xfrm>
                <a:off x="5491211" y="7285165"/>
                <a:ext cx="5236689" cy="1464446"/>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lgn="ctr" defTabSz="634959">
                  <a:buNone/>
                  <a:defRPr/>
                </a:pPr>
                <a:r>
                  <a:rPr lang="pt-BR" sz="1389" dirty="0">
                    <a:solidFill>
                      <a:prstClr val="black">
                        <a:lumMod val="75000"/>
                        <a:lumOff val="25000"/>
                      </a:prstClr>
                    </a:solidFill>
                    <a:latin typeface="Calibri"/>
                  </a:rPr>
                  <a:t>A partir daqui, deixamos um conteúdo genérico para que você insira suas informações.</a:t>
                </a:r>
              </a:p>
            </p:txBody>
          </p:sp>
          <p:sp>
            <p:nvSpPr>
              <p:cNvPr id="28" name="Espaço Reservado para Conteúdo 2">
                <a:extLst>
                  <a:ext uri="{FF2B5EF4-FFF2-40B4-BE49-F238E27FC236}">
                    <a16:creationId xmlns:a16="http://schemas.microsoft.com/office/drawing/2014/main" id="{51E2454F-638B-46B5-9D77-2E46336EE3D6}"/>
                  </a:ext>
                </a:extLst>
              </p:cNvPr>
              <p:cNvSpPr txBox="1">
                <a:spLocks/>
              </p:cNvSpPr>
              <p:nvPr/>
            </p:nvSpPr>
            <p:spPr>
              <a:xfrm>
                <a:off x="7131849" y="7989083"/>
                <a:ext cx="2010560" cy="433839"/>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lgn="ctr" defTabSz="634959">
                  <a:buNone/>
                  <a:defRPr/>
                </a:pPr>
                <a:r>
                  <a:rPr lang="pt-BR" sz="1389" b="1" dirty="0">
                    <a:solidFill>
                      <a:prstClr val="black">
                        <a:lumMod val="75000"/>
                        <a:lumOff val="25000"/>
                      </a:prstClr>
                    </a:solidFill>
                    <a:latin typeface="Calibri"/>
                  </a:rPr>
                  <a:t>Boa construção!</a:t>
                </a:r>
              </a:p>
            </p:txBody>
          </p:sp>
        </p:grpSp>
      </p:grpSp>
      <p:pic>
        <p:nvPicPr>
          <p:cNvPr id="31" name="Imagem 30">
            <a:extLst>
              <a:ext uri="{FF2B5EF4-FFF2-40B4-BE49-F238E27FC236}">
                <a16:creationId xmlns:a16="http://schemas.microsoft.com/office/drawing/2014/main" id="{F71546CD-3D7B-4BDE-A132-0BBB79C56ED9}"/>
              </a:ext>
            </a:extLst>
          </p:cNvPr>
          <p:cNvPicPr>
            <a:picLocks noChangeAspect="1"/>
          </p:cNvPicPr>
          <p:nvPr/>
        </p:nvPicPr>
        <p:blipFill rotWithShape="1">
          <a:blip r:embed="rId4">
            <a:extLst>
              <a:ext uri="{28A0092B-C50C-407E-A947-70E740481C1C}">
                <a14:useLocalDpi xmlns:a14="http://schemas.microsoft.com/office/drawing/2010/main" val="0"/>
              </a:ext>
            </a:extLst>
          </a:blip>
          <a:srcRect l="19090" t="29683" r="65260" b="42484"/>
          <a:stretch/>
        </p:blipFill>
        <p:spPr>
          <a:xfrm>
            <a:off x="1947360" y="2035955"/>
            <a:ext cx="1907783" cy="1908440"/>
          </a:xfrm>
          <a:prstGeom prst="rect">
            <a:avLst/>
          </a:prstGeom>
        </p:spPr>
      </p:pic>
      <p:pic>
        <p:nvPicPr>
          <p:cNvPr id="32" name="Imagem 31">
            <a:extLst>
              <a:ext uri="{FF2B5EF4-FFF2-40B4-BE49-F238E27FC236}">
                <a16:creationId xmlns:a16="http://schemas.microsoft.com/office/drawing/2014/main" id="{AA57E1F8-0F14-4A88-98C9-91D8267D140B}"/>
              </a:ext>
            </a:extLst>
          </p:cNvPr>
          <p:cNvPicPr>
            <a:picLocks noChangeAspect="1"/>
          </p:cNvPicPr>
          <p:nvPr/>
        </p:nvPicPr>
        <p:blipFill rotWithShape="1">
          <a:blip r:embed="rId4">
            <a:extLst>
              <a:ext uri="{28A0092B-C50C-407E-A947-70E740481C1C}">
                <a14:useLocalDpi xmlns:a14="http://schemas.microsoft.com/office/drawing/2010/main" val="0"/>
              </a:ext>
            </a:extLst>
          </a:blip>
          <a:srcRect l="-6060" t="54598" r="72930" b="-1930"/>
          <a:stretch/>
        </p:blipFill>
        <p:spPr>
          <a:xfrm>
            <a:off x="-737470" y="3744272"/>
            <a:ext cx="4038354" cy="3245321"/>
          </a:xfrm>
          <a:prstGeom prst="rect">
            <a:avLst/>
          </a:prstGeom>
        </p:spPr>
      </p:pic>
      <p:pic>
        <p:nvPicPr>
          <p:cNvPr id="33" name="Imagem 32">
            <a:extLst>
              <a:ext uri="{FF2B5EF4-FFF2-40B4-BE49-F238E27FC236}">
                <a16:creationId xmlns:a16="http://schemas.microsoft.com/office/drawing/2014/main" id="{C5A5C12A-6364-4642-B5AB-25522907C3FC}"/>
              </a:ext>
            </a:extLst>
          </p:cNvPr>
          <p:cNvPicPr>
            <a:picLocks noChangeAspect="1"/>
          </p:cNvPicPr>
          <p:nvPr/>
        </p:nvPicPr>
        <p:blipFill rotWithShape="1">
          <a:blip r:embed="rId4">
            <a:extLst>
              <a:ext uri="{28A0092B-C50C-407E-A947-70E740481C1C}">
                <a14:useLocalDpi xmlns:a14="http://schemas.microsoft.com/office/drawing/2010/main" val="0"/>
              </a:ext>
            </a:extLst>
          </a:blip>
          <a:srcRect l="74636" t="-8007" r="-8076" b="49069"/>
          <a:stretch/>
        </p:blipFill>
        <p:spPr>
          <a:xfrm>
            <a:off x="9099120" y="-548282"/>
            <a:ext cx="4076177" cy="4041218"/>
          </a:xfrm>
          <a:prstGeom prst="rect">
            <a:avLst/>
          </a:prstGeom>
        </p:spPr>
      </p:pic>
      <p:pic>
        <p:nvPicPr>
          <p:cNvPr id="34" name="Imagem 33">
            <a:extLst>
              <a:ext uri="{FF2B5EF4-FFF2-40B4-BE49-F238E27FC236}">
                <a16:creationId xmlns:a16="http://schemas.microsoft.com/office/drawing/2014/main" id="{21526AAB-610E-44B9-854B-77B1108C2838}"/>
              </a:ext>
            </a:extLst>
          </p:cNvPr>
          <p:cNvPicPr>
            <a:picLocks noChangeAspect="1"/>
          </p:cNvPicPr>
          <p:nvPr/>
        </p:nvPicPr>
        <p:blipFill rotWithShape="1">
          <a:blip r:embed="rId4">
            <a:extLst>
              <a:ext uri="{28A0092B-C50C-407E-A947-70E740481C1C}">
                <a14:useLocalDpi xmlns:a14="http://schemas.microsoft.com/office/drawing/2010/main" val="0"/>
              </a:ext>
            </a:extLst>
          </a:blip>
          <a:srcRect r="72880" b="71833"/>
          <a:stretch/>
        </p:blipFill>
        <p:spPr>
          <a:xfrm>
            <a:off x="1225" y="689"/>
            <a:ext cx="3305828" cy="1931319"/>
          </a:xfrm>
          <a:prstGeom prst="rect">
            <a:avLst/>
          </a:prstGeom>
        </p:spPr>
      </p:pic>
      <p:pic>
        <p:nvPicPr>
          <p:cNvPr id="35" name="Imagem 34">
            <a:extLst>
              <a:ext uri="{FF2B5EF4-FFF2-40B4-BE49-F238E27FC236}">
                <a16:creationId xmlns:a16="http://schemas.microsoft.com/office/drawing/2014/main" id="{BF114545-B7BA-4210-8FE8-16F44488FAF3}"/>
              </a:ext>
            </a:extLst>
          </p:cNvPr>
          <p:cNvPicPr>
            <a:picLocks noChangeAspect="1"/>
          </p:cNvPicPr>
          <p:nvPr/>
        </p:nvPicPr>
        <p:blipFill rotWithShape="1">
          <a:blip r:embed="rId4">
            <a:extLst>
              <a:ext uri="{28A0092B-C50C-407E-A947-70E740481C1C}">
                <a14:useLocalDpi xmlns:a14="http://schemas.microsoft.com/office/drawing/2010/main" val="0"/>
              </a:ext>
            </a:extLst>
          </a:blip>
          <a:srcRect l="72243" t="54790" r="-5848" b="1030"/>
          <a:stretch/>
        </p:blipFill>
        <p:spPr>
          <a:xfrm>
            <a:off x="8807338" y="3757501"/>
            <a:ext cx="4096336" cy="3029260"/>
          </a:xfrm>
          <a:prstGeom prst="rect">
            <a:avLst/>
          </a:prstGeom>
        </p:spPr>
      </p:pic>
      <p:pic>
        <p:nvPicPr>
          <p:cNvPr id="36" name="Imagem 35">
            <a:extLst>
              <a:ext uri="{FF2B5EF4-FFF2-40B4-BE49-F238E27FC236}">
                <a16:creationId xmlns:a16="http://schemas.microsoft.com/office/drawing/2014/main" id="{043FCF2A-6D6A-4D1A-9A17-4546711F5E56}"/>
              </a:ext>
            </a:extLst>
          </p:cNvPr>
          <p:cNvPicPr>
            <a:picLocks noChangeAspect="1"/>
          </p:cNvPicPr>
          <p:nvPr/>
        </p:nvPicPr>
        <p:blipFill rotWithShape="1">
          <a:blip r:embed="rId4">
            <a:extLst>
              <a:ext uri="{28A0092B-C50C-407E-A947-70E740481C1C}">
                <a14:useLocalDpi xmlns:a14="http://schemas.microsoft.com/office/drawing/2010/main" val="0"/>
              </a:ext>
            </a:extLst>
          </a:blip>
          <a:srcRect l="33957" t="-1" r="32438" b="55821"/>
          <a:stretch/>
        </p:blipFill>
        <p:spPr>
          <a:xfrm>
            <a:off x="4392396" y="689"/>
            <a:ext cx="4096336" cy="3029260"/>
          </a:xfrm>
          <a:prstGeom prst="rect">
            <a:avLst/>
          </a:prstGeom>
        </p:spPr>
      </p:pic>
    </p:spTree>
    <p:extLst>
      <p:ext uri="{BB962C8B-B14F-4D97-AF65-F5344CB8AC3E}">
        <p14:creationId xmlns:p14="http://schemas.microsoft.com/office/powerpoint/2010/main" val="150830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tângulo 22">
            <a:extLst>
              <a:ext uri="{FF2B5EF4-FFF2-40B4-BE49-F238E27FC236}">
                <a16:creationId xmlns:a16="http://schemas.microsoft.com/office/drawing/2014/main" id="{1DDB4CC6-4919-490D-958A-467997BDBBF2}"/>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1" name="Retângulo 30">
            <a:extLst>
              <a:ext uri="{FF2B5EF4-FFF2-40B4-BE49-F238E27FC236}">
                <a16:creationId xmlns:a16="http://schemas.microsoft.com/office/drawing/2014/main" id="{F88D0F37-5F84-40C8-8032-0C6BBD07D9B2}"/>
              </a:ext>
            </a:extLst>
          </p:cNvPr>
          <p:cNvSpPr/>
          <p:nvPr/>
        </p:nvSpPr>
        <p:spPr>
          <a:xfrm>
            <a:off x="9029771" y="689"/>
            <a:ext cx="2701075" cy="6856622"/>
          </a:xfrm>
          <a:prstGeom prst="rect">
            <a:avLst/>
          </a:prstGeom>
          <a:gradFill>
            <a:gsLst>
              <a:gs pos="0">
                <a:srgbClr val="FFAF0A"/>
              </a:gs>
              <a:gs pos="100000">
                <a:srgbClr val="FF6E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pic>
        <p:nvPicPr>
          <p:cNvPr id="11" name="Gráfico 10">
            <a:extLst>
              <a:ext uri="{FF2B5EF4-FFF2-40B4-BE49-F238E27FC236}">
                <a16:creationId xmlns:a16="http://schemas.microsoft.com/office/drawing/2014/main" id="{805E6676-AFFF-4AB8-8BB3-455D424A27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8" t="3381" r="57208" b="4014"/>
          <a:stretch/>
        </p:blipFill>
        <p:spPr>
          <a:xfrm>
            <a:off x="9192227" y="689"/>
            <a:ext cx="2408794" cy="6852190"/>
          </a:xfrm>
          <a:prstGeom prst="rect">
            <a:avLst/>
          </a:prstGeom>
        </p:spPr>
      </p:pic>
      <p:sp>
        <p:nvSpPr>
          <p:cNvPr id="12" name="Retângulo 11">
            <a:extLst>
              <a:ext uri="{FF2B5EF4-FFF2-40B4-BE49-F238E27FC236}">
                <a16:creationId xmlns:a16="http://schemas.microsoft.com/office/drawing/2014/main" id="{0F6BC641-5D14-449E-99FE-05EE2828A9FF}"/>
              </a:ext>
            </a:extLst>
          </p:cNvPr>
          <p:cNvSpPr/>
          <p:nvPr/>
        </p:nvSpPr>
        <p:spPr>
          <a:xfrm>
            <a:off x="4704622" y="504620"/>
            <a:ext cx="6502821" cy="5704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13" name="Espaço Reservado para Conteúdo 2">
            <a:extLst>
              <a:ext uri="{FF2B5EF4-FFF2-40B4-BE49-F238E27FC236}">
                <a16:creationId xmlns:a16="http://schemas.microsoft.com/office/drawing/2014/main" id="{A833DBAC-5741-4BEF-BA0D-B850A16BCA2F}"/>
              </a:ext>
            </a:extLst>
          </p:cNvPr>
          <p:cNvSpPr txBox="1">
            <a:spLocks/>
          </p:cNvSpPr>
          <p:nvPr/>
        </p:nvSpPr>
        <p:spPr>
          <a:xfrm>
            <a:off x="5433670" y="3097921"/>
            <a:ext cx="5218570" cy="1871535"/>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a:t>
            </a:r>
            <a:endParaRPr lang="pt-BR" sz="1389" b="1" dirty="0">
              <a:solidFill>
                <a:prstClr val="black">
                  <a:lumMod val="75000"/>
                  <a:lumOff val="25000"/>
                </a:prstClr>
              </a:solidFill>
              <a:latin typeface="Calibri"/>
            </a:endParaRPr>
          </a:p>
        </p:txBody>
      </p:sp>
      <p:sp>
        <p:nvSpPr>
          <p:cNvPr id="10" name="Retângulo 10">
            <a:extLst>
              <a:ext uri="{FF2B5EF4-FFF2-40B4-BE49-F238E27FC236}">
                <a16:creationId xmlns:a16="http://schemas.microsoft.com/office/drawing/2014/main" id="{BC2D41F2-1EEC-4083-9FE6-B37DA62F04CF}"/>
              </a:ext>
            </a:extLst>
          </p:cNvPr>
          <p:cNvSpPr>
            <a:spLocks noChangeArrowheads="1"/>
          </p:cNvSpPr>
          <p:nvPr/>
        </p:nvSpPr>
        <p:spPr bwMode="auto">
          <a:xfrm>
            <a:off x="5433670" y="1836253"/>
            <a:ext cx="3496002"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FFAF0A"/>
                </a:solidFill>
                <a:latin typeface="Britannic Bold" panose="020B0903060703020204" pitchFamily="34" charset="0"/>
                <a:ea typeface="ＭＳ Ｐゴシック" panose="020B0600070205080204" pitchFamily="34" charset="-128"/>
              </a:rPr>
              <a:t>destaque</a:t>
            </a:r>
          </a:p>
        </p:txBody>
      </p:sp>
      <p:sp>
        <p:nvSpPr>
          <p:cNvPr id="22" name="Espaço Reservado para Conteúdo 2">
            <a:extLst>
              <a:ext uri="{FF2B5EF4-FFF2-40B4-BE49-F238E27FC236}">
                <a16:creationId xmlns:a16="http://schemas.microsoft.com/office/drawing/2014/main" id="{F00E973E-A05C-42C1-8364-194DB4CE3EBE}"/>
              </a:ext>
            </a:extLst>
          </p:cNvPr>
          <p:cNvSpPr txBox="1">
            <a:spLocks/>
          </p:cNvSpPr>
          <p:nvPr/>
        </p:nvSpPr>
        <p:spPr>
          <a:xfrm>
            <a:off x="5433670" y="1790933"/>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528" spc="208" dirty="0">
                <a:solidFill>
                  <a:prstClr val="black"/>
                </a:solidFill>
                <a:latin typeface="Calibri"/>
              </a:rPr>
              <a:t>SEU TÍTULO COM</a:t>
            </a:r>
          </a:p>
        </p:txBody>
      </p:sp>
      <p:sp>
        <p:nvSpPr>
          <p:cNvPr id="28" name="Retângulo 27">
            <a:extLst>
              <a:ext uri="{FF2B5EF4-FFF2-40B4-BE49-F238E27FC236}">
                <a16:creationId xmlns:a16="http://schemas.microsoft.com/office/drawing/2014/main" id="{BE114DFA-FA29-420F-B2FA-B8BF99BC7D85}"/>
              </a:ext>
            </a:extLst>
          </p:cNvPr>
          <p:cNvSpPr/>
          <p:nvPr/>
        </p:nvSpPr>
        <p:spPr>
          <a:xfrm>
            <a:off x="1477000" y="1508625"/>
            <a:ext cx="3411971" cy="4186494"/>
          </a:xfrm>
          <a:prstGeom prst="rect">
            <a:avLst/>
          </a:prstGeom>
          <a:solidFill>
            <a:srgbClr val="FFA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30" name="Retângulo 29">
            <a:extLst>
              <a:ext uri="{FF2B5EF4-FFF2-40B4-BE49-F238E27FC236}">
                <a16:creationId xmlns:a16="http://schemas.microsoft.com/office/drawing/2014/main" id="{E0E942FC-9ED5-4A8B-8B62-BD6B62ED5A6B}"/>
              </a:ext>
            </a:extLst>
          </p:cNvPr>
          <p:cNvSpPr/>
          <p:nvPr/>
        </p:nvSpPr>
        <p:spPr>
          <a:xfrm>
            <a:off x="718432" y="1105677"/>
            <a:ext cx="2176203" cy="195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29" name="Retângulo 28">
            <a:extLst>
              <a:ext uri="{FF2B5EF4-FFF2-40B4-BE49-F238E27FC236}">
                <a16:creationId xmlns:a16="http://schemas.microsoft.com/office/drawing/2014/main" id="{F6BC34A0-F0EE-46F3-AFA0-62A51AE05DD2}"/>
              </a:ext>
            </a:extLst>
          </p:cNvPr>
          <p:cNvSpPr/>
          <p:nvPr/>
        </p:nvSpPr>
        <p:spPr>
          <a:xfrm>
            <a:off x="929830" y="1353534"/>
            <a:ext cx="3774792" cy="4150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cxnSp>
        <p:nvCxnSpPr>
          <p:cNvPr id="4" name="Conector reto 3">
            <a:extLst>
              <a:ext uri="{FF2B5EF4-FFF2-40B4-BE49-F238E27FC236}">
                <a16:creationId xmlns:a16="http://schemas.microsoft.com/office/drawing/2014/main" id="{9D68E7DB-EA22-4C47-B7F6-B963713E76DF}"/>
              </a:ext>
            </a:extLst>
          </p:cNvPr>
          <p:cNvCxnSpPr>
            <a:cxnSpLocks/>
          </p:cNvCxnSpPr>
          <p:nvPr/>
        </p:nvCxnSpPr>
        <p:spPr>
          <a:xfrm>
            <a:off x="929830" y="1353534"/>
            <a:ext cx="3774792" cy="41509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91B46811-30F9-4726-83C4-9999DE4775EA}"/>
              </a:ext>
            </a:extLst>
          </p:cNvPr>
          <p:cNvCxnSpPr>
            <a:cxnSpLocks/>
          </p:cNvCxnSpPr>
          <p:nvPr/>
        </p:nvCxnSpPr>
        <p:spPr>
          <a:xfrm flipH="1">
            <a:off x="929830" y="1353533"/>
            <a:ext cx="3774792" cy="4172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A916EF01-E07B-4D3B-AD76-21A6C94783ED}"/>
              </a:ext>
            </a:extLst>
          </p:cNvPr>
          <p:cNvSpPr txBox="1"/>
          <p:nvPr/>
        </p:nvSpPr>
        <p:spPr>
          <a:xfrm>
            <a:off x="1077909" y="2974678"/>
            <a:ext cx="728624" cy="657487"/>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en-US" sz="1111" dirty="0">
                <a:solidFill>
                  <a:prstClr val="white"/>
                </a:solidFill>
                <a:latin typeface="Calibri"/>
              </a:rPr>
              <a:t>Espaço para imagem</a:t>
            </a:r>
            <a:endParaRPr lang="pt-BR" sz="1111" dirty="0">
              <a:solidFill>
                <a:prstClr val="white"/>
              </a:solidFill>
              <a:latin typeface="Calibri"/>
            </a:endParaRPr>
          </a:p>
        </p:txBody>
      </p:sp>
      <p:grpSp>
        <p:nvGrpSpPr>
          <p:cNvPr id="47" name="Agrupar 46">
            <a:extLst>
              <a:ext uri="{FF2B5EF4-FFF2-40B4-BE49-F238E27FC236}">
                <a16:creationId xmlns:a16="http://schemas.microsoft.com/office/drawing/2014/main" id="{3D86A1C2-C488-499B-B16D-964E0BE123C1}"/>
              </a:ext>
            </a:extLst>
          </p:cNvPr>
          <p:cNvGrpSpPr/>
          <p:nvPr/>
        </p:nvGrpSpPr>
        <p:grpSpPr>
          <a:xfrm>
            <a:off x="0" y="6556724"/>
            <a:ext cx="12192000" cy="300587"/>
            <a:chOff x="0" y="9441374"/>
            <a:chExt cx="17557750" cy="432876"/>
          </a:xfrm>
        </p:grpSpPr>
        <p:sp>
          <p:nvSpPr>
            <p:cNvPr id="48" name="Retângulo 47">
              <a:extLst>
                <a:ext uri="{FF2B5EF4-FFF2-40B4-BE49-F238E27FC236}">
                  <a16:creationId xmlns:a16="http://schemas.microsoft.com/office/drawing/2014/main" id="{68CB3727-9B37-443F-BCAD-7CDCF1F9A50A}"/>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49" name="TextBox 3">
              <a:extLst>
                <a:ext uri="{FF2B5EF4-FFF2-40B4-BE49-F238E27FC236}">
                  <a16:creationId xmlns:a16="http://schemas.microsoft.com/office/drawing/2014/main" id="{206B7383-B482-41D0-9474-64AB229EDFDD}"/>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50" name="Imagem 49">
              <a:extLst>
                <a:ext uri="{FF2B5EF4-FFF2-40B4-BE49-F238E27FC236}">
                  <a16:creationId xmlns:a16="http://schemas.microsoft.com/office/drawing/2014/main" id="{93A84459-4590-40DD-8A8D-D33FA70FDA8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51" name="Imagem 50">
              <a:extLst>
                <a:ext uri="{FF2B5EF4-FFF2-40B4-BE49-F238E27FC236}">
                  <a16:creationId xmlns:a16="http://schemas.microsoft.com/office/drawing/2014/main" id="{9637BC25-2B13-4156-B449-5DFB7EE7237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52" name="TextBox 3">
              <a:extLst>
                <a:ext uri="{FF2B5EF4-FFF2-40B4-BE49-F238E27FC236}">
                  <a16:creationId xmlns:a16="http://schemas.microsoft.com/office/drawing/2014/main" id="{C570AB58-E628-4901-8604-96BC051D9F5C}"/>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53" name="TextBox 3">
              <a:extLst>
                <a:ext uri="{FF2B5EF4-FFF2-40B4-BE49-F238E27FC236}">
                  <a16:creationId xmlns:a16="http://schemas.microsoft.com/office/drawing/2014/main" id="{61FB5ADF-E321-4822-B58C-F420CE995EAB}"/>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54" name="TextBox 3">
              <a:extLst>
                <a:ext uri="{FF2B5EF4-FFF2-40B4-BE49-F238E27FC236}">
                  <a16:creationId xmlns:a16="http://schemas.microsoft.com/office/drawing/2014/main" id="{EABD1239-F36C-4DA9-BD91-83F7B3726EA1}"/>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spTree>
    <p:extLst>
      <p:ext uri="{BB962C8B-B14F-4D97-AF65-F5344CB8AC3E}">
        <p14:creationId xmlns:p14="http://schemas.microsoft.com/office/powerpoint/2010/main" val="40966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tângulo 29">
            <a:extLst>
              <a:ext uri="{FF2B5EF4-FFF2-40B4-BE49-F238E27FC236}">
                <a16:creationId xmlns:a16="http://schemas.microsoft.com/office/drawing/2014/main" id="{7AC54B56-B0A7-4635-B8B3-4EE129CA2BEC}"/>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1" name="Retângulo 30">
            <a:extLst>
              <a:ext uri="{FF2B5EF4-FFF2-40B4-BE49-F238E27FC236}">
                <a16:creationId xmlns:a16="http://schemas.microsoft.com/office/drawing/2014/main" id="{F88D0F37-5F84-40C8-8032-0C6BBD07D9B2}"/>
              </a:ext>
            </a:extLst>
          </p:cNvPr>
          <p:cNvSpPr/>
          <p:nvPr/>
        </p:nvSpPr>
        <p:spPr>
          <a:xfrm>
            <a:off x="0" y="2812629"/>
            <a:ext cx="12192000" cy="4044682"/>
          </a:xfrm>
          <a:prstGeom prst="rect">
            <a:avLst/>
          </a:prstGeom>
          <a:gradFill>
            <a:gsLst>
              <a:gs pos="0">
                <a:srgbClr val="01BFD3"/>
              </a:gs>
              <a:gs pos="100000">
                <a:srgbClr val="009F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44" name="Retângulo 43">
            <a:extLst>
              <a:ext uri="{FF2B5EF4-FFF2-40B4-BE49-F238E27FC236}">
                <a16:creationId xmlns:a16="http://schemas.microsoft.com/office/drawing/2014/main" id="{218832BA-5BB9-48A0-808D-DBF12EAFCF05}"/>
              </a:ext>
            </a:extLst>
          </p:cNvPr>
          <p:cNvSpPr/>
          <p:nvPr/>
        </p:nvSpPr>
        <p:spPr>
          <a:xfrm>
            <a:off x="7066784" y="2933572"/>
            <a:ext cx="4626098" cy="2672414"/>
          </a:xfrm>
          <a:prstGeom prst="rect">
            <a:avLst/>
          </a:prstGeom>
          <a:solidFill>
            <a:srgbClr val="009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pic>
        <p:nvPicPr>
          <p:cNvPr id="11" name="Gráfico 10">
            <a:extLst>
              <a:ext uri="{FF2B5EF4-FFF2-40B4-BE49-F238E27FC236}">
                <a16:creationId xmlns:a16="http://schemas.microsoft.com/office/drawing/2014/main" id="{805E6676-AFFF-4AB8-8BB3-455D424A27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7" t="3381" r="56977" b="4014"/>
          <a:stretch/>
        </p:blipFill>
        <p:spPr>
          <a:xfrm>
            <a:off x="496654" y="689"/>
            <a:ext cx="2425904" cy="6852190"/>
          </a:xfrm>
          <a:prstGeom prst="rect">
            <a:avLst/>
          </a:prstGeom>
        </p:spPr>
      </p:pic>
      <p:sp>
        <p:nvSpPr>
          <p:cNvPr id="12" name="Retângulo 11">
            <a:extLst>
              <a:ext uri="{FF2B5EF4-FFF2-40B4-BE49-F238E27FC236}">
                <a16:creationId xmlns:a16="http://schemas.microsoft.com/office/drawing/2014/main" id="{0F6BC641-5D14-449E-99FE-05EE2828A9FF}"/>
              </a:ext>
            </a:extLst>
          </p:cNvPr>
          <p:cNvSpPr/>
          <p:nvPr/>
        </p:nvSpPr>
        <p:spPr>
          <a:xfrm>
            <a:off x="907077" y="689"/>
            <a:ext cx="5604181" cy="603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10" name="Retângulo 10">
            <a:extLst>
              <a:ext uri="{FF2B5EF4-FFF2-40B4-BE49-F238E27FC236}">
                <a16:creationId xmlns:a16="http://schemas.microsoft.com/office/drawing/2014/main" id="{BC2D41F2-1EEC-4083-9FE6-B37DA62F04CF}"/>
              </a:ext>
            </a:extLst>
          </p:cNvPr>
          <p:cNvSpPr>
            <a:spLocks noChangeArrowheads="1"/>
          </p:cNvSpPr>
          <p:nvPr/>
        </p:nvSpPr>
        <p:spPr bwMode="auto">
          <a:xfrm>
            <a:off x="2017186" y="998467"/>
            <a:ext cx="3983556"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00A0D4"/>
                </a:solidFill>
                <a:latin typeface="Britannic Bold" panose="020B0903060703020204" pitchFamily="34" charset="0"/>
                <a:ea typeface="ＭＳ Ｐゴシック" panose="020B0600070205080204" pitchFamily="34" charset="-128"/>
              </a:rPr>
              <a:t>destaque</a:t>
            </a:r>
          </a:p>
        </p:txBody>
      </p:sp>
      <p:sp>
        <p:nvSpPr>
          <p:cNvPr id="22" name="Espaço Reservado para Conteúdo 2">
            <a:extLst>
              <a:ext uri="{FF2B5EF4-FFF2-40B4-BE49-F238E27FC236}">
                <a16:creationId xmlns:a16="http://schemas.microsoft.com/office/drawing/2014/main" id="{F00E973E-A05C-42C1-8364-194DB4CE3EBE}"/>
              </a:ext>
            </a:extLst>
          </p:cNvPr>
          <p:cNvSpPr txBox="1">
            <a:spLocks/>
          </p:cNvSpPr>
          <p:nvPr/>
        </p:nvSpPr>
        <p:spPr>
          <a:xfrm>
            <a:off x="2017186" y="953147"/>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528" spc="208" dirty="0">
                <a:solidFill>
                  <a:prstClr val="black"/>
                </a:solidFill>
                <a:latin typeface="Calibri"/>
              </a:rPr>
              <a:t>SEU TÍTULO COM</a:t>
            </a:r>
          </a:p>
        </p:txBody>
      </p:sp>
      <p:sp>
        <p:nvSpPr>
          <p:cNvPr id="29" name="Retângulo 28">
            <a:extLst>
              <a:ext uri="{FF2B5EF4-FFF2-40B4-BE49-F238E27FC236}">
                <a16:creationId xmlns:a16="http://schemas.microsoft.com/office/drawing/2014/main" id="{F6BC34A0-F0EE-46F3-AFA0-62A51AE05DD2}"/>
              </a:ext>
            </a:extLst>
          </p:cNvPr>
          <p:cNvSpPr/>
          <p:nvPr/>
        </p:nvSpPr>
        <p:spPr>
          <a:xfrm>
            <a:off x="5952396" y="1430665"/>
            <a:ext cx="5404978" cy="37856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cxnSp>
        <p:nvCxnSpPr>
          <p:cNvPr id="4" name="Conector reto 3">
            <a:extLst>
              <a:ext uri="{FF2B5EF4-FFF2-40B4-BE49-F238E27FC236}">
                <a16:creationId xmlns:a16="http://schemas.microsoft.com/office/drawing/2014/main" id="{9D68E7DB-EA22-4C47-B7F6-B963713E76DF}"/>
              </a:ext>
            </a:extLst>
          </p:cNvPr>
          <p:cNvCxnSpPr>
            <a:cxnSpLocks/>
          </p:cNvCxnSpPr>
          <p:nvPr/>
        </p:nvCxnSpPr>
        <p:spPr>
          <a:xfrm>
            <a:off x="5937115" y="1432376"/>
            <a:ext cx="5420259" cy="37839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91B46811-30F9-4726-83C4-9999DE4775EA}"/>
              </a:ext>
            </a:extLst>
          </p:cNvPr>
          <p:cNvCxnSpPr>
            <a:cxnSpLocks/>
          </p:cNvCxnSpPr>
          <p:nvPr/>
        </p:nvCxnSpPr>
        <p:spPr>
          <a:xfrm flipH="1">
            <a:off x="5952396" y="1430665"/>
            <a:ext cx="5404978" cy="37856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A916EF01-E07B-4D3B-AD76-21A6C94783ED}"/>
              </a:ext>
            </a:extLst>
          </p:cNvPr>
          <p:cNvSpPr txBox="1"/>
          <p:nvPr/>
        </p:nvSpPr>
        <p:spPr>
          <a:xfrm>
            <a:off x="6145278" y="3056285"/>
            <a:ext cx="728624" cy="657487"/>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en-US" sz="1111" dirty="0">
                <a:solidFill>
                  <a:prstClr val="white"/>
                </a:solidFill>
                <a:latin typeface="Calibri"/>
              </a:rPr>
              <a:t>Espaço para imagem</a:t>
            </a:r>
            <a:endParaRPr lang="pt-BR" sz="1111" dirty="0">
              <a:solidFill>
                <a:prstClr val="white"/>
              </a:solidFill>
              <a:latin typeface="Calibri"/>
            </a:endParaRPr>
          </a:p>
        </p:txBody>
      </p:sp>
      <p:cxnSp>
        <p:nvCxnSpPr>
          <p:cNvPr id="39" name="Conector reto 38">
            <a:extLst>
              <a:ext uri="{FF2B5EF4-FFF2-40B4-BE49-F238E27FC236}">
                <a16:creationId xmlns:a16="http://schemas.microsoft.com/office/drawing/2014/main" id="{85CFC71C-D1A4-42C9-8998-929135EDC62F}"/>
              </a:ext>
            </a:extLst>
          </p:cNvPr>
          <p:cNvCxnSpPr>
            <a:cxnSpLocks/>
          </p:cNvCxnSpPr>
          <p:nvPr/>
        </p:nvCxnSpPr>
        <p:spPr>
          <a:xfrm>
            <a:off x="1690238" y="651725"/>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grpSp>
        <p:nvGrpSpPr>
          <p:cNvPr id="23" name="Agrupar 22">
            <a:extLst>
              <a:ext uri="{FF2B5EF4-FFF2-40B4-BE49-F238E27FC236}">
                <a16:creationId xmlns:a16="http://schemas.microsoft.com/office/drawing/2014/main" id="{D7ACD8FB-2BF9-4F21-90D0-96B811F1C5AA}"/>
              </a:ext>
            </a:extLst>
          </p:cNvPr>
          <p:cNvGrpSpPr/>
          <p:nvPr/>
        </p:nvGrpSpPr>
        <p:grpSpPr>
          <a:xfrm>
            <a:off x="0" y="6556724"/>
            <a:ext cx="12192000" cy="300587"/>
            <a:chOff x="0" y="9441374"/>
            <a:chExt cx="17557750" cy="432876"/>
          </a:xfrm>
        </p:grpSpPr>
        <p:sp>
          <p:nvSpPr>
            <p:cNvPr id="24" name="Retângulo 23">
              <a:extLst>
                <a:ext uri="{FF2B5EF4-FFF2-40B4-BE49-F238E27FC236}">
                  <a16:creationId xmlns:a16="http://schemas.microsoft.com/office/drawing/2014/main" id="{24E9B3DC-8528-45A2-B7FB-B67B17233A08}"/>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25" name="TextBox 3">
              <a:extLst>
                <a:ext uri="{FF2B5EF4-FFF2-40B4-BE49-F238E27FC236}">
                  <a16:creationId xmlns:a16="http://schemas.microsoft.com/office/drawing/2014/main" id="{7ABBA973-8336-474D-B547-0282784EC700}"/>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26" name="Imagem 25">
              <a:extLst>
                <a:ext uri="{FF2B5EF4-FFF2-40B4-BE49-F238E27FC236}">
                  <a16:creationId xmlns:a16="http://schemas.microsoft.com/office/drawing/2014/main" id="{A1E54798-D4B3-4730-8219-1C936D63D0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27" name="Imagem 26">
              <a:extLst>
                <a:ext uri="{FF2B5EF4-FFF2-40B4-BE49-F238E27FC236}">
                  <a16:creationId xmlns:a16="http://schemas.microsoft.com/office/drawing/2014/main" id="{B79F99CF-4C1E-451A-9BD3-910B648EF08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2" name="TextBox 3">
              <a:extLst>
                <a:ext uri="{FF2B5EF4-FFF2-40B4-BE49-F238E27FC236}">
                  <a16:creationId xmlns:a16="http://schemas.microsoft.com/office/drawing/2014/main" id="{56BD54EB-E592-4D70-874E-037DFA5CF809}"/>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33" name="TextBox 3">
              <a:extLst>
                <a:ext uri="{FF2B5EF4-FFF2-40B4-BE49-F238E27FC236}">
                  <a16:creationId xmlns:a16="http://schemas.microsoft.com/office/drawing/2014/main" id="{5327CB42-EB57-41C4-BEDA-B051B3FB47A7}"/>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34" name="TextBox 3">
              <a:extLst>
                <a:ext uri="{FF2B5EF4-FFF2-40B4-BE49-F238E27FC236}">
                  <a16:creationId xmlns:a16="http://schemas.microsoft.com/office/drawing/2014/main" id="{B38CD8FC-689D-49A2-B67E-BF89ACE01DAF}"/>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sp>
        <p:nvSpPr>
          <p:cNvPr id="28" name="TextBox 7">
            <a:extLst>
              <a:ext uri="{FF2B5EF4-FFF2-40B4-BE49-F238E27FC236}">
                <a16:creationId xmlns:a16="http://schemas.microsoft.com/office/drawing/2014/main" id="{D3A652AD-A95C-415A-96D6-5E0A994F0B7A}"/>
              </a:ext>
            </a:extLst>
          </p:cNvPr>
          <p:cNvSpPr txBox="1"/>
          <p:nvPr/>
        </p:nvSpPr>
        <p:spPr>
          <a:xfrm>
            <a:off x="2017186" y="2179763"/>
            <a:ext cx="1181253" cy="3068019"/>
          </a:xfrm>
          <a:prstGeom prst="rect">
            <a:avLst/>
          </a:prstGeom>
          <a:noFill/>
        </p:spPr>
        <p:txBody>
          <a:bodyPr wrap="square" rtlCol="0" anchor="ctr" anchorCtr="0">
            <a:spAutoFit/>
          </a:bodyPr>
          <a:lstStyle/>
          <a:p>
            <a:pPr marL="249984" indent="-249984" defTabSz="634959" eaLnBrk="0" fontAlgn="base" hangingPunct="0">
              <a:lnSpc>
                <a:spcPct val="90000"/>
              </a:lnSpc>
              <a:spcBef>
                <a:spcPts val="800"/>
              </a:spcBef>
              <a:spcAft>
                <a:spcPts val="800"/>
              </a:spcAft>
              <a:buClr>
                <a:srgbClr val="00A0D4"/>
              </a:buClr>
              <a:buSzPct val="130000"/>
              <a:buFont typeface="+mj-lt"/>
              <a:buAutoNum type="arabicPeriod"/>
              <a:defRPr/>
            </a:pPr>
            <a:r>
              <a:rPr lang="pt-BR" sz="1389" dirty="0">
                <a:solidFill>
                  <a:srgbClr val="404040"/>
                </a:solidFill>
                <a:latin typeface="Calibri"/>
                <a:ea typeface="ＭＳ Ｐゴシック" panose="020B0600070205080204" pitchFamily="34" charset="-128"/>
              </a:rPr>
              <a:t>Tópico 1</a:t>
            </a:r>
          </a:p>
          <a:p>
            <a:pPr marL="249984" indent="-249984" defTabSz="634959" eaLnBrk="0" fontAlgn="base" hangingPunct="0">
              <a:lnSpc>
                <a:spcPct val="90000"/>
              </a:lnSpc>
              <a:spcBef>
                <a:spcPts val="800"/>
              </a:spcBef>
              <a:spcAft>
                <a:spcPts val="800"/>
              </a:spcAft>
              <a:buClr>
                <a:srgbClr val="00A0D4"/>
              </a:buClr>
              <a:buSzPct val="130000"/>
              <a:buFont typeface="+mj-lt"/>
              <a:buAutoNum type="arabicPeriod"/>
              <a:defRPr/>
            </a:pPr>
            <a:r>
              <a:rPr lang="pt-BR" sz="1389" dirty="0">
                <a:solidFill>
                  <a:srgbClr val="404040"/>
                </a:solidFill>
                <a:latin typeface="Calibri"/>
                <a:ea typeface="ＭＳ Ｐゴシック" panose="020B0600070205080204" pitchFamily="34" charset="-128"/>
              </a:rPr>
              <a:t>Tópico 2</a:t>
            </a:r>
          </a:p>
          <a:p>
            <a:pPr marL="249984" indent="-249984" defTabSz="634959" eaLnBrk="0" fontAlgn="base" hangingPunct="0">
              <a:lnSpc>
                <a:spcPct val="90000"/>
              </a:lnSpc>
              <a:spcBef>
                <a:spcPts val="800"/>
              </a:spcBef>
              <a:spcAft>
                <a:spcPts val="800"/>
              </a:spcAft>
              <a:buClr>
                <a:srgbClr val="00A0D4"/>
              </a:buClr>
              <a:buSzPct val="130000"/>
              <a:buFont typeface="+mj-lt"/>
              <a:buAutoNum type="arabicPeriod"/>
              <a:defRPr/>
            </a:pPr>
            <a:r>
              <a:rPr lang="pt-BR" sz="1389" dirty="0">
                <a:solidFill>
                  <a:srgbClr val="404040"/>
                </a:solidFill>
                <a:latin typeface="Calibri"/>
                <a:ea typeface="ＭＳ Ｐゴシック" panose="020B0600070205080204" pitchFamily="34" charset="-128"/>
              </a:rPr>
              <a:t>Tópico 3</a:t>
            </a:r>
          </a:p>
          <a:p>
            <a:pPr marL="249984" indent="-249984" defTabSz="634959" eaLnBrk="0" fontAlgn="base" hangingPunct="0">
              <a:lnSpc>
                <a:spcPct val="90000"/>
              </a:lnSpc>
              <a:spcBef>
                <a:spcPts val="800"/>
              </a:spcBef>
              <a:spcAft>
                <a:spcPts val="800"/>
              </a:spcAft>
              <a:buClr>
                <a:srgbClr val="00A0D4"/>
              </a:buClr>
              <a:buSzPct val="130000"/>
              <a:buFont typeface="+mj-lt"/>
              <a:buAutoNum type="arabicPeriod"/>
              <a:defRPr/>
            </a:pPr>
            <a:r>
              <a:rPr lang="pt-BR" sz="1389" dirty="0">
                <a:solidFill>
                  <a:srgbClr val="404040"/>
                </a:solidFill>
                <a:latin typeface="Calibri"/>
                <a:ea typeface="ＭＳ Ｐゴシック" panose="020B0600070205080204" pitchFamily="34" charset="-128"/>
              </a:rPr>
              <a:t>Tópico 4</a:t>
            </a:r>
          </a:p>
          <a:p>
            <a:pPr marL="249984" indent="-249984" defTabSz="634959" eaLnBrk="0" fontAlgn="base" hangingPunct="0">
              <a:lnSpc>
                <a:spcPct val="90000"/>
              </a:lnSpc>
              <a:spcBef>
                <a:spcPts val="800"/>
              </a:spcBef>
              <a:spcAft>
                <a:spcPts val="800"/>
              </a:spcAft>
              <a:buClr>
                <a:srgbClr val="00A0D4"/>
              </a:buClr>
              <a:buSzPct val="130000"/>
              <a:buFont typeface="+mj-lt"/>
              <a:buAutoNum type="arabicPeriod"/>
              <a:defRPr/>
            </a:pPr>
            <a:r>
              <a:rPr lang="pt-BR" sz="1389" dirty="0">
                <a:solidFill>
                  <a:srgbClr val="404040"/>
                </a:solidFill>
                <a:latin typeface="Calibri"/>
                <a:ea typeface="ＭＳ Ｐゴシック" panose="020B0600070205080204" pitchFamily="34" charset="-128"/>
              </a:rPr>
              <a:t>Tópico 5</a:t>
            </a:r>
          </a:p>
          <a:p>
            <a:pPr marL="249984" indent="-249984" defTabSz="634959" eaLnBrk="0" fontAlgn="base" hangingPunct="0">
              <a:lnSpc>
                <a:spcPct val="90000"/>
              </a:lnSpc>
              <a:spcBef>
                <a:spcPts val="800"/>
              </a:spcBef>
              <a:spcAft>
                <a:spcPts val="800"/>
              </a:spcAft>
              <a:buClr>
                <a:srgbClr val="00A0D4"/>
              </a:buClr>
              <a:buSzPct val="130000"/>
              <a:buFont typeface="+mj-lt"/>
              <a:buAutoNum type="arabicPeriod"/>
              <a:defRPr/>
            </a:pPr>
            <a:r>
              <a:rPr lang="pt-BR" sz="1389" dirty="0">
                <a:solidFill>
                  <a:srgbClr val="404040"/>
                </a:solidFill>
                <a:latin typeface="Calibri"/>
                <a:ea typeface="ＭＳ Ｐゴシック" panose="020B0600070205080204" pitchFamily="34" charset="-128"/>
              </a:rPr>
              <a:t>Tópico 6</a:t>
            </a:r>
          </a:p>
          <a:p>
            <a:pPr marL="249984" indent="-249984" defTabSz="634959" eaLnBrk="0" fontAlgn="base" hangingPunct="0">
              <a:lnSpc>
                <a:spcPct val="90000"/>
              </a:lnSpc>
              <a:spcBef>
                <a:spcPts val="800"/>
              </a:spcBef>
              <a:spcAft>
                <a:spcPts val="800"/>
              </a:spcAft>
              <a:buClr>
                <a:srgbClr val="00A0D4"/>
              </a:buClr>
              <a:buSzPct val="130000"/>
              <a:buFont typeface="+mj-lt"/>
              <a:buAutoNum type="arabicPeriod"/>
              <a:defRPr/>
            </a:pPr>
            <a:r>
              <a:rPr lang="pt-BR" sz="1389" dirty="0">
                <a:solidFill>
                  <a:srgbClr val="404040"/>
                </a:solidFill>
                <a:latin typeface="Calibri"/>
                <a:ea typeface="ＭＳ Ｐゴシック" panose="020B0600070205080204" pitchFamily="34" charset="-128"/>
              </a:rPr>
              <a:t>Tópico 7</a:t>
            </a:r>
          </a:p>
          <a:p>
            <a:pPr marL="249984" indent="-249984" defTabSz="634959" eaLnBrk="0" fontAlgn="base" hangingPunct="0">
              <a:lnSpc>
                <a:spcPct val="90000"/>
              </a:lnSpc>
              <a:spcBef>
                <a:spcPts val="800"/>
              </a:spcBef>
              <a:spcAft>
                <a:spcPts val="800"/>
              </a:spcAft>
              <a:buClr>
                <a:srgbClr val="00A0D4"/>
              </a:buClr>
              <a:buSzPct val="130000"/>
              <a:buFont typeface="+mj-lt"/>
              <a:buAutoNum type="arabicPeriod"/>
              <a:defRPr/>
            </a:pPr>
            <a:r>
              <a:rPr lang="pt-BR" sz="1389" dirty="0">
                <a:solidFill>
                  <a:srgbClr val="404040"/>
                </a:solidFill>
                <a:latin typeface="Calibri"/>
                <a:ea typeface="ＭＳ Ｐゴシック" panose="020B0600070205080204" pitchFamily="34" charset="-128"/>
              </a:rPr>
              <a:t>Tópico 8</a:t>
            </a:r>
          </a:p>
        </p:txBody>
      </p:sp>
      <p:sp>
        <p:nvSpPr>
          <p:cNvPr id="35" name="TextBox 7">
            <a:extLst>
              <a:ext uri="{FF2B5EF4-FFF2-40B4-BE49-F238E27FC236}">
                <a16:creationId xmlns:a16="http://schemas.microsoft.com/office/drawing/2014/main" id="{152F9A6E-4077-4C5C-8316-EED0CBAC603E}"/>
              </a:ext>
            </a:extLst>
          </p:cNvPr>
          <p:cNvSpPr txBox="1"/>
          <p:nvPr/>
        </p:nvSpPr>
        <p:spPr>
          <a:xfrm>
            <a:off x="3991312" y="2179763"/>
            <a:ext cx="1181253" cy="3068019"/>
          </a:xfrm>
          <a:prstGeom prst="rect">
            <a:avLst/>
          </a:prstGeom>
          <a:noFill/>
        </p:spPr>
        <p:txBody>
          <a:bodyPr wrap="square" rtlCol="0" anchor="ctr" anchorCtr="0">
            <a:spAutoFit/>
          </a:bodyPr>
          <a:lstStyle/>
          <a:p>
            <a:pPr marL="317480" indent="-317480" defTabSz="634959" eaLnBrk="0" fontAlgn="base" hangingPunct="0">
              <a:lnSpc>
                <a:spcPct val="90000"/>
              </a:lnSpc>
              <a:spcBef>
                <a:spcPts val="800"/>
              </a:spcBef>
              <a:spcAft>
                <a:spcPts val="800"/>
              </a:spcAft>
              <a:buClr>
                <a:srgbClr val="00A0D4"/>
              </a:buClr>
              <a:buSzPct val="130000"/>
              <a:buFont typeface="+mj-lt"/>
              <a:buAutoNum type="arabicPeriod" startAt="9"/>
              <a:defRPr/>
            </a:pPr>
            <a:r>
              <a:rPr lang="pt-BR" sz="1389" dirty="0">
                <a:solidFill>
                  <a:srgbClr val="404040"/>
                </a:solidFill>
                <a:latin typeface="Calibri"/>
                <a:ea typeface="ＭＳ Ｐゴシック" panose="020B0600070205080204" pitchFamily="34" charset="-128"/>
              </a:rPr>
              <a:t>Tópico 1</a:t>
            </a:r>
          </a:p>
          <a:p>
            <a:pPr marL="317480" indent="-317480" defTabSz="634959" eaLnBrk="0" fontAlgn="base" hangingPunct="0">
              <a:lnSpc>
                <a:spcPct val="90000"/>
              </a:lnSpc>
              <a:spcBef>
                <a:spcPts val="800"/>
              </a:spcBef>
              <a:spcAft>
                <a:spcPts val="800"/>
              </a:spcAft>
              <a:buClr>
                <a:srgbClr val="00A0D4"/>
              </a:buClr>
              <a:buSzPct val="130000"/>
              <a:buFont typeface="+mj-lt"/>
              <a:buAutoNum type="arabicPeriod" startAt="9"/>
              <a:defRPr/>
            </a:pPr>
            <a:r>
              <a:rPr lang="pt-BR" sz="1389" dirty="0">
                <a:solidFill>
                  <a:srgbClr val="404040"/>
                </a:solidFill>
                <a:latin typeface="Calibri"/>
                <a:ea typeface="ＭＳ Ｐゴシック" panose="020B0600070205080204" pitchFamily="34" charset="-128"/>
              </a:rPr>
              <a:t>Tópico 2</a:t>
            </a:r>
          </a:p>
          <a:p>
            <a:pPr marL="317480" indent="-317480" defTabSz="634959" eaLnBrk="0" fontAlgn="base" hangingPunct="0">
              <a:lnSpc>
                <a:spcPct val="90000"/>
              </a:lnSpc>
              <a:spcBef>
                <a:spcPts val="800"/>
              </a:spcBef>
              <a:spcAft>
                <a:spcPts val="800"/>
              </a:spcAft>
              <a:buClr>
                <a:srgbClr val="00A0D4"/>
              </a:buClr>
              <a:buSzPct val="130000"/>
              <a:buFont typeface="+mj-lt"/>
              <a:buAutoNum type="arabicPeriod" startAt="9"/>
              <a:defRPr/>
            </a:pPr>
            <a:r>
              <a:rPr lang="pt-BR" sz="1389" dirty="0">
                <a:solidFill>
                  <a:srgbClr val="404040"/>
                </a:solidFill>
                <a:latin typeface="Calibri"/>
                <a:ea typeface="ＭＳ Ｐゴシック" panose="020B0600070205080204" pitchFamily="34" charset="-128"/>
              </a:rPr>
              <a:t>Tópico 3</a:t>
            </a:r>
          </a:p>
          <a:p>
            <a:pPr marL="317480" indent="-317480" defTabSz="634959" eaLnBrk="0" fontAlgn="base" hangingPunct="0">
              <a:lnSpc>
                <a:spcPct val="90000"/>
              </a:lnSpc>
              <a:spcBef>
                <a:spcPts val="800"/>
              </a:spcBef>
              <a:spcAft>
                <a:spcPts val="800"/>
              </a:spcAft>
              <a:buClr>
                <a:srgbClr val="00A0D4"/>
              </a:buClr>
              <a:buSzPct val="130000"/>
              <a:buFont typeface="+mj-lt"/>
              <a:buAutoNum type="arabicPeriod" startAt="9"/>
              <a:defRPr/>
            </a:pPr>
            <a:r>
              <a:rPr lang="pt-BR" sz="1389" dirty="0">
                <a:solidFill>
                  <a:srgbClr val="404040"/>
                </a:solidFill>
                <a:latin typeface="Calibri"/>
                <a:ea typeface="ＭＳ Ｐゴシック" panose="020B0600070205080204" pitchFamily="34" charset="-128"/>
              </a:rPr>
              <a:t>Tópico 4</a:t>
            </a:r>
          </a:p>
          <a:p>
            <a:pPr marL="317480" indent="-317480" defTabSz="634959" eaLnBrk="0" fontAlgn="base" hangingPunct="0">
              <a:lnSpc>
                <a:spcPct val="90000"/>
              </a:lnSpc>
              <a:spcBef>
                <a:spcPts val="800"/>
              </a:spcBef>
              <a:spcAft>
                <a:spcPts val="800"/>
              </a:spcAft>
              <a:buClr>
                <a:srgbClr val="00A0D4"/>
              </a:buClr>
              <a:buSzPct val="130000"/>
              <a:buFont typeface="+mj-lt"/>
              <a:buAutoNum type="arabicPeriod" startAt="9"/>
              <a:defRPr/>
            </a:pPr>
            <a:r>
              <a:rPr lang="pt-BR" sz="1389" dirty="0">
                <a:solidFill>
                  <a:srgbClr val="404040"/>
                </a:solidFill>
                <a:latin typeface="Calibri"/>
                <a:ea typeface="ＭＳ Ｐゴシック" panose="020B0600070205080204" pitchFamily="34" charset="-128"/>
              </a:rPr>
              <a:t>Tópico 5</a:t>
            </a:r>
          </a:p>
          <a:p>
            <a:pPr marL="317480" indent="-317480" defTabSz="634959" eaLnBrk="0" fontAlgn="base" hangingPunct="0">
              <a:lnSpc>
                <a:spcPct val="90000"/>
              </a:lnSpc>
              <a:spcBef>
                <a:spcPts val="800"/>
              </a:spcBef>
              <a:spcAft>
                <a:spcPts val="800"/>
              </a:spcAft>
              <a:buClr>
                <a:srgbClr val="00A0D4"/>
              </a:buClr>
              <a:buSzPct val="130000"/>
              <a:buFont typeface="+mj-lt"/>
              <a:buAutoNum type="arabicPeriod" startAt="9"/>
              <a:defRPr/>
            </a:pPr>
            <a:r>
              <a:rPr lang="pt-BR" sz="1389" dirty="0">
                <a:solidFill>
                  <a:srgbClr val="404040"/>
                </a:solidFill>
                <a:latin typeface="Calibri"/>
                <a:ea typeface="ＭＳ Ｐゴシック" panose="020B0600070205080204" pitchFamily="34" charset="-128"/>
              </a:rPr>
              <a:t>Tópico 6</a:t>
            </a:r>
          </a:p>
          <a:p>
            <a:pPr marL="317480" indent="-317480" defTabSz="634959" eaLnBrk="0" fontAlgn="base" hangingPunct="0">
              <a:lnSpc>
                <a:spcPct val="90000"/>
              </a:lnSpc>
              <a:spcBef>
                <a:spcPts val="800"/>
              </a:spcBef>
              <a:spcAft>
                <a:spcPts val="800"/>
              </a:spcAft>
              <a:buClr>
                <a:srgbClr val="00A0D4"/>
              </a:buClr>
              <a:buSzPct val="130000"/>
              <a:buFont typeface="+mj-lt"/>
              <a:buAutoNum type="arabicPeriod" startAt="9"/>
              <a:defRPr/>
            </a:pPr>
            <a:r>
              <a:rPr lang="pt-BR" sz="1389" dirty="0">
                <a:solidFill>
                  <a:srgbClr val="404040"/>
                </a:solidFill>
                <a:latin typeface="Calibri"/>
                <a:ea typeface="ＭＳ Ｐゴシック" panose="020B0600070205080204" pitchFamily="34" charset="-128"/>
              </a:rPr>
              <a:t>Tópico 7</a:t>
            </a:r>
          </a:p>
          <a:p>
            <a:pPr marL="317480" indent="-317480" defTabSz="634959" eaLnBrk="0" fontAlgn="base" hangingPunct="0">
              <a:lnSpc>
                <a:spcPct val="90000"/>
              </a:lnSpc>
              <a:spcBef>
                <a:spcPts val="800"/>
              </a:spcBef>
              <a:spcAft>
                <a:spcPts val="800"/>
              </a:spcAft>
              <a:buClr>
                <a:srgbClr val="00A0D4"/>
              </a:buClr>
              <a:buSzPct val="130000"/>
              <a:buFont typeface="+mj-lt"/>
              <a:buAutoNum type="arabicPeriod" startAt="9"/>
              <a:defRPr/>
            </a:pPr>
            <a:r>
              <a:rPr lang="pt-BR" sz="1389" dirty="0">
                <a:solidFill>
                  <a:srgbClr val="404040"/>
                </a:solidFill>
                <a:latin typeface="Calibri"/>
                <a:ea typeface="ＭＳ Ｐゴシック" panose="020B0600070205080204" pitchFamily="34" charset="-128"/>
              </a:rPr>
              <a:t>Tópico 8</a:t>
            </a:r>
          </a:p>
        </p:txBody>
      </p:sp>
    </p:spTree>
    <p:extLst>
      <p:ext uri="{BB962C8B-B14F-4D97-AF65-F5344CB8AC3E}">
        <p14:creationId xmlns:p14="http://schemas.microsoft.com/office/powerpoint/2010/main" val="123783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a:extLst>
              <a:ext uri="{FF2B5EF4-FFF2-40B4-BE49-F238E27FC236}">
                <a16:creationId xmlns:a16="http://schemas.microsoft.com/office/drawing/2014/main" id="{C0F598E7-AEBB-4187-967E-D4B5A3ECBE9B}"/>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1" name="Retângulo 30">
            <a:extLst>
              <a:ext uri="{FF2B5EF4-FFF2-40B4-BE49-F238E27FC236}">
                <a16:creationId xmlns:a16="http://schemas.microsoft.com/office/drawing/2014/main" id="{F88D0F37-5F84-40C8-8032-0C6BBD07D9B2}"/>
              </a:ext>
            </a:extLst>
          </p:cNvPr>
          <p:cNvSpPr/>
          <p:nvPr/>
        </p:nvSpPr>
        <p:spPr>
          <a:xfrm>
            <a:off x="0" y="486890"/>
            <a:ext cx="12192000" cy="2665316"/>
          </a:xfrm>
          <a:prstGeom prst="rect">
            <a:avLst/>
          </a:prstGeom>
          <a:gradFill>
            <a:gsLst>
              <a:gs pos="0">
                <a:srgbClr val="FFAF0A"/>
              </a:gs>
              <a:gs pos="100000">
                <a:srgbClr val="FF6E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7" name="Retângulo 36">
            <a:extLst>
              <a:ext uri="{FF2B5EF4-FFF2-40B4-BE49-F238E27FC236}">
                <a16:creationId xmlns:a16="http://schemas.microsoft.com/office/drawing/2014/main" id="{F44781F6-CEED-4A0F-B23A-27065AF3771B}"/>
              </a:ext>
            </a:extLst>
          </p:cNvPr>
          <p:cNvSpPr/>
          <p:nvPr/>
        </p:nvSpPr>
        <p:spPr>
          <a:xfrm>
            <a:off x="5868613" y="3628998"/>
            <a:ext cx="4867815" cy="2450809"/>
          </a:xfrm>
          <a:prstGeom prst="rect">
            <a:avLst/>
          </a:prstGeom>
          <a:solidFill>
            <a:srgbClr val="FFA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pic>
        <p:nvPicPr>
          <p:cNvPr id="11" name="Gráfico 10">
            <a:extLst>
              <a:ext uri="{FF2B5EF4-FFF2-40B4-BE49-F238E27FC236}">
                <a16:creationId xmlns:a16="http://schemas.microsoft.com/office/drawing/2014/main" id="{805E6676-AFFF-4AB8-8BB3-455D424A27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8" t="3381" r="57208" b="4014"/>
          <a:stretch/>
        </p:blipFill>
        <p:spPr>
          <a:xfrm>
            <a:off x="1155030" y="689"/>
            <a:ext cx="2408794" cy="6852190"/>
          </a:xfrm>
          <a:prstGeom prst="rect">
            <a:avLst/>
          </a:prstGeom>
        </p:spPr>
      </p:pic>
      <p:sp>
        <p:nvSpPr>
          <p:cNvPr id="12" name="Retângulo 11">
            <a:extLst>
              <a:ext uri="{FF2B5EF4-FFF2-40B4-BE49-F238E27FC236}">
                <a16:creationId xmlns:a16="http://schemas.microsoft.com/office/drawing/2014/main" id="{0F6BC641-5D14-449E-99FE-05EE2828A9FF}"/>
              </a:ext>
            </a:extLst>
          </p:cNvPr>
          <p:cNvSpPr/>
          <p:nvPr/>
        </p:nvSpPr>
        <p:spPr>
          <a:xfrm>
            <a:off x="1560615" y="978317"/>
            <a:ext cx="9070772" cy="4999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13" name="Espaço Reservado para Conteúdo 2">
            <a:extLst>
              <a:ext uri="{FF2B5EF4-FFF2-40B4-BE49-F238E27FC236}">
                <a16:creationId xmlns:a16="http://schemas.microsoft.com/office/drawing/2014/main" id="{A833DBAC-5741-4BEF-BA0D-B850A16BCA2F}"/>
              </a:ext>
            </a:extLst>
          </p:cNvPr>
          <p:cNvSpPr txBox="1">
            <a:spLocks/>
          </p:cNvSpPr>
          <p:nvPr/>
        </p:nvSpPr>
        <p:spPr>
          <a:xfrm>
            <a:off x="5964984" y="1619730"/>
            <a:ext cx="3928505" cy="1607046"/>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a:t>
            </a:r>
            <a:r>
              <a:rPr lang="pt-BR" sz="1389" dirty="0" err="1">
                <a:solidFill>
                  <a:prstClr val="black">
                    <a:lumMod val="75000"/>
                    <a:lumOff val="25000"/>
                  </a:prstClr>
                </a:solidFill>
                <a:latin typeface="Calibri"/>
              </a:rPr>
              <a:t>nulla</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pariatur</a:t>
            </a:r>
            <a:r>
              <a:rPr lang="pt-BR" sz="1389" dirty="0">
                <a:solidFill>
                  <a:prstClr val="black">
                    <a:lumMod val="75000"/>
                    <a:lumOff val="25000"/>
                  </a:prstClr>
                </a:solidFill>
                <a:latin typeface="Calibri"/>
              </a:rPr>
              <a:t>.\</a:t>
            </a:r>
            <a:endParaRPr lang="pt-BR" sz="1389" b="1" dirty="0">
              <a:solidFill>
                <a:prstClr val="black">
                  <a:lumMod val="75000"/>
                  <a:lumOff val="25000"/>
                </a:prstClr>
              </a:solidFill>
              <a:latin typeface="Calibri"/>
            </a:endParaRPr>
          </a:p>
        </p:txBody>
      </p:sp>
      <p:sp>
        <p:nvSpPr>
          <p:cNvPr id="10" name="Retângulo 10">
            <a:extLst>
              <a:ext uri="{FF2B5EF4-FFF2-40B4-BE49-F238E27FC236}">
                <a16:creationId xmlns:a16="http://schemas.microsoft.com/office/drawing/2014/main" id="{BC2D41F2-1EEC-4083-9FE6-B37DA62F04CF}"/>
              </a:ext>
            </a:extLst>
          </p:cNvPr>
          <p:cNvSpPr>
            <a:spLocks noChangeArrowheads="1"/>
          </p:cNvSpPr>
          <p:nvPr/>
        </p:nvSpPr>
        <p:spPr bwMode="auto">
          <a:xfrm>
            <a:off x="2150849" y="2942980"/>
            <a:ext cx="3307363"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FF6F00"/>
                </a:solidFill>
                <a:latin typeface="Britannic Bold" panose="020B0903060703020204" pitchFamily="34" charset="0"/>
                <a:ea typeface="ＭＳ Ｐゴシック" panose="020B0600070205080204" pitchFamily="34" charset="-128"/>
              </a:rPr>
              <a:t>destaque</a:t>
            </a:r>
          </a:p>
        </p:txBody>
      </p:sp>
      <p:sp>
        <p:nvSpPr>
          <p:cNvPr id="22" name="Espaço Reservado para Conteúdo 2">
            <a:extLst>
              <a:ext uri="{FF2B5EF4-FFF2-40B4-BE49-F238E27FC236}">
                <a16:creationId xmlns:a16="http://schemas.microsoft.com/office/drawing/2014/main" id="{F00E973E-A05C-42C1-8364-194DB4CE3EBE}"/>
              </a:ext>
            </a:extLst>
          </p:cNvPr>
          <p:cNvSpPr txBox="1">
            <a:spLocks/>
          </p:cNvSpPr>
          <p:nvPr/>
        </p:nvSpPr>
        <p:spPr>
          <a:xfrm>
            <a:off x="2150849" y="2897660"/>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528" spc="208" dirty="0">
                <a:solidFill>
                  <a:prstClr val="black"/>
                </a:solidFill>
                <a:latin typeface="Calibri"/>
              </a:rPr>
              <a:t>SEU TÍTULO COM</a:t>
            </a:r>
          </a:p>
        </p:txBody>
      </p:sp>
      <p:grpSp>
        <p:nvGrpSpPr>
          <p:cNvPr id="47" name="Agrupar 46">
            <a:extLst>
              <a:ext uri="{FF2B5EF4-FFF2-40B4-BE49-F238E27FC236}">
                <a16:creationId xmlns:a16="http://schemas.microsoft.com/office/drawing/2014/main" id="{3D86A1C2-C488-499B-B16D-964E0BE123C1}"/>
              </a:ext>
            </a:extLst>
          </p:cNvPr>
          <p:cNvGrpSpPr/>
          <p:nvPr/>
        </p:nvGrpSpPr>
        <p:grpSpPr>
          <a:xfrm>
            <a:off x="0" y="6556724"/>
            <a:ext cx="12192000" cy="300587"/>
            <a:chOff x="0" y="9441374"/>
            <a:chExt cx="17557750" cy="432876"/>
          </a:xfrm>
        </p:grpSpPr>
        <p:sp>
          <p:nvSpPr>
            <p:cNvPr id="48" name="Retângulo 47">
              <a:extLst>
                <a:ext uri="{FF2B5EF4-FFF2-40B4-BE49-F238E27FC236}">
                  <a16:creationId xmlns:a16="http://schemas.microsoft.com/office/drawing/2014/main" id="{68CB3727-9B37-443F-BCAD-7CDCF1F9A50A}"/>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49" name="TextBox 3">
              <a:extLst>
                <a:ext uri="{FF2B5EF4-FFF2-40B4-BE49-F238E27FC236}">
                  <a16:creationId xmlns:a16="http://schemas.microsoft.com/office/drawing/2014/main" id="{206B7383-B482-41D0-9474-64AB229EDFDD}"/>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50" name="Imagem 49">
              <a:extLst>
                <a:ext uri="{FF2B5EF4-FFF2-40B4-BE49-F238E27FC236}">
                  <a16:creationId xmlns:a16="http://schemas.microsoft.com/office/drawing/2014/main" id="{93A84459-4590-40DD-8A8D-D33FA70FDA8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51" name="Imagem 50">
              <a:extLst>
                <a:ext uri="{FF2B5EF4-FFF2-40B4-BE49-F238E27FC236}">
                  <a16:creationId xmlns:a16="http://schemas.microsoft.com/office/drawing/2014/main" id="{9637BC25-2B13-4156-B449-5DFB7EE7237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52" name="TextBox 3">
              <a:extLst>
                <a:ext uri="{FF2B5EF4-FFF2-40B4-BE49-F238E27FC236}">
                  <a16:creationId xmlns:a16="http://schemas.microsoft.com/office/drawing/2014/main" id="{C570AB58-E628-4901-8604-96BC051D9F5C}"/>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53" name="TextBox 3">
              <a:extLst>
                <a:ext uri="{FF2B5EF4-FFF2-40B4-BE49-F238E27FC236}">
                  <a16:creationId xmlns:a16="http://schemas.microsoft.com/office/drawing/2014/main" id="{61FB5ADF-E321-4822-B58C-F420CE995EAB}"/>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54" name="TextBox 3">
              <a:extLst>
                <a:ext uri="{FF2B5EF4-FFF2-40B4-BE49-F238E27FC236}">
                  <a16:creationId xmlns:a16="http://schemas.microsoft.com/office/drawing/2014/main" id="{EABD1239-F36C-4DA9-BD91-83F7B3726EA1}"/>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sp>
        <p:nvSpPr>
          <p:cNvPr id="25" name="Espaço Reservado para Conteúdo 2">
            <a:extLst>
              <a:ext uri="{FF2B5EF4-FFF2-40B4-BE49-F238E27FC236}">
                <a16:creationId xmlns:a16="http://schemas.microsoft.com/office/drawing/2014/main" id="{67DFA5B4-BC42-43FE-910C-FB3959698C7B}"/>
              </a:ext>
            </a:extLst>
          </p:cNvPr>
          <p:cNvSpPr txBox="1">
            <a:spLocks/>
          </p:cNvSpPr>
          <p:nvPr/>
        </p:nvSpPr>
        <p:spPr>
          <a:xfrm>
            <a:off x="5964984" y="3849074"/>
            <a:ext cx="3928505" cy="1607046"/>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a:t>
            </a:r>
            <a:r>
              <a:rPr lang="pt-BR" sz="1389" dirty="0" err="1">
                <a:solidFill>
                  <a:prstClr val="black">
                    <a:lumMod val="75000"/>
                    <a:lumOff val="25000"/>
                  </a:prstClr>
                </a:solidFill>
                <a:latin typeface="Calibri"/>
              </a:rPr>
              <a:t>nulla</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pariatur</a:t>
            </a:r>
            <a:r>
              <a:rPr lang="pt-BR" sz="1389" dirty="0">
                <a:solidFill>
                  <a:prstClr val="black">
                    <a:lumMod val="75000"/>
                    <a:lumOff val="25000"/>
                  </a:prstClr>
                </a:solidFill>
                <a:latin typeface="Calibri"/>
              </a:rPr>
              <a:t>.\</a:t>
            </a:r>
            <a:endParaRPr lang="pt-BR" sz="1389" b="1" dirty="0">
              <a:solidFill>
                <a:prstClr val="black">
                  <a:lumMod val="75000"/>
                  <a:lumOff val="25000"/>
                </a:prstClr>
              </a:solidFill>
              <a:latin typeface="Calibri"/>
            </a:endParaRPr>
          </a:p>
        </p:txBody>
      </p:sp>
      <p:cxnSp>
        <p:nvCxnSpPr>
          <p:cNvPr id="38" name="Conector reto 37">
            <a:extLst>
              <a:ext uri="{FF2B5EF4-FFF2-40B4-BE49-F238E27FC236}">
                <a16:creationId xmlns:a16="http://schemas.microsoft.com/office/drawing/2014/main" id="{DBE33104-E6AD-42DD-975E-868E72FECDD3}"/>
              </a:ext>
            </a:extLst>
          </p:cNvPr>
          <p:cNvCxnSpPr>
            <a:cxnSpLocks/>
          </p:cNvCxnSpPr>
          <p:nvPr/>
        </p:nvCxnSpPr>
        <p:spPr>
          <a:xfrm>
            <a:off x="1823901" y="2530574"/>
            <a:ext cx="326948" cy="326948"/>
          </a:xfrm>
          <a:prstGeom prst="line">
            <a:avLst/>
          </a:prstGeom>
          <a:ln w="38100" cap="rnd">
            <a:solidFill>
              <a:srgbClr val="01BF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6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D0F81910-5617-4511-A14E-0994D9E93015}"/>
              </a:ext>
            </a:extLst>
          </p:cNvPr>
          <p:cNvSpPr/>
          <p:nvPr/>
        </p:nvSpPr>
        <p:spPr>
          <a:xfrm>
            <a:off x="0" y="689"/>
            <a:ext cx="12192000" cy="685662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31" name="Retângulo 30">
            <a:extLst>
              <a:ext uri="{FF2B5EF4-FFF2-40B4-BE49-F238E27FC236}">
                <a16:creationId xmlns:a16="http://schemas.microsoft.com/office/drawing/2014/main" id="{F88D0F37-5F84-40C8-8032-0C6BBD07D9B2}"/>
              </a:ext>
            </a:extLst>
          </p:cNvPr>
          <p:cNvSpPr/>
          <p:nvPr/>
        </p:nvSpPr>
        <p:spPr>
          <a:xfrm>
            <a:off x="0" y="689"/>
            <a:ext cx="4815068" cy="6856622"/>
          </a:xfrm>
          <a:prstGeom prst="rect">
            <a:avLst/>
          </a:prstGeom>
          <a:gradFill>
            <a:gsLst>
              <a:gs pos="0">
                <a:srgbClr val="01BFD3"/>
              </a:gs>
              <a:gs pos="100000">
                <a:srgbClr val="009F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pic>
        <p:nvPicPr>
          <p:cNvPr id="11" name="Gráfico 10">
            <a:extLst>
              <a:ext uri="{FF2B5EF4-FFF2-40B4-BE49-F238E27FC236}">
                <a16:creationId xmlns:a16="http://schemas.microsoft.com/office/drawing/2014/main" id="{805E6676-AFFF-4AB8-8BB3-455D424A27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7" t="3381" r="34879" b="4014"/>
          <a:stretch/>
        </p:blipFill>
        <p:spPr>
          <a:xfrm>
            <a:off x="0" y="689"/>
            <a:ext cx="4061060" cy="6852190"/>
          </a:xfrm>
          <a:prstGeom prst="rect">
            <a:avLst/>
          </a:prstGeom>
        </p:spPr>
      </p:pic>
      <p:sp>
        <p:nvSpPr>
          <p:cNvPr id="12" name="Retângulo 11">
            <a:extLst>
              <a:ext uri="{FF2B5EF4-FFF2-40B4-BE49-F238E27FC236}">
                <a16:creationId xmlns:a16="http://schemas.microsoft.com/office/drawing/2014/main" id="{0F6BC641-5D14-449E-99FE-05EE2828A9FF}"/>
              </a:ext>
            </a:extLst>
          </p:cNvPr>
          <p:cNvSpPr/>
          <p:nvPr/>
        </p:nvSpPr>
        <p:spPr>
          <a:xfrm>
            <a:off x="4389945" y="728241"/>
            <a:ext cx="7358009" cy="5320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13" name="Espaço Reservado para Conteúdo 2">
            <a:extLst>
              <a:ext uri="{FF2B5EF4-FFF2-40B4-BE49-F238E27FC236}">
                <a16:creationId xmlns:a16="http://schemas.microsoft.com/office/drawing/2014/main" id="{A833DBAC-5741-4BEF-BA0D-B850A16BCA2F}"/>
              </a:ext>
            </a:extLst>
          </p:cNvPr>
          <p:cNvSpPr txBox="1">
            <a:spLocks/>
          </p:cNvSpPr>
          <p:nvPr/>
        </p:nvSpPr>
        <p:spPr>
          <a:xfrm>
            <a:off x="5142897" y="3016033"/>
            <a:ext cx="2838753" cy="2085077"/>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389" b="1" dirty="0">
                <a:solidFill>
                  <a:schemeClr val="tx1">
                    <a:lumMod val="75000"/>
                    <a:lumOff val="25000"/>
                  </a:schemeClr>
                </a:solidFill>
              </a:rPr>
              <a:t>Insira seu texto aqui </a:t>
            </a:r>
            <a:r>
              <a:rPr lang="pt-BR" sz="1389" dirty="0">
                <a:solidFill>
                  <a:schemeClr val="tx1">
                    <a:lumMod val="75000"/>
                    <a:lumOff val="2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pt-BR" sz="1389" b="1" dirty="0">
              <a:solidFill>
                <a:schemeClr val="tx1">
                  <a:lumMod val="75000"/>
                  <a:lumOff val="25000"/>
                </a:schemeClr>
              </a:solidFill>
            </a:endParaRPr>
          </a:p>
        </p:txBody>
      </p:sp>
      <p:sp>
        <p:nvSpPr>
          <p:cNvPr id="10" name="Retângulo 10">
            <a:extLst>
              <a:ext uri="{FF2B5EF4-FFF2-40B4-BE49-F238E27FC236}">
                <a16:creationId xmlns:a16="http://schemas.microsoft.com/office/drawing/2014/main" id="{BC2D41F2-1EEC-4083-9FE6-B37DA62F04CF}"/>
              </a:ext>
            </a:extLst>
          </p:cNvPr>
          <p:cNvSpPr>
            <a:spLocks noChangeArrowheads="1"/>
          </p:cNvSpPr>
          <p:nvPr/>
        </p:nvSpPr>
        <p:spPr bwMode="auto">
          <a:xfrm>
            <a:off x="5071469" y="1915623"/>
            <a:ext cx="3983556"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buNone/>
            </a:pPr>
            <a:r>
              <a:rPr lang="pt-BR" altLang="pt-BR" sz="6111" dirty="0">
                <a:solidFill>
                  <a:srgbClr val="01BFD3"/>
                </a:solidFill>
                <a:latin typeface="Britannic Bold" panose="020B0903060703020204" pitchFamily="34" charset="0"/>
              </a:rPr>
              <a:t>destaque</a:t>
            </a:r>
          </a:p>
        </p:txBody>
      </p:sp>
      <p:sp>
        <p:nvSpPr>
          <p:cNvPr id="22" name="Espaço Reservado para Conteúdo 2">
            <a:extLst>
              <a:ext uri="{FF2B5EF4-FFF2-40B4-BE49-F238E27FC236}">
                <a16:creationId xmlns:a16="http://schemas.microsoft.com/office/drawing/2014/main" id="{F00E973E-A05C-42C1-8364-194DB4CE3EBE}"/>
              </a:ext>
            </a:extLst>
          </p:cNvPr>
          <p:cNvSpPr txBox="1">
            <a:spLocks/>
          </p:cNvSpPr>
          <p:nvPr/>
        </p:nvSpPr>
        <p:spPr>
          <a:xfrm>
            <a:off x="5142897" y="1870303"/>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528" spc="208" dirty="0"/>
              <a:t>SEU TÍTULO COM</a:t>
            </a:r>
          </a:p>
        </p:txBody>
      </p:sp>
      <p:sp>
        <p:nvSpPr>
          <p:cNvPr id="29" name="Retângulo 28">
            <a:extLst>
              <a:ext uri="{FF2B5EF4-FFF2-40B4-BE49-F238E27FC236}">
                <a16:creationId xmlns:a16="http://schemas.microsoft.com/office/drawing/2014/main" id="{F6BC34A0-F0EE-46F3-AFA0-62A51AE05DD2}"/>
              </a:ext>
            </a:extLst>
          </p:cNvPr>
          <p:cNvSpPr/>
          <p:nvPr/>
        </p:nvSpPr>
        <p:spPr>
          <a:xfrm>
            <a:off x="0" y="-3743"/>
            <a:ext cx="3598073" cy="685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cxnSp>
        <p:nvCxnSpPr>
          <p:cNvPr id="4" name="Conector reto 3">
            <a:extLst>
              <a:ext uri="{FF2B5EF4-FFF2-40B4-BE49-F238E27FC236}">
                <a16:creationId xmlns:a16="http://schemas.microsoft.com/office/drawing/2014/main" id="{9D68E7DB-EA22-4C47-B7F6-B963713E76DF}"/>
              </a:ext>
            </a:extLst>
          </p:cNvPr>
          <p:cNvCxnSpPr>
            <a:cxnSpLocks/>
          </p:cNvCxnSpPr>
          <p:nvPr/>
        </p:nvCxnSpPr>
        <p:spPr>
          <a:xfrm>
            <a:off x="-7092" y="-3743"/>
            <a:ext cx="3577752" cy="68566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91B46811-30F9-4726-83C4-9999DE4775EA}"/>
              </a:ext>
            </a:extLst>
          </p:cNvPr>
          <p:cNvCxnSpPr>
            <a:cxnSpLocks/>
          </p:cNvCxnSpPr>
          <p:nvPr/>
        </p:nvCxnSpPr>
        <p:spPr>
          <a:xfrm flipH="1">
            <a:off x="0" y="-3743"/>
            <a:ext cx="3570659" cy="68566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A916EF01-E07B-4D3B-AD76-21A6C94783ED}"/>
              </a:ext>
            </a:extLst>
          </p:cNvPr>
          <p:cNvSpPr txBox="1"/>
          <p:nvPr/>
        </p:nvSpPr>
        <p:spPr>
          <a:xfrm>
            <a:off x="250264" y="3126470"/>
            <a:ext cx="728624" cy="657487"/>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en-US" sz="1111" dirty="0">
                <a:solidFill>
                  <a:schemeClr val="bg1"/>
                </a:solidFill>
              </a:rPr>
              <a:t>Espaço para imagem</a:t>
            </a:r>
            <a:endParaRPr lang="pt-BR" sz="1111" dirty="0">
              <a:solidFill>
                <a:schemeClr val="bg1"/>
              </a:solidFill>
            </a:endParaRPr>
          </a:p>
        </p:txBody>
      </p:sp>
      <p:cxnSp>
        <p:nvCxnSpPr>
          <p:cNvPr id="39" name="Conector reto 38">
            <a:extLst>
              <a:ext uri="{FF2B5EF4-FFF2-40B4-BE49-F238E27FC236}">
                <a16:creationId xmlns:a16="http://schemas.microsoft.com/office/drawing/2014/main" id="{85CFC71C-D1A4-42C9-8998-929135EDC62F}"/>
              </a:ext>
            </a:extLst>
          </p:cNvPr>
          <p:cNvCxnSpPr>
            <a:cxnSpLocks/>
          </p:cNvCxnSpPr>
          <p:nvPr/>
        </p:nvCxnSpPr>
        <p:spPr>
          <a:xfrm>
            <a:off x="8478790" y="2354780"/>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sp>
        <p:nvSpPr>
          <p:cNvPr id="30" name="Retângulo 29">
            <a:extLst>
              <a:ext uri="{FF2B5EF4-FFF2-40B4-BE49-F238E27FC236}">
                <a16:creationId xmlns:a16="http://schemas.microsoft.com/office/drawing/2014/main" id="{E0E942FC-9ED5-4A8B-8B62-BD6B62ED5A6B}"/>
              </a:ext>
            </a:extLst>
          </p:cNvPr>
          <p:cNvSpPr/>
          <p:nvPr/>
        </p:nvSpPr>
        <p:spPr>
          <a:xfrm>
            <a:off x="1964764" y="3871262"/>
            <a:ext cx="2176986" cy="217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20" name="Espaço Reservado para Conteúdo 2">
            <a:extLst>
              <a:ext uri="{FF2B5EF4-FFF2-40B4-BE49-F238E27FC236}">
                <a16:creationId xmlns:a16="http://schemas.microsoft.com/office/drawing/2014/main" id="{38F79F75-4D1D-4A5E-AC1B-BA87CFE87A4D}"/>
              </a:ext>
            </a:extLst>
          </p:cNvPr>
          <p:cNvSpPr txBox="1">
            <a:spLocks/>
          </p:cNvSpPr>
          <p:nvPr/>
        </p:nvSpPr>
        <p:spPr>
          <a:xfrm>
            <a:off x="8421339" y="3016033"/>
            <a:ext cx="2838753" cy="2085077"/>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389" b="1" dirty="0">
                <a:solidFill>
                  <a:schemeClr val="tx1">
                    <a:lumMod val="75000"/>
                    <a:lumOff val="25000"/>
                  </a:schemeClr>
                </a:solidFill>
              </a:rPr>
              <a:t>Insira seu texto aqui </a:t>
            </a:r>
            <a:r>
              <a:rPr lang="pt-BR" sz="1389" dirty="0">
                <a:solidFill>
                  <a:schemeClr val="tx1">
                    <a:lumMod val="75000"/>
                    <a:lumOff val="2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pt-BR" sz="1389" b="1" dirty="0">
              <a:solidFill>
                <a:schemeClr val="tx1">
                  <a:lumMod val="75000"/>
                  <a:lumOff val="25000"/>
                </a:schemeClr>
              </a:solidFill>
            </a:endParaRPr>
          </a:p>
        </p:txBody>
      </p:sp>
      <p:sp>
        <p:nvSpPr>
          <p:cNvPr id="21" name="Espaço Reservado para Conteúdo 2">
            <a:extLst>
              <a:ext uri="{FF2B5EF4-FFF2-40B4-BE49-F238E27FC236}">
                <a16:creationId xmlns:a16="http://schemas.microsoft.com/office/drawing/2014/main" id="{6B677AED-6949-42ED-97E9-620570940061}"/>
              </a:ext>
            </a:extLst>
          </p:cNvPr>
          <p:cNvSpPr txBox="1">
            <a:spLocks/>
          </p:cNvSpPr>
          <p:nvPr/>
        </p:nvSpPr>
        <p:spPr>
          <a:xfrm>
            <a:off x="2172849" y="4246256"/>
            <a:ext cx="1815935" cy="1548389"/>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111" b="1" dirty="0">
                <a:solidFill>
                  <a:schemeClr val="tx1">
                    <a:lumMod val="75000"/>
                    <a:lumOff val="25000"/>
                  </a:schemeClr>
                </a:solidFill>
              </a:rPr>
              <a:t>Insira seu texto aqui </a:t>
            </a:r>
            <a:r>
              <a:rPr lang="pt-BR" sz="1111" dirty="0">
                <a:solidFill>
                  <a:schemeClr val="tx1">
                    <a:lumMod val="75000"/>
                    <a:lumOff val="25000"/>
                  </a:schemeClr>
                </a:solidFill>
              </a:rPr>
              <a:t>lorem ipsum dolor sit amet, consectetur adipiscing elit, sed do eiusmod tempor incididunt ut labore et dolore magna aliqua. Ut enim ad minim veniam, quis nostrud exercitation ullamco laboris</a:t>
            </a:r>
            <a:endParaRPr lang="pt-BR" sz="1111" b="1" dirty="0">
              <a:solidFill>
                <a:schemeClr val="tx1">
                  <a:lumMod val="75000"/>
                  <a:lumOff val="25000"/>
                </a:schemeClr>
              </a:solidFill>
            </a:endParaRPr>
          </a:p>
        </p:txBody>
      </p:sp>
      <p:grpSp>
        <p:nvGrpSpPr>
          <p:cNvPr id="23" name="Agrupar 22">
            <a:extLst>
              <a:ext uri="{FF2B5EF4-FFF2-40B4-BE49-F238E27FC236}">
                <a16:creationId xmlns:a16="http://schemas.microsoft.com/office/drawing/2014/main" id="{D7ACD8FB-2BF9-4F21-90D0-96B811F1C5AA}"/>
              </a:ext>
            </a:extLst>
          </p:cNvPr>
          <p:cNvGrpSpPr/>
          <p:nvPr/>
        </p:nvGrpSpPr>
        <p:grpSpPr>
          <a:xfrm>
            <a:off x="0" y="6556724"/>
            <a:ext cx="12192000" cy="300587"/>
            <a:chOff x="0" y="9441374"/>
            <a:chExt cx="17557750" cy="432876"/>
          </a:xfrm>
        </p:grpSpPr>
        <p:sp>
          <p:nvSpPr>
            <p:cNvPr id="24" name="Retângulo 23">
              <a:extLst>
                <a:ext uri="{FF2B5EF4-FFF2-40B4-BE49-F238E27FC236}">
                  <a16:creationId xmlns:a16="http://schemas.microsoft.com/office/drawing/2014/main" id="{24E9B3DC-8528-45A2-B7FB-B67B17233A08}"/>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25" name="TextBox 3">
              <a:extLst>
                <a:ext uri="{FF2B5EF4-FFF2-40B4-BE49-F238E27FC236}">
                  <a16:creationId xmlns:a16="http://schemas.microsoft.com/office/drawing/2014/main" id="{7ABBA973-8336-474D-B547-0282784EC700}"/>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Nome ou Marca da Empresa  |  www.site.com.br        </a:t>
              </a:r>
              <a:endParaRPr lang="en-US" sz="1111" b="0" dirty="0">
                <a:solidFill>
                  <a:schemeClr val="tx1">
                    <a:lumMod val="50000"/>
                    <a:lumOff val="50000"/>
                  </a:schemeClr>
                </a:solidFill>
              </a:endParaRPr>
            </a:p>
          </p:txBody>
        </p:sp>
        <p:pic>
          <p:nvPicPr>
            <p:cNvPr id="26" name="Imagem 25">
              <a:extLst>
                <a:ext uri="{FF2B5EF4-FFF2-40B4-BE49-F238E27FC236}">
                  <a16:creationId xmlns:a16="http://schemas.microsoft.com/office/drawing/2014/main" id="{A1E54798-D4B3-4730-8219-1C936D63D0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27" name="Imagem 26">
              <a:extLst>
                <a:ext uri="{FF2B5EF4-FFF2-40B4-BE49-F238E27FC236}">
                  <a16:creationId xmlns:a16="http://schemas.microsoft.com/office/drawing/2014/main" id="{B79F99CF-4C1E-451A-9BD3-910B648EF08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2" name="TextBox 3">
              <a:extLst>
                <a:ext uri="{FF2B5EF4-FFF2-40B4-BE49-F238E27FC236}">
                  <a16:creationId xmlns:a16="http://schemas.microsoft.com/office/drawing/2014/main" id="{56BD54EB-E592-4D70-874E-037DFA5CF809}"/>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a:t>
              </a:r>
              <a:r>
                <a:rPr lang="pt-BR" sz="1111" b="0" dirty="0" err="1">
                  <a:solidFill>
                    <a:schemeClr val="tx1">
                      <a:lumMod val="50000"/>
                      <a:lumOff val="50000"/>
                    </a:schemeClr>
                  </a:solidFill>
                </a:rPr>
                <a:t>seulink</a:t>
              </a:r>
              <a:endParaRPr lang="en-US" sz="1111" b="0" dirty="0">
                <a:solidFill>
                  <a:schemeClr val="tx1">
                    <a:lumMod val="50000"/>
                    <a:lumOff val="50000"/>
                  </a:schemeClr>
                </a:solidFill>
              </a:endParaRPr>
            </a:p>
          </p:txBody>
        </p:sp>
        <p:sp>
          <p:nvSpPr>
            <p:cNvPr id="33" name="TextBox 3">
              <a:extLst>
                <a:ext uri="{FF2B5EF4-FFF2-40B4-BE49-F238E27FC236}">
                  <a16:creationId xmlns:a16="http://schemas.microsoft.com/office/drawing/2014/main" id="{5327CB42-EB57-41C4-BEDA-B051B3FB47A7}"/>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a:t>
              </a:r>
              <a:r>
                <a:rPr lang="pt-BR" sz="1111" b="0" dirty="0" err="1">
                  <a:solidFill>
                    <a:schemeClr val="tx1">
                      <a:lumMod val="50000"/>
                      <a:lumOff val="50000"/>
                    </a:schemeClr>
                  </a:solidFill>
                </a:rPr>
                <a:t>seunick</a:t>
              </a:r>
              <a:endParaRPr lang="en-US" sz="1111" b="0" dirty="0">
                <a:solidFill>
                  <a:schemeClr val="tx1">
                    <a:lumMod val="50000"/>
                    <a:lumOff val="50000"/>
                  </a:schemeClr>
                </a:solidFill>
              </a:endParaRPr>
            </a:p>
          </p:txBody>
        </p:sp>
        <p:sp>
          <p:nvSpPr>
            <p:cNvPr id="34" name="TextBox 3">
              <a:extLst>
                <a:ext uri="{FF2B5EF4-FFF2-40B4-BE49-F238E27FC236}">
                  <a16:creationId xmlns:a16="http://schemas.microsoft.com/office/drawing/2014/main" id="{B38CD8FC-689D-49A2-B67E-BF89ACE01DAF}"/>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a:r>
                <a:rPr lang="pt-BR" sz="1111" b="0" dirty="0">
                  <a:solidFill>
                    <a:schemeClr val="tx1">
                      <a:lumMod val="50000"/>
                      <a:lumOff val="50000"/>
                    </a:schemeClr>
                  </a:solidFill>
                </a:rPr>
                <a:t>n°</a:t>
              </a:r>
              <a:endParaRPr lang="en-US" sz="1111" b="0" dirty="0">
                <a:solidFill>
                  <a:schemeClr val="tx1">
                    <a:lumMod val="50000"/>
                    <a:lumOff val="50000"/>
                  </a:schemeClr>
                </a:solidFill>
              </a:endParaRPr>
            </a:p>
          </p:txBody>
        </p:sp>
      </p:grpSp>
    </p:spTree>
    <p:extLst>
      <p:ext uri="{BB962C8B-B14F-4D97-AF65-F5344CB8AC3E}">
        <p14:creationId xmlns:p14="http://schemas.microsoft.com/office/powerpoint/2010/main" val="105834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tângulo 40">
            <a:extLst>
              <a:ext uri="{FF2B5EF4-FFF2-40B4-BE49-F238E27FC236}">
                <a16:creationId xmlns:a16="http://schemas.microsoft.com/office/drawing/2014/main" id="{84C560D4-BD32-4800-9BC5-5B6FAAE10878}"/>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1" name="Retângulo 30">
            <a:extLst>
              <a:ext uri="{FF2B5EF4-FFF2-40B4-BE49-F238E27FC236}">
                <a16:creationId xmlns:a16="http://schemas.microsoft.com/office/drawing/2014/main" id="{F88D0F37-5F84-40C8-8032-0C6BBD07D9B2}"/>
              </a:ext>
            </a:extLst>
          </p:cNvPr>
          <p:cNvSpPr/>
          <p:nvPr/>
        </p:nvSpPr>
        <p:spPr>
          <a:xfrm>
            <a:off x="3875865" y="689"/>
            <a:ext cx="3402604" cy="6856622"/>
          </a:xfrm>
          <a:prstGeom prst="rect">
            <a:avLst/>
          </a:prstGeom>
          <a:gradFill>
            <a:gsLst>
              <a:gs pos="0">
                <a:srgbClr val="01BFD3"/>
              </a:gs>
              <a:gs pos="100000">
                <a:srgbClr val="009F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12" name="Retângulo 11">
            <a:extLst>
              <a:ext uri="{FF2B5EF4-FFF2-40B4-BE49-F238E27FC236}">
                <a16:creationId xmlns:a16="http://schemas.microsoft.com/office/drawing/2014/main" id="{0F6BC641-5D14-449E-99FE-05EE2828A9FF}"/>
              </a:ext>
            </a:extLst>
          </p:cNvPr>
          <p:cNvSpPr/>
          <p:nvPr/>
        </p:nvSpPr>
        <p:spPr>
          <a:xfrm>
            <a:off x="3490374" y="834067"/>
            <a:ext cx="8706035" cy="5042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5" name="Retângulo 34">
            <a:extLst>
              <a:ext uri="{FF2B5EF4-FFF2-40B4-BE49-F238E27FC236}">
                <a16:creationId xmlns:a16="http://schemas.microsoft.com/office/drawing/2014/main" id="{31E98630-57C6-40D8-9493-5293E50E0E25}"/>
              </a:ext>
            </a:extLst>
          </p:cNvPr>
          <p:cNvSpPr/>
          <p:nvPr/>
        </p:nvSpPr>
        <p:spPr>
          <a:xfrm>
            <a:off x="601675" y="1630473"/>
            <a:ext cx="3119988" cy="3767326"/>
          </a:xfrm>
          <a:prstGeom prst="rect">
            <a:avLst/>
          </a:prstGeom>
          <a:solidFill>
            <a:srgbClr val="009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pic>
        <p:nvPicPr>
          <p:cNvPr id="11" name="Gráfico 10">
            <a:extLst>
              <a:ext uri="{FF2B5EF4-FFF2-40B4-BE49-F238E27FC236}">
                <a16:creationId xmlns:a16="http://schemas.microsoft.com/office/drawing/2014/main" id="{805E6676-AFFF-4AB8-8BB3-455D424A27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492" t="3381" r="57208" b="4014"/>
          <a:stretch/>
        </p:blipFill>
        <p:spPr>
          <a:xfrm>
            <a:off x="5649667" y="689"/>
            <a:ext cx="3202777" cy="6852190"/>
          </a:xfrm>
          <a:prstGeom prst="rect">
            <a:avLst/>
          </a:prstGeom>
        </p:spPr>
      </p:pic>
      <p:sp>
        <p:nvSpPr>
          <p:cNvPr id="10" name="Retângulo 10">
            <a:extLst>
              <a:ext uri="{FF2B5EF4-FFF2-40B4-BE49-F238E27FC236}">
                <a16:creationId xmlns:a16="http://schemas.microsoft.com/office/drawing/2014/main" id="{BC2D41F2-1EEC-4083-9FE6-B37DA62F04CF}"/>
              </a:ext>
            </a:extLst>
          </p:cNvPr>
          <p:cNvSpPr>
            <a:spLocks noChangeArrowheads="1"/>
          </p:cNvSpPr>
          <p:nvPr/>
        </p:nvSpPr>
        <p:spPr bwMode="auto">
          <a:xfrm>
            <a:off x="4251396" y="1373266"/>
            <a:ext cx="6644945"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01BFD3"/>
                </a:solidFill>
                <a:latin typeface="Britannic Bold" panose="020B0903060703020204" pitchFamily="34" charset="0"/>
                <a:ea typeface="ＭＳ Ｐゴシック" panose="020B0600070205080204" pitchFamily="34" charset="-128"/>
              </a:rPr>
              <a:t>destaque</a:t>
            </a:r>
          </a:p>
        </p:txBody>
      </p:sp>
      <p:sp>
        <p:nvSpPr>
          <p:cNvPr id="18" name="Espaço Reservado para Conteúdo 2">
            <a:extLst>
              <a:ext uri="{FF2B5EF4-FFF2-40B4-BE49-F238E27FC236}">
                <a16:creationId xmlns:a16="http://schemas.microsoft.com/office/drawing/2014/main" id="{41E62E42-45B9-4695-9F44-6C657FEAD383}"/>
              </a:ext>
            </a:extLst>
          </p:cNvPr>
          <p:cNvSpPr txBox="1">
            <a:spLocks/>
          </p:cNvSpPr>
          <p:nvPr/>
        </p:nvSpPr>
        <p:spPr>
          <a:xfrm>
            <a:off x="4243902" y="2648111"/>
            <a:ext cx="2173309" cy="2085077"/>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sed do eiusmod tempor incididunt ut labore et dolore magna aliqua. Ut enim ad minim veniam, quis nostrud exercitation ullamco laboris nisi ut aliquip ex ea commodo consequat. </a:t>
            </a:r>
            <a:endParaRPr lang="pt-BR" sz="1389" b="1" dirty="0">
              <a:solidFill>
                <a:prstClr val="black">
                  <a:lumMod val="75000"/>
                  <a:lumOff val="25000"/>
                </a:prstClr>
              </a:solidFill>
              <a:latin typeface="Calibri"/>
            </a:endParaRPr>
          </a:p>
        </p:txBody>
      </p:sp>
      <p:sp>
        <p:nvSpPr>
          <p:cNvPr id="21" name="Espaço Reservado para Conteúdo 2">
            <a:extLst>
              <a:ext uri="{FF2B5EF4-FFF2-40B4-BE49-F238E27FC236}">
                <a16:creationId xmlns:a16="http://schemas.microsoft.com/office/drawing/2014/main" id="{2FA19E1A-67C4-4A50-BA1A-CDA47667BD48}"/>
              </a:ext>
            </a:extLst>
          </p:cNvPr>
          <p:cNvSpPr txBox="1">
            <a:spLocks/>
          </p:cNvSpPr>
          <p:nvPr/>
        </p:nvSpPr>
        <p:spPr>
          <a:xfrm>
            <a:off x="6801411" y="2648111"/>
            <a:ext cx="2185235" cy="2085077"/>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sed do eiusmod tempor incididunt ut labore et dolore magna aliqua. Ut enim ad minim veniam, quis nostrud exercitation ullamco laboris nisi ut aliquip ex ea </a:t>
            </a:r>
            <a:r>
              <a:rPr lang="pt-BR" sz="1389" dirty="0" err="1">
                <a:solidFill>
                  <a:prstClr val="black">
                    <a:lumMod val="75000"/>
                    <a:lumOff val="25000"/>
                  </a:prstClr>
                </a:solidFill>
                <a:latin typeface="Calibri"/>
              </a:rPr>
              <a:t>commodo</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consequat</a:t>
            </a:r>
            <a:endParaRPr lang="pt-BR" sz="1389" b="1" dirty="0">
              <a:solidFill>
                <a:prstClr val="black">
                  <a:lumMod val="75000"/>
                  <a:lumOff val="25000"/>
                </a:prstClr>
              </a:solidFill>
              <a:latin typeface="Calibri"/>
            </a:endParaRPr>
          </a:p>
        </p:txBody>
      </p:sp>
      <p:sp>
        <p:nvSpPr>
          <p:cNvPr id="24" name="Espaço Reservado para Conteúdo 2">
            <a:extLst>
              <a:ext uri="{FF2B5EF4-FFF2-40B4-BE49-F238E27FC236}">
                <a16:creationId xmlns:a16="http://schemas.microsoft.com/office/drawing/2014/main" id="{56FD3D79-B2DB-4B81-BF96-626EEDF86C05}"/>
              </a:ext>
            </a:extLst>
          </p:cNvPr>
          <p:cNvSpPr txBox="1">
            <a:spLocks/>
          </p:cNvSpPr>
          <p:nvPr/>
        </p:nvSpPr>
        <p:spPr>
          <a:xfrm>
            <a:off x="9370848" y="2648111"/>
            <a:ext cx="2154464" cy="2035365"/>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sed do eiusmod tempor incididunt ut labore et dolore magna aliqua. Ut enim ad minim veniam, quis nostrud exercitation ullamco laboris nisi ut aliquip ex ea </a:t>
            </a:r>
            <a:r>
              <a:rPr lang="pt-BR" sz="1389" dirty="0" err="1">
                <a:solidFill>
                  <a:prstClr val="black">
                    <a:lumMod val="75000"/>
                    <a:lumOff val="25000"/>
                  </a:prstClr>
                </a:solidFill>
                <a:latin typeface="Calibri"/>
              </a:rPr>
              <a:t>commodo</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consequat</a:t>
            </a:r>
            <a:endParaRPr lang="pt-BR" sz="1389" b="1" dirty="0">
              <a:solidFill>
                <a:prstClr val="black">
                  <a:lumMod val="75000"/>
                  <a:lumOff val="25000"/>
                </a:prstClr>
              </a:solidFill>
              <a:latin typeface="Calibri"/>
            </a:endParaRPr>
          </a:p>
        </p:txBody>
      </p:sp>
      <p:sp>
        <p:nvSpPr>
          <p:cNvPr id="25" name="Espaço Reservado para Conteúdo 2">
            <a:extLst>
              <a:ext uri="{FF2B5EF4-FFF2-40B4-BE49-F238E27FC236}">
                <a16:creationId xmlns:a16="http://schemas.microsoft.com/office/drawing/2014/main" id="{2E0A94A4-19DF-4648-B18A-9D1BA2FB7CD4}"/>
              </a:ext>
            </a:extLst>
          </p:cNvPr>
          <p:cNvSpPr txBox="1">
            <a:spLocks/>
          </p:cNvSpPr>
          <p:nvPr/>
        </p:nvSpPr>
        <p:spPr>
          <a:xfrm>
            <a:off x="4251396" y="1317868"/>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528" spc="208" dirty="0">
                <a:solidFill>
                  <a:prstClr val="black"/>
                </a:solidFill>
                <a:latin typeface="Calibri"/>
              </a:rPr>
              <a:t>SEU TÍTULO COM</a:t>
            </a:r>
          </a:p>
        </p:txBody>
      </p:sp>
      <p:grpSp>
        <p:nvGrpSpPr>
          <p:cNvPr id="8" name="Agrupar 7">
            <a:extLst>
              <a:ext uri="{FF2B5EF4-FFF2-40B4-BE49-F238E27FC236}">
                <a16:creationId xmlns:a16="http://schemas.microsoft.com/office/drawing/2014/main" id="{5E534881-BF50-4B18-9277-CB9C49D1B584}"/>
              </a:ext>
            </a:extLst>
          </p:cNvPr>
          <p:cNvGrpSpPr/>
          <p:nvPr/>
        </p:nvGrpSpPr>
        <p:grpSpPr>
          <a:xfrm>
            <a:off x="0" y="6556724"/>
            <a:ext cx="12192000" cy="300587"/>
            <a:chOff x="0" y="9441374"/>
            <a:chExt cx="17557750" cy="432876"/>
          </a:xfrm>
        </p:grpSpPr>
        <p:sp>
          <p:nvSpPr>
            <p:cNvPr id="26" name="Retângulo 25">
              <a:extLst>
                <a:ext uri="{FF2B5EF4-FFF2-40B4-BE49-F238E27FC236}">
                  <a16:creationId xmlns:a16="http://schemas.microsoft.com/office/drawing/2014/main" id="{115CF1BE-234E-4C13-94EC-4D959A1F9C00}"/>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3" name="TextBox 3">
              <a:extLst>
                <a:ext uri="{FF2B5EF4-FFF2-40B4-BE49-F238E27FC236}">
                  <a16:creationId xmlns:a16="http://schemas.microsoft.com/office/drawing/2014/main" id="{A2E11513-2998-463E-A835-8BDD0A140C6C}"/>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3" name="Imagem 2">
              <a:extLst>
                <a:ext uri="{FF2B5EF4-FFF2-40B4-BE49-F238E27FC236}">
                  <a16:creationId xmlns:a16="http://schemas.microsoft.com/office/drawing/2014/main" id="{F3370418-6C6E-4FF7-A2ED-CCB0137564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34" name="Imagem 33">
              <a:extLst>
                <a:ext uri="{FF2B5EF4-FFF2-40B4-BE49-F238E27FC236}">
                  <a16:creationId xmlns:a16="http://schemas.microsoft.com/office/drawing/2014/main" id="{E397946C-81A0-490C-B271-8746294130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6" name="TextBox 3">
              <a:extLst>
                <a:ext uri="{FF2B5EF4-FFF2-40B4-BE49-F238E27FC236}">
                  <a16:creationId xmlns:a16="http://schemas.microsoft.com/office/drawing/2014/main" id="{1E471581-8356-467D-BE97-97572522A7F9}"/>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37" name="TextBox 3">
              <a:extLst>
                <a:ext uri="{FF2B5EF4-FFF2-40B4-BE49-F238E27FC236}">
                  <a16:creationId xmlns:a16="http://schemas.microsoft.com/office/drawing/2014/main" id="{7BB708FA-28CD-436E-8132-B25DC4CEDDEF}"/>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38" name="TextBox 3">
              <a:extLst>
                <a:ext uri="{FF2B5EF4-FFF2-40B4-BE49-F238E27FC236}">
                  <a16:creationId xmlns:a16="http://schemas.microsoft.com/office/drawing/2014/main" id="{71AFB0B9-E1C5-4DB3-870A-C3C9925EC931}"/>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sp>
        <p:nvSpPr>
          <p:cNvPr id="28" name="Retângulo 27">
            <a:extLst>
              <a:ext uri="{FF2B5EF4-FFF2-40B4-BE49-F238E27FC236}">
                <a16:creationId xmlns:a16="http://schemas.microsoft.com/office/drawing/2014/main" id="{1F6BEC87-1A16-48FA-938A-26237B37FCC6}"/>
              </a:ext>
            </a:extLst>
          </p:cNvPr>
          <p:cNvSpPr/>
          <p:nvPr/>
        </p:nvSpPr>
        <p:spPr>
          <a:xfrm>
            <a:off x="315604" y="1373265"/>
            <a:ext cx="3174770" cy="4236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cxnSp>
        <p:nvCxnSpPr>
          <p:cNvPr id="29" name="Conector reto 28">
            <a:extLst>
              <a:ext uri="{FF2B5EF4-FFF2-40B4-BE49-F238E27FC236}">
                <a16:creationId xmlns:a16="http://schemas.microsoft.com/office/drawing/2014/main" id="{EA03EDA6-8A23-4458-BB99-B3C435EED17C}"/>
              </a:ext>
            </a:extLst>
          </p:cNvPr>
          <p:cNvCxnSpPr>
            <a:cxnSpLocks/>
          </p:cNvCxnSpPr>
          <p:nvPr/>
        </p:nvCxnSpPr>
        <p:spPr>
          <a:xfrm>
            <a:off x="315604" y="1373265"/>
            <a:ext cx="3174770" cy="42361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134DF3DA-0231-4D2C-ABE3-EDB04FC08B05}"/>
              </a:ext>
            </a:extLst>
          </p:cNvPr>
          <p:cNvCxnSpPr>
            <a:cxnSpLocks/>
          </p:cNvCxnSpPr>
          <p:nvPr/>
        </p:nvCxnSpPr>
        <p:spPr>
          <a:xfrm flipH="1">
            <a:off x="378540" y="1373265"/>
            <a:ext cx="3111834" cy="42361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CaixaDeTexto 31">
            <a:extLst>
              <a:ext uri="{FF2B5EF4-FFF2-40B4-BE49-F238E27FC236}">
                <a16:creationId xmlns:a16="http://schemas.microsoft.com/office/drawing/2014/main" id="{7063112A-551A-42C7-A3A3-1126453CADF1}"/>
              </a:ext>
            </a:extLst>
          </p:cNvPr>
          <p:cNvSpPr txBox="1"/>
          <p:nvPr/>
        </p:nvSpPr>
        <p:spPr>
          <a:xfrm>
            <a:off x="565867" y="2994188"/>
            <a:ext cx="728624" cy="657487"/>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en-US" sz="1111" dirty="0">
                <a:solidFill>
                  <a:prstClr val="white"/>
                </a:solidFill>
                <a:latin typeface="Calibri"/>
              </a:rPr>
              <a:t>Espaço para imagem</a:t>
            </a:r>
            <a:endParaRPr lang="pt-BR" sz="1111" dirty="0">
              <a:solidFill>
                <a:prstClr val="white"/>
              </a:solidFill>
              <a:latin typeface="Calibri"/>
            </a:endParaRPr>
          </a:p>
        </p:txBody>
      </p:sp>
      <p:sp>
        <p:nvSpPr>
          <p:cNvPr id="22" name="Retângulo 21">
            <a:extLst>
              <a:ext uri="{FF2B5EF4-FFF2-40B4-BE49-F238E27FC236}">
                <a16:creationId xmlns:a16="http://schemas.microsoft.com/office/drawing/2014/main" id="{5BFB100F-5800-48A3-99B6-762CD3175E72}"/>
              </a:ext>
            </a:extLst>
          </p:cNvPr>
          <p:cNvSpPr/>
          <p:nvPr/>
        </p:nvSpPr>
        <p:spPr>
          <a:xfrm>
            <a:off x="1651937" y="4445367"/>
            <a:ext cx="1684181" cy="1564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27" name="Espaço Reservado para Conteúdo 2">
            <a:extLst>
              <a:ext uri="{FF2B5EF4-FFF2-40B4-BE49-F238E27FC236}">
                <a16:creationId xmlns:a16="http://schemas.microsoft.com/office/drawing/2014/main" id="{742F97E4-E075-4BD0-97EB-2DB71227A85D}"/>
              </a:ext>
            </a:extLst>
          </p:cNvPr>
          <p:cNvSpPr txBox="1">
            <a:spLocks/>
          </p:cNvSpPr>
          <p:nvPr/>
        </p:nvSpPr>
        <p:spPr>
          <a:xfrm>
            <a:off x="1796163" y="4633762"/>
            <a:ext cx="1456468" cy="1214929"/>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111" b="1" dirty="0">
                <a:solidFill>
                  <a:prstClr val="black">
                    <a:lumMod val="75000"/>
                    <a:lumOff val="25000"/>
                  </a:prstClr>
                </a:solidFill>
                <a:latin typeface="Calibri"/>
              </a:rPr>
              <a:t>Insira seu texto aqui </a:t>
            </a:r>
            <a:r>
              <a:rPr lang="pt-BR" sz="1111" dirty="0">
                <a:solidFill>
                  <a:prstClr val="black">
                    <a:lumMod val="75000"/>
                    <a:lumOff val="25000"/>
                  </a:prstClr>
                </a:solidFill>
                <a:latin typeface="Calibri"/>
              </a:rPr>
              <a:t>lorem ipsum dolor sit amet, consectetur adipiscing elit, sed do eiusmod tempor incididunt ut labore et dolore magna aliqua. </a:t>
            </a:r>
            <a:endParaRPr lang="pt-BR" sz="1111" b="1" dirty="0">
              <a:solidFill>
                <a:prstClr val="black">
                  <a:lumMod val="75000"/>
                  <a:lumOff val="25000"/>
                </a:prstClr>
              </a:solidFill>
              <a:latin typeface="Calibri"/>
            </a:endParaRPr>
          </a:p>
        </p:txBody>
      </p:sp>
      <p:cxnSp>
        <p:nvCxnSpPr>
          <p:cNvPr id="39" name="Conector reto 38">
            <a:extLst>
              <a:ext uri="{FF2B5EF4-FFF2-40B4-BE49-F238E27FC236}">
                <a16:creationId xmlns:a16="http://schemas.microsoft.com/office/drawing/2014/main" id="{4AC9332B-095D-4BB4-A482-4E5A10300598}"/>
              </a:ext>
            </a:extLst>
          </p:cNvPr>
          <p:cNvCxnSpPr>
            <a:cxnSpLocks/>
          </p:cNvCxnSpPr>
          <p:nvPr/>
        </p:nvCxnSpPr>
        <p:spPr>
          <a:xfrm>
            <a:off x="7435878" y="2144415"/>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833F74C3-0124-46DD-8605-DB23C64DAB95}"/>
              </a:ext>
            </a:extLst>
          </p:cNvPr>
          <p:cNvCxnSpPr>
            <a:cxnSpLocks/>
          </p:cNvCxnSpPr>
          <p:nvPr/>
        </p:nvCxnSpPr>
        <p:spPr>
          <a:xfrm>
            <a:off x="3083206" y="409207"/>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98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D0F81910-5617-4511-A14E-0994D9E93015}"/>
              </a:ext>
            </a:extLst>
          </p:cNvPr>
          <p:cNvSpPr/>
          <p:nvPr/>
        </p:nvSpPr>
        <p:spPr>
          <a:xfrm>
            <a:off x="0" y="689"/>
            <a:ext cx="12192000" cy="685662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31" name="Retângulo 30">
            <a:extLst>
              <a:ext uri="{FF2B5EF4-FFF2-40B4-BE49-F238E27FC236}">
                <a16:creationId xmlns:a16="http://schemas.microsoft.com/office/drawing/2014/main" id="{F88D0F37-5F84-40C8-8032-0C6BBD07D9B2}"/>
              </a:ext>
            </a:extLst>
          </p:cNvPr>
          <p:cNvSpPr/>
          <p:nvPr/>
        </p:nvSpPr>
        <p:spPr>
          <a:xfrm>
            <a:off x="0" y="689"/>
            <a:ext cx="2701075" cy="6856622"/>
          </a:xfrm>
          <a:prstGeom prst="rect">
            <a:avLst/>
          </a:prstGeom>
          <a:gradFill>
            <a:gsLst>
              <a:gs pos="0">
                <a:srgbClr val="FFAF0A"/>
              </a:gs>
              <a:gs pos="100000">
                <a:srgbClr val="FF6E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pic>
        <p:nvPicPr>
          <p:cNvPr id="11" name="Gráfico 10">
            <a:extLst>
              <a:ext uri="{FF2B5EF4-FFF2-40B4-BE49-F238E27FC236}">
                <a16:creationId xmlns:a16="http://schemas.microsoft.com/office/drawing/2014/main" id="{805E6676-AFFF-4AB8-8BB3-455D424A27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8" t="3381" r="57208" b="4014"/>
          <a:stretch/>
        </p:blipFill>
        <p:spPr>
          <a:xfrm>
            <a:off x="0" y="689"/>
            <a:ext cx="2408794" cy="6852190"/>
          </a:xfrm>
          <a:prstGeom prst="rect">
            <a:avLst/>
          </a:prstGeom>
        </p:spPr>
      </p:pic>
      <p:sp>
        <p:nvSpPr>
          <p:cNvPr id="12" name="Retângulo 11">
            <a:extLst>
              <a:ext uri="{FF2B5EF4-FFF2-40B4-BE49-F238E27FC236}">
                <a16:creationId xmlns:a16="http://schemas.microsoft.com/office/drawing/2014/main" id="{0F6BC641-5D14-449E-99FE-05EE2828A9FF}"/>
              </a:ext>
            </a:extLst>
          </p:cNvPr>
          <p:cNvSpPr/>
          <p:nvPr/>
        </p:nvSpPr>
        <p:spPr>
          <a:xfrm>
            <a:off x="4389945" y="344244"/>
            <a:ext cx="7358009" cy="5968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13" name="Espaço Reservado para Conteúdo 2">
            <a:extLst>
              <a:ext uri="{FF2B5EF4-FFF2-40B4-BE49-F238E27FC236}">
                <a16:creationId xmlns:a16="http://schemas.microsoft.com/office/drawing/2014/main" id="{A833DBAC-5741-4BEF-BA0D-B850A16BCA2F}"/>
              </a:ext>
            </a:extLst>
          </p:cNvPr>
          <p:cNvSpPr txBox="1">
            <a:spLocks/>
          </p:cNvSpPr>
          <p:nvPr/>
        </p:nvSpPr>
        <p:spPr>
          <a:xfrm>
            <a:off x="5374076" y="3097921"/>
            <a:ext cx="4412279" cy="1871535"/>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389" b="1" dirty="0">
                <a:solidFill>
                  <a:schemeClr val="tx1">
                    <a:lumMod val="75000"/>
                    <a:lumOff val="25000"/>
                  </a:schemeClr>
                </a:solidFill>
              </a:rPr>
              <a:t>Insira seu texto aqui </a:t>
            </a:r>
            <a:r>
              <a:rPr lang="pt-BR" sz="1389" dirty="0">
                <a:solidFill>
                  <a:schemeClr val="tx1">
                    <a:lumMod val="75000"/>
                    <a:lumOff val="2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a:t>
            </a:r>
            <a:endParaRPr lang="pt-BR" sz="1389" b="1" dirty="0">
              <a:solidFill>
                <a:schemeClr val="tx1">
                  <a:lumMod val="75000"/>
                  <a:lumOff val="25000"/>
                </a:schemeClr>
              </a:solidFill>
            </a:endParaRPr>
          </a:p>
        </p:txBody>
      </p:sp>
      <p:sp>
        <p:nvSpPr>
          <p:cNvPr id="10" name="Retângulo 10">
            <a:extLst>
              <a:ext uri="{FF2B5EF4-FFF2-40B4-BE49-F238E27FC236}">
                <a16:creationId xmlns:a16="http://schemas.microsoft.com/office/drawing/2014/main" id="{BC2D41F2-1EEC-4083-9FE6-B37DA62F04CF}"/>
              </a:ext>
            </a:extLst>
          </p:cNvPr>
          <p:cNvSpPr>
            <a:spLocks noChangeArrowheads="1"/>
          </p:cNvSpPr>
          <p:nvPr/>
        </p:nvSpPr>
        <p:spPr bwMode="auto">
          <a:xfrm>
            <a:off x="5302648" y="1836253"/>
            <a:ext cx="6644945"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buNone/>
            </a:pPr>
            <a:r>
              <a:rPr lang="pt-BR" altLang="pt-BR" sz="6111" dirty="0">
                <a:solidFill>
                  <a:srgbClr val="FFAF0A"/>
                </a:solidFill>
                <a:latin typeface="Britannic Bold" panose="020B0903060703020204" pitchFamily="34" charset="0"/>
              </a:rPr>
              <a:t>destaque</a:t>
            </a:r>
          </a:p>
        </p:txBody>
      </p:sp>
      <p:sp>
        <p:nvSpPr>
          <p:cNvPr id="22" name="Espaço Reservado para Conteúdo 2">
            <a:extLst>
              <a:ext uri="{FF2B5EF4-FFF2-40B4-BE49-F238E27FC236}">
                <a16:creationId xmlns:a16="http://schemas.microsoft.com/office/drawing/2014/main" id="{F00E973E-A05C-42C1-8364-194DB4CE3EBE}"/>
              </a:ext>
            </a:extLst>
          </p:cNvPr>
          <p:cNvSpPr txBox="1">
            <a:spLocks/>
          </p:cNvSpPr>
          <p:nvPr/>
        </p:nvSpPr>
        <p:spPr>
          <a:xfrm>
            <a:off x="5374076" y="1790933"/>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528" spc="208" dirty="0"/>
              <a:t>SEU TÍTULO COM</a:t>
            </a:r>
          </a:p>
        </p:txBody>
      </p:sp>
      <p:sp>
        <p:nvSpPr>
          <p:cNvPr id="28" name="Retângulo 27">
            <a:extLst>
              <a:ext uri="{FF2B5EF4-FFF2-40B4-BE49-F238E27FC236}">
                <a16:creationId xmlns:a16="http://schemas.microsoft.com/office/drawing/2014/main" id="{BE114DFA-FA29-420F-B2FA-B8BF99BC7D85}"/>
              </a:ext>
            </a:extLst>
          </p:cNvPr>
          <p:cNvSpPr/>
          <p:nvPr/>
        </p:nvSpPr>
        <p:spPr>
          <a:xfrm>
            <a:off x="0" y="1887621"/>
            <a:ext cx="3411971" cy="2176986"/>
          </a:xfrm>
          <a:prstGeom prst="rect">
            <a:avLst/>
          </a:prstGeom>
          <a:solidFill>
            <a:srgbClr val="FFA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30" name="Retângulo 29">
            <a:extLst>
              <a:ext uri="{FF2B5EF4-FFF2-40B4-BE49-F238E27FC236}">
                <a16:creationId xmlns:a16="http://schemas.microsoft.com/office/drawing/2014/main" id="{E0E942FC-9ED5-4A8B-8B62-BD6B62ED5A6B}"/>
              </a:ext>
            </a:extLst>
          </p:cNvPr>
          <p:cNvSpPr/>
          <p:nvPr/>
        </p:nvSpPr>
        <p:spPr>
          <a:xfrm>
            <a:off x="1635002" y="2976114"/>
            <a:ext cx="2176986" cy="217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29" name="Retângulo 28">
            <a:extLst>
              <a:ext uri="{FF2B5EF4-FFF2-40B4-BE49-F238E27FC236}">
                <a16:creationId xmlns:a16="http://schemas.microsoft.com/office/drawing/2014/main" id="{F6BC34A0-F0EE-46F3-AFA0-62A51AE05DD2}"/>
              </a:ext>
            </a:extLst>
          </p:cNvPr>
          <p:cNvSpPr/>
          <p:nvPr/>
        </p:nvSpPr>
        <p:spPr>
          <a:xfrm>
            <a:off x="1974457" y="2615820"/>
            <a:ext cx="2951806" cy="21769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cxnSp>
        <p:nvCxnSpPr>
          <p:cNvPr id="4" name="Conector reto 3">
            <a:extLst>
              <a:ext uri="{FF2B5EF4-FFF2-40B4-BE49-F238E27FC236}">
                <a16:creationId xmlns:a16="http://schemas.microsoft.com/office/drawing/2014/main" id="{9D68E7DB-EA22-4C47-B7F6-B963713E76DF}"/>
              </a:ext>
            </a:extLst>
          </p:cNvPr>
          <p:cNvCxnSpPr/>
          <p:nvPr/>
        </p:nvCxnSpPr>
        <p:spPr>
          <a:xfrm>
            <a:off x="1974457" y="2615820"/>
            <a:ext cx="2951806" cy="2174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91B46811-30F9-4726-83C4-9999DE4775EA}"/>
              </a:ext>
            </a:extLst>
          </p:cNvPr>
          <p:cNvCxnSpPr>
            <a:cxnSpLocks/>
          </p:cNvCxnSpPr>
          <p:nvPr/>
        </p:nvCxnSpPr>
        <p:spPr>
          <a:xfrm flipH="1">
            <a:off x="1979748" y="2615820"/>
            <a:ext cx="2951806" cy="2174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A916EF01-E07B-4D3B-AD76-21A6C94783ED}"/>
              </a:ext>
            </a:extLst>
          </p:cNvPr>
          <p:cNvSpPr txBox="1"/>
          <p:nvPr/>
        </p:nvSpPr>
        <p:spPr>
          <a:xfrm>
            <a:off x="2075757" y="3443947"/>
            <a:ext cx="728624" cy="657487"/>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en-US" sz="1111" dirty="0">
                <a:solidFill>
                  <a:schemeClr val="bg1"/>
                </a:solidFill>
              </a:rPr>
              <a:t>Espaço para imagem</a:t>
            </a:r>
            <a:endParaRPr lang="pt-BR" sz="1111" dirty="0">
              <a:solidFill>
                <a:schemeClr val="bg1"/>
              </a:solidFill>
            </a:endParaRPr>
          </a:p>
        </p:txBody>
      </p:sp>
      <p:cxnSp>
        <p:nvCxnSpPr>
          <p:cNvPr id="39" name="Conector reto 38">
            <a:extLst>
              <a:ext uri="{FF2B5EF4-FFF2-40B4-BE49-F238E27FC236}">
                <a16:creationId xmlns:a16="http://schemas.microsoft.com/office/drawing/2014/main" id="{85CFC71C-D1A4-42C9-8998-929135EDC62F}"/>
              </a:ext>
            </a:extLst>
          </p:cNvPr>
          <p:cNvCxnSpPr>
            <a:cxnSpLocks/>
          </p:cNvCxnSpPr>
          <p:nvPr/>
        </p:nvCxnSpPr>
        <p:spPr>
          <a:xfrm>
            <a:off x="4966439" y="4842771"/>
            <a:ext cx="326948" cy="326948"/>
          </a:xfrm>
          <a:prstGeom prst="line">
            <a:avLst/>
          </a:prstGeom>
          <a:ln w="38100" cap="rnd">
            <a:solidFill>
              <a:srgbClr val="01BFD3"/>
            </a:solidFill>
          </a:ln>
        </p:spPr>
        <p:style>
          <a:lnRef idx="1">
            <a:schemeClr val="accent1"/>
          </a:lnRef>
          <a:fillRef idx="0">
            <a:schemeClr val="accent1"/>
          </a:fillRef>
          <a:effectRef idx="0">
            <a:schemeClr val="accent1"/>
          </a:effectRef>
          <a:fontRef idx="minor">
            <a:schemeClr val="tx1"/>
          </a:fontRef>
        </p:style>
      </p:cxnSp>
      <p:cxnSp>
        <p:nvCxnSpPr>
          <p:cNvPr id="46" name="Conector reto 45">
            <a:extLst>
              <a:ext uri="{FF2B5EF4-FFF2-40B4-BE49-F238E27FC236}">
                <a16:creationId xmlns:a16="http://schemas.microsoft.com/office/drawing/2014/main" id="{C8C969C2-22C2-4837-8B58-4EDE44E863C3}"/>
              </a:ext>
            </a:extLst>
          </p:cNvPr>
          <p:cNvCxnSpPr>
            <a:cxnSpLocks/>
          </p:cNvCxnSpPr>
          <p:nvPr/>
        </p:nvCxnSpPr>
        <p:spPr>
          <a:xfrm>
            <a:off x="4558399" y="2177455"/>
            <a:ext cx="326948" cy="326948"/>
          </a:xfrm>
          <a:prstGeom prst="line">
            <a:avLst/>
          </a:prstGeom>
          <a:ln w="38100" cap="rnd">
            <a:solidFill>
              <a:srgbClr val="01BFD3"/>
            </a:solidFill>
          </a:ln>
        </p:spPr>
        <p:style>
          <a:lnRef idx="1">
            <a:schemeClr val="accent1"/>
          </a:lnRef>
          <a:fillRef idx="0">
            <a:schemeClr val="accent1"/>
          </a:fillRef>
          <a:effectRef idx="0">
            <a:schemeClr val="accent1"/>
          </a:effectRef>
          <a:fontRef idx="minor">
            <a:schemeClr val="tx1"/>
          </a:fontRef>
        </p:style>
      </p:cxnSp>
      <p:grpSp>
        <p:nvGrpSpPr>
          <p:cNvPr id="47" name="Agrupar 46">
            <a:extLst>
              <a:ext uri="{FF2B5EF4-FFF2-40B4-BE49-F238E27FC236}">
                <a16:creationId xmlns:a16="http://schemas.microsoft.com/office/drawing/2014/main" id="{3D86A1C2-C488-499B-B16D-964E0BE123C1}"/>
              </a:ext>
            </a:extLst>
          </p:cNvPr>
          <p:cNvGrpSpPr/>
          <p:nvPr/>
        </p:nvGrpSpPr>
        <p:grpSpPr>
          <a:xfrm>
            <a:off x="0" y="6556724"/>
            <a:ext cx="12192000" cy="300587"/>
            <a:chOff x="0" y="9441374"/>
            <a:chExt cx="17557750" cy="432876"/>
          </a:xfrm>
        </p:grpSpPr>
        <p:sp>
          <p:nvSpPr>
            <p:cNvPr id="48" name="Retângulo 47">
              <a:extLst>
                <a:ext uri="{FF2B5EF4-FFF2-40B4-BE49-F238E27FC236}">
                  <a16:creationId xmlns:a16="http://schemas.microsoft.com/office/drawing/2014/main" id="{68CB3727-9B37-443F-BCAD-7CDCF1F9A50A}"/>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49" name="TextBox 3">
              <a:extLst>
                <a:ext uri="{FF2B5EF4-FFF2-40B4-BE49-F238E27FC236}">
                  <a16:creationId xmlns:a16="http://schemas.microsoft.com/office/drawing/2014/main" id="{206B7383-B482-41D0-9474-64AB229EDFDD}"/>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Nome ou Marca da Empresa  |  www.site.com.br        </a:t>
              </a:r>
              <a:endParaRPr lang="en-US" sz="1111" b="0" dirty="0">
                <a:solidFill>
                  <a:schemeClr val="tx1">
                    <a:lumMod val="50000"/>
                    <a:lumOff val="50000"/>
                  </a:schemeClr>
                </a:solidFill>
              </a:endParaRPr>
            </a:p>
          </p:txBody>
        </p:sp>
        <p:pic>
          <p:nvPicPr>
            <p:cNvPr id="50" name="Imagem 49">
              <a:extLst>
                <a:ext uri="{FF2B5EF4-FFF2-40B4-BE49-F238E27FC236}">
                  <a16:creationId xmlns:a16="http://schemas.microsoft.com/office/drawing/2014/main" id="{93A84459-4590-40DD-8A8D-D33FA70FDA8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51" name="Imagem 50">
              <a:extLst>
                <a:ext uri="{FF2B5EF4-FFF2-40B4-BE49-F238E27FC236}">
                  <a16:creationId xmlns:a16="http://schemas.microsoft.com/office/drawing/2014/main" id="{9637BC25-2B13-4156-B449-5DFB7EE7237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52" name="TextBox 3">
              <a:extLst>
                <a:ext uri="{FF2B5EF4-FFF2-40B4-BE49-F238E27FC236}">
                  <a16:creationId xmlns:a16="http://schemas.microsoft.com/office/drawing/2014/main" id="{C570AB58-E628-4901-8604-96BC051D9F5C}"/>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a:t>
              </a:r>
              <a:r>
                <a:rPr lang="pt-BR" sz="1111" b="0" dirty="0" err="1">
                  <a:solidFill>
                    <a:schemeClr val="tx1">
                      <a:lumMod val="50000"/>
                      <a:lumOff val="50000"/>
                    </a:schemeClr>
                  </a:solidFill>
                </a:rPr>
                <a:t>seulink</a:t>
              </a:r>
              <a:endParaRPr lang="en-US" sz="1111" b="0" dirty="0">
                <a:solidFill>
                  <a:schemeClr val="tx1">
                    <a:lumMod val="50000"/>
                    <a:lumOff val="50000"/>
                  </a:schemeClr>
                </a:solidFill>
              </a:endParaRPr>
            </a:p>
          </p:txBody>
        </p:sp>
        <p:sp>
          <p:nvSpPr>
            <p:cNvPr id="53" name="TextBox 3">
              <a:extLst>
                <a:ext uri="{FF2B5EF4-FFF2-40B4-BE49-F238E27FC236}">
                  <a16:creationId xmlns:a16="http://schemas.microsoft.com/office/drawing/2014/main" id="{61FB5ADF-E321-4822-B58C-F420CE995EAB}"/>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a:t>
              </a:r>
              <a:r>
                <a:rPr lang="pt-BR" sz="1111" b="0" dirty="0" err="1">
                  <a:solidFill>
                    <a:schemeClr val="tx1">
                      <a:lumMod val="50000"/>
                      <a:lumOff val="50000"/>
                    </a:schemeClr>
                  </a:solidFill>
                </a:rPr>
                <a:t>seunick</a:t>
              </a:r>
              <a:endParaRPr lang="en-US" sz="1111" b="0" dirty="0">
                <a:solidFill>
                  <a:schemeClr val="tx1">
                    <a:lumMod val="50000"/>
                    <a:lumOff val="50000"/>
                  </a:schemeClr>
                </a:solidFill>
              </a:endParaRPr>
            </a:p>
          </p:txBody>
        </p:sp>
        <p:sp>
          <p:nvSpPr>
            <p:cNvPr id="54" name="TextBox 3">
              <a:extLst>
                <a:ext uri="{FF2B5EF4-FFF2-40B4-BE49-F238E27FC236}">
                  <a16:creationId xmlns:a16="http://schemas.microsoft.com/office/drawing/2014/main" id="{EABD1239-F36C-4DA9-BD91-83F7B3726EA1}"/>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a:r>
                <a:rPr lang="pt-BR" sz="1111" b="0" dirty="0">
                  <a:solidFill>
                    <a:schemeClr val="tx1">
                      <a:lumMod val="50000"/>
                      <a:lumOff val="50000"/>
                    </a:schemeClr>
                  </a:solidFill>
                </a:rPr>
                <a:t>n°</a:t>
              </a:r>
              <a:endParaRPr lang="en-US" sz="1111" b="0" dirty="0">
                <a:solidFill>
                  <a:schemeClr val="tx1">
                    <a:lumMod val="50000"/>
                    <a:lumOff val="50000"/>
                  </a:schemeClr>
                </a:solidFill>
              </a:endParaRPr>
            </a:p>
          </p:txBody>
        </p:sp>
      </p:grpSp>
    </p:spTree>
    <p:extLst>
      <p:ext uri="{BB962C8B-B14F-4D97-AF65-F5344CB8AC3E}">
        <p14:creationId xmlns:p14="http://schemas.microsoft.com/office/powerpoint/2010/main" val="382662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id="{012904CE-046C-488A-A0C1-594A12CB4953}"/>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1" name="Retângulo 30">
            <a:extLst>
              <a:ext uri="{FF2B5EF4-FFF2-40B4-BE49-F238E27FC236}">
                <a16:creationId xmlns:a16="http://schemas.microsoft.com/office/drawing/2014/main" id="{F88D0F37-5F84-40C8-8032-0C6BBD07D9B2}"/>
              </a:ext>
            </a:extLst>
          </p:cNvPr>
          <p:cNvSpPr/>
          <p:nvPr/>
        </p:nvSpPr>
        <p:spPr>
          <a:xfrm>
            <a:off x="1" y="689"/>
            <a:ext cx="7149112" cy="6856622"/>
          </a:xfrm>
          <a:prstGeom prst="rect">
            <a:avLst/>
          </a:prstGeom>
          <a:gradFill>
            <a:gsLst>
              <a:gs pos="0">
                <a:srgbClr val="01BFD3"/>
              </a:gs>
              <a:gs pos="100000">
                <a:srgbClr val="009F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pic>
        <p:nvPicPr>
          <p:cNvPr id="11" name="Gráfico 10">
            <a:extLst>
              <a:ext uri="{FF2B5EF4-FFF2-40B4-BE49-F238E27FC236}">
                <a16:creationId xmlns:a16="http://schemas.microsoft.com/office/drawing/2014/main" id="{805E6676-AFFF-4AB8-8BB3-455D424A27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7" t="3381" r="13803" b="4014"/>
          <a:stretch/>
        </p:blipFill>
        <p:spPr>
          <a:xfrm>
            <a:off x="2286424" y="689"/>
            <a:ext cx="5620519" cy="6852190"/>
          </a:xfrm>
          <a:prstGeom prst="rect">
            <a:avLst/>
          </a:prstGeom>
        </p:spPr>
      </p:pic>
      <p:grpSp>
        <p:nvGrpSpPr>
          <p:cNvPr id="8" name="Agrupar 7">
            <a:extLst>
              <a:ext uri="{FF2B5EF4-FFF2-40B4-BE49-F238E27FC236}">
                <a16:creationId xmlns:a16="http://schemas.microsoft.com/office/drawing/2014/main" id="{5E534881-BF50-4B18-9277-CB9C49D1B584}"/>
              </a:ext>
            </a:extLst>
          </p:cNvPr>
          <p:cNvGrpSpPr/>
          <p:nvPr/>
        </p:nvGrpSpPr>
        <p:grpSpPr>
          <a:xfrm>
            <a:off x="0" y="6556724"/>
            <a:ext cx="12192000" cy="300587"/>
            <a:chOff x="0" y="9441374"/>
            <a:chExt cx="17557750" cy="432876"/>
          </a:xfrm>
        </p:grpSpPr>
        <p:sp>
          <p:nvSpPr>
            <p:cNvPr id="26" name="Retângulo 25">
              <a:extLst>
                <a:ext uri="{FF2B5EF4-FFF2-40B4-BE49-F238E27FC236}">
                  <a16:creationId xmlns:a16="http://schemas.microsoft.com/office/drawing/2014/main" id="{115CF1BE-234E-4C13-94EC-4D959A1F9C00}"/>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3" name="TextBox 3">
              <a:extLst>
                <a:ext uri="{FF2B5EF4-FFF2-40B4-BE49-F238E27FC236}">
                  <a16:creationId xmlns:a16="http://schemas.microsoft.com/office/drawing/2014/main" id="{A2E11513-2998-463E-A835-8BDD0A140C6C}"/>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3" name="Imagem 2">
              <a:extLst>
                <a:ext uri="{FF2B5EF4-FFF2-40B4-BE49-F238E27FC236}">
                  <a16:creationId xmlns:a16="http://schemas.microsoft.com/office/drawing/2014/main" id="{F3370418-6C6E-4FF7-A2ED-CCB0137564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34" name="Imagem 33">
              <a:extLst>
                <a:ext uri="{FF2B5EF4-FFF2-40B4-BE49-F238E27FC236}">
                  <a16:creationId xmlns:a16="http://schemas.microsoft.com/office/drawing/2014/main" id="{E397946C-81A0-490C-B271-8746294130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6" name="TextBox 3">
              <a:extLst>
                <a:ext uri="{FF2B5EF4-FFF2-40B4-BE49-F238E27FC236}">
                  <a16:creationId xmlns:a16="http://schemas.microsoft.com/office/drawing/2014/main" id="{1E471581-8356-467D-BE97-97572522A7F9}"/>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37" name="TextBox 3">
              <a:extLst>
                <a:ext uri="{FF2B5EF4-FFF2-40B4-BE49-F238E27FC236}">
                  <a16:creationId xmlns:a16="http://schemas.microsoft.com/office/drawing/2014/main" id="{7BB708FA-28CD-436E-8132-B25DC4CEDDEF}"/>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38" name="TextBox 3">
              <a:extLst>
                <a:ext uri="{FF2B5EF4-FFF2-40B4-BE49-F238E27FC236}">
                  <a16:creationId xmlns:a16="http://schemas.microsoft.com/office/drawing/2014/main" id="{71AFB0B9-E1C5-4DB3-870A-C3C9925EC931}"/>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sp>
        <p:nvSpPr>
          <p:cNvPr id="20" name="Retângulo 19">
            <a:extLst>
              <a:ext uri="{FF2B5EF4-FFF2-40B4-BE49-F238E27FC236}">
                <a16:creationId xmlns:a16="http://schemas.microsoft.com/office/drawing/2014/main" id="{D5263045-1BA3-4092-B677-7CB49971CBCC}"/>
              </a:ext>
            </a:extLst>
          </p:cNvPr>
          <p:cNvSpPr/>
          <p:nvPr/>
        </p:nvSpPr>
        <p:spPr>
          <a:xfrm>
            <a:off x="1206412" y="784388"/>
            <a:ext cx="5190750" cy="2613305"/>
          </a:xfrm>
          <a:prstGeom prst="rect">
            <a:avLst/>
          </a:prstGeom>
          <a:solidFill>
            <a:srgbClr val="00A0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29" name="Retângulo 28">
            <a:extLst>
              <a:ext uri="{FF2B5EF4-FFF2-40B4-BE49-F238E27FC236}">
                <a16:creationId xmlns:a16="http://schemas.microsoft.com/office/drawing/2014/main" id="{CD4BA254-DA1E-4274-A35D-F2E4B6863086}"/>
              </a:ext>
            </a:extLst>
          </p:cNvPr>
          <p:cNvSpPr/>
          <p:nvPr/>
        </p:nvSpPr>
        <p:spPr>
          <a:xfrm>
            <a:off x="352752" y="1270597"/>
            <a:ext cx="11464448" cy="490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9" name="Espaço Reservado para Conteúdo 2">
            <a:extLst>
              <a:ext uri="{FF2B5EF4-FFF2-40B4-BE49-F238E27FC236}">
                <a16:creationId xmlns:a16="http://schemas.microsoft.com/office/drawing/2014/main" id="{66ED4EA0-4D72-4F07-8C8C-DB2B82C9A254}"/>
              </a:ext>
            </a:extLst>
          </p:cNvPr>
          <p:cNvSpPr txBox="1">
            <a:spLocks/>
          </p:cNvSpPr>
          <p:nvPr/>
        </p:nvSpPr>
        <p:spPr>
          <a:xfrm>
            <a:off x="7588645" y="3533404"/>
            <a:ext cx="2838753" cy="2085077"/>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pt-BR" sz="1389" b="1" dirty="0">
              <a:solidFill>
                <a:prstClr val="black">
                  <a:lumMod val="75000"/>
                  <a:lumOff val="25000"/>
                </a:prstClr>
              </a:solidFill>
              <a:latin typeface="Calibri"/>
            </a:endParaRPr>
          </a:p>
        </p:txBody>
      </p:sp>
      <p:sp>
        <p:nvSpPr>
          <p:cNvPr id="40" name="Retângulo 10">
            <a:extLst>
              <a:ext uri="{FF2B5EF4-FFF2-40B4-BE49-F238E27FC236}">
                <a16:creationId xmlns:a16="http://schemas.microsoft.com/office/drawing/2014/main" id="{44D326D2-2F3D-4D30-9C91-FCE488A8BD10}"/>
              </a:ext>
            </a:extLst>
          </p:cNvPr>
          <p:cNvSpPr>
            <a:spLocks noChangeArrowheads="1"/>
          </p:cNvSpPr>
          <p:nvPr/>
        </p:nvSpPr>
        <p:spPr bwMode="auto">
          <a:xfrm>
            <a:off x="7517217" y="2432994"/>
            <a:ext cx="3983556"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01BFD3"/>
                </a:solidFill>
                <a:latin typeface="Britannic Bold" panose="020B0903060703020204" pitchFamily="34" charset="0"/>
                <a:ea typeface="ＭＳ Ｐゴシック" panose="020B0600070205080204" pitchFamily="34" charset="-128"/>
              </a:rPr>
              <a:t>destaque</a:t>
            </a:r>
          </a:p>
        </p:txBody>
      </p:sp>
      <p:sp>
        <p:nvSpPr>
          <p:cNvPr id="41" name="Espaço Reservado para Conteúdo 2">
            <a:extLst>
              <a:ext uri="{FF2B5EF4-FFF2-40B4-BE49-F238E27FC236}">
                <a16:creationId xmlns:a16="http://schemas.microsoft.com/office/drawing/2014/main" id="{1159C72A-16D9-4B21-9C3E-EC744D0431BE}"/>
              </a:ext>
            </a:extLst>
          </p:cNvPr>
          <p:cNvSpPr txBox="1">
            <a:spLocks/>
          </p:cNvSpPr>
          <p:nvPr/>
        </p:nvSpPr>
        <p:spPr>
          <a:xfrm>
            <a:off x="7588646" y="2387674"/>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528" spc="208" dirty="0">
                <a:solidFill>
                  <a:prstClr val="black"/>
                </a:solidFill>
                <a:latin typeface="Calibri"/>
              </a:rPr>
              <a:t>SEU TÍTULO COM</a:t>
            </a:r>
          </a:p>
        </p:txBody>
      </p:sp>
      <p:cxnSp>
        <p:nvCxnSpPr>
          <p:cNvPr id="42" name="Conector reto 41">
            <a:extLst>
              <a:ext uri="{FF2B5EF4-FFF2-40B4-BE49-F238E27FC236}">
                <a16:creationId xmlns:a16="http://schemas.microsoft.com/office/drawing/2014/main" id="{7954775C-8EE4-488F-B7AA-35CF2E81CFB2}"/>
              </a:ext>
            </a:extLst>
          </p:cNvPr>
          <p:cNvCxnSpPr>
            <a:cxnSpLocks/>
          </p:cNvCxnSpPr>
          <p:nvPr/>
        </p:nvCxnSpPr>
        <p:spPr>
          <a:xfrm>
            <a:off x="10924539" y="2872151"/>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graphicFrame>
        <p:nvGraphicFramePr>
          <p:cNvPr id="5" name="Gráfico 4">
            <a:extLst>
              <a:ext uri="{FF2B5EF4-FFF2-40B4-BE49-F238E27FC236}">
                <a16:creationId xmlns:a16="http://schemas.microsoft.com/office/drawing/2014/main" id="{06A0F92C-80D4-4E38-9B07-880AF11666A2}"/>
              </a:ext>
            </a:extLst>
          </p:cNvPr>
          <p:cNvGraphicFramePr/>
          <p:nvPr>
            <p:extLst/>
          </p:nvPr>
        </p:nvGraphicFramePr>
        <p:xfrm>
          <a:off x="740780" y="2105444"/>
          <a:ext cx="6125944" cy="372741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00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id="{C4455505-CE8C-4718-8283-057C084118BE}"/>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1" name="Retângulo 30">
            <a:extLst>
              <a:ext uri="{FF2B5EF4-FFF2-40B4-BE49-F238E27FC236}">
                <a16:creationId xmlns:a16="http://schemas.microsoft.com/office/drawing/2014/main" id="{F88D0F37-5F84-40C8-8032-0C6BBD07D9B2}"/>
              </a:ext>
            </a:extLst>
          </p:cNvPr>
          <p:cNvSpPr/>
          <p:nvPr/>
        </p:nvSpPr>
        <p:spPr>
          <a:xfrm>
            <a:off x="0" y="3576715"/>
            <a:ext cx="12192000" cy="3280596"/>
          </a:xfrm>
          <a:prstGeom prst="rect">
            <a:avLst/>
          </a:prstGeom>
          <a:gradFill>
            <a:gsLst>
              <a:gs pos="0">
                <a:srgbClr val="FFAF0A"/>
              </a:gs>
              <a:gs pos="100000">
                <a:srgbClr val="FF6E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pic>
        <p:nvPicPr>
          <p:cNvPr id="11" name="Gráfico 10">
            <a:extLst>
              <a:ext uri="{FF2B5EF4-FFF2-40B4-BE49-F238E27FC236}">
                <a16:creationId xmlns:a16="http://schemas.microsoft.com/office/drawing/2014/main" id="{805E6676-AFFF-4AB8-8BB3-455D424A27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9" t="3381" r="2518" b="57224"/>
          <a:stretch/>
        </p:blipFill>
        <p:spPr>
          <a:xfrm>
            <a:off x="52913" y="3942289"/>
            <a:ext cx="6455366" cy="2915022"/>
          </a:xfrm>
          <a:prstGeom prst="rect">
            <a:avLst/>
          </a:prstGeom>
        </p:spPr>
      </p:pic>
      <p:pic>
        <p:nvPicPr>
          <p:cNvPr id="18" name="Gráfico 17">
            <a:extLst>
              <a:ext uri="{FF2B5EF4-FFF2-40B4-BE49-F238E27FC236}">
                <a16:creationId xmlns:a16="http://schemas.microsoft.com/office/drawing/2014/main" id="{5D489B79-F5BE-44E7-9E7F-AC0B8B4B301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9" t="3381" r="13066" b="57224"/>
          <a:stretch/>
        </p:blipFill>
        <p:spPr>
          <a:xfrm>
            <a:off x="6508279" y="3942289"/>
            <a:ext cx="5674902" cy="2915022"/>
          </a:xfrm>
          <a:prstGeom prst="rect">
            <a:avLst/>
          </a:prstGeom>
        </p:spPr>
      </p:pic>
      <p:grpSp>
        <p:nvGrpSpPr>
          <p:cNvPr id="20" name="Agrupar 19">
            <a:extLst>
              <a:ext uri="{FF2B5EF4-FFF2-40B4-BE49-F238E27FC236}">
                <a16:creationId xmlns:a16="http://schemas.microsoft.com/office/drawing/2014/main" id="{E23379C2-BC34-4753-848E-03CDD543D0DC}"/>
              </a:ext>
            </a:extLst>
          </p:cNvPr>
          <p:cNvGrpSpPr/>
          <p:nvPr/>
        </p:nvGrpSpPr>
        <p:grpSpPr>
          <a:xfrm>
            <a:off x="0" y="6556724"/>
            <a:ext cx="12192000" cy="300587"/>
            <a:chOff x="0" y="9441374"/>
            <a:chExt cx="17557750" cy="432876"/>
          </a:xfrm>
        </p:grpSpPr>
        <p:sp>
          <p:nvSpPr>
            <p:cNvPr id="21" name="Retângulo 20">
              <a:extLst>
                <a:ext uri="{FF2B5EF4-FFF2-40B4-BE49-F238E27FC236}">
                  <a16:creationId xmlns:a16="http://schemas.microsoft.com/office/drawing/2014/main" id="{080419BB-5779-4F92-9014-A4E14655577D}"/>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23" name="TextBox 3">
              <a:extLst>
                <a:ext uri="{FF2B5EF4-FFF2-40B4-BE49-F238E27FC236}">
                  <a16:creationId xmlns:a16="http://schemas.microsoft.com/office/drawing/2014/main" id="{41E691B1-C262-49DA-BA47-E328CA2C78D8}"/>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24" name="Imagem 23">
              <a:extLst>
                <a:ext uri="{FF2B5EF4-FFF2-40B4-BE49-F238E27FC236}">
                  <a16:creationId xmlns:a16="http://schemas.microsoft.com/office/drawing/2014/main" id="{757E30E0-9845-4CD6-A630-B30CB3BDC0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25" name="Imagem 24">
              <a:extLst>
                <a:ext uri="{FF2B5EF4-FFF2-40B4-BE49-F238E27FC236}">
                  <a16:creationId xmlns:a16="http://schemas.microsoft.com/office/drawing/2014/main" id="{EFAC6A10-30DE-4178-ADA3-AF2A0AF049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2" name="TextBox 3">
              <a:extLst>
                <a:ext uri="{FF2B5EF4-FFF2-40B4-BE49-F238E27FC236}">
                  <a16:creationId xmlns:a16="http://schemas.microsoft.com/office/drawing/2014/main" id="{002C7E2C-F038-4890-B946-8A2056B8B222}"/>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33" name="TextBox 3">
              <a:extLst>
                <a:ext uri="{FF2B5EF4-FFF2-40B4-BE49-F238E27FC236}">
                  <a16:creationId xmlns:a16="http://schemas.microsoft.com/office/drawing/2014/main" id="{CB148D66-E90A-43A0-81B4-1E28FCB964B9}"/>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34" name="TextBox 3">
              <a:extLst>
                <a:ext uri="{FF2B5EF4-FFF2-40B4-BE49-F238E27FC236}">
                  <a16:creationId xmlns:a16="http://schemas.microsoft.com/office/drawing/2014/main" id="{12280509-79D6-4411-B521-4C1CDB2DDE0B}"/>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sp>
        <p:nvSpPr>
          <p:cNvPr id="28" name="Retângulo 27">
            <a:extLst>
              <a:ext uri="{FF2B5EF4-FFF2-40B4-BE49-F238E27FC236}">
                <a16:creationId xmlns:a16="http://schemas.microsoft.com/office/drawing/2014/main" id="{960DB571-3829-4D1F-8BCD-A201BCF15186}"/>
              </a:ext>
            </a:extLst>
          </p:cNvPr>
          <p:cNvSpPr/>
          <p:nvPr/>
        </p:nvSpPr>
        <p:spPr>
          <a:xfrm>
            <a:off x="1079422" y="3086097"/>
            <a:ext cx="11112578" cy="2613305"/>
          </a:xfrm>
          <a:prstGeom prst="rect">
            <a:avLst/>
          </a:prstGeom>
          <a:solidFill>
            <a:srgbClr val="FF6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12" name="Retângulo 11">
            <a:extLst>
              <a:ext uri="{FF2B5EF4-FFF2-40B4-BE49-F238E27FC236}">
                <a16:creationId xmlns:a16="http://schemas.microsoft.com/office/drawing/2014/main" id="{0F6BC641-5D14-449E-99FE-05EE2828A9FF}"/>
              </a:ext>
            </a:extLst>
          </p:cNvPr>
          <p:cNvSpPr/>
          <p:nvPr/>
        </p:nvSpPr>
        <p:spPr>
          <a:xfrm>
            <a:off x="462988" y="506301"/>
            <a:ext cx="11284966" cy="4574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13" name="Espaço Reservado para Conteúdo 2">
            <a:extLst>
              <a:ext uri="{FF2B5EF4-FFF2-40B4-BE49-F238E27FC236}">
                <a16:creationId xmlns:a16="http://schemas.microsoft.com/office/drawing/2014/main" id="{A833DBAC-5741-4BEF-BA0D-B850A16BCA2F}"/>
              </a:ext>
            </a:extLst>
          </p:cNvPr>
          <p:cNvSpPr txBox="1">
            <a:spLocks/>
          </p:cNvSpPr>
          <p:nvPr/>
        </p:nvSpPr>
        <p:spPr>
          <a:xfrm>
            <a:off x="1190140" y="2650683"/>
            <a:ext cx="5822659" cy="1297480"/>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a:t>
            </a:r>
            <a:r>
              <a:rPr lang="pt-BR" sz="1389" dirty="0" err="1">
                <a:solidFill>
                  <a:prstClr val="black">
                    <a:lumMod val="75000"/>
                    <a:lumOff val="25000"/>
                  </a:prstClr>
                </a:solidFill>
                <a:latin typeface="Calibri"/>
              </a:rPr>
              <a:t>mollit</a:t>
            </a:r>
            <a:r>
              <a:rPr lang="pt-BR" sz="1389" dirty="0">
                <a:solidFill>
                  <a:prstClr val="black">
                    <a:lumMod val="75000"/>
                    <a:lumOff val="25000"/>
                  </a:prstClr>
                </a:solidFill>
                <a:latin typeface="Calibri"/>
              </a:rPr>
              <a:t> anim. </a:t>
            </a:r>
            <a:endParaRPr lang="pt-BR" sz="1389" b="1" dirty="0">
              <a:solidFill>
                <a:prstClr val="black">
                  <a:lumMod val="75000"/>
                  <a:lumOff val="25000"/>
                </a:prstClr>
              </a:solidFill>
              <a:latin typeface="Calibri"/>
            </a:endParaRPr>
          </a:p>
        </p:txBody>
      </p:sp>
      <p:sp>
        <p:nvSpPr>
          <p:cNvPr id="27" name="Retângulo 10">
            <a:extLst>
              <a:ext uri="{FF2B5EF4-FFF2-40B4-BE49-F238E27FC236}">
                <a16:creationId xmlns:a16="http://schemas.microsoft.com/office/drawing/2014/main" id="{874AD5AF-AFF3-4997-9A15-B007A4E1C102}"/>
              </a:ext>
            </a:extLst>
          </p:cNvPr>
          <p:cNvSpPr>
            <a:spLocks noChangeArrowheads="1"/>
          </p:cNvSpPr>
          <p:nvPr/>
        </p:nvSpPr>
        <p:spPr bwMode="auto">
          <a:xfrm>
            <a:off x="1134880" y="1624602"/>
            <a:ext cx="6644945"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FF6F00"/>
                </a:solidFill>
                <a:latin typeface="Britannic Bold" panose="020B0903060703020204" pitchFamily="34" charset="0"/>
                <a:ea typeface="ＭＳ Ｐゴシック" panose="020B0600070205080204" pitchFamily="34" charset="-128"/>
              </a:rPr>
              <a:t>destaque</a:t>
            </a:r>
          </a:p>
        </p:txBody>
      </p:sp>
      <p:sp>
        <p:nvSpPr>
          <p:cNvPr id="35" name="Espaço Reservado para Conteúdo 2">
            <a:extLst>
              <a:ext uri="{FF2B5EF4-FFF2-40B4-BE49-F238E27FC236}">
                <a16:creationId xmlns:a16="http://schemas.microsoft.com/office/drawing/2014/main" id="{B12B862F-188D-44C1-99B9-A314748F528A}"/>
              </a:ext>
            </a:extLst>
          </p:cNvPr>
          <p:cNvSpPr txBox="1">
            <a:spLocks/>
          </p:cNvSpPr>
          <p:nvPr/>
        </p:nvSpPr>
        <p:spPr>
          <a:xfrm>
            <a:off x="1206308" y="1579282"/>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528" spc="208" dirty="0">
                <a:solidFill>
                  <a:prstClr val="black"/>
                </a:solidFill>
                <a:latin typeface="Calibri"/>
              </a:rPr>
              <a:t>SEU TÍTULO COM</a:t>
            </a:r>
          </a:p>
        </p:txBody>
      </p:sp>
      <p:cxnSp>
        <p:nvCxnSpPr>
          <p:cNvPr id="36" name="Conector reto 35">
            <a:extLst>
              <a:ext uri="{FF2B5EF4-FFF2-40B4-BE49-F238E27FC236}">
                <a16:creationId xmlns:a16="http://schemas.microsoft.com/office/drawing/2014/main" id="{8038D06D-C86D-4D6B-A809-30BBFFEA08DE}"/>
              </a:ext>
            </a:extLst>
          </p:cNvPr>
          <p:cNvCxnSpPr>
            <a:cxnSpLocks/>
          </p:cNvCxnSpPr>
          <p:nvPr/>
        </p:nvCxnSpPr>
        <p:spPr>
          <a:xfrm>
            <a:off x="4449519" y="2084224"/>
            <a:ext cx="326948" cy="326948"/>
          </a:xfrm>
          <a:prstGeom prst="line">
            <a:avLst/>
          </a:prstGeom>
          <a:ln w="38100" cap="rnd">
            <a:solidFill>
              <a:srgbClr val="00A0D4"/>
            </a:solidFill>
          </a:ln>
        </p:spPr>
        <p:style>
          <a:lnRef idx="1">
            <a:schemeClr val="accent1"/>
          </a:lnRef>
          <a:fillRef idx="0">
            <a:schemeClr val="accent1"/>
          </a:fillRef>
          <a:effectRef idx="0">
            <a:schemeClr val="accent1"/>
          </a:effectRef>
          <a:fontRef idx="minor">
            <a:schemeClr val="tx1"/>
          </a:fontRef>
        </p:style>
      </p:cxnSp>
      <p:graphicFrame>
        <p:nvGraphicFramePr>
          <p:cNvPr id="6" name="Gráfico 5">
            <a:extLst>
              <a:ext uri="{FF2B5EF4-FFF2-40B4-BE49-F238E27FC236}">
                <a16:creationId xmlns:a16="http://schemas.microsoft.com/office/drawing/2014/main" id="{C4069DD5-B49B-4101-A834-C8FED6398EB3}"/>
              </a:ext>
            </a:extLst>
          </p:cNvPr>
          <p:cNvGraphicFramePr/>
          <p:nvPr>
            <p:extLst/>
          </p:nvPr>
        </p:nvGraphicFramePr>
        <p:xfrm>
          <a:off x="6489540" y="1011912"/>
          <a:ext cx="5537841" cy="369189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5700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id="{57FE5690-9918-4902-9644-53B843F9973C}"/>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5" name="Retângulo 34">
            <a:extLst>
              <a:ext uri="{FF2B5EF4-FFF2-40B4-BE49-F238E27FC236}">
                <a16:creationId xmlns:a16="http://schemas.microsoft.com/office/drawing/2014/main" id="{095C1266-A972-40DC-902D-0A6DC2E0E952}"/>
              </a:ext>
            </a:extLst>
          </p:cNvPr>
          <p:cNvSpPr/>
          <p:nvPr/>
        </p:nvSpPr>
        <p:spPr>
          <a:xfrm>
            <a:off x="0" y="2921478"/>
            <a:ext cx="12192001" cy="3935833"/>
          </a:xfrm>
          <a:prstGeom prst="rect">
            <a:avLst/>
          </a:prstGeom>
          <a:gradFill>
            <a:gsLst>
              <a:gs pos="0">
                <a:srgbClr val="01BFD3"/>
              </a:gs>
              <a:gs pos="100000">
                <a:srgbClr val="009F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pic>
        <p:nvPicPr>
          <p:cNvPr id="36" name="Gráfico 35">
            <a:extLst>
              <a:ext uri="{FF2B5EF4-FFF2-40B4-BE49-F238E27FC236}">
                <a16:creationId xmlns:a16="http://schemas.microsoft.com/office/drawing/2014/main" id="{7E694500-E292-41B0-852C-93AF96CB51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84" t="3381" r="57208" b="4014"/>
          <a:stretch/>
        </p:blipFill>
        <p:spPr>
          <a:xfrm>
            <a:off x="222234" y="689"/>
            <a:ext cx="3239148" cy="6852190"/>
          </a:xfrm>
          <a:prstGeom prst="rect">
            <a:avLst/>
          </a:prstGeom>
        </p:spPr>
      </p:pic>
      <p:grpSp>
        <p:nvGrpSpPr>
          <p:cNvPr id="23" name="Agrupar 22">
            <a:extLst>
              <a:ext uri="{FF2B5EF4-FFF2-40B4-BE49-F238E27FC236}">
                <a16:creationId xmlns:a16="http://schemas.microsoft.com/office/drawing/2014/main" id="{D7ACD8FB-2BF9-4F21-90D0-96B811F1C5AA}"/>
              </a:ext>
            </a:extLst>
          </p:cNvPr>
          <p:cNvGrpSpPr/>
          <p:nvPr/>
        </p:nvGrpSpPr>
        <p:grpSpPr>
          <a:xfrm>
            <a:off x="0" y="6556724"/>
            <a:ext cx="12192000" cy="300587"/>
            <a:chOff x="0" y="9441374"/>
            <a:chExt cx="17557750" cy="432876"/>
          </a:xfrm>
        </p:grpSpPr>
        <p:sp>
          <p:nvSpPr>
            <p:cNvPr id="24" name="Retângulo 23">
              <a:extLst>
                <a:ext uri="{FF2B5EF4-FFF2-40B4-BE49-F238E27FC236}">
                  <a16:creationId xmlns:a16="http://schemas.microsoft.com/office/drawing/2014/main" id="{24E9B3DC-8528-45A2-B7FB-B67B17233A08}"/>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25" name="TextBox 3">
              <a:extLst>
                <a:ext uri="{FF2B5EF4-FFF2-40B4-BE49-F238E27FC236}">
                  <a16:creationId xmlns:a16="http://schemas.microsoft.com/office/drawing/2014/main" id="{7ABBA973-8336-474D-B547-0282784EC700}"/>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26" name="Imagem 25">
              <a:extLst>
                <a:ext uri="{FF2B5EF4-FFF2-40B4-BE49-F238E27FC236}">
                  <a16:creationId xmlns:a16="http://schemas.microsoft.com/office/drawing/2014/main" id="{A1E54798-D4B3-4730-8219-1C936D63D0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27" name="Imagem 26">
              <a:extLst>
                <a:ext uri="{FF2B5EF4-FFF2-40B4-BE49-F238E27FC236}">
                  <a16:creationId xmlns:a16="http://schemas.microsoft.com/office/drawing/2014/main" id="{B79F99CF-4C1E-451A-9BD3-910B648EF08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2" name="TextBox 3">
              <a:extLst>
                <a:ext uri="{FF2B5EF4-FFF2-40B4-BE49-F238E27FC236}">
                  <a16:creationId xmlns:a16="http://schemas.microsoft.com/office/drawing/2014/main" id="{56BD54EB-E592-4D70-874E-037DFA5CF809}"/>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33" name="TextBox 3">
              <a:extLst>
                <a:ext uri="{FF2B5EF4-FFF2-40B4-BE49-F238E27FC236}">
                  <a16:creationId xmlns:a16="http://schemas.microsoft.com/office/drawing/2014/main" id="{5327CB42-EB57-41C4-BEDA-B051B3FB47A7}"/>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34" name="TextBox 3">
              <a:extLst>
                <a:ext uri="{FF2B5EF4-FFF2-40B4-BE49-F238E27FC236}">
                  <a16:creationId xmlns:a16="http://schemas.microsoft.com/office/drawing/2014/main" id="{B38CD8FC-689D-49A2-B67E-BF89ACE01DAF}"/>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sp>
        <p:nvSpPr>
          <p:cNvPr id="37" name="Retângulo 36">
            <a:extLst>
              <a:ext uri="{FF2B5EF4-FFF2-40B4-BE49-F238E27FC236}">
                <a16:creationId xmlns:a16="http://schemas.microsoft.com/office/drawing/2014/main" id="{7F3C606A-5358-41D1-8278-378A1218697C}"/>
              </a:ext>
            </a:extLst>
          </p:cNvPr>
          <p:cNvSpPr/>
          <p:nvPr/>
        </p:nvSpPr>
        <p:spPr>
          <a:xfrm>
            <a:off x="828911" y="794382"/>
            <a:ext cx="7742969" cy="5253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42" name="Retângulo 10">
            <a:extLst>
              <a:ext uri="{FF2B5EF4-FFF2-40B4-BE49-F238E27FC236}">
                <a16:creationId xmlns:a16="http://schemas.microsoft.com/office/drawing/2014/main" id="{0CC898F5-D152-4C97-BC8B-E0D1672259B9}"/>
              </a:ext>
            </a:extLst>
          </p:cNvPr>
          <p:cNvSpPr>
            <a:spLocks noChangeArrowheads="1"/>
          </p:cNvSpPr>
          <p:nvPr/>
        </p:nvSpPr>
        <p:spPr bwMode="auto">
          <a:xfrm>
            <a:off x="1384619" y="1331231"/>
            <a:ext cx="3983556"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01BFD3"/>
                </a:solidFill>
                <a:latin typeface="Britannic Bold" panose="020B0903060703020204" pitchFamily="34" charset="0"/>
                <a:ea typeface="ＭＳ Ｐゴシック" panose="020B0600070205080204" pitchFamily="34" charset="-128"/>
              </a:rPr>
              <a:t>destaque</a:t>
            </a:r>
          </a:p>
        </p:txBody>
      </p:sp>
      <p:sp>
        <p:nvSpPr>
          <p:cNvPr id="43" name="Espaço Reservado para Conteúdo 2">
            <a:extLst>
              <a:ext uri="{FF2B5EF4-FFF2-40B4-BE49-F238E27FC236}">
                <a16:creationId xmlns:a16="http://schemas.microsoft.com/office/drawing/2014/main" id="{C8DE48D1-3245-45B1-A222-AE2AF8CE6CE6}"/>
              </a:ext>
            </a:extLst>
          </p:cNvPr>
          <p:cNvSpPr txBox="1">
            <a:spLocks/>
          </p:cNvSpPr>
          <p:nvPr/>
        </p:nvSpPr>
        <p:spPr>
          <a:xfrm>
            <a:off x="1456048" y="1285911"/>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528" spc="208" dirty="0">
                <a:solidFill>
                  <a:prstClr val="black"/>
                </a:solidFill>
                <a:latin typeface="Calibri"/>
              </a:rPr>
              <a:t>SEU TÍTULO COM</a:t>
            </a:r>
          </a:p>
        </p:txBody>
      </p:sp>
      <p:cxnSp>
        <p:nvCxnSpPr>
          <p:cNvPr id="44" name="Conector reto 43">
            <a:extLst>
              <a:ext uri="{FF2B5EF4-FFF2-40B4-BE49-F238E27FC236}">
                <a16:creationId xmlns:a16="http://schemas.microsoft.com/office/drawing/2014/main" id="{D3A04DC9-F141-48C1-AE77-FDBE99CA8B2C}"/>
              </a:ext>
            </a:extLst>
          </p:cNvPr>
          <p:cNvCxnSpPr>
            <a:cxnSpLocks/>
          </p:cNvCxnSpPr>
          <p:nvPr/>
        </p:nvCxnSpPr>
        <p:spPr>
          <a:xfrm>
            <a:off x="4823689" y="1770388"/>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sp>
        <p:nvSpPr>
          <p:cNvPr id="48" name="Retângulo 47">
            <a:extLst>
              <a:ext uri="{FF2B5EF4-FFF2-40B4-BE49-F238E27FC236}">
                <a16:creationId xmlns:a16="http://schemas.microsoft.com/office/drawing/2014/main" id="{A92904C8-E8F7-4E8F-B5D3-80EB66FC9269}"/>
              </a:ext>
            </a:extLst>
          </p:cNvPr>
          <p:cNvSpPr/>
          <p:nvPr/>
        </p:nvSpPr>
        <p:spPr>
          <a:xfrm>
            <a:off x="9382034" y="3492350"/>
            <a:ext cx="2245856" cy="2176986"/>
          </a:xfrm>
          <a:prstGeom prst="rect">
            <a:avLst/>
          </a:prstGeom>
          <a:solidFill>
            <a:srgbClr val="009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46" name="Retângulo 45">
            <a:extLst>
              <a:ext uri="{FF2B5EF4-FFF2-40B4-BE49-F238E27FC236}">
                <a16:creationId xmlns:a16="http://schemas.microsoft.com/office/drawing/2014/main" id="{7C997A3A-AA41-48A4-8970-0EE057E61D30}"/>
              </a:ext>
            </a:extLst>
          </p:cNvPr>
          <p:cNvSpPr/>
          <p:nvPr/>
        </p:nvSpPr>
        <p:spPr>
          <a:xfrm>
            <a:off x="9077426" y="3875377"/>
            <a:ext cx="2176986" cy="217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47" name="Espaço Reservado para Conteúdo 2">
            <a:extLst>
              <a:ext uri="{FF2B5EF4-FFF2-40B4-BE49-F238E27FC236}">
                <a16:creationId xmlns:a16="http://schemas.microsoft.com/office/drawing/2014/main" id="{A9BD0333-1441-452C-B80F-E11EF4782108}"/>
              </a:ext>
            </a:extLst>
          </p:cNvPr>
          <p:cNvSpPr txBox="1">
            <a:spLocks/>
          </p:cNvSpPr>
          <p:nvPr/>
        </p:nvSpPr>
        <p:spPr>
          <a:xfrm>
            <a:off x="9285511" y="4250371"/>
            <a:ext cx="1815935" cy="1548389"/>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111" b="1" dirty="0">
                <a:solidFill>
                  <a:prstClr val="black">
                    <a:lumMod val="75000"/>
                    <a:lumOff val="25000"/>
                  </a:prstClr>
                </a:solidFill>
                <a:latin typeface="Calibri"/>
              </a:rPr>
              <a:t>Insira seu texto aqui </a:t>
            </a:r>
            <a:r>
              <a:rPr lang="pt-BR" sz="1111" dirty="0">
                <a:solidFill>
                  <a:prstClr val="black">
                    <a:lumMod val="75000"/>
                    <a:lumOff val="25000"/>
                  </a:prstClr>
                </a:solidFill>
                <a:latin typeface="Calibri"/>
              </a:rPr>
              <a:t>lorem ipsum dolor sit amet, consectetur adipiscing elit, sed do eiusmod tempor incididunt ut labore et dolore magna aliqua. Ut enim ad minim veniam, quis nostrud exercitation ullamco laboris</a:t>
            </a:r>
            <a:endParaRPr lang="pt-BR" sz="1111" b="1" dirty="0">
              <a:solidFill>
                <a:prstClr val="black">
                  <a:lumMod val="75000"/>
                  <a:lumOff val="25000"/>
                </a:prstClr>
              </a:solidFill>
              <a:latin typeface="Calibri"/>
            </a:endParaRPr>
          </a:p>
        </p:txBody>
      </p:sp>
      <p:graphicFrame>
        <p:nvGraphicFramePr>
          <p:cNvPr id="3" name="Diagrama 2">
            <a:extLst>
              <a:ext uri="{FF2B5EF4-FFF2-40B4-BE49-F238E27FC236}">
                <a16:creationId xmlns:a16="http://schemas.microsoft.com/office/drawing/2014/main" id="{21EDFF72-4B54-4A6B-A727-EA904328182E}"/>
              </a:ext>
            </a:extLst>
          </p:cNvPr>
          <p:cNvGraphicFramePr/>
          <p:nvPr>
            <p:extLst/>
          </p:nvPr>
        </p:nvGraphicFramePr>
        <p:xfrm>
          <a:off x="1478711" y="2332924"/>
          <a:ext cx="6505837" cy="35850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1175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tângulo 29">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31" name="Retângulo 30">
            <a:extLst>
              <a:ext uri="{FF2B5EF4-FFF2-40B4-BE49-F238E27FC236}">
                <a16:creationId xmlns:a16="http://schemas.microsoft.com/office/drawing/2014/main" id="{F88D0F37-5F84-40C8-8032-0C6BBD07D9B2}"/>
              </a:ext>
            </a:extLst>
          </p:cNvPr>
          <p:cNvSpPr/>
          <p:nvPr/>
        </p:nvSpPr>
        <p:spPr>
          <a:xfrm>
            <a:off x="8242859" y="689"/>
            <a:ext cx="3949141" cy="6856622"/>
          </a:xfrm>
          <a:prstGeom prst="rect">
            <a:avLst/>
          </a:prstGeom>
          <a:gradFill>
            <a:gsLst>
              <a:gs pos="0">
                <a:srgbClr val="01BFD3"/>
              </a:gs>
              <a:gs pos="100000">
                <a:srgbClr val="009F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pic>
        <p:nvPicPr>
          <p:cNvPr id="11" name="Gráfico 10">
            <a:extLst>
              <a:ext uri="{FF2B5EF4-FFF2-40B4-BE49-F238E27FC236}">
                <a16:creationId xmlns:a16="http://schemas.microsoft.com/office/drawing/2014/main" id="{805E6676-AFFF-4AB8-8BB3-455D424A27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8" t="3381" r="57208" b="4014"/>
          <a:stretch/>
        </p:blipFill>
        <p:spPr>
          <a:xfrm>
            <a:off x="9783206" y="689"/>
            <a:ext cx="2408794" cy="6852190"/>
          </a:xfrm>
          <a:prstGeom prst="rect">
            <a:avLst/>
          </a:prstGeom>
        </p:spPr>
      </p:pic>
      <p:sp>
        <p:nvSpPr>
          <p:cNvPr id="12" name="Retângulo 11">
            <a:extLst>
              <a:ext uri="{FF2B5EF4-FFF2-40B4-BE49-F238E27FC236}">
                <a16:creationId xmlns:a16="http://schemas.microsoft.com/office/drawing/2014/main" id="{0F6BC641-5D14-449E-99FE-05EE2828A9FF}"/>
              </a:ext>
            </a:extLst>
          </p:cNvPr>
          <p:cNvSpPr/>
          <p:nvPr/>
        </p:nvSpPr>
        <p:spPr>
          <a:xfrm>
            <a:off x="692677" y="2032542"/>
            <a:ext cx="7377012" cy="3244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10" name="Retângulo 10">
            <a:extLst>
              <a:ext uri="{FF2B5EF4-FFF2-40B4-BE49-F238E27FC236}">
                <a16:creationId xmlns:a16="http://schemas.microsoft.com/office/drawing/2014/main" id="{BC2D41F2-1EEC-4083-9FE6-B37DA62F04CF}"/>
              </a:ext>
            </a:extLst>
          </p:cNvPr>
          <p:cNvSpPr>
            <a:spLocks noChangeArrowheads="1"/>
          </p:cNvSpPr>
          <p:nvPr/>
        </p:nvSpPr>
        <p:spPr bwMode="auto">
          <a:xfrm>
            <a:off x="1036941" y="1263111"/>
            <a:ext cx="6644945" cy="1032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buNone/>
            </a:pPr>
            <a:r>
              <a:rPr lang="pt-BR" altLang="pt-BR" sz="6111" dirty="0">
                <a:solidFill>
                  <a:srgbClr val="01BFD3"/>
                </a:solidFill>
                <a:latin typeface="Britannic Bold" panose="020B0903060703020204" pitchFamily="34" charset="0"/>
              </a:rPr>
              <a:t>destaque</a:t>
            </a:r>
          </a:p>
        </p:txBody>
      </p:sp>
      <p:sp>
        <p:nvSpPr>
          <p:cNvPr id="18" name="Espaço Reservado para Conteúdo 2">
            <a:extLst>
              <a:ext uri="{FF2B5EF4-FFF2-40B4-BE49-F238E27FC236}">
                <a16:creationId xmlns:a16="http://schemas.microsoft.com/office/drawing/2014/main" id="{41E62E42-45B9-4695-9F44-6C657FEAD383}"/>
              </a:ext>
            </a:extLst>
          </p:cNvPr>
          <p:cNvSpPr txBox="1">
            <a:spLocks/>
          </p:cNvSpPr>
          <p:nvPr/>
        </p:nvSpPr>
        <p:spPr>
          <a:xfrm>
            <a:off x="1097248" y="2491777"/>
            <a:ext cx="2781745" cy="2657651"/>
          </a:xfrm>
          <a:prstGeom prst="rect">
            <a:avLst/>
          </a:prstGeom>
        </p:spPr>
        <p:txBody>
          <a:bodyPr wrap="square">
            <a:sp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389" b="1" dirty="0">
                <a:solidFill>
                  <a:schemeClr val="tx1">
                    <a:lumMod val="75000"/>
                    <a:lumOff val="25000"/>
                  </a:schemeClr>
                </a:solidFill>
              </a:rPr>
              <a:t>Insira seu texto aqui </a:t>
            </a:r>
            <a:r>
              <a:rPr lang="pt-BR" sz="1389" dirty="0">
                <a:solidFill>
                  <a:schemeClr val="tx1">
                    <a:lumMod val="75000"/>
                    <a:lumOff val="2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pt-BR" sz="1389" b="1" dirty="0">
              <a:solidFill>
                <a:schemeClr val="tx1">
                  <a:lumMod val="75000"/>
                  <a:lumOff val="25000"/>
                </a:schemeClr>
              </a:solidFill>
            </a:endParaRPr>
          </a:p>
        </p:txBody>
      </p:sp>
      <p:sp>
        <p:nvSpPr>
          <p:cNvPr id="21" name="Espaço Reservado para Conteúdo 2">
            <a:extLst>
              <a:ext uri="{FF2B5EF4-FFF2-40B4-BE49-F238E27FC236}">
                <a16:creationId xmlns:a16="http://schemas.microsoft.com/office/drawing/2014/main" id="{2FA19E1A-67C4-4A50-BA1A-CDA47667BD48}"/>
              </a:ext>
            </a:extLst>
          </p:cNvPr>
          <p:cNvSpPr txBox="1">
            <a:spLocks/>
          </p:cNvSpPr>
          <p:nvPr/>
        </p:nvSpPr>
        <p:spPr>
          <a:xfrm>
            <a:off x="4293595" y="2491777"/>
            <a:ext cx="2781745" cy="2657651"/>
          </a:xfrm>
          <a:prstGeom prst="rect">
            <a:avLst/>
          </a:prstGeom>
        </p:spPr>
        <p:txBody>
          <a:bodyPr wrap="square">
            <a:sp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389" b="1" dirty="0">
                <a:solidFill>
                  <a:schemeClr val="tx1">
                    <a:lumMod val="75000"/>
                    <a:lumOff val="25000"/>
                  </a:schemeClr>
                </a:solidFill>
              </a:rPr>
              <a:t>Insira seu texto aqui </a:t>
            </a:r>
            <a:r>
              <a:rPr lang="pt-BR" sz="1389" dirty="0">
                <a:solidFill>
                  <a:schemeClr val="tx1">
                    <a:lumMod val="75000"/>
                    <a:lumOff val="2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pt-BR" sz="1389" b="1" dirty="0">
              <a:solidFill>
                <a:schemeClr val="tx1">
                  <a:lumMod val="75000"/>
                  <a:lumOff val="25000"/>
                </a:schemeClr>
              </a:solidFill>
            </a:endParaRPr>
          </a:p>
        </p:txBody>
      </p:sp>
      <p:sp>
        <p:nvSpPr>
          <p:cNvPr id="25" name="Espaço Reservado para Conteúdo 2">
            <a:extLst>
              <a:ext uri="{FF2B5EF4-FFF2-40B4-BE49-F238E27FC236}">
                <a16:creationId xmlns:a16="http://schemas.microsoft.com/office/drawing/2014/main" id="{2E0A94A4-19DF-4648-B18A-9D1BA2FB7CD4}"/>
              </a:ext>
            </a:extLst>
          </p:cNvPr>
          <p:cNvSpPr txBox="1">
            <a:spLocks/>
          </p:cNvSpPr>
          <p:nvPr/>
        </p:nvSpPr>
        <p:spPr>
          <a:xfrm>
            <a:off x="1114593" y="1207712"/>
            <a:ext cx="1943013" cy="327462"/>
          </a:xfrm>
          <a:prstGeom prst="rect">
            <a:avLst/>
          </a:prstGeom>
        </p:spPr>
        <p:txBody>
          <a:bodyPr>
            <a:sp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528" spc="208" dirty="0"/>
              <a:t>SEU TÍTULO COM</a:t>
            </a:r>
          </a:p>
        </p:txBody>
      </p:sp>
      <p:grpSp>
        <p:nvGrpSpPr>
          <p:cNvPr id="8" name="Agrupar 7">
            <a:extLst>
              <a:ext uri="{FF2B5EF4-FFF2-40B4-BE49-F238E27FC236}">
                <a16:creationId xmlns:a16="http://schemas.microsoft.com/office/drawing/2014/main" id="{5E534881-BF50-4B18-9277-CB9C49D1B584}"/>
              </a:ext>
            </a:extLst>
          </p:cNvPr>
          <p:cNvGrpSpPr/>
          <p:nvPr/>
        </p:nvGrpSpPr>
        <p:grpSpPr>
          <a:xfrm>
            <a:off x="0" y="6556724"/>
            <a:ext cx="12192000" cy="300587"/>
            <a:chOff x="0" y="9441374"/>
            <a:chExt cx="17557750" cy="432876"/>
          </a:xfrm>
        </p:grpSpPr>
        <p:sp>
          <p:nvSpPr>
            <p:cNvPr id="26" name="Retângulo 25">
              <a:extLst>
                <a:ext uri="{FF2B5EF4-FFF2-40B4-BE49-F238E27FC236}">
                  <a16:creationId xmlns:a16="http://schemas.microsoft.com/office/drawing/2014/main" id="{115CF1BE-234E-4C13-94EC-4D959A1F9C00}"/>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33" name="TextBox 3">
              <a:extLst>
                <a:ext uri="{FF2B5EF4-FFF2-40B4-BE49-F238E27FC236}">
                  <a16:creationId xmlns:a16="http://schemas.microsoft.com/office/drawing/2014/main" id="{A2E11513-2998-463E-A835-8BDD0A140C6C}"/>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Nome ou Marca da Empresa  |  www.site.com.br        </a:t>
              </a:r>
              <a:endParaRPr lang="en-US" sz="1111" b="0" dirty="0">
                <a:solidFill>
                  <a:schemeClr val="tx1">
                    <a:lumMod val="50000"/>
                    <a:lumOff val="50000"/>
                  </a:schemeClr>
                </a:solidFill>
              </a:endParaRPr>
            </a:p>
          </p:txBody>
        </p:sp>
        <p:pic>
          <p:nvPicPr>
            <p:cNvPr id="3" name="Imagem 2">
              <a:extLst>
                <a:ext uri="{FF2B5EF4-FFF2-40B4-BE49-F238E27FC236}">
                  <a16:creationId xmlns:a16="http://schemas.microsoft.com/office/drawing/2014/main" id="{F3370418-6C6E-4FF7-A2ED-CCB0137564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34" name="Imagem 33">
              <a:extLst>
                <a:ext uri="{FF2B5EF4-FFF2-40B4-BE49-F238E27FC236}">
                  <a16:creationId xmlns:a16="http://schemas.microsoft.com/office/drawing/2014/main" id="{E397946C-81A0-490C-B271-8746294130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6" name="TextBox 3">
              <a:extLst>
                <a:ext uri="{FF2B5EF4-FFF2-40B4-BE49-F238E27FC236}">
                  <a16:creationId xmlns:a16="http://schemas.microsoft.com/office/drawing/2014/main" id="{1E471581-8356-467D-BE97-97572522A7F9}"/>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a:t>
              </a:r>
              <a:r>
                <a:rPr lang="pt-BR" sz="1111" b="0" dirty="0" err="1">
                  <a:solidFill>
                    <a:schemeClr val="tx1">
                      <a:lumMod val="50000"/>
                      <a:lumOff val="50000"/>
                    </a:schemeClr>
                  </a:solidFill>
                </a:rPr>
                <a:t>seulink</a:t>
              </a:r>
              <a:endParaRPr lang="en-US" sz="1111" b="0" dirty="0">
                <a:solidFill>
                  <a:schemeClr val="tx1">
                    <a:lumMod val="50000"/>
                    <a:lumOff val="50000"/>
                  </a:schemeClr>
                </a:solidFill>
              </a:endParaRPr>
            </a:p>
          </p:txBody>
        </p:sp>
        <p:sp>
          <p:nvSpPr>
            <p:cNvPr id="37" name="TextBox 3">
              <a:extLst>
                <a:ext uri="{FF2B5EF4-FFF2-40B4-BE49-F238E27FC236}">
                  <a16:creationId xmlns:a16="http://schemas.microsoft.com/office/drawing/2014/main" id="{7BB708FA-28CD-436E-8132-B25DC4CEDDEF}"/>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a:t>
              </a:r>
              <a:r>
                <a:rPr lang="pt-BR" sz="1111" b="0" dirty="0" err="1">
                  <a:solidFill>
                    <a:schemeClr val="tx1">
                      <a:lumMod val="50000"/>
                      <a:lumOff val="50000"/>
                    </a:schemeClr>
                  </a:solidFill>
                </a:rPr>
                <a:t>seunick</a:t>
              </a:r>
              <a:endParaRPr lang="en-US" sz="1111" b="0" dirty="0">
                <a:solidFill>
                  <a:schemeClr val="tx1">
                    <a:lumMod val="50000"/>
                    <a:lumOff val="50000"/>
                  </a:schemeClr>
                </a:solidFill>
              </a:endParaRPr>
            </a:p>
          </p:txBody>
        </p:sp>
        <p:sp>
          <p:nvSpPr>
            <p:cNvPr id="38" name="TextBox 3">
              <a:extLst>
                <a:ext uri="{FF2B5EF4-FFF2-40B4-BE49-F238E27FC236}">
                  <a16:creationId xmlns:a16="http://schemas.microsoft.com/office/drawing/2014/main" id="{71AFB0B9-E1C5-4DB3-870A-C3C9925EC931}"/>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a:r>
                <a:rPr lang="pt-BR" sz="1111" b="0" dirty="0">
                  <a:solidFill>
                    <a:schemeClr val="tx1">
                      <a:lumMod val="50000"/>
                      <a:lumOff val="50000"/>
                    </a:schemeClr>
                  </a:solidFill>
                </a:rPr>
                <a:t>n°</a:t>
              </a:r>
              <a:endParaRPr lang="en-US" sz="1111" b="0" dirty="0">
                <a:solidFill>
                  <a:schemeClr val="tx1">
                    <a:lumMod val="50000"/>
                    <a:lumOff val="50000"/>
                  </a:schemeClr>
                </a:solidFill>
              </a:endParaRPr>
            </a:p>
          </p:txBody>
        </p:sp>
      </p:grpSp>
      <p:sp>
        <p:nvSpPr>
          <p:cNvPr id="29" name="Retângulo 28">
            <a:extLst/>
          </p:cNvPr>
          <p:cNvSpPr/>
          <p:nvPr/>
        </p:nvSpPr>
        <p:spPr>
          <a:xfrm>
            <a:off x="7838797" y="2153580"/>
            <a:ext cx="2897699" cy="2672758"/>
          </a:xfrm>
          <a:prstGeom prst="rect">
            <a:avLst/>
          </a:prstGeom>
          <a:solidFill>
            <a:srgbClr val="009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22" name="Retângulo 21">
            <a:extLst/>
          </p:cNvPr>
          <p:cNvSpPr/>
          <p:nvPr/>
        </p:nvSpPr>
        <p:spPr>
          <a:xfrm>
            <a:off x="8430459" y="2609772"/>
            <a:ext cx="2747378" cy="31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24" name="Espaço Reservado para Conteúdo 2">
            <a:extLst>
              <a:ext uri="{FF2B5EF4-FFF2-40B4-BE49-F238E27FC236}">
                <a16:creationId xmlns:a16="http://schemas.microsoft.com/office/drawing/2014/main" id="{56FD3D79-B2DB-4B81-BF96-626EEDF86C05}"/>
              </a:ext>
            </a:extLst>
          </p:cNvPr>
          <p:cNvSpPr txBox="1">
            <a:spLocks/>
          </p:cNvSpPr>
          <p:nvPr/>
        </p:nvSpPr>
        <p:spPr>
          <a:xfrm>
            <a:off x="8725494" y="3022829"/>
            <a:ext cx="2356975" cy="733662"/>
          </a:xfrm>
          <a:prstGeom prst="rect">
            <a:avLst/>
          </a:prstGeom>
        </p:spPr>
        <p:txBody>
          <a:bodyPr>
            <a:sp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389" b="1" dirty="0">
                <a:solidFill>
                  <a:schemeClr val="tx1">
                    <a:lumMod val="75000"/>
                    <a:lumOff val="25000"/>
                  </a:schemeClr>
                </a:solidFill>
              </a:rPr>
              <a:t>Insira seu texto aqui </a:t>
            </a:r>
            <a:r>
              <a:rPr lang="pt-BR" sz="1389" dirty="0">
                <a:solidFill>
                  <a:schemeClr val="tx1">
                    <a:lumMod val="75000"/>
                    <a:lumOff val="25000"/>
                  </a:schemeClr>
                </a:solidFill>
              </a:rPr>
              <a:t>lorem ipsum dolor sit amet, consectetur </a:t>
            </a:r>
            <a:r>
              <a:rPr lang="pt-BR" sz="1389" dirty="0" err="1">
                <a:solidFill>
                  <a:schemeClr val="tx1">
                    <a:lumMod val="75000"/>
                    <a:lumOff val="25000"/>
                  </a:schemeClr>
                </a:solidFill>
              </a:rPr>
              <a:t>adipiscing</a:t>
            </a:r>
            <a:r>
              <a:rPr lang="pt-BR" sz="1389" dirty="0">
                <a:solidFill>
                  <a:schemeClr val="tx1">
                    <a:lumMod val="75000"/>
                    <a:lumOff val="25000"/>
                  </a:schemeClr>
                </a:solidFill>
              </a:rPr>
              <a:t> </a:t>
            </a:r>
            <a:r>
              <a:rPr lang="pt-BR" sz="1389" dirty="0" err="1">
                <a:solidFill>
                  <a:schemeClr val="tx1">
                    <a:lumMod val="75000"/>
                    <a:lumOff val="25000"/>
                  </a:schemeClr>
                </a:solidFill>
              </a:rPr>
              <a:t>elit</a:t>
            </a:r>
            <a:r>
              <a:rPr lang="pt-BR" sz="1389" dirty="0">
                <a:solidFill>
                  <a:schemeClr val="tx1">
                    <a:lumMod val="75000"/>
                    <a:lumOff val="25000"/>
                  </a:schemeClr>
                </a:solidFill>
              </a:rPr>
              <a:t>.</a:t>
            </a:r>
            <a:endParaRPr lang="pt-BR" sz="1389" b="1" dirty="0">
              <a:solidFill>
                <a:schemeClr val="tx1">
                  <a:lumMod val="75000"/>
                  <a:lumOff val="25000"/>
                </a:schemeClr>
              </a:solidFill>
            </a:endParaRPr>
          </a:p>
        </p:txBody>
      </p:sp>
      <p:sp>
        <p:nvSpPr>
          <p:cNvPr id="27" name="Espaço Reservado para Conteúdo 2">
            <a:extLst/>
          </p:cNvPr>
          <p:cNvSpPr txBox="1">
            <a:spLocks/>
          </p:cNvSpPr>
          <p:nvPr/>
        </p:nvSpPr>
        <p:spPr>
          <a:xfrm>
            <a:off x="8725494" y="3913231"/>
            <a:ext cx="2356975" cy="733662"/>
          </a:xfrm>
          <a:prstGeom prst="rect">
            <a:avLst/>
          </a:prstGeom>
        </p:spPr>
        <p:txBody>
          <a:bodyPr>
            <a:sp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389" b="1" dirty="0">
                <a:solidFill>
                  <a:schemeClr val="tx1">
                    <a:lumMod val="75000"/>
                    <a:lumOff val="25000"/>
                  </a:schemeClr>
                </a:solidFill>
              </a:rPr>
              <a:t>Insira seu texto aqui </a:t>
            </a:r>
            <a:r>
              <a:rPr lang="pt-BR" sz="1389" dirty="0">
                <a:solidFill>
                  <a:schemeClr val="tx1">
                    <a:lumMod val="75000"/>
                    <a:lumOff val="25000"/>
                  </a:schemeClr>
                </a:solidFill>
              </a:rPr>
              <a:t>lorem ipsum dolor sit amet, consectetur </a:t>
            </a:r>
            <a:r>
              <a:rPr lang="pt-BR" sz="1389" dirty="0" err="1">
                <a:solidFill>
                  <a:schemeClr val="tx1">
                    <a:lumMod val="75000"/>
                    <a:lumOff val="25000"/>
                  </a:schemeClr>
                </a:solidFill>
              </a:rPr>
              <a:t>adipiscing</a:t>
            </a:r>
            <a:r>
              <a:rPr lang="pt-BR" sz="1389" dirty="0">
                <a:solidFill>
                  <a:schemeClr val="tx1">
                    <a:lumMod val="75000"/>
                    <a:lumOff val="25000"/>
                  </a:schemeClr>
                </a:solidFill>
              </a:rPr>
              <a:t> </a:t>
            </a:r>
            <a:r>
              <a:rPr lang="pt-BR" sz="1389" dirty="0" err="1">
                <a:solidFill>
                  <a:schemeClr val="tx1">
                    <a:lumMod val="75000"/>
                    <a:lumOff val="25000"/>
                  </a:schemeClr>
                </a:solidFill>
              </a:rPr>
              <a:t>elit</a:t>
            </a:r>
            <a:r>
              <a:rPr lang="pt-BR" sz="1389" dirty="0">
                <a:solidFill>
                  <a:schemeClr val="tx1">
                    <a:lumMod val="75000"/>
                    <a:lumOff val="25000"/>
                  </a:schemeClr>
                </a:solidFill>
              </a:rPr>
              <a:t>.</a:t>
            </a:r>
            <a:endParaRPr lang="pt-BR" sz="1389" b="1" dirty="0">
              <a:solidFill>
                <a:schemeClr val="tx1">
                  <a:lumMod val="75000"/>
                  <a:lumOff val="25000"/>
                </a:schemeClr>
              </a:solidFill>
            </a:endParaRPr>
          </a:p>
        </p:txBody>
      </p:sp>
      <p:sp>
        <p:nvSpPr>
          <p:cNvPr id="28" name="Espaço Reservado para Conteúdo 2">
            <a:extLst/>
          </p:cNvPr>
          <p:cNvSpPr txBox="1">
            <a:spLocks/>
          </p:cNvSpPr>
          <p:nvPr/>
        </p:nvSpPr>
        <p:spPr>
          <a:xfrm>
            <a:off x="8725494" y="4803632"/>
            <a:ext cx="2356975" cy="733662"/>
          </a:xfrm>
          <a:prstGeom prst="rect">
            <a:avLst/>
          </a:prstGeom>
        </p:spPr>
        <p:txBody>
          <a:bodyPr>
            <a:sp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389" b="1" dirty="0">
                <a:solidFill>
                  <a:schemeClr val="tx1">
                    <a:lumMod val="75000"/>
                    <a:lumOff val="25000"/>
                  </a:schemeClr>
                </a:solidFill>
              </a:rPr>
              <a:t>Insira seu texto aqui </a:t>
            </a:r>
            <a:r>
              <a:rPr lang="pt-BR" sz="1389" dirty="0">
                <a:solidFill>
                  <a:schemeClr val="tx1">
                    <a:lumMod val="75000"/>
                    <a:lumOff val="25000"/>
                  </a:schemeClr>
                </a:solidFill>
              </a:rPr>
              <a:t>lorem ipsum dolor sit amet, consectetur </a:t>
            </a:r>
            <a:r>
              <a:rPr lang="pt-BR" sz="1389" dirty="0" err="1">
                <a:solidFill>
                  <a:schemeClr val="tx1">
                    <a:lumMod val="75000"/>
                    <a:lumOff val="25000"/>
                  </a:schemeClr>
                </a:solidFill>
              </a:rPr>
              <a:t>adipiscing</a:t>
            </a:r>
            <a:r>
              <a:rPr lang="pt-BR" sz="1389" dirty="0">
                <a:solidFill>
                  <a:schemeClr val="tx1">
                    <a:lumMod val="75000"/>
                    <a:lumOff val="25000"/>
                  </a:schemeClr>
                </a:solidFill>
              </a:rPr>
              <a:t> </a:t>
            </a:r>
            <a:r>
              <a:rPr lang="pt-BR" sz="1389" dirty="0" err="1">
                <a:solidFill>
                  <a:schemeClr val="tx1">
                    <a:lumMod val="75000"/>
                    <a:lumOff val="25000"/>
                  </a:schemeClr>
                </a:solidFill>
              </a:rPr>
              <a:t>elit</a:t>
            </a:r>
            <a:r>
              <a:rPr lang="pt-BR" sz="1389" dirty="0">
                <a:solidFill>
                  <a:schemeClr val="tx1">
                    <a:lumMod val="75000"/>
                    <a:lumOff val="25000"/>
                  </a:schemeClr>
                </a:solidFill>
              </a:rPr>
              <a:t>.</a:t>
            </a:r>
            <a:endParaRPr lang="pt-BR" sz="1389" b="1" dirty="0">
              <a:solidFill>
                <a:schemeClr val="tx1">
                  <a:lumMod val="75000"/>
                  <a:lumOff val="25000"/>
                </a:schemeClr>
              </a:solidFill>
            </a:endParaRPr>
          </a:p>
        </p:txBody>
      </p:sp>
      <p:cxnSp>
        <p:nvCxnSpPr>
          <p:cNvPr id="32" name="Conector reto 31">
            <a:extLst/>
          </p:cNvPr>
          <p:cNvCxnSpPr>
            <a:cxnSpLocks/>
          </p:cNvCxnSpPr>
          <p:nvPr/>
        </p:nvCxnSpPr>
        <p:spPr>
          <a:xfrm>
            <a:off x="7671025" y="1546025"/>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cxnSp>
        <p:nvCxnSpPr>
          <p:cNvPr id="35" name="Conector reto 34">
            <a:extLst/>
          </p:cNvPr>
          <p:cNvCxnSpPr>
            <a:cxnSpLocks/>
          </p:cNvCxnSpPr>
          <p:nvPr/>
        </p:nvCxnSpPr>
        <p:spPr>
          <a:xfrm>
            <a:off x="755798" y="5448106"/>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grpSp>
        <p:nvGrpSpPr>
          <p:cNvPr id="39" name="Agrupar 38"/>
          <p:cNvGrpSpPr/>
          <p:nvPr/>
        </p:nvGrpSpPr>
        <p:grpSpPr>
          <a:xfrm>
            <a:off x="8912774" y="878081"/>
            <a:ext cx="2656580" cy="1955748"/>
            <a:chOff x="2843424" y="3937511"/>
            <a:chExt cx="4258528" cy="3135086"/>
          </a:xfrm>
        </p:grpSpPr>
        <p:sp>
          <p:nvSpPr>
            <p:cNvPr id="40" name="Retângulo 39">
              <a:extLst/>
            </p:cNvPr>
            <p:cNvSpPr/>
            <p:nvPr/>
          </p:nvSpPr>
          <p:spPr>
            <a:xfrm>
              <a:off x="2843424" y="3937511"/>
              <a:ext cx="4250908" cy="31350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cxnSp>
          <p:nvCxnSpPr>
            <p:cNvPr id="41" name="Conector reto 40">
              <a:extLst/>
            </p:cNvPr>
            <p:cNvCxnSpPr/>
            <p:nvPr/>
          </p:nvCxnSpPr>
          <p:spPr>
            <a:xfrm>
              <a:off x="2843424" y="3937511"/>
              <a:ext cx="4250908" cy="31316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ector reto 41">
              <a:extLst/>
            </p:cNvPr>
            <p:cNvCxnSpPr>
              <a:cxnSpLocks/>
            </p:cNvCxnSpPr>
            <p:nvPr/>
          </p:nvCxnSpPr>
          <p:spPr>
            <a:xfrm flipH="1">
              <a:off x="2851044" y="3937511"/>
              <a:ext cx="4250908" cy="31316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CaixaDeTexto 42">
              <a:extLst/>
            </p:cNvPr>
            <p:cNvSpPr txBox="1"/>
            <p:nvPr/>
          </p:nvSpPr>
          <p:spPr>
            <a:xfrm>
              <a:off x="2989306" y="5130100"/>
              <a:ext cx="1335867" cy="946850"/>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en-US" sz="1111" dirty="0">
                  <a:solidFill>
                    <a:schemeClr val="bg1"/>
                  </a:solidFill>
                </a:rPr>
                <a:t>Espaço para imagem</a:t>
              </a:r>
              <a:endParaRPr lang="pt-BR" sz="1111" dirty="0">
                <a:solidFill>
                  <a:schemeClr val="bg1"/>
                </a:solidFill>
              </a:endParaRPr>
            </a:p>
          </p:txBody>
        </p:sp>
      </p:grpSp>
    </p:spTree>
    <p:extLst>
      <p:ext uri="{BB962C8B-B14F-4D97-AF65-F5344CB8AC3E}">
        <p14:creationId xmlns:p14="http://schemas.microsoft.com/office/powerpoint/2010/main" val="107170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15">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2" name="Retângulo 31">
            <a:extLst/>
          </p:cNvPr>
          <p:cNvSpPr/>
          <p:nvPr/>
        </p:nvSpPr>
        <p:spPr>
          <a:xfrm>
            <a:off x="1" y="689"/>
            <a:ext cx="2724456" cy="6856622"/>
          </a:xfrm>
          <a:prstGeom prst="rect">
            <a:avLst/>
          </a:prstGeom>
          <a:gradFill>
            <a:gsLst>
              <a:gs pos="0">
                <a:srgbClr val="01BFD3"/>
              </a:gs>
              <a:gs pos="100000">
                <a:srgbClr val="009F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solidFill>
                <a:prstClr val="white"/>
              </a:solidFill>
              <a:latin typeface="Calibri"/>
            </a:endParaRPr>
          </a:p>
        </p:txBody>
      </p:sp>
      <p:sp>
        <p:nvSpPr>
          <p:cNvPr id="53" name="Retângulo 52">
            <a:extLst/>
          </p:cNvPr>
          <p:cNvSpPr/>
          <p:nvPr/>
        </p:nvSpPr>
        <p:spPr>
          <a:xfrm>
            <a:off x="4336077" y="573912"/>
            <a:ext cx="7411877" cy="5857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pic>
        <p:nvPicPr>
          <p:cNvPr id="3" name="Gráfico 2">
            <a:extLst>
              <a:ext uri="{FF2B5EF4-FFF2-40B4-BE49-F238E27FC236}">
                <a16:creationId xmlns:a16="http://schemas.microsoft.com/office/drawing/2014/main" id="{A7BB7A67-2279-40A0-9D1C-5746C23CDC1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8" t="3381" r="57208" b="4014"/>
          <a:stretch/>
        </p:blipFill>
        <p:spPr>
          <a:xfrm>
            <a:off x="0" y="689"/>
            <a:ext cx="2408794" cy="6852190"/>
          </a:xfrm>
          <a:prstGeom prst="rect">
            <a:avLst/>
          </a:prstGeom>
        </p:spPr>
      </p:pic>
      <p:sp>
        <p:nvSpPr>
          <p:cNvPr id="8" name="Retângulo 7">
            <a:extLst>
              <a:ext uri="{FF2B5EF4-FFF2-40B4-BE49-F238E27FC236}">
                <a16:creationId xmlns:a16="http://schemas.microsoft.com/office/drawing/2014/main" id="{097069BC-2CF2-47AA-B569-AB61E49DEBAD}"/>
              </a:ext>
            </a:extLst>
          </p:cNvPr>
          <p:cNvSpPr/>
          <p:nvPr/>
        </p:nvSpPr>
        <p:spPr>
          <a:xfrm>
            <a:off x="0" y="2414395"/>
            <a:ext cx="4000211" cy="2176986"/>
          </a:xfrm>
          <a:prstGeom prst="rect">
            <a:avLst/>
          </a:prstGeom>
          <a:solidFill>
            <a:srgbClr val="009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9" name="Retângulo 8">
            <a:extLst>
              <a:ext uri="{FF2B5EF4-FFF2-40B4-BE49-F238E27FC236}">
                <a16:creationId xmlns:a16="http://schemas.microsoft.com/office/drawing/2014/main" id="{3CEF6BFE-EB31-49C6-98D4-9F96FF0DFD4B}"/>
              </a:ext>
            </a:extLst>
          </p:cNvPr>
          <p:cNvSpPr/>
          <p:nvPr/>
        </p:nvSpPr>
        <p:spPr>
          <a:xfrm>
            <a:off x="1590207" y="3516589"/>
            <a:ext cx="2133178" cy="217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grpSp>
        <p:nvGrpSpPr>
          <p:cNvPr id="38" name="Agrupar 37"/>
          <p:cNvGrpSpPr/>
          <p:nvPr/>
        </p:nvGrpSpPr>
        <p:grpSpPr>
          <a:xfrm>
            <a:off x="2306803" y="3149068"/>
            <a:ext cx="2957097" cy="2286737"/>
            <a:chOff x="2843424" y="3937510"/>
            <a:chExt cx="4258528" cy="3293139"/>
          </a:xfrm>
        </p:grpSpPr>
        <p:sp>
          <p:nvSpPr>
            <p:cNvPr id="10" name="Retângulo 9">
              <a:extLst>
                <a:ext uri="{FF2B5EF4-FFF2-40B4-BE49-F238E27FC236}">
                  <a16:creationId xmlns:a16="http://schemas.microsoft.com/office/drawing/2014/main" id="{C4C763C9-E1A7-493E-A2B7-917372FC5240}"/>
                </a:ext>
              </a:extLst>
            </p:cNvPr>
            <p:cNvSpPr/>
            <p:nvPr/>
          </p:nvSpPr>
          <p:spPr>
            <a:xfrm>
              <a:off x="2843424" y="3937510"/>
              <a:ext cx="4250908" cy="32931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cxnSp>
          <p:nvCxnSpPr>
            <p:cNvPr id="11" name="Conector reto 10">
              <a:extLst>
                <a:ext uri="{FF2B5EF4-FFF2-40B4-BE49-F238E27FC236}">
                  <a16:creationId xmlns:a16="http://schemas.microsoft.com/office/drawing/2014/main" id="{230FF937-3FCF-4D79-A26B-9E7DC1248851}"/>
                </a:ext>
              </a:extLst>
            </p:cNvPr>
            <p:cNvCxnSpPr/>
            <p:nvPr/>
          </p:nvCxnSpPr>
          <p:spPr>
            <a:xfrm>
              <a:off x="2843424" y="3937511"/>
              <a:ext cx="4242665" cy="329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5FC71B76-A089-448A-B515-315731579BD0}"/>
                </a:ext>
              </a:extLst>
            </p:cNvPr>
            <p:cNvCxnSpPr>
              <a:cxnSpLocks/>
            </p:cNvCxnSpPr>
            <p:nvPr/>
          </p:nvCxnSpPr>
          <p:spPr>
            <a:xfrm flipH="1">
              <a:off x="2843424" y="3937511"/>
              <a:ext cx="4258528" cy="329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C82F0931-F29F-43C3-8069-EBD9CD8717F3}"/>
                </a:ext>
              </a:extLst>
            </p:cNvPr>
            <p:cNvSpPr txBox="1"/>
            <p:nvPr/>
          </p:nvSpPr>
          <p:spPr>
            <a:xfrm>
              <a:off x="2989306" y="5130100"/>
              <a:ext cx="1049294" cy="946850"/>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en-US" sz="1111" dirty="0">
                  <a:solidFill>
                    <a:srgbClr val="404040"/>
                  </a:solidFill>
                  <a:latin typeface="Calibri"/>
                </a:rPr>
                <a:t>Espaço para imagem</a:t>
              </a:r>
              <a:endParaRPr lang="pt-BR" sz="1111" dirty="0">
                <a:solidFill>
                  <a:srgbClr val="404040"/>
                </a:solidFill>
                <a:latin typeface="Calibri"/>
              </a:endParaRPr>
            </a:p>
          </p:txBody>
        </p:sp>
      </p:grpSp>
      <p:cxnSp>
        <p:nvCxnSpPr>
          <p:cNvPr id="14" name="Conector reto 13">
            <a:extLst>
              <a:ext uri="{FF2B5EF4-FFF2-40B4-BE49-F238E27FC236}">
                <a16:creationId xmlns:a16="http://schemas.microsoft.com/office/drawing/2014/main" id="{05FD320C-60D4-46F9-9F42-B8FC58B93A88}"/>
              </a:ext>
            </a:extLst>
          </p:cNvPr>
          <p:cNvCxnSpPr>
            <a:cxnSpLocks/>
          </p:cNvCxnSpPr>
          <p:nvPr/>
        </p:nvCxnSpPr>
        <p:spPr>
          <a:xfrm>
            <a:off x="5333977" y="5524976"/>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cxnSp>
        <p:nvCxnSpPr>
          <p:cNvPr id="15" name="Conector reto 14">
            <a:extLst>
              <a:ext uri="{FF2B5EF4-FFF2-40B4-BE49-F238E27FC236}">
                <a16:creationId xmlns:a16="http://schemas.microsoft.com/office/drawing/2014/main" id="{42A5683F-92BD-40D9-BAB6-2807869C763F}"/>
              </a:ext>
            </a:extLst>
          </p:cNvPr>
          <p:cNvCxnSpPr>
            <a:cxnSpLocks/>
          </p:cNvCxnSpPr>
          <p:nvPr/>
        </p:nvCxnSpPr>
        <p:spPr>
          <a:xfrm>
            <a:off x="4925937" y="2686592"/>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sp>
        <p:nvSpPr>
          <p:cNvPr id="30" name="Retângulo 5"/>
          <p:cNvSpPr>
            <a:spLocks noChangeArrowheads="1"/>
          </p:cNvSpPr>
          <p:nvPr/>
        </p:nvSpPr>
        <p:spPr bwMode="auto">
          <a:xfrm>
            <a:off x="4533921" y="790677"/>
            <a:ext cx="3302118" cy="111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Aft>
                <a:spcPts val="833"/>
              </a:spcAft>
              <a:buSzPct val="110000"/>
            </a:pPr>
            <a:r>
              <a:rPr lang="pt-BR" altLang="pt-BR" sz="1111" dirty="0">
                <a:solidFill>
                  <a:srgbClr val="404040"/>
                </a:solidFill>
                <a:latin typeface="Calibri" panose="020F0502020204030204" pitchFamily="34" charset="0"/>
                <a:cs typeface="Segoe UI" panose="020B0502040204020203" pitchFamily="34" charset="0"/>
              </a:rPr>
              <a:t>Todos os elementos gráficos foram desenvolvidos diretamente no Power Point, o que possibilita a </a:t>
            </a:r>
            <a:br>
              <a:rPr lang="pt-BR" altLang="pt-BR" sz="1111" dirty="0">
                <a:solidFill>
                  <a:srgbClr val="404040"/>
                </a:solidFill>
                <a:latin typeface="Calibri" panose="020F0502020204030204" pitchFamily="34" charset="0"/>
                <a:cs typeface="Segoe UI" panose="020B0502040204020203" pitchFamily="34" charset="0"/>
              </a:rPr>
            </a:br>
            <a:r>
              <a:rPr lang="pt-BR" altLang="pt-BR" sz="1111" b="1" dirty="0">
                <a:solidFill>
                  <a:srgbClr val="00A0D4"/>
                </a:solidFill>
                <a:latin typeface="Calibri" panose="020F0502020204030204" pitchFamily="34" charset="0"/>
                <a:cs typeface="Segoe UI" panose="020B0502040204020203" pitchFamily="34" charset="0"/>
              </a:rPr>
              <a:t>edição sem distorções ou comprometimento </a:t>
            </a:r>
            <a:br>
              <a:rPr lang="pt-BR" altLang="pt-BR" sz="1111" b="1" dirty="0">
                <a:solidFill>
                  <a:srgbClr val="00A0D4"/>
                </a:solidFill>
                <a:latin typeface="Calibri" panose="020F0502020204030204" pitchFamily="34" charset="0"/>
                <a:cs typeface="Segoe UI" panose="020B0502040204020203" pitchFamily="34" charset="0"/>
              </a:rPr>
            </a:br>
            <a:r>
              <a:rPr lang="pt-BR" altLang="pt-BR" sz="1111" dirty="0">
                <a:solidFill>
                  <a:srgbClr val="404040"/>
                </a:solidFill>
                <a:latin typeface="Calibri" panose="020F0502020204030204" pitchFamily="34" charset="0"/>
                <a:cs typeface="Segoe UI" panose="020B0502040204020203" pitchFamily="34" charset="0"/>
              </a:rPr>
              <a:t>da qualidade.</a:t>
            </a:r>
          </a:p>
          <a:p>
            <a:pPr>
              <a:lnSpc>
                <a:spcPct val="90000"/>
              </a:lnSpc>
              <a:spcAft>
                <a:spcPts val="833"/>
              </a:spcAft>
              <a:buSzPct val="110000"/>
            </a:pPr>
            <a:r>
              <a:rPr lang="pt-BR" altLang="pt-BR" sz="1111" dirty="0">
                <a:solidFill>
                  <a:srgbClr val="404040"/>
                </a:solidFill>
                <a:latin typeface="Calibri" panose="020F0502020204030204" pitchFamily="34" charset="0"/>
                <a:cs typeface="Segoe UI" panose="020B0502040204020203" pitchFamily="34" charset="0"/>
              </a:rPr>
              <a:t>Assim eles podem ser alterados, reposicionados e adequados às necessidades do conteúdo.</a:t>
            </a:r>
          </a:p>
        </p:txBody>
      </p:sp>
      <p:sp>
        <p:nvSpPr>
          <p:cNvPr id="42" name="Retângulo 41"/>
          <p:cNvSpPr/>
          <p:nvPr/>
        </p:nvSpPr>
        <p:spPr>
          <a:xfrm>
            <a:off x="6815277" y="3664969"/>
            <a:ext cx="1679363" cy="166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Aft>
                <a:spcPts val="633"/>
              </a:spcAft>
              <a:buSzPct val="110000"/>
            </a:pPr>
            <a:r>
              <a:rPr lang="pt-BR" sz="972" dirty="0">
                <a:solidFill>
                  <a:srgbClr val="404040"/>
                </a:solidFill>
                <a:latin typeface="Calibri" panose="020F0502020204030204" pitchFamily="34" charset="0"/>
                <a:cs typeface="Segoe UI" panose="020B0502040204020203" pitchFamily="34" charset="0"/>
              </a:rPr>
              <a:t>É possível alterar a cor dos elementos para as cores pré-definidas do Power Point, ou personalizar com as cores da sua marca utilizando a opção </a:t>
            </a:r>
            <a:r>
              <a:rPr lang="pt-BR" sz="972" b="1" dirty="0">
                <a:solidFill>
                  <a:srgbClr val="404040"/>
                </a:solidFill>
                <a:latin typeface="Calibri" panose="020F0502020204030204" pitchFamily="34" charset="0"/>
                <a:cs typeface="Segoe UI" panose="020B0502040204020203" pitchFamily="34" charset="0"/>
              </a:rPr>
              <a:t>Mais cores de preenchimento.</a:t>
            </a:r>
          </a:p>
          <a:p>
            <a:pPr>
              <a:spcAft>
                <a:spcPts val="633"/>
              </a:spcAft>
              <a:buSzPct val="110000"/>
            </a:pPr>
            <a:r>
              <a:rPr lang="pt-BR" sz="972" dirty="0">
                <a:solidFill>
                  <a:srgbClr val="404040"/>
                </a:solidFill>
                <a:latin typeface="Calibri" panose="020F0502020204030204" pitchFamily="34" charset="0"/>
                <a:cs typeface="Segoe UI" panose="020B0502040204020203" pitchFamily="34" charset="0"/>
              </a:rPr>
              <a:t>Também é possível copiar cores de uma imagem com a ferramenta</a:t>
            </a:r>
            <a:r>
              <a:rPr lang="pt-BR" sz="972" b="1" dirty="0">
                <a:solidFill>
                  <a:srgbClr val="404040"/>
                </a:solidFill>
                <a:latin typeface="Calibri" panose="020F0502020204030204" pitchFamily="34" charset="0"/>
                <a:cs typeface="Segoe UI" panose="020B0502040204020203" pitchFamily="34" charset="0"/>
              </a:rPr>
              <a:t> Conta-gotas.</a:t>
            </a:r>
          </a:p>
        </p:txBody>
      </p:sp>
      <p:sp>
        <p:nvSpPr>
          <p:cNvPr id="55" name="Retângulo 54"/>
          <p:cNvSpPr/>
          <p:nvPr/>
        </p:nvSpPr>
        <p:spPr>
          <a:xfrm>
            <a:off x="5674857" y="3168793"/>
            <a:ext cx="2145673" cy="193819"/>
          </a:xfrm>
          <a:prstGeom prst="rect">
            <a:avLst/>
          </a:prstGeom>
          <a:solidFill>
            <a:srgbClr val="00A0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11" dirty="0">
                <a:solidFill>
                  <a:schemeClr val="bg1"/>
                </a:solidFill>
                <a:latin typeface="Calibri" panose="020F0502020204030204" pitchFamily="34" charset="0"/>
                <a:ea typeface="Segoe UI" panose="020B0502040204020203" pitchFamily="34" charset="0"/>
                <a:cs typeface="Segoe UI" panose="020B0502040204020203" pitchFamily="34" charset="0"/>
              </a:rPr>
              <a:t>Alterando a cor de preenchimento</a:t>
            </a:r>
            <a:endParaRPr lang="da-DK" sz="1111" b="1" dirty="0">
              <a:solidFill>
                <a:schemeClr val="bg1"/>
              </a:solidFill>
              <a:latin typeface="Calibri" panose="020F0502020204030204" pitchFamily="34" charset="0"/>
              <a:ea typeface="Segoe UI" panose="020B0502040204020203" pitchFamily="34" charset="0"/>
              <a:cs typeface="Segoe UI" panose="020B0502040204020203" pitchFamily="34" charset="0"/>
            </a:endParaRPr>
          </a:p>
        </p:txBody>
      </p:sp>
      <p:grpSp>
        <p:nvGrpSpPr>
          <p:cNvPr id="57" name="Agrupar 56"/>
          <p:cNvGrpSpPr/>
          <p:nvPr/>
        </p:nvGrpSpPr>
        <p:grpSpPr>
          <a:xfrm>
            <a:off x="5674857" y="2754011"/>
            <a:ext cx="329887" cy="329887"/>
            <a:chOff x="13050428" y="3838555"/>
            <a:chExt cx="475072" cy="475072"/>
          </a:xfrm>
        </p:grpSpPr>
        <p:sp>
          <p:nvSpPr>
            <p:cNvPr id="56" name="Retângulo 55"/>
            <p:cNvSpPr/>
            <p:nvPr/>
          </p:nvSpPr>
          <p:spPr>
            <a:xfrm>
              <a:off x="13050428" y="3838555"/>
              <a:ext cx="475072" cy="475072"/>
            </a:xfrm>
            <a:prstGeom prst="rect">
              <a:avLst/>
            </a:prstGeom>
            <a:solidFill>
              <a:srgbClr val="F1F1F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pic>
          <p:nvPicPr>
            <p:cNvPr id="54" name="Imagem 53"/>
            <p:cNvPicPr>
              <a:picLocks noChangeAspect="1"/>
            </p:cNvPicPr>
            <p:nvPr/>
          </p:nvPicPr>
          <p:blipFill rotWithShape="1">
            <a:blip r:embed="rId4"/>
            <a:srcRect l="20589" t="6373" r="13724" b="20294"/>
            <a:stretch/>
          </p:blipFill>
          <p:spPr>
            <a:xfrm>
              <a:off x="13123575" y="3914156"/>
              <a:ext cx="328778" cy="323871"/>
            </a:xfrm>
            <a:prstGeom prst="rect">
              <a:avLst/>
            </a:prstGeom>
          </p:spPr>
        </p:pic>
      </p:grpSp>
      <p:sp>
        <p:nvSpPr>
          <p:cNvPr id="58" name="CaixaDeTexto 6"/>
          <p:cNvSpPr txBox="1">
            <a:spLocks noChangeArrowheads="1"/>
          </p:cNvSpPr>
          <p:nvPr/>
        </p:nvSpPr>
        <p:spPr bwMode="auto">
          <a:xfrm>
            <a:off x="5628909" y="3365056"/>
            <a:ext cx="2917497" cy="34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pt-BR"/>
            </a:defPPr>
            <a:lvl1pPr eaLnBrk="1" hangingPunct="1">
              <a:spcAft>
                <a:spcPts val="911"/>
              </a:spcAft>
              <a:buSzPct val="110000"/>
              <a:defRPr sz="1100">
                <a:solidFill>
                  <a:srgbClr val="000000"/>
                </a:solidFill>
                <a:latin typeface="Segoe UI" panose="020B0502040204020203" pitchFamily="34" charset="0"/>
                <a:cs typeface="Segoe UI" panose="020B0502040204020203" pitchFamily="34" charset="0"/>
              </a:defRPr>
            </a:lvl1pPr>
          </a:lstStyle>
          <a:p>
            <a:r>
              <a:rPr lang="pt-BR" sz="833" dirty="0">
                <a:solidFill>
                  <a:srgbClr val="00A0D4"/>
                </a:solidFill>
                <a:latin typeface="Calibri" panose="020F0502020204030204" pitchFamily="34" charset="0"/>
              </a:rPr>
              <a:t>Ferramentas de Desenho » Formatar » Preenchimento da Forma</a:t>
            </a:r>
          </a:p>
        </p:txBody>
      </p:sp>
      <p:pic>
        <p:nvPicPr>
          <p:cNvPr id="61" name="Imagem 60"/>
          <p:cNvPicPr>
            <a:picLocks noChangeAspect="1"/>
          </p:cNvPicPr>
          <p:nvPr/>
        </p:nvPicPr>
        <p:blipFill>
          <a:blip r:embed="rId5"/>
          <a:stretch>
            <a:fillRect/>
          </a:stretch>
        </p:blipFill>
        <p:spPr>
          <a:xfrm>
            <a:off x="5674857" y="3711268"/>
            <a:ext cx="1063341" cy="1724537"/>
          </a:xfrm>
          <a:prstGeom prst="rect">
            <a:avLst/>
          </a:prstGeom>
          <a:solidFill>
            <a:srgbClr val="F1F1F1"/>
          </a:solidFill>
          <a:ln w="12700">
            <a:solidFill>
              <a:schemeClr val="bg1">
                <a:lumMod val="75000"/>
              </a:schemeClr>
            </a:solidFill>
            <a:miter lim="800000"/>
          </a:ln>
        </p:spPr>
      </p:pic>
      <p:sp>
        <p:nvSpPr>
          <p:cNvPr id="62" name="Retângulo 61"/>
          <p:cNvSpPr/>
          <p:nvPr/>
        </p:nvSpPr>
        <p:spPr>
          <a:xfrm>
            <a:off x="5678165" y="4855522"/>
            <a:ext cx="1069955" cy="251336"/>
          </a:xfrm>
          <a:prstGeom prst="rect">
            <a:avLst/>
          </a:prstGeom>
          <a:noFill/>
          <a:ln w="19050" cap="sq">
            <a:solidFill>
              <a:srgbClr val="00A0D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64" name="Retângulo 63"/>
          <p:cNvSpPr/>
          <p:nvPr/>
        </p:nvSpPr>
        <p:spPr>
          <a:xfrm>
            <a:off x="10019497" y="3664969"/>
            <a:ext cx="1427315" cy="181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Aft>
                <a:spcPts val="633"/>
              </a:spcAft>
              <a:buSzPct val="110000"/>
            </a:pPr>
            <a:r>
              <a:rPr lang="pt-BR" sz="972" dirty="0">
                <a:solidFill>
                  <a:srgbClr val="404040"/>
                </a:solidFill>
                <a:latin typeface="Calibri" panose="020F0502020204030204" pitchFamily="34" charset="0"/>
                <a:cs typeface="Segoe UI" panose="020B0502040204020203" pitchFamily="34" charset="0"/>
              </a:rPr>
              <a:t>É possível alterar a cor das linhas ou do contorno dos elementos da mesma forma que se alteram os preenchimentos, porém utilizando a ferramenta </a:t>
            </a:r>
            <a:r>
              <a:rPr lang="pt-BR" sz="972" b="1" dirty="0">
                <a:solidFill>
                  <a:srgbClr val="404040"/>
                </a:solidFill>
                <a:latin typeface="Calibri" panose="020F0502020204030204" pitchFamily="34" charset="0"/>
                <a:cs typeface="Segoe UI" panose="020B0502040204020203" pitchFamily="34" charset="0"/>
              </a:rPr>
              <a:t>Contorno da Forma.</a:t>
            </a:r>
          </a:p>
          <a:p>
            <a:pPr>
              <a:spcAft>
                <a:spcPts val="633"/>
              </a:spcAft>
              <a:buSzPct val="110000"/>
            </a:pPr>
            <a:r>
              <a:rPr lang="pt-BR" sz="972" dirty="0">
                <a:solidFill>
                  <a:srgbClr val="404040"/>
                </a:solidFill>
                <a:latin typeface="Calibri" panose="020F0502020204030204" pitchFamily="34" charset="0"/>
                <a:cs typeface="Segoe UI" panose="020B0502040204020203" pitchFamily="34" charset="0"/>
              </a:rPr>
              <a:t>Também é possível alterar a espessura ou </a:t>
            </a:r>
            <a:br>
              <a:rPr lang="pt-BR" sz="972" dirty="0">
                <a:solidFill>
                  <a:srgbClr val="404040"/>
                </a:solidFill>
                <a:latin typeface="Calibri" panose="020F0502020204030204" pitchFamily="34" charset="0"/>
                <a:cs typeface="Segoe UI" panose="020B0502040204020203" pitchFamily="34" charset="0"/>
              </a:rPr>
            </a:br>
            <a:r>
              <a:rPr lang="pt-BR" sz="972" dirty="0">
                <a:solidFill>
                  <a:srgbClr val="404040"/>
                </a:solidFill>
                <a:latin typeface="Calibri" panose="020F0502020204030204" pitchFamily="34" charset="0"/>
                <a:cs typeface="Segoe UI" panose="020B0502040204020203" pitchFamily="34" charset="0"/>
              </a:rPr>
              <a:t>o tipo de traço.</a:t>
            </a:r>
          </a:p>
        </p:txBody>
      </p:sp>
      <p:sp>
        <p:nvSpPr>
          <p:cNvPr id="65" name="Retângulo 64"/>
          <p:cNvSpPr/>
          <p:nvPr/>
        </p:nvSpPr>
        <p:spPr>
          <a:xfrm>
            <a:off x="8879076" y="3168793"/>
            <a:ext cx="1752602" cy="193819"/>
          </a:xfrm>
          <a:prstGeom prst="rect">
            <a:avLst/>
          </a:prstGeom>
          <a:solidFill>
            <a:srgbClr val="00A0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11" dirty="0">
                <a:solidFill>
                  <a:schemeClr val="bg1"/>
                </a:solidFill>
                <a:latin typeface="Calibri" panose="020F0502020204030204" pitchFamily="34" charset="0"/>
                <a:ea typeface="Segoe UI" panose="020B0502040204020203" pitchFamily="34" charset="0"/>
                <a:cs typeface="Segoe UI" panose="020B0502040204020203" pitchFamily="34" charset="0"/>
              </a:rPr>
              <a:t>Alterando a cor de contorno</a:t>
            </a:r>
            <a:endParaRPr lang="da-DK" sz="1111" b="1" dirty="0">
              <a:solidFill>
                <a:schemeClr val="bg1"/>
              </a:solidFill>
              <a:latin typeface="Calibri" panose="020F0502020204030204" pitchFamily="34" charset="0"/>
              <a:ea typeface="Segoe UI" panose="020B0502040204020203" pitchFamily="34" charset="0"/>
              <a:cs typeface="Segoe UI" panose="020B0502040204020203" pitchFamily="34" charset="0"/>
            </a:endParaRPr>
          </a:p>
        </p:txBody>
      </p:sp>
      <p:sp>
        <p:nvSpPr>
          <p:cNvPr id="69" name="CaixaDeTexto 6"/>
          <p:cNvSpPr txBox="1">
            <a:spLocks noChangeArrowheads="1"/>
          </p:cNvSpPr>
          <p:nvPr/>
        </p:nvSpPr>
        <p:spPr bwMode="auto">
          <a:xfrm>
            <a:off x="8833128" y="3365056"/>
            <a:ext cx="2708651" cy="22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pt-BR"/>
            </a:defPPr>
            <a:lvl1pPr eaLnBrk="1" hangingPunct="1">
              <a:spcAft>
                <a:spcPts val="911"/>
              </a:spcAft>
              <a:buSzPct val="110000"/>
              <a:defRPr sz="1100">
                <a:solidFill>
                  <a:srgbClr val="000000"/>
                </a:solidFill>
                <a:latin typeface="Segoe UI" panose="020B0502040204020203" pitchFamily="34" charset="0"/>
                <a:cs typeface="Segoe UI" panose="020B0502040204020203" pitchFamily="34" charset="0"/>
              </a:defRPr>
            </a:lvl1pPr>
          </a:lstStyle>
          <a:p>
            <a:r>
              <a:rPr lang="pt-BR" sz="833" dirty="0">
                <a:solidFill>
                  <a:srgbClr val="00A0D4"/>
                </a:solidFill>
                <a:latin typeface="Calibri" panose="020F0502020204030204" pitchFamily="34" charset="0"/>
              </a:rPr>
              <a:t>Ferramentas de Desenho » Formatar » Contorno da Forma</a:t>
            </a:r>
          </a:p>
        </p:txBody>
      </p:sp>
      <p:grpSp>
        <p:nvGrpSpPr>
          <p:cNvPr id="72" name="Agrupar 71"/>
          <p:cNvGrpSpPr/>
          <p:nvPr/>
        </p:nvGrpSpPr>
        <p:grpSpPr>
          <a:xfrm>
            <a:off x="8879076" y="2754011"/>
            <a:ext cx="329887" cy="329887"/>
            <a:chOff x="11020958" y="6466952"/>
            <a:chExt cx="475072" cy="475072"/>
          </a:xfrm>
        </p:grpSpPr>
        <p:sp>
          <p:nvSpPr>
            <p:cNvPr id="67" name="Retângulo 66"/>
            <p:cNvSpPr/>
            <p:nvPr/>
          </p:nvSpPr>
          <p:spPr>
            <a:xfrm>
              <a:off x="11020958" y="6466952"/>
              <a:ext cx="475072" cy="475072"/>
            </a:xfrm>
            <a:prstGeom prst="rect">
              <a:avLst/>
            </a:prstGeom>
            <a:solidFill>
              <a:srgbClr val="F1F1F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pic>
          <p:nvPicPr>
            <p:cNvPr id="63" name="Imagem 62"/>
            <p:cNvPicPr>
              <a:picLocks noChangeAspect="1"/>
            </p:cNvPicPr>
            <p:nvPr/>
          </p:nvPicPr>
          <p:blipFill rotWithShape="1">
            <a:blip r:embed="rId6"/>
            <a:srcRect l="23331" t="13370" r="19169" b="17449"/>
            <a:stretch/>
          </p:blipFill>
          <p:spPr>
            <a:xfrm>
              <a:off x="11099973" y="6541013"/>
              <a:ext cx="317043" cy="326951"/>
            </a:xfrm>
            <a:prstGeom prst="rect">
              <a:avLst/>
            </a:prstGeom>
          </p:spPr>
        </p:pic>
      </p:grpSp>
      <p:pic>
        <p:nvPicPr>
          <p:cNvPr id="75" name="Imagem 74"/>
          <p:cNvPicPr>
            <a:picLocks noChangeAspect="1"/>
          </p:cNvPicPr>
          <p:nvPr/>
        </p:nvPicPr>
        <p:blipFill>
          <a:blip r:embed="rId7"/>
          <a:stretch>
            <a:fillRect/>
          </a:stretch>
        </p:blipFill>
        <p:spPr>
          <a:xfrm>
            <a:off x="8879076" y="3711268"/>
            <a:ext cx="1065074" cy="2017476"/>
          </a:xfrm>
          <a:prstGeom prst="rect">
            <a:avLst/>
          </a:prstGeom>
          <a:solidFill>
            <a:srgbClr val="F1F1F1"/>
          </a:solidFill>
          <a:ln w="12700">
            <a:solidFill>
              <a:schemeClr val="bg1">
                <a:lumMod val="75000"/>
              </a:schemeClr>
            </a:solidFill>
            <a:miter lim="800000"/>
          </a:ln>
        </p:spPr>
      </p:pic>
      <p:sp>
        <p:nvSpPr>
          <p:cNvPr id="78" name="Retângulo 77"/>
          <p:cNvSpPr/>
          <p:nvPr/>
        </p:nvSpPr>
        <p:spPr>
          <a:xfrm>
            <a:off x="8876292" y="5309666"/>
            <a:ext cx="1069955" cy="274480"/>
          </a:xfrm>
          <a:prstGeom prst="rect">
            <a:avLst/>
          </a:prstGeom>
          <a:noFill/>
          <a:ln w="19050" cap="sq">
            <a:solidFill>
              <a:srgbClr val="00A0D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33" name="CaixaDeTexto 6"/>
          <p:cNvSpPr txBox="1">
            <a:spLocks noChangeArrowheads="1"/>
          </p:cNvSpPr>
          <p:nvPr/>
        </p:nvSpPr>
        <p:spPr bwMode="auto">
          <a:xfrm>
            <a:off x="286297" y="3760210"/>
            <a:ext cx="1122028" cy="54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pt-BR"/>
            </a:defPPr>
            <a:lvl1pPr eaLnBrk="1" hangingPunct="1">
              <a:spcAft>
                <a:spcPts val="911"/>
              </a:spcAft>
              <a:buSzPct val="110000"/>
              <a:defRPr sz="1100">
                <a:solidFill>
                  <a:srgbClr val="000000"/>
                </a:solidFill>
                <a:latin typeface="Segoe UI" panose="020B0502040204020203" pitchFamily="34" charset="0"/>
                <a:cs typeface="Segoe UI" panose="020B0502040204020203" pitchFamily="34" charset="0"/>
              </a:defRPr>
            </a:lvl1pPr>
          </a:lstStyle>
          <a:p>
            <a:pPr>
              <a:spcAft>
                <a:spcPts val="139"/>
              </a:spcAft>
            </a:pPr>
            <a:r>
              <a:rPr lang="pt-BR" sz="972" dirty="0">
                <a:solidFill>
                  <a:schemeClr val="bg1"/>
                </a:solidFill>
                <a:latin typeface="Calibri" panose="020F0502020204030204" pitchFamily="34" charset="0"/>
              </a:rPr>
              <a:t>Experimente </a:t>
            </a:r>
            <a:r>
              <a:rPr lang="pt-BR" sz="972" b="1" dirty="0">
                <a:solidFill>
                  <a:schemeClr val="bg1"/>
                </a:solidFill>
                <a:latin typeface="Calibri" panose="020F0502020204030204" pitchFamily="34" charset="0"/>
              </a:rPr>
              <a:t>trocar a cor </a:t>
            </a:r>
            <a:r>
              <a:rPr lang="pt-BR" sz="972" dirty="0">
                <a:solidFill>
                  <a:schemeClr val="bg1"/>
                </a:solidFill>
                <a:latin typeface="Calibri" panose="020F0502020204030204" pitchFamily="34" charset="0"/>
              </a:rPr>
              <a:t>dos elementos</a:t>
            </a:r>
          </a:p>
        </p:txBody>
      </p:sp>
      <p:sp>
        <p:nvSpPr>
          <p:cNvPr id="35" name="Retângulo 34"/>
          <p:cNvSpPr/>
          <p:nvPr/>
        </p:nvSpPr>
        <p:spPr>
          <a:xfrm>
            <a:off x="365099" y="3588398"/>
            <a:ext cx="1286215" cy="193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111" b="1" dirty="0">
              <a:solidFill>
                <a:schemeClr val="bg1"/>
              </a:solidFill>
              <a:latin typeface="Calibri" panose="020F0502020204030204" pitchFamily="34" charset="0"/>
              <a:ea typeface="Segoe UI" panose="020B0502040204020203" pitchFamily="34" charset="0"/>
              <a:cs typeface="Segoe UI" panose="020B0502040204020203" pitchFamily="34" charset="0"/>
            </a:endParaRPr>
          </a:p>
        </p:txBody>
      </p:sp>
      <p:sp>
        <p:nvSpPr>
          <p:cNvPr id="37" name="Retângulo 36"/>
          <p:cNvSpPr/>
          <p:nvPr/>
        </p:nvSpPr>
        <p:spPr>
          <a:xfrm>
            <a:off x="369084" y="3567763"/>
            <a:ext cx="439544" cy="263277"/>
          </a:xfrm>
          <a:prstGeom prst="rect">
            <a:avLst/>
          </a:prstGeom>
        </p:spPr>
        <p:txBody>
          <a:bodyPr wrap="none">
            <a:spAutoFit/>
          </a:bodyPr>
          <a:lstStyle/>
          <a:p>
            <a:pPr lvl="0"/>
            <a:r>
              <a:rPr lang="da-DK" sz="1111" b="1" dirty="0">
                <a:solidFill>
                  <a:srgbClr val="00A0D4"/>
                </a:solidFill>
                <a:latin typeface="Calibri" panose="020F0502020204030204" pitchFamily="34" charset="0"/>
                <a:ea typeface="Segoe UI" panose="020B0502040204020203" pitchFamily="34" charset="0"/>
                <a:cs typeface="Segoe UI" panose="020B0502040204020203" pitchFamily="34" charset="0"/>
              </a:rPr>
              <a:t>Dica</a:t>
            </a:r>
          </a:p>
        </p:txBody>
      </p:sp>
      <p:sp>
        <p:nvSpPr>
          <p:cNvPr id="39" name="CaixaDeTexto 6"/>
          <p:cNvSpPr txBox="1">
            <a:spLocks noChangeArrowheads="1"/>
          </p:cNvSpPr>
          <p:nvPr/>
        </p:nvSpPr>
        <p:spPr bwMode="auto">
          <a:xfrm>
            <a:off x="2839401" y="1356428"/>
            <a:ext cx="1127945" cy="39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pt-BR"/>
            </a:defPPr>
            <a:lvl1pPr eaLnBrk="1" hangingPunct="1">
              <a:spcAft>
                <a:spcPts val="911"/>
              </a:spcAft>
              <a:buSzPct val="110000"/>
              <a:defRPr sz="1100">
                <a:solidFill>
                  <a:srgbClr val="000000"/>
                </a:solidFill>
                <a:latin typeface="Segoe UI" panose="020B0502040204020203" pitchFamily="34" charset="0"/>
                <a:cs typeface="Segoe UI" panose="020B0502040204020203" pitchFamily="34" charset="0"/>
              </a:defRPr>
            </a:lvl1pPr>
          </a:lstStyle>
          <a:p>
            <a:pPr>
              <a:spcAft>
                <a:spcPts val="139"/>
              </a:spcAft>
            </a:pPr>
            <a:r>
              <a:rPr lang="pt-BR" sz="972" dirty="0">
                <a:solidFill>
                  <a:srgbClr val="404040"/>
                </a:solidFill>
                <a:latin typeface="Calibri" panose="020F0502020204030204" pitchFamily="34" charset="0"/>
              </a:rPr>
              <a:t>Experimente </a:t>
            </a:r>
            <a:r>
              <a:rPr lang="pt-BR" sz="972" b="1" dirty="0">
                <a:solidFill>
                  <a:srgbClr val="404040"/>
                </a:solidFill>
                <a:latin typeface="Calibri" panose="020F0502020204030204" pitchFamily="34" charset="0"/>
              </a:rPr>
              <a:t>trocar dessa faixa</a:t>
            </a:r>
            <a:endParaRPr lang="pt-BR" sz="972" dirty="0">
              <a:solidFill>
                <a:srgbClr val="404040"/>
              </a:solidFill>
              <a:latin typeface="Calibri" panose="020F0502020204030204" pitchFamily="34" charset="0"/>
            </a:endParaRPr>
          </a:p>
        </p:txBody>
      </p:sp>
      <p:sp>
        <p:nvSpPr>
          <p:cNvPr id="43" name="Retângulo 42"/>
          <p:cNvSpPr/>
          <p:nvPr/>
        </p:nvSpPr>
        <p:spPr>
          <a:xfrm>
            <a:off x="2606638" y="1118633"/>
            <a:ext cx="1393573" cy="193819"/>
          </a:xfrm>
          <a:prstGeom prst="rect">
            <a:avLst/>
          </a:prstGeom>
          <a:solidFill>
            <a:srgbClr val="01B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111" b="1" dirty="0">
              <a:solidFill>
                <a:schemeClr val="bg1"/>
              </a:solidFill>
              <a:latin typeface="Calibri" panose="020F0502020204030204" pitchFamily="34" charset="0"/>
              <a:ea typeface="Segoe UI" panose="020B0502040204020203" pitchFamily="34" charset="0"/>
              <a:cs typeface="Segoe UI" panose="020B0502040204020203" pitchFamily="34" charset="0"/>
            </a:endParaRPr>
          </a:p>
        </p:txBody>
      </p:sp>
      <p:sp>
        <p:nvSpPr>
          <p:cNvPr id="41" name="Retângulo 40"/>
          <p:cNvSpPr/>
          <p:nvPr/>
        </p:nvSpPr>
        <p:spPr>
          <a:xfrm>
            <a:off x="2810774" y="1101283"/>
            <a:ext cx="439544" cy="263277"/>
          </a:xfrm>
          <a:prstGeom prst="rect">
            <a:avLst/>
          </a:prstGeom>
        </p:spPr>
        <p:txBody>
          <a:bodyPr wrap="none">
            <a:spAutoFit/>
          </a:bodyPr>
          <a:lstStyle/>
          <a:p>
            <a:pPr lvl="0" algn="ctr"/>
            <a:r>
              <a:rPr lang="da-DK" sz="1111" b="1" dirty="0">
                <a:solidFill>
                  <a:schemeClr val="bg1"/>
                </a:solidFill>
                <a:latin typeface="Calibri" panose="020F0502020204030204" pitchFamily="34" charset="0"/>
                <a:ea typeface="Segoe UI" panose="020B0502040204020203" pitchFamily="34" charset="0"/>
                <a:cs typeface="Segoe UI" panose="020B0502040204020203" pitchFamily="34" charset="0"/>
              </a:rPr>
              <a:t>Dica</a:t>
            </a:r>
          </a:p>
        </p:txBody>
      </p:sp>
    </p:spTree>
    <p:extLst>
      <p:ext uri="{BB962C8B-B14F-4D97-AF65-F5344CB8AC3E}">
        <p14:creationId xmlns:p14="http://schemas.microsoft.com/office/powerpoint/2010/main" val="16388587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tângulo 43">
            <a:extLst>
              <a:ext uri="{FF2B5EF4-FFF2-40B4-BE49-F238E27FC236}">
                <a16:creationId xmlns:a16="http://schemas.microsoft.com/office/drawing/2014/main" id="{2F581169-A17B-4DE2-A21F-75AD182C9E2E}"/>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21" name="Retângulo 20">
            <a:extLst>
              <a:ext uri="{FF2B5EF4-FFF2-40B4-BE49-F238E27FC236}">
                <a16:creationId xmlns:a16="http://schemas.microsoft.com/office/drawing/2014/main" id="{9A116AD8-AA1D-4EBC-AB9D-14DE30A4B5D5}"/>
              </a:ext>
            </a:extLst>
          </p:cNvPr>
          <p:cNvSpPr/>
          <p:nvPr/>
        </p:nvSpPr>
        <p:spPr>
          <a:xfrm>
            <a:off x="7079738" y="689"/>
            <a:ext cx="5112262" cy="6856622"/>
          </a:xfrm>
          <a:prstGeom prst="rect">
            <a:avLst/>
          </a:prstGeom>
          <a:gradFill>
            <a:gsLst>
              <a:gs pos="0">
                <a:srgbClr val="FFAF0A"/>
              </a:gs>
              <a:gs pos="100000">
                <a:srgbClr val="FF6E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pic>
        <p:nvPicPr>
          <p:cNvPr id="22" name="Gráfico 21">
            <a:extLst>
              <a:ext uri="{FF2B5EF4-FFF2-40B4-BE49-F238E27FC236}">
                <a16:creationId xmlns:a16="http://schemas.microsoft.com/office/drawing/2014/main" id="{8653E639-E895-4408-A32C-B5DB278DC29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7" t="3381" r="34879" b="4014"/>
          <a:stretch/>
        </p:blipFill>
        <p:spPr>
          <a:xfrm>
            <a:off x="5451824" y="689"/>
            <a:ext cx="4061060" cy="6852190"/>
          </a:xfrm>
          <a:prstGeom prst="rect">
            <a:avLst/>
          </a:prstGeom>
        </p:spPr>
      </p:pic>
      <p:grpSp>
        <p:nvGrpSpPr>
          <p:cNvPr id="23" name="Agrupar 22">
            <a:extLst>
              <a:ext uri="{FF2B5EF4-FFF2-40B4-BE49-F238E27FC236}">
                <a16:creationId xmlns:a16="http://schemas.microsoft.com/office/drawing/2014/main" id="{D7ACD8FB-2BF9-4F21-90D0-96B811F1C5AA}"/>
              </a:ext>
            </a:extLst>
          </p:cNvPr>
          <p:cNvGrpSpPr/>
          <p:nvPr/>
        </p:nvGrpSpPr>
        <p:grpSpPr>
          <a:xfrm>
            <a:off x="0" y="6556724"/>
            <a:ext cx="12192000" cy="300587"/>
            <a:chOff x="0" y="9441374"/>
            <a:chExt cx="17557750" cy="432876"/>
          </a:xfrm>
        </p:grpSpPr>
        <p:sp>
          <p:nvSpPr>
            <p:cNvPr id="24" name="Retângulo 23">
              <a:extLst>
                <a:ext uri="{FF2B5EF4-FFF2-40B4-BE49-F238E27FC236}">
                  <a16:creationId xmlns:a16="http://schemas.microsoft.com/office/drawing/2014/main" id="{24E9B3DC-8528-45A2-B7FB-B67B17233A08}"/>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25" name="TextBox 3">
              <a:extLst>
                <a:ext uri="{FF2B5EF4-FFF2-40B4-BE49-F238E27FC236}">
                  <a16:creationId xmlns:a16="http://schemas.microsoft.com/office/drawing/2014/main" id="{7ABBA973-8336-474D-B547-0282784EC700}"/>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26" name="Imagem 25">
              <a:extLst>
                <a:ext uri="{FF2B5EF4-FFF2-40B4-BE49-F238E27FC236}">
                  <a16:creationId xmlns:a16="http://schemas.microsoft.com/office/drawing/2014/main" id="{A1E54798-D4B3-4730-8219-1C936D63D0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27" name="Imagem 26">
              <a:extLst>
                <a:ext uri="{FF2B5EF4-FFF2-40B4-BE49-F238E27FC236}">
                  <a16:creationId xmlns:a16="http://schemas.microsoft.com/office/drawing/2014/main" id="{B79F99CF-4C1E-451A-9BD3-910B648EF08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2" name="TextBox 3">
              <a:extLst>
                <a:ext uri="{FF2B5EF4-FFF2-40B4-BE49-F238E27FC236}">
                  <a16:creationId xmlns:a16="http://schemas.microsoft.com/office/drawing/2014/main" id="{56BD54EB-E592-4D70-874E-037DFA5CF809}"/>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33" name="TextBox 3">
              <a:extLst>
                <a:ext uri="{FF2B5EF4-FFF2-40B4-BE49-F238E27FC236}">
                  <a16:creationId xmlns:a16="http://schemas.microsoft.com/office/drawing/2014/main" id="{5327CB42-EB57-41C4-BEDA-B051B3FB47A7}"/>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34" name="TextBox 3">
              <a:extLst>
                <a:ext uri="{FF2B5EF4-FFF2-40B4-BE49-F238E27FC236}">
                  <a16:creationId xmlns:a16="http://schemas.microsoft.com/office/drawing/2014/main" id="{B38CD8FC-689D-49A2-B67E-BF89ACE01DAF}"/>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sp>
        <p:nvSpPr>
          <p:cNvPr id="41" name="Retângulo 40">
            <a:extLst>
              <a:ext uri="{FF2B5EF4-FFF2-40B4-BE49-F238E27FC236}">
                <a16:creationId xmlns:a16="http://schemas.microsoft.com/office/drawing/2014/main" id="{695C1733-D698-45F1-BBFA-ED4864C67DF5}"/>
              </a:ext>
            </a:extLst>
          </p:cNvPr>
          <p:cNvSpPr/>
          <p:nvPr/>
        </p:nvSpPr>
        <p:spPr>
          <a:xfrm>
            <a:off x="462989" y="1299993"/>
            <a:ext cx="7410442" cy="4574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49" name="Retângulo 48">
            <a:extLst>
              <a:ext uri="{FF2B5EF4-FFF2-40B4-BE49-F238E27FC236}">
                <a16:creationId xmlns:a16="http://schemas.microsoft.com/office/drawing/2014/main" id="{242AF0FF-5DF5-496B-BF54-BD08768DF960}"/>
              </a:ext>
            </a:extLst>
          </p:cNvPr>
          <p:cNvSpPr/>
          <p:nvPr/>
        </p:nvSpPr>
        <p:spPr>
          <a:xfrm>
            <a:off x="9413194" y="2213035"/>
            <a:ext cx="2778807" cy="2613305"/>
          </a:xfrm>
          <a:prstGeom prst="rect">
            <a:avLst/>
          </a:prstGeom>
          <a:solidFill>
            <a:srgbClr val="FF6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50" name="Retângulo 49">
            <a:extLst>
              <a:ext uri="{FF2B5EF4-FFF2-40B4-BE49-F238E27FC236}">
                <a16:creationId xmlns:a16="http://schemas.microsoft.com/office/drawing/2014/main" id="{9C80F8DB-6C82-4FEA-BAB4-09133CCCF3D7}"/>
              </a:ext>
            </a:extLst>
          </p:cNvPr>
          <p:cNvSpPr/>
          <p:nvPr/>
        </p:nvSpPr>
        <p:spPr>
          <a:xfrm>
            <a:off x="8425422" y="3696650"/>
            <a:ext cx="2176986" cy="217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51" name="Espaço Reservado para Conteúdo 2">
            <a:extLst>
              <a:ext uri="{FF2B5EF4-FFF2-40B4-BE49-F238E27FC236}">
                <a16:creationId xmlns:a16="http://schemas.microsoft.com/office/drawing/2014/main" id="{D273E3C8-2AA6-458E-99BF-EDB46E7CAECB}"/>
              </a:ext>
            </a:extLst>
          </p:cNvPr>
          <p:cNvSpPr txBox="1">
            <a:spLocks/>
          </p:cNvSpPr>
          <p:nvPr/>
        </p:nvSpPr>
        <p:spPr>
          <a:xfrm>
            <a:off x="8633507" y="4071644"/>
            <a:ext cx="1815935" cy="1548389"/>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111" b="1" dirty="0">
                <a:solidFill>
                  <a:prstClr val="black">
                    <a:lumMod val="75000"/>
                    <a:lumOff val="25000"/>
                  </a:prstClr>
                </a:solidFill>
                <a:latin typeface="Calibri"/>
              </a:rPr>
              <a:t>Insira seu texto aqui </a:t>
            </a:r>
            <a:r>
              <a:rPr lang="pt-BR" sz="1111" dirty="0">
                <a:solidFill>
                  <a:prstClr val="black">
                    <a:lumMod val="75000"/>
                    <a:lumOff val="25000"/>
                  </a:prstClr>
                </a:solidFill>
                <a:latin typeface="Calibri"/>
              </a:rPr>
              <a:t>lorem ipsum dolor sit amet, consectetur adipiscing elit, sed do eiusmod tempor incididunt ut labore et dolore magna aliqua. Ut enim ad minim veniam, quis nostrud exercitation ullamco laboris</a:t>
            </a:r>
            <a:endParaRPr lang="pt-BR" sz="1111" b="1" dirty="0">
              <a:solidFill>
                <a:prstClr val="black">
                  <a:lumMod val="75000"/>
                  <a:lumOff val="25000"/>
                </a:prstClr>
              </a:solidFill>
              <a:latin typeface="Calibri"/>
            </a:endParaRPr>
          </a:p>
        </p:txBody>
      </p:sp>
      <p:sp>
        <p:nvSpPr>
          <p:cNvPr id="54" name="Retângulo 10">
            <a:extLst>
              <a:ext uri="{FF2B5EF4-FFF2-40B4-BE49-F238E27FC236}">
                <a16:creationId xmlns:a16="http://schemas.microsoft.com/office/drawing/2014/main" id="{02B064F2-8681-4F90-B2F1-046C31167928}"/>
              </a:ext>
            </a:extLst>
          </p:cNvPr>
          <p:cNvSpPr>
            <a:spLocks noChangeArrowheads="1"/>
          </p:cNvSpPr>
          <p:nvPr/>
        </p:nvSpPr>
        <p:spPr bwMode="auto">
          <a:xfrm>
            <a:off x="912646" y="1815088"/>
            <a:ext cx="6644945"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FF6F00"/>
                </a:solidFill>
                <a:latin typeface="Britannic Bold" panose="020B0903060703020204" pitchFamily="34" charset="0"/>
                <a:ea typeface="ＭＳ Ｐゴシック" panose="020B0600070205080204" pitchFamily="34" charset="-128"/>
              </a:rPr>
              <a:t>destaque</a:t>
            </a:r>
          </a:p>
        </p:txBody>
      </p:sp>
      <p:sp>
        <p:nvSpPr>
          <p:cNvPr id="55" name="Espaço Reservado para Conteúdo 2">
            <a:extLst>
              <a:ext uri="{FF2B5EF4-FFF2-40B4-BE49-F238E27FC236}">
                <a16:creationId xmlns:a16="http://schemas.microsoft.com/office/drawing/2014/main" id="{8EC99D23-885C-4537-B099-E7C52258ACF9}"/>
              </a:ext>
            </a:extLst>
          </p:cNvPr>
          <p:cNvSpPr txBox="1">
            <a:spLocks/>
          </p:cNvSpPr>
          <p:nvPr/>
        </p:nvSpPr>
        <p:spPr>
          <a:xfrm>
            <a:off x="984074" y="1769768"/>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528" spc="208" dirty="0">
                <a:solidFill>
                  <a:prstClr val="black"/>
                </a:solidFill>
                <a:latin typeface="Calibri"/>
              </a:rPr>
              <a:t>SEU TÍTULO COM</a:t>
            </a:r>
          </a:p>
        </p:txBody>
      </p:sp>
      <p:cxnSp>
        <p:nvCxnSpPr>
          <p:cNvPr id="56" name="Conector reto 55">
            <a:extLst>
              <a:ext uri="{FF2B5EF4-FFF2-40B4-BE49-F238E27FC236}">
                <a16:creationId xmlns:a16="http://schemas.microsoft.com/office/drawing/2014/main" id="{C0578233-50FF-459E-ADE3-F332C4C8A6FC}"/>
              </a:ext>
            </a:extLst>
          </p:cNvPr>
          <p:cNvCxnSpPr>
            <a:cxnSpLocks/>
          </p:cNvCxnSpPr>
          <p:nvPr/>
        </p:nvCxnSpPr>
        <p:spPr>
          <a:xfrm>
            <a:off x="4227285" y="2274710"/>
            <a:ext cx="326948" cy="326948"/>
          </a:xfrm>
          <a:prstGeom prst="line">
            <a:avLst/>
          </a:prstGeom>
          <a:ln w="38100" cap="rnd">
            <a:solidFill>
              <a:srgbClr val="00A0D4"/>
            </a:solidFill>
          </a:ln>
        </p:spPr>
        <p:style>
          <a:lnRef idx="1">
            <a:schemeClr val="accent1"/>
          </a:lnRef>
          <a:fillRef idx="0">
            <a:schemeClr val="accent1"/>
          </a:fillRef>
          <a:effectRef idx="0">
            <a:schemeClr val="accent1"/>
          </a:effectRef>
          <a:fontRef idx="minor">
            <a:schemeClr val="tx1"/>
          </a:fontRef>
        </p:style>
      </p:cxnSp>
      <p:grpSp>
        <p:nvGrpSpPr>
          <p:cNvPr id="8" name="Agrupar 7">
            <a:extLst>
              <a:ext uri="{FF2B5EF4-FFF2-40B4-BE49-F238E27FC236}">
                <a16:creationId xmlns:a16="http://schemas.microsoft.com/office/drawing/2014/main" id="{C6349FE6-3A21-43BD-AA81-B6EFAC712CAB}"/>
              </a:ext>
            </a:extLst>
          </p:cNvPr>
          <p:cNvGrpSpPr/>
          <p:nvPr/>
        </p:nvGrpSpPr>
        <p:grpSpPr>
          <a:xfrm>
            <a:off x="1022027" y="3096090"/>
            <a:ext cx="1453019" cy="1069698"/>
            <a:chOff x="1517544" y="3983231"/>
            <a:chExt cx="4258528" cy="3135086"/>
          </a:xfrm>
        </p:grpSpPr>
        <p:sp>
          <p:nvSpPr>
            <p:cNvPr id="57" name="Retângulo 56">
              <a:extLst>
                <a:ext uri="{FF2B5EF4-FFF2-40B4-BE49-F238E27FC236}">
                  <a16:creationId xmlns:a16="http://schemas.microsoft.com/office/drawing/2014/main" id="{451B083A-CFE8-4059-AADD-F3FDFD3F8841}"/>
                </a:ext>
              </a:extLst>
            </p:cNvPr>
            <p:cNvSpPr/>
            <p:nvPr/>
          </p:nvSpPr>
          <p:spPr>
            <a:xfrm>
              <a:off x="1517544" y="3983231"/>
              <a:ext cx="4250908" cy="31350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cxnSp>
          <p:nvCxnSpPr>
            <p:cNvPr id="58" name="Conector reto 57">
              <a:extLst>
                <a:ext uri="{FF2B5EF4-FFF2-40B4-BE49-F238E27FC236}">
                  <a16:creationId xmlns:a16="http://schemas.microsoft.com/office/drawing/2014/main" id="{89AF21B9-6A6D-444E-A72B-636FDE149FF0}"/>
                </a:ext>
              </a:extLst>
            </p:cNvPr>
            <p:cNvCxnSpPr>
              <a:cxnSpLocks/>
            </p:cNvCxnSpPr>
            <p:nvPr/>
          </p:nvCxnSpPr>
          <p:spPr>
            <a:xfrm>
              <a:off x="1517544" y="3983231"/>
              <a:ext cx="4250908" cy="31316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Conector reto 58">
              <a:extLst>
                <a:ext uri="{FF2B5EF4-FFF2-40B4-BE49-F238E27FC236}">
                  <a16:creationId xmlns:a16="http://schemas.microsoft.com/office/drawing/2014/main" id="{A184427F-48F1-4FD9-B74D-F2AA920021C9}"/>
                </a:ext>
              </a:extLst>
            </p:cNvPr>
            <p:cNvCxnSpPr>
              <a:cxnSpLocks/>
            </p:cNvCxnSpPr>
            <p:nvPr/>
          </p:nvCxnSpPr>
          <p:spPr>
            <a:xfrm flipH="1">
              <a:off x="1525164" y="3983231"/>
              <a:ext cx="4250908" cy="31316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CaixaDeTexto 59">
            <a:extLst>
              <a:ext uri="{FF2B5EF4-FFF2-40B4-BE49-F238E27FC236}">
                <a16:creationId xmlns:a16="http://schemas.microsoft.com/office/drawing/2014/main" id="{9D6D151D-4F92-4824-8A23-49CCBC9FC993}"/>
              </a:ext>
            </a:extLst>
          </p:cNvPr>
          <p:cNvSpPr txBox="1"/>
          <p:nvPr/>
        </p:nvSpPr>
        <p:spPr>
          <a:xfrm>
            <a:off x="1139199" y="3324893"/>
            <a:ext cx="728624" cy="657487"/>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en-US" sz="1111" dirty="0">
                <a:solidFill>
                  <a:prstClr val="white"/>
                </a:solidFill>
                <a:latin typeface="Calibri"/>
              </a:rPr>
              <a:t>Espaço para imagem</a:t>
            </a:r>
            <a:endParaRPr lang="pt-BR" sz="1111" dirty="0">
              <a:solidFill>
                <a:prstClr val="white"/>
              </a:solidFill>
              <a:latin typeface="Calibri"/>
            </a:endParaRPr>
          </a:p>
        </p:txBody>
      </p:sp>
      <p:grpSp>
        <p:nvGrpSpPr>
          <p:cNvPr id="66" name="Agrupar 65">
            <a:extLst>
              <a:ext uri="{FF2B5EF4-FFF2-40B4-BE49-F238E27FC236}">
                <a16:creationId xmlns:a16="http://schemas.microsoft.com/office/drawing/2014/main" id="{38AC6CB6-31E9-4EA5-8CBC-642945B7C5FD}"/>
              </a:ext>
            </a:extLst>
          </p:cNvPr>
          <p:cNvGrpSpPr/>
          <p:nvPr/>
        </p:nvGrpSpPr>
        <p:grpSpPr>
          <a:xfrm>
            <a:off x="2704655" y="3096090"/>
            <a:ext cx="1453019" cy="1069698"/>
            <a:chOff x="1517544" y="3983231"/>
            <a:chExt cx="4258528" cy="3135086"/>
          </a:xfrm>
        </p:grpSpPr>
        <p:sp>
          <p:nvSpPr>
            <p:cNvPr id="67" name="Retângulo 66">
              <a:extLst>
                <a:ext uri="{FF2B5EF4-FFF2-40B4-BE49-F238E27FC236}">
                  <a16:creationId xmlns:a16="http://schemas.microsoft.com/office/drawing/2014/main" id="{D5152820-B0D8-437B-85B3-E666E1DDB5A5}"/>
                </a:ext>
              </a:extLst>
            </p:cNvPr>
            <p:cNvSpPr/>
            <p:nvPr/>
          </p:nvSpPr>
          <p:spPr>
            <a:xfrm>
              <a:off x="1517544" y="3983231"/>
              <a:ext cx="4250908" cy="31350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cxnSp>
          <p:nvCxnSpPr>
            <p:cNvPr id="68" name="Conector reto 67">
              <a:extLst>
                <a:ext uri="{FF2B5EF4-FFF2-40B4-BE49-F238E27FC236}">
                  <a16:creationId xmlns:a16="http://schemas.microsoft.com/office/drawing/2014/main" id="{729B2596-422C-4DAF-9AFC-5658579A42F5}"/>
                </a:ext>
              </a:extLst>
            </p:cNvPr>
            <p:cNvCxnSpPr>
              <a:cxnSpLocks/>
            </p:cNvCxnSpPr>
            <p:nvPr/>
          </p:nvCxnSpPr>
          <p:spPr>
            <a:xfrm>
              <a:off x="1517544" y="3983231"/>
              <a:ext cx="4250908" cy="31316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Conector reto 68">
              <a:extLst>
                <a:ext uri="{FF2B5EF4-FFF2-40B4-BE49-F238E27FC236}">
                  <a16:creationId xmlns:a16="http://schemas.microsoft.com/office/drawing/2014/main" id="{AB2D5E50-E7C4-4180-8935-C3BD63F2671B}"/>
                </a:ext>
              </a:extLst>
            </p:cNvPr>
            <p:cNvCxnSpPr>
              <a:cxnSpLocks/>
            </p:cNvCxnSpPr>
            <p:nvPr/>
          </p:nvCxnSpPr>
          <p:spPr>
            <a:xfrm flipH="1">
              <a:off x="1525164" y="3983231"/>
              <a:ext cx="4250908" cy="31316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0" name="CaixaDeTexto 69">
            <a:extLst>
              <a:ext uri="{FF2B5EF4-FFF2-40B4-BE49-F238E27FC236}">
                <a16:creationId xmlns:a16="http://schemas.microsoft.com/office/drawing/2014/main" id="{D2A70C04-BB75-4E40-A606-BDF46E42396C}"/>
              </a:ext>
            </a:extLst>
          </p:cNvPr>
          <p:cNvSpPr txBox="1"/>
          <p:nvPr/>
        </p:nvSpPr>
        <p:spPr>
          <a:xfrm>
            <a:off x="2821828" y="3324893"/>
            <a:ext cx="728624" cy="657487"/>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en-US" sz="1111" dirty="0">
                <a:solidFill>
                  <a:prstClr val="white"/>
                </a:solidFill>
                <a:latin typeface="Calibri"/>
              </a:rPr>
              <a:t>Espaço para imagem</a:t>
            </a:r>
            <a:endParaRPr lang="pt-BR" sz="1111" dirty="0">
              <a:solidFill>
                <a:prstClr val="white"/>
              </a:solidFill>
              <a:latin typeface="Calibri"/>
            </a:endParaRPr>
          </a:p>
        </p:txBody>
      </p:sp>
      <p:grpSp>
        <p:nvGrpSpPr>
          <p:cNvPr id="71" name="Agrupar 70">
            <a:extLst>
              <a:ext uri="{FF2B5EF4-FFF2-40B4-BE49-F238E27FC236}">
                <a16:creationId xmlns:a16="http://schemas.microsoft.com/office/drawing/2014/main" id="{94B56761-2DA1-409E-95DA-8209E4D99B0F}"/>
              </a:ext>
            </a:extLst>
          </p:cNvPr>
          <p:cNvGrpSpPr/>
          <p:nvPr/>
        </p:nvGrpSpPr>
        <p:grpSpPr>
          <a:xfrm>
            <a:off x="4371409" y="3096090"/>
            <a:ext cx="1453019" cy="1069698"/>
            <a:chOff x="1517544" y="3983231"/>
            <a:chExt cx="4258528" cy="3135086"/>
          </a:xfrm>
        </p:grpSpPr>
        <p:sp>
          <p:nvSpPr>
            <p:cNvPr id="72" name="Retângulo 71">
              <a:extLst>
                <a:ext uri="{FF2B5EF4-FFF2-40B4-BE49-F238E27FC236}">
                  <a16:creationId xmlns:a16="http://schemas.microsoft.com/office/drawing/2014/main" id="{957AE7CD-69CF-47A5-BA2D-6D33134F9B18}"/>
                </a:ext>
              </a:extLst>
            </p:cNvPr>
            <p:cNvSpPr/>
            <p:nvPr/>
          </p:nvSpPr>
          <p:spPr>
            <a:xfrm>
              <a:off x="1517544" y="3983231"/>
              <a:ext cx="4250908" cy="31350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cxnSp>
          <p:nvCxnSpPr>
            <p:cNvPr id="73" name="Conector reto 72">
              <a:extLst>
                <a:ext uri="{FF2B5EF4-FFF2-40B4-BE49-F238E27FC236}">
                  <a16:creationId xmlns:a16="http://schemas.microsoft.com/office/drawing/2014/main" id="{1763B1DF-51F8-40D7-8F82-87C9A73A4296}"/>
                </a:ext>
              </a:extLst>
            </p:cNvPr>
            <p:cNvCxnSpPr>
              <a:cxnSpLocks/>
            </p:cNvCxnSpPr>
            <p:nvPr/>
          </p:nvCxnSpPr>
          <p:spPr>
            <a:xfrm>
              <a:off x="1517544" y="3983231"/>
              <a:ext cx="4250908" cy="31316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Conector reto 73">
              <a:extLst>
                <a:ext uri="{FF2B5EF4-FFF2-40B4-BE49-F238E27FC236}">
                  <a16:creationId xmlns:a16="http://schemas.microsoft.com/office/drawing/2014/main" id="{653BB17F-5080-4433-95E3-B780A88DEA1E}"/>
                </a:ext>
              </a:extLst>
            </p:cNvPr>
            <p:cNvCxnSpPr>
              <a:cxnSpLocks/>
            </p:cNvCxnSpPr>
            <p:nvPr/>
          </p:nvCxnSpPr>
          <p:spPr>
            <a:xfrm flipH="1">
              <a:off x="1525164" y="3983231"/>
              <a:ext cx="4250908" cy="31316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CaixaDeTexto 74">
            <a:extLst>
              <a:ext uri="{FF2B5EF4-FFF2-40B4-BE49-F238E27FC236}">
                <a16:creationId xmlns:a16="http://schemas.microsoft.com/office/drawing/2014/main" id="{6F98659D-9894-4FD2-8B2B-393D5C645463}"/>
              </a:ext>
            </a:extLst>
          </p:cNvPr>
          <p:cNvSpPr txBox="1"/>
          <p:nvPr/>
        </p:nvSpPr>
        <p:spPr>
          <a:xfrm>
            <a:off x="4488582" y="3324893"/>
            <a:ext cx="728624" cy="657487"/>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en-US" sz="1111" dirty="0">
                <a:solidFill>
                  <a:prstClr val="white"/>
                </a:solidFill>
                <a:latin typeface="Calibri"/>
              </a:rPr>
              <a:t>Espaço para imagem</a:t>
            </a:r>
            <a:endParaRPr lang="pt-BR" sz="1111" dirty="0">
              <a:solidFill>
                <a:prstClr val="white"/>
              </a:solidFill>
              <a:latin typeface="Calibri"/>
            </a:endParaRPr>
          </a:p>
        </p:txBody>
      </p:sp>
      <p:grpSp>
        <p:nvGrpSpPr>
          <p:cNvPr id="76" name="Agrupar 75">
            <a:extLst>
              <a:ext uri="{FF2B5EF4-FFF2-40B4-BE49-F238E27FC236}">
                <a16:creationId xmlns:a16="http://schemas.microsoft.com/office/drawing/2014/main" id="{2A23A6A4-047C-40AA-82BB-D0780BE860FD}"/>
              </a:ext>
            </a:extLst>
          </p:cNvPr>
          <p:cNvGrpSpPr/>
          <p:nvPr/>
        </p:nvGrpSpPr>
        <p:grpSpPr>
          <a:xfrm>
            <a:off x="6038164" y="3096090"/>
            <a:ext cx="1453019" cy="1069698"/>
            <a:chOff x="1517544" y="3983231"/>
            <a:chExt cx="4258528" cy="3135086"/>
          </a:xfrm>
        </p:grpSpPr>
        <p:sp>
          <p:nvSpPr>
            <p:cNvPr id="77" name="Retângulo 76">
              <a:extLst>
                <a:ext uri="{FF2B5EF4-FFF2-40B4-BE49-F238E27FC236}">
                  <a16:creationId xmlns:a16="http://schemas.microsoft.com/office/drawing/2014/main" id="{54FEEFFC-2957-4935-876D-483225A0B775}"/>
                </a:ext>
              </a:extLst>
            </p:cNvPr>
            <p:cNvSpPr/>
            <p:nvPr/>
          </p:nvSpPr>
          <p:spPr>
            <a:xfrm>
              <a:off x="1517544" y="3983231"/>
              <a:ext cx="4250908" cy="31350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cxnSp>
          <p:nvCxnSpPr>
            <p:cNvPr id="78" name="Conector reto 77">
              <a:extLst>
                <a:ext uri="{FF2B5EF4-FFF2-40B4-BE49-F238E27FC236}">
                  <a16:creationId xmlns:a16="http://schemas.microsoft.com/office/drawing/2014/main" id="{7A620062-9A88-48A6-BA3E-940782F91BDE}"/>
                </a:ext>
              </a:extLst>
            </p:cNvPr>
            <p:cNvCxnSpPr>
              <a:cxnSpLocks/>
            </p:cNvCxnSpPr>
            <p:nvPr/>
          </p:nvCxnSpPr>
          <p:spPr>
            <a:xfrm>
              <a:off x="1517544" y="3983231"/>
              <a:ext cx="4250908" cy="31316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Conector reto 78">
              <a:extLst>
                <a:ext uri="{FF2B5EF4-FFF2-40B4-BE49-F238E27FC236}">
                  <a16:creationId xmlns:a16="http://schemas.microsoft.com/office/drawing/2014/main" id="{4C810448-94C6-4E70-85C2-B4BB326A3FB8}"/>
                </a:ext>
              </a:extLst>
            </p:cNvPr>
            <p:cNvCxnSpPr>
              <a:cxnSpLocks/>
            </p:cNvCxnSpPr>
            <p:nvPr/>
          </p:nvCxnSpPr>
          <p:spPr>
            <a:xfrm flipH="1">
              <a:off x="1525164" y="3983231"/>
              <a:ext cx="4250908" cy="31316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0" name="CaixaDeTexto 79">
            <a:extLst>
              <a:ext uri="{FF2B5EF4-FFF2-40B4-BE49-F238E27FC236}">
                <a16:creationId xmlns:a16="http://schemas.microsoft.com/office/drawing/2014/main" id="{59C22F29-0DDD-4A4B-B89A-0AC1ED3645CC}"/>
              </a:ext>
            </a:extLst>
          </p:cNvPr>
          <p:cNvSpPr txBox="1"/>
          <p:nvPr/>
        </p:nvSpPr>
        <p:spPr>
          <a:xfrm>
            <a:off x="6155337" y="3324893"/>
            <a:ext cx="728624" cy="657487"/>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en-US" sz="1111" dirty="0">
                <a:solidFill>
                  <a:prstClr val="white"/>
                </a:solidFill>
                <a:latin typeface="Calibri"/>
              </a:rPr>
              <a:t>Espaço para imagem</a:t>
            </a:r>
            <a:endParaRPr lang="pt-BR" sz="1111" dirty="0">
              <a:solidFill>
                <a:prstClr val="white"/>
              </a:solidFill>
              <a:latin typeface="Calibri"/>
            </a:endParaRPr>
          </a:p>
        </p:txBody>
      </p:sp>
      <p:sp>
        <p:nvSpPr>
          <p:cNvPr id="81" name="Espaço Reservado para Conteúdo 2">
            <a:extLst>
              <a:ext uri="{FF2B5EF4-FFF2-40B4-BE49-F238E27FC236}">
                <a16:creationId xmlns:a16="http://schemas.microsoft.com/office/drawing/2014/main" id="{5D1C72A0-C058-4E75-AE07-1B0633A857B1}"/>
              </a:ext>
            </a:extLst>
          </p:cNvPr>
          <p:cNvSpPr txBox="1">
            <a:spLocks/>
          </p:cNvSpPr>
          <p:nvPr/>
        </p:nvSpPr>
        <p:spPr>
          <a:xfrm>
            <a:off x="927445" y="4303489"/>
            <a:ext cx="1612372" cy="1332418"/>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p:txBody>
      </p:sp>
      <p:sp>
        <p:nvSpPr>
          <p:cNvPr id="82" name="Espaço Reservado para Conteúdo 2">
            <a:extLst>
              <a:ext uri="{FF2B5EF4-FFF2-40B4-BE49-F238E27FC236}">
                <a16:creationId xmlns:a16="http://schemas.microsoft.com/office/drawing/2014/main" id="{56824E3E-44AA-4669-B098-407B451593CB}"/>
              </a:ext>
            </a:extLst>
          </p:cNvPr>
          <p:cNvSpPr txBox="1">
            <a:spLocks/>
          </p:cNvSpPr>
          <p:nvPr/>
        </p:nvSpPr>
        <p:spPr>
          <a:xfrm>
            <a:off x="2625947" y="4303489"/>
            <a:ext cx="1612372" cy="1332418"/>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p:txBody>
      </p:sp>
      <p:sp>
        <p:nvSpPr>
          <p:cNvPr id="83" name="Espaço Reservado para Conteúdo 2">
            <a:extLst>
              <a:ext uri="{FF2B5EF4-FFF2-40B4-BE49-F238E27FC236}">
                <a16:creationId xmlns:a16="http://schemas.microsoft.com/office/drawing/2014/main" id="{AB818327-7970-447A-93CF-029790A92A06}"/>
              </a:ext>
            </a:extLst>
          </p:cNvPr>
          <p:cNvSpPr txBox="1">
            <a:spLocks/>
          </p:cNvSpPr>
          <p:nvPr/>
        </p:nvSpPr>
        <p:spPr>
          <a:xfrm>
            <a:off x="4292701" y="4303489"/>
            <a:ext cx="1612372" cy="1332418"/>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p:txBody>
      </p:sp>
      <p:sp>
        <p:nvSpPr>
          <p:cNvPr id="84" name="Espaço Reservado para Conteúdo 2">
            <a:extLst>
              <a:ext uri="{FF2B5EF4-FFF2-40B4-BE49-F238E27FC236}">
                <a16:creationId xmlns:a16="http://schemas.microsoft.com/office/drawing/2014/main" id="{80F2079B-AFCE-40C9-9442-12F00B3D760A}"/>
              </a:ext>
            </a:extLst>
          </p:cNvPr>
          <p:cNvSpPr txBox="1">
            <a:spLocks/>
          </p:cNvSpPr>
          <p:nvPr/>
        </p:nvSpPr>
        <p:spPr>
          <a:xfrm>
            <a:off x="5959456" y="4303489"/>
            <a:ext cx="1612372" cy="1332418"/>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a:p>
            <a:pPr marL="0" indent="-169989" defTabSz="634959">
              <a:buClr>
                <a:srgbClr val="FFAF0A"/>
              </a:buClr>
              <a:buSzPct val="107000"/>
              <a:defRPr/>
            </a:pPr>
            <a:r>
              <a:rPr lang="pt-BR" sz="1389" b="1" dirty="0" err="1">
                <a:solidFill>
                  <a:prstClr val="black">
                    <a:lumMod val="75000"/>
                    <a:lumOff val="25000"/>
                  </a:prstClr>
                </a:solidFill>
                <a:latin typeface="Calibri"/>
              </a:rPr>
              <a:t>Bullet</a:t>
            </a:r>
            <a:endParaRPr lang="pt-BR" sz="1389" b="1" dirty="0">
              <a:solidFill>
                <a:prstClr val="black">
                  <a:lumMod val="75000"/>
                  <a:lumOff val="25000"/>
                </a:prstClr>
              </a:solidFill>
              <a:latin typeface="Calibri"/>
            </a:endParaRPr>
          </a:p>
        </p:txBody>
      </p:sp>
    </p:spTree>
    <p:extLst>
      <p:ext uri="{BB962C8B-B14F-4D97-AF65-F5344CB8AC3E}">
        <p14:creationId xmlns:p14="http://schemas.microsoft.com/office/powerpoint/2010/main" val="15923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tângulo 34">
            <a:extLst>
              <a:ext uri="{FF2B5EF4-FFF2-40B4-BE49-F238E27FC236}">
                <a16:creationId xmlns:a16="http://schemas.microsoft.com/office/drawing/2014/main" id="{73983397-FB03-4DC2-B937-6C0E2F2C8FF2}"/>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85" name="Retângulo 84">
            <a:extLst>
              <a:ext uri="{FF2B5EF4-FFF2-40B4-BE49-F238E27FC236}">
                <a16:creationId xmlns:a16="http://schemas.microsoft.com/office/drawing/2014/main" id="{727E920D-7D55-486C-B9BA-52ADA33DC014}"/>
              </a:ext>
            </a:extLst>
          </p:cNvPr>
          <p:cNvSpPr/>
          <p:nvPr/>
        </p:nvSpPr>
        <p:spPr>
          <a:xfrm>
            <a:off x="1" y="689"/>
            <a:ext cx="8889356" cy="6856622"/>
          </a:xfrm>
          <a:prstGeom prst="rect">
            <a:avLst/>
          </a:prstGeom>
          <a:gradFill>
            <a:gsLst>
              <a:gs pos="0">
                <a:srgbClr val="01BFD3"/>
              </a:gs>
              <a:gs pos="100000">
                <a:srgbClr val="009F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grpSp>
        <p:nvGrpSpPr>
          <p:cNvPr id="23" name="Agrupar 22">
            <a:extLst>
              <a:ext uri="{FF2B5EF4-FFF2-40B4-BE49-F238E27FC236}">
                <a16:creationId xmlns:a16="http://schemas.microsoft.com/office/drawing/2014/main" id="{D7ACD8FB-2BF9-4F21-90D0-96B811F1C5AA}"/>
              </a:ext>
            </a:extLst>
          </p:cNvPr>
          <p:cNvGrpSpPr/>
          <p:nvPr/>
        </p:nvGrpSpPr>
        <p:grpSpPr>
          <a:xfrm>
            <a:off x="0" y="6556724"/>
            <a:ext cx="12192000" cy="300587"/>
            <a:chOff x="0" y="9441374"/>
            <a:chExt cx="17557750" cy="432876"/>
          </a:xfrm>
        </p:grpSpPr>
        <p:sp>
          <p:nvSpPr>
            <p:cNvPr id="24" name="Retângulo 23">
              <a:extLst>
                <a:ext uri="{FF2B5EF4-FFF2-40B4-BE49-F238E27FC236}">
                  <a16:creationId xmlns:a16="http://schemas.microsoft.com/office/drawing/2014/main" id="{24E9B3DC-8528-45A2-B7FB-B67B17233A08}"/>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25" name="TextBox 3">
              <a:extLst>
                <a:ext uri="{FF2B5EF4-FFF2-40B4-BE49-F238E27FC236}">
                  <a16:creationId xmlns:a16="http://schemas.microsoft.com/office/drawing/2014/main" id="{7ABBA973-8336-474D-B547-0282784EC700}"/>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26" name="Imagem 25">
              <a:extLst>
                <a:ext uri="{FF2B5EF4-FFF2-40B4-BE49-F238E27FC236}">
                  <a16:creationId xmlns:a16="http://schemas.microsoft.com/office/drawing/2014/main" id="{A1E54798-D4B3-4730-8219-1C936D63D0D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27" name="Imagem 26">
              <a:extLst>
                <a:ext uri="{FF2B5EF4-FFF2-40B4-BE49-F238E27FC236}">
                  <a16:creationId xmlns:a16="http://schemas.microsoft.com/office/drawing/2014/main" id="{B79F99CF-4C1E-451A-9BD3-910B648EF0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2" name="TextBox 3">
              <a:extLst>
                <a:ext uri="{FF2B5EF4-FFF2-40B4-BE49-F238E27FC236}">
                  <a16:creationId xmlns:a16="http://schemas.microsoft.com/office/drawing/2014/main" id="{56BD54EB-E592-4D70-874E-037DFA5CF809}"/>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33" name="TextBox 3">
              <a:extLst>
                <a:ext uri="{FF2B5EF4-FFF2-40B4-BE49-F238E27FC236}">
                  <a16:creationId xmlns:a16="http://schemas.microsoft.com/office/drawing/2014/main" id="{5327CB42-EB57-41C4-BEDA-B051B3FB47A7}"/>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34" name="TextBox 3">
              <a:extLst>
                <a:ext uri="{FF2B5EF4-FFF2-40B4-BE49-F238E27FC236}">
                  <a16:creationId xmlns:a16="http://schemas.microsoft.com/office/drawing/2014/main" id="{B38CD8FC-689D-49A2-B67E-BF89ACE01DAF}"/>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pic>
        <p:nvPicPr>
          <p:cNvPr id="87" name="Gráfico 86">
            <a:extLst>
              <a:ext uri="{FF2B5EF4-FFF2-40B4-BE49-F238E27FC236}">
                <a16:creationId xmlns:a16="http://schemas.microsoft.com/office/drawing/2014/main" id="{9017296C-0E50-4B24-B351-A83BEDC9A5D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0239" t="3382" r="2518" b="50561"/>
          <a:stretch/>
        </p:blipFill>
        <p:spPr>
          <a:xfrm>
            <a:off x="52913" y="640528"/>
            <a:ext cx="6455366" cy="3407993"/>
          </a:xfrm>
          <a:prstGeom prst="rect">
            <a:avLst/>
          </a:prstGeom>
        </p:spPr>
      </p:pic>
      <p:pic>
        <p:nvPicPr>
          <p:cNvPr id="88" name="Gráfico 87">
            <a:extLst>
              <a:ext uri="{FF2B5EF4-FFF2-40B4-BE49-F238E27FC236}">
                <a16:creationId xmlns:a16="http://schemas.microsoft.com/office/drawing/2014/main" id="{315EA7F6-0EDE-4845-BE67-FFA7A67AD06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0239" t="3382" r="13066" b="50347"/>
          <a:stretch/>
        </p:blipFill>
        <p:spPr>
          <a:xfrm>
            <a:off x="6508279" y="640528"/>
            <a:ext cx="5674902" cy="3423867"/>
          </a:xfrm>
          <a:prstGeom prst="rect">
            <a:avLst/>
          </a:prstGeom>
        </p:spPr>
      </p:pic>
      <p:sp>
        <p:nvSpPr>
          <p:cNvPr id="48" name="Retângulo 47">
            <a:extLst>
              <a:ext uri="{FF2B5EF4-FFF2-40B4-BE49-F238E27FC236}">
                <a16:creationId xmlns:a16="http://schemas.microsoft.com/office/drawing/2014/main" id="{993E7D2E-846E-4F86-B747-A04E820958D7}"/>
              </a:ext>
            </a:extLst>
          </p:cNvPr>
          <p:cNvSpPr/>
          <p:nvPr/>
        </p:nvSpPr>
        <p:spPr>
          <a:xfrm>
            <a:off x="9588395" y="4296399"/>
            <a:ext cx="381970" cy="370257"/>
          </a:xfrm>
          <a:prstGeom prst="rect">
            <a:avLst/>
          </a:prstGeom>
          <a:solidFill>
            <a:srgbClr val="009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52" name="Retângulo 51">
            <a:extLst>
              <a:ext uri="{FF2B5EF4-FFF2-40B4-BE49-F238E27FC236}">
                <a16:creationId xmlns:a16="http://schemas.microsoft.com/office/drawing/2014/main" id="{CD95F24D-67B1-46D9-ACC0-3A3DF0BF39C4}"/>
              </a:ext>
            </a:extLst>
          </p:cNvPr>
          <p:cNvSpPr/>
          <p:nvPr/>
        </p:nvSpPr>
        <p:spPr>
          <a:xfrm>
            <a:off x="9588395" y="4851984"/>
            <a:ext cx="381970" cy="370257"/>
          </a:xfrm>
          <a:prstGeom prst="rect">
            <a:avLst/>
          </a:prstGeom>
          <a:solidFill>
            <a:srgbClr val="009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53" name="Retângulo 52">
            <a:extLst>
              <a:ext uri="{FF2B5EF4-FFF2-40B4-BE49-F238E27FC236}">
                <a16:creationId xmlns:a16="http://schemas.microsoft.com/office/drawing/2014/main" id="{643E8B62-6749-4847-AB23-AB1767945A5C}"/>
              </a:ext>
            </a:extLst>
          </p:cNvPr>
          <p:cNvSpPr/>
          <p:nvPr/>
        </p:nvSpPr>
        <p:spPr>
          <a:xfrm>
            <a:off x="9588395" y="5375821"/>
            <a:ext cx="381970" cy="370257"/>
          </a:xfrm>
          <a:prstGeom prst="rect">
            <a:avLst/>
          </a:prstGeom>
          <a:solidFill>
            <a:srgbClr val="009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61" name="Retângulo 60">
            <a:extLst>
              <a:ext uri="{FF2B5EF4-FFF2-40B4-BE49-F238E27FC236}">
                <a16:creationId xmlns:a16="http://schemas.microsoft.com/office/drawing/2014/main" id="{027DA00C-B46C-4C32-B2BA-DAC69A8893F3}"/>
              </a:ext>
            </a:extLst>
          </p:cNvPr>
          <p:cNvSpPr/>
          <p:nvPr/>
        </p:nvSpPr>
        <p:spPr>
          <a:xfrm>
            <a:off x="9588395" y="5899658"/>
            <a:ext cx="381970" cy="370257"/>
          </a:xfrm>
          <a:prstGeom prst="rect">
            <a:avLst/>
          </a:prstGeom>
          <a:solidFill>
            <a:srgbClr val="009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62" name="Espaço Reservado para Conteúdo 2">
            <a:extLst>
              <a:ext uri="{FF2B5EF4-FFF2-40B4-BE49-F238E27FC236}">
                <a16:creationId xmlns:a16="http://schemas.microsoft.com/office/drawing/2014/main" id="{C6FC4C55-4AAC-4E57-946E-38F1A456AD47}"/>
              </a:ext>
            </a:extLst>
          </p:cNvPr>
          <p:cNvSpPr txBox="1">
            <a:spLocks/>
          </p:cNvSpPr>
          <p:nvPr/>
        </p:nvSpPr>
        <p:spPr>
          <a:xfrm>
            <a:off x="10096714" y="4421393"/>
            <a:ext cx="1522945" cy="261136"/>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dirty="0">
                <a:solidFill>
                  <a:prstClr val="black">
                    <a:lumMod val="75000"/>
                    <a:lumOff val="25000"/>
                  </a:prstClr>
                </a:solidFill>
                <a:latin typeface="Calibri"/>
              </a:rPr>
              <a:t>fb.com/</a:t>
            </a:r>
            <a:r>
              <a:rPr lang="pt-BR" sz="1389" dirty="0" err="1">
                <a:solidFill>
                  <a:prstClr val="black">
                    <a:lumMod val="75000"/>
                    <a:lumOff val="25000"/>
                  </a:prstClr>
                </a:solidFill>
                <a:latin typeface="Calibri"/>
              </a:rPr>
              <a:t>seulink</a:t>
            </a:r>
            <a:endParaRPr lang="pt-BR" sz="1389" dirty="0">
              <a:solidFill>
                <a:prstClr val="black">
                  <a:lumMod val="75000"/>
                  <a:lumOff val="25000"/>
                </a:prstClr>
              </a:solidFill>
              <a:latin typeface="Calibri"/>
            </a:endParaRPr>
          </a:p>
        </p:txBody>
      </p:sp>
      <p:sp>
        <p:nvSpPr>
          <p:cNvPr id="63" name="Espaço Reservado para Conteúdo 2">
            <a:extLst>
              <a:ext uri="{FF2B5EF4-FFF2-40B4-BE49-F238E27FC236}">
                <a16:creationId xmlns:a16="http://schemas.microsoft.com/office/drawing/2014/main" id="{86911C0A-6500-4CF8-85FE-13283CE48A9E}"/>
              </a:ext>
            </a:extLst>
          </p:cNvPr>
          <p:cNvSpPr txBox="1">
            <a:spLocks/>
          </p:cNvSpPr>
          <p:nvPr/>
        </p:nvSpPr>
        <p:spPr>
          <a:xfrm>
            <a:off x="10080840" y="4961104"/>
            <a:ext cx="840370" cy="261136"/>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dirty="0">
                <a:solidFill>
                  <a:prstClr val="black">
                    <a:lumMod val="75000"/>
                    <a:lumOff val="25000"/>
                  </a:prstClr>
                </a:solidFill>
                <a:latin typeface="Calibri"/>
              </a:rPr>
              <a:t>@</a:t>
            </a:r>
            <a:r>
              <a:rPr lang="pt-BR" sz="1389" dirty="0" err="1">
                <a:solidFill>
                  <a:prstClr val="black">
                    <a:lumMod val="75000"/>
                    <a:lumOff val="25000"/>
                  </a:prstClr>
                </a:solidFill>
                <a:latin typeface="Calibri"/>
              </a:rPr>
              <a:t>seunick</a:t>
            </a:r>
            <a:endParaRPr lang="pt-BR" sz="1389" dirty="0">
              <a:solidFill>
                <a:prstClr val="black">
                  <a:lumMod val="75000"/>
                  <a:lumOff val="25000"/>
                </a:prstClr>
              </a:solidFill>
              <a:latin typeface="Calibri"/>
            </a:endParaRPr>
          </a:p>
        </p:txBody>
      </p:sp>
      <p:sp>
        <p:nvSpPr>
          <p:cNvPr id="64" name="Espaço Reservado para Conteúdo 2">
            <a:extLst>
              <a:ext uri="{FF2B5EF4-FFF2-40B4-BE49-F238E27FC236}">
                <a16:creationId xmlns:a16="http://schemas.microsoft.com/office/drawing/2014/main" id="{90D876DD-8A2F-4A9E-A81D-8E96683D3521}"/>
              </a:ext>
            </a:extLst>
          </p:cNvPr>
          <p:cNvSpPr txBox="1">
            <a:spLocks/>
          </p:cNvSpPr>
          <p:nvPr/>
        </p:nvSpPr>
        <p:spPr>
          <a:xfrm>
            <a:off x="10080840" y="5484941"/>
            <a:ext cx="1649936" cy="340505"/>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dirty="0">
                <a:solidFill>
                  <a:prstClr val="black">
                    <a:lumMod val="75000"/>
                    <a:lumOff val="25000"/>
                  </a:prstClr>
                </a:solidFill>
                <a:latin typeface="Calibri"/>
              </a:rPr>
              <a:t>seu@email.com</a:t>
            </a:r>
          </a:p>
        </p:txBody>
      </p:sp>
      <p:sp>
        <p:nvSpPr>
          <p:cNvPr id="65" name="Espaço Reservado para Conteúdo 2">
            <a:extLst>
              <a:ext uri="{FF2B5EF4-FFF2-40B4-BE49-F238E27FC236}">
                <a16:creationId xmlns:a16="http://schemas.microsoft.com/office/drawing/2014/main" id="{0B0C14C0-D94E-4CA4-9C19-37D5638E8D7E}"/>
              </a:ext>
            </a:extLst>
          </p:cNvPr>
          <p:cNvSpPr txBox="1">
            <a:spLocks/>
          </p:cNvSpPr>
          <p:nvPr/>
        </p:nvSpPr>
        <p:spPr>
          <a:xfrm>
            <a:off x="10096714" y="5996079"/>
            <a:ext cx="1649936" cy="340505"/>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dirty="0">
                <a:solidFill>
                  <a:prstClr val="black">
                    <a:lumMod val="75000"/>
                    <a:lumOff val="25000"/>
                  </a:prstClr>
                </a:solidFill>
                <a:latin typeface="Calibri"/>
              </a:rPr>
              <a:t>(00) 0000-0000</a:t>
            </a:r>
          </a:p>
        </p:txBody>
      </p:sp>
      <p:sp>
        <p:nvSpPr>
          <p:cNvPr id="90" name="Retângulo 89">
            <a:extLst>
              <a:ext uri="{FF2B5EF4-FFF2-40B4-BE49-F238E27FC236}">
                <a16:creationId xmlns:a16="http://schemas.microsoft.com/office/drawing/2014/main" id="{6F670B21-48E6-4D23-8067-65093C25D68B}"/>
              </a:ext>
            </a:extLst>
          </p:cNvPr>
          <p:cNvSpPr/>
          <p:nvPr/>
        </p:nvSpPr>
        <p:spPr>
          <a:xfrm>
            <a:off x="365099" y="1222389"/>
            <a:ext cx="5595826" cy="2176986"/>
          </a:xfrm>
          <a:prstGeom prst="rect">
            <a:avLst/>
          </a:prstGeom>
          <a:solidFill>
            <a:srgbClr val="009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89" name="Retângulo 88">
            <a:extLst>
              <a:ext uri="{FF2B5EF4-FFF2-40B4-BE49-F238E27FC236}">
                <a16:creationId xmlns:a16="http://schemas.microsoft.com/office/drawing/2014/main" id="{FF544AED-0D25-4A50-BCF2-26501F676DBB}"/>
              </a:ext>
            </a:extLst>
          </p:cNvPr>
          <p:cNvSpPr/>
          <p:nvPr/>
        </p:nvSpPr>
        <p:spPr>
          <a:xfrm>
            <a:off x="0" y="873751"/>
            <a:ext cx="5476479" cy="1952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46" name="Espaço Reservado para Conteúdo 2">
            <a:extLst>
              <a:ext uri="{FF2B5EF4-FFF2-40B4-BE49-F238E27FC236}">
                <a16:creationId xmlns:a16="http://schemas.microsoft.com/office/drawing/2014/main" id="{CF36BEF4-5686-4222-8599-68740196603B}"/>
              </a:ext>
            </a:extLst>
          </p:cNvPr>
          <p:cNvSpPr txBox="1">
            <a:spLocks/>
          </p:cNvSpPr>
          <p:nvPr/>
        </p:nvSpPr>
        <p:spPr>
          <a:xfrm>
            <a:off x="776959" y="1404670"/>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528" spc="208" dirty="0">
                <a:solidFill>
                  <a:prstClr val="black"/>
                </a:solidFill>
                <a:latin typeface="Calibri"/>
              </a:rPr>
              <a:t>ENTRE EM </a:t>
            </a:r>
          </a:p>
        </p:txBody>
      </p:sp>
      <p:sp>
        <p:nvSpPr>
          <p:cNvPr id="45" name="Retângulo 10">
            <a:extLst>
              <a:ext uri="{FF2B5EF4-FFF2-40B4-BE49-F238E27FC236}">
                <a16:creationId xmlns:a16="http://schemas.microsoft.com/office/drawing/2014/main" id="{F0F1E3BA-DF6C-448E-9353-173CE800A053}"/>
              </a:ext>
            </a:extLst>
          </p:cNvPr>
          <p:cNvSpPr>
            <a:spLocks noChangeArrowheads="1"/>
          </p:cNvSpPr>
          <p:nvPr/>
        </p:nvSpPr>
        <p:spPr bwMode="auto">
          <a:xfrm>
            <a:off x="753152" y="1449990"/>
            <a:ext cx="6644945"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01BFD3"/>
                </a:solidFill>
                <a:latin typeface="Britannic Bold" panose="020B0903060703020204" pitchFamily="34" charset="0"/>
                <a:ea typeface="ＭＳ Ｐゴシック" panose="020B0600070205080204" pitchFamily="34" charset="-128"/>
              </a:rPr>
              <a:t>contato</a:t>
            </a:r>
          </a:p>
        </p:txBody>
      </p:sp>
      <p:cxnSp>
        <p:nvCxnSpPr>
          <p:cNvPr id="47" name="Conector reto 46">
            <a:extLst>
              <a:ext uri="{FF2B5EF4-FFF2-40B4-BE49-F238E27FC236}">
                <a16:creationId xmlns:a16="http://schemas.microsoft.com/office/drawing/2014/main" id="{240F30DB-75BA-42AB-A7E8-9B094373E779}"/>
              </a:ext>
            </a:extLst>
          </p:cNvPr>
          <p:cNvCxnSpPr>
            <a:cxnSpLocks/>
          </p:cNvCxnSpPr>
          <p:nvPr/>
        </p:nvCxnSpPr>
        <p:spPr>
          <a:xfrm>
            <a:off x="3655071" y="1861990"/>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sp>
        <p:nvSpPr>
          <p:cNvPr id="5" name="Freeform 5">
            <a:extLst>
              <a:ext uri="{FF2B5EF4-FFF2-40B4-BE49-F238E27FC236}">
                <a16:creationId xmlns:a16="http://schemas.microsoft.com/office/drawing/2014/main" id="{09630F1D-2BEB-4A90-8C38-AFBA13E9A472}"/>
              </a:ext>
            </a:extLst>
          </p:cNvPr>
          <p:cNvSpPr>
            <a:spLocks/>
          </p:cNvSpPr>
          <p:nvPr/>
        </p:nvSpPr>
        <p:spPr bwMode="auto">
          <a:xfrm>
            <a:off x="9674892" y="4952384"/>
            <a:ext cx="221355" cy="180344"/>
          </a:xfrm>
          <a:custGeom>
            <a:avLst/>
            <a:gdLst>
              <a:gd name="T0" fmla="*/ 314 w 1000"/>
              <a:gd name="T1" fmla="*/ 812 h 812"/>
              <a:gd name="T2" fmla="*/ 898 w 1000"/>
              <a:gd name="T3" fmla="*/ 229 h 812"/>
              <a:gd name="T4" fmla="*/ 898 w 1000"/>
              <a:gd name="T5" fmla="*/ 202 h 812"/>
              <a:gd name="T6" fmla="*/ 1000 w 1000"/>
              <a:gd name="T7" fmla="*/ 96 h 812"/>
              <a:gd name="T8" fmla="*/ 882 w 1000"/>
              <a:gd name="T9" fmla="*/ 128 h 812"/>
              <a:gd name="T10" fmla="*/ 972 w 1000"/>
              <a:gd name="T11" fmla="*/ 15 h 812"/>
              <a:gd name="T12" fmla="*/ 842 w 1000"/>
              <a:gd name="T13" fmla="*/ 64 h 812"/>
              <a:gd name="T14" fmla="*/ 692 w 1000"/>
              <a:gd name="T15" fmla="*/ 0 h 812"/>
              <a:gd name="T16" fmla="*/ 487 w 1000"/>
              <a:gd name="T17" fmla="*/ 205 h 812"/>
              <a:gd name="T18" fmla="*/ 492 w 1000"/>
              <a:gd name="T19" fmla="*/ 252 h 812"/>
              <a:gd name="T20" fmla="*/ 70 w 1000"/>
              <a:gd name="T21" fmla="*/ 37 h 812"/>
              <a:gd name="T22" fmla="*/ 42 w 1000"/>
              <a:gd name="T23" fmla="*/ 140 h 812"/>
              <a:gd name="T24" fmla="*/ 133 w 1000"/>
              <a:gd name="T25" fmla="*/ 311 h 812"/>
              <a:gd name="T26" fmla="*/ 40 w 1000"/>
              <a:gd name="T27" fmla="*/ 286 h 812"/>
              <a:gd name="T28" fmla="*/ 40 w 1000"/>
              <a:gd name="T29" fmla="*/ 288 h 812"/>
              <a:gd name="T30" fmla="*/ 205 w 1000"/>
              <a:gd name="T31" fmla="*/ 490 h 812"/>
              <a:gd name="T32" fmla="*/ 151 w 1000"/>
              <a:gd name="T33" fmla="*/ 497 h 812"/>
              <a:gd name="T34" fmla="*/ 112 w 1000"/>
              <a:gd name="T35" fmla="*/ 493 h 812"/>
              <a:gd name="T36" fmla="*/ 304 w 1000"/>
              <a:gd name="T37" fmla="*/ 636 h 812"/>
              <a:gd name="T38" fmla="*/ 49 w 1000"/>
              <a:gd name="T39" fmla="*/ 724 h 812"/>
              <a:gd name="T40" fmla="*/ 0 w 1000"/>
              <a:gd name="T41" fmla="*/ 721 h 812"/>
              <a:gd name="T42" fmla="*/ 314 w 1000"/>
              <a:gd name="T43" fmla="*/ 812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0" h="812">
                <a:moveTo>
                  <a:pt x="314" y="812"/>
                </a:moveTo>
                <a:cubicBezTo>
                  <a:pt x="692" y="812"/>
                  <a:pt x="898" y="500"/>
                  <a:pt x="898" y="229"/>
                </a:cubicBezTo>
                <a:cubicBezTo>
                  <a:pt x="898" y="220"/>
                  <a:pt x="898" y="211"/>
                  <a:pt x="898" y="202"/>
                </a:cubicBezTo>
                <a:cubicBezTo>
                  <a:pt x="938" y="174"/>
                  <a:pt x="972" y="137"/>
                  <a:pt x="1000" y="96"/>
                </a:cubicBezTo>
                <a:cubicBezTo>
                  <a:pt x="963" y="112"/>
                  <a:pt x="924" y="123"/>
                  <a:pt x="882" y="128"/>
                </a:cubicBezTo>
                <a:cubicBezTo>
                  <a:pt x="924" y="103"/>
                  <a:pt x="957" y="63"/>
                  <a:pt x="972" y="15"/>
                </a:cubicBezTo>
                <a:cubicBezTo>
                  <a:pt x="933" y="38"/>
                  <a:pt x="889" y="55"/>
                  <a:pt x="842" y="64"/>
                </a:cubicBezTo>
                <a:cubicBezTo>
                  <a:pt x="804" y="24"/>
                  <a:pt x="751" y="0"/>
                  <a:pt x="692" y="0"/>
                </a:cubicBezTo>
                <a:cubicBezTo>
                  <a:pt x="579" y="0"/>
                  <a:pt x="487" y="92"/>
                  <a:pt x="487" y="205"/>
                </a:cubicBezTo>
                <a:cubicBezTo>
                  <a:pt x="487" y="221"/>
                  <a:pt x="489" y="236"/>
                  <a:pt x="492" y="252"/>
                </a:cubicBezTo>
                <a:cubicBezTo>
                  <a:pt x="322" y="243"/>
                  <a:pt x="171" y="161"/>
                  <a:pt x="70" y="37"/>
                </a:cubicBezTo>
                <a:cubicBezTo>
                  <a:pt x="52" y="68"/>
                  <a:pt x="42" y="103"/>
                  <a:pt x="42" y="140"/>
                </a:cubicBezTo>
                <a:cubicBezTo>
                  <a:pt x="42" y="212"/>
                  <a:pt x="78" y="274"/>
                  <a:pt x="133" y="311"/>
                </a:cubicBezTo>
                <a:cubicBezTo>
                  <a:pt x="100" y="310"/>
                  <a:pt x="68" y="301"/>
                  <a:pt x="40" y="286"/>
                </a:cubicBezTo>
                <a:cubicBezTo>
                  <a:pt x="40" y="286"/>
                  <a:pt x="40" y="287"/>
                  <a:pt x="40" y="288"/>
                </a:cubicBezTo>
                <a:cubicBezTo>
                  <a:pt x="40" y="388"/>
                  <a:pt x="111" y="471"/>
                  <a:pt x="205" y="490"/>
                </a:cubicBezTo>
                <a:cubicBezTo>
                  <a:pt x="188" y="494"/>
                  <a:pt x="170" y="497"/>
                  <a:pt x="151" y="497"/>
                </a:cubicBezTo>
                <a:cubicBezTo>
                  <a:pt x="138" y="497"/>
                  <a:pt x="125" y="496"/>
                  <a:pt x="112" y="493"/>
                </a:cubicBezTo>
                <a:cubicBezTo>
                  <a:pt x="138" y="575"/>
                  <a:pt x="214" y="634"/>
                  <a:pt x="304" y="636"/>
                </a:cubicBezTo>
                <a:cubicBezTo>
                  <a:pt x="234" y="691"/>
                  <a:pt x="145" y="724"/>
                  <a:pt x="49" y="724"/>
                </a:cubicBezTo>
                <a:cubicBezTo>
                  <a:pt x="33" y="724"/>
                  <a:pt x="16" y="723"/>
                  <a:pt x="0" y="721"/>
                </a:cubicBezTo>
                <a:cubicBezTo>
                  <a:pt x="91" y="778"/>
                  <a:pt x="199" y="812"/>
                  <a:pt x="314" y="8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495" tIns="31748" rIns="63495" bIns="31748" numCol="1" anchor="t" anchorCtr="0" compatLnSpc="1">
            <a:prstTxWarp prst="textNoShape">
              <a:avLst/>
            </a:prstTxWarp>
          </a:bodyPr>
          <a:lstStyle/>
          <a:p>
            <a:pPr defTabSz="634959" eaLnBrk="0" fontAlgn="base" hangingPunct="0">
              <a:spcBef>
                <a:spcPct val="0"/>
              </a:spcBef>
              <a:spcAft>
                <a:spcPct val="0"/>
              </a:spcAft>
              <a:defRPr/>
            </a:pPr>
            <a:endParaRPr lang="pt-BR" sz="1250">
              <a:solidFill>
                <a:prstClr val="black"/>
              </a:solidFill>
              <a:latin typeface="Arial" panose="020B0604020202020204" pitchFamily="34" charset="0"/>
              <a:ea typeface="ＭＳ Ｐゴシック" panose="020B0600070205080204" pitchFamily="34" charset="-128"/>
            </a:endParaRPr>
          </a:p>
        </p:txBody>
      </p:sp>
      <p:grpSp>
        <p:nvGrpSpPr>
          <p:cNvPr id="9" name="Group 8">
            <a:extLst>
              <a:ext uri="{FF2B5EF4-FFF2-40B4-BE49-F238E27FC236}">
                <a16:creationId xmlns:a16="http://schemas.microsoft.com/office/drawing/2014/main" id="{A2C6696E-73A6-4A90-929E-8702A0AA7764}"/>
              </a:ext>
            </a:extLst>
          </p:cNvPr>
          <p:cNvGrpSpPr>
            <a:grpSpLocks noChangeAspect="1"/>
          </p:cNvGrpSpPr>
          <p:nvPr/>
        </p:nvGrpSpPr>
        <p:grpSpPr bwMode="auto">
          <a:xfrm>
            <a:off x="9677294" y="5482735"/>
            <a:ext cx="213035" cy="161665"/>
            <a:chOff x="6" y="2"/>
            <a:chExt cx="282" cy="214"/>
          </a:xfrm>
          <a:solidFill>
            <a:schemeClr val="bg1"/>
          </a:solidFill>
        </p:grpSpPr>
        <p:sp>
          <p:nvSpPr>
            <p:cNvPr id="11" name="Freeform 9">
              <a:extLst>
                <a:ext uri="{FF2B5EF4-FFF2-40B4-BE49-F238E27FC236}">
                  <a16:creationId xmlns:a16="http://schemas.microsoft.com/office/drawing/2014/main" id="{79E61DD7-73D8-4EE0-80A8-26FE6DF0E436}"/>
                </a:ext>
              </a:extLst>
            </p:cNvPr>
            <p:cNvSpPr>
              <a:spLocks/>
            </p:cNvSpPr>
            <p:nvPr/>
          </p:nvSpPr>
          <p:spPr bwMode="auto">
            <a:xfrm>
              <a:off x="6" y="2"/>
              <a:ext cx="282" cy="114"/>
            </a:xfrm>
            <a:custGeom>
              <a:avLst/>
              <a:gdLst>
                <a:gd name="T0" fmla="*/ 282 w 282"/>
                <a:gd name="T1" fmla="*/ 0 h 114"/>
                <a:gd name="T2" fmla="*/ 282 w 282"/>
                <a:gd name="T3" fmla="*/ 2 h 114"/>
                <a:gd name="T4" fmla="*/ 141 w 282"/>
                <a:gd name="T5" fmla="*/ 114 h 114"/>
                <a:gd name="T6" fmla="*/ 0 w 282"/>
                <a:gd name="T7" fmla="*/ 2 h 114"/>
                <a:gd name="T8" fmla="*/ 0 w 282"/>
                <a:gd name="T9" fmla="*/ 0 h 114"/>
                <a:gd name="T10" fmla="*/ 282 w 282"/>
                <a:gd name="T11" fmla="*/ 0 h 114"/>
              </a:gdLst>
              <a:ahLst/>
              <a:cxnLst>
                <a:cxn ang="0">
                  <a:pos x="T0" y="T1"/>
                </a:cxn>
                <a:cxn ang="0">
                  <a:pos x="T2" y="T3"/>
                </a:cxn>
                <a:cxn ang="0">
                  <a:pos x="T4" y="T5"/>
                </a:cxn>
                <a:cxn ang="0">
                  <a:pos x="T6" y="T7"/>
                </a:cxn>
                <a:cxn ang="0">
                  <a:pos x="T8" y="T9"/>
                </a:cxn>
                <a:cxn ang="0">
                  <a:pos x="T10" y="T11"/>
                </a:cxn>
              </a:cxnLst>
              <a:rect l="0" t="0" r="r" b="b"/>
              <a:pathLst>
                <a:path w="282" h="114">
                  <a:moveTo>
                    <a:pt x="282" y="0"/>
                  </a:moveTo>
                  <a:lnTo>
                    <a:pt x="282" y="2"/>
                  </a:lnTo>
                  <a:lnTo>
                    <a:pt x="141" y="114"/>
                  </a:lnTo>
                  <a:lnTo>
                    <a:pt x="0" y="2"/>
                  </a:lnTo>
                  <a:lnTo>
                    <a:pt x="0" y="0"/>
                  </a:lnTo>
                  <a:lnTo>
                    <a:pt x="2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495" tIns="31748" rIns="63495" bIns="31748" numCol="1" anchor="t" anchorCtr="0" compatLnSpc="1">
              <a:prstTxWarp prst="textNoShape">
                <a:avLst/>
              </a:prstTxWarp>
            </a:bodyPr>
            <a:lstStyle/>
            <a:p>
              <a:pPr defTabSz="634959" eaLnBrk="0" fontAlgn="base" hangingPunct="0">
                <a:spcBef>
                  <a:spcPct val="0"/>
                </a:spcBef>
                <a:spcAft>
                  <a:spcPct val="0"/>
                </a:spcAft>
                <a:defRPr/>
              </a:pPr>
              <a:endParaRPr lang="pt-BR" sz="1250">
                <a:solidFill>
                  <a:prstClr val="black"/>
                </a:solidFill>
                <a:latin typeface="Arial" panose="020B0604020202020204" pitchFamily="34" charset="0"/>
                <a:ea typeface="ＭＳ Ｐゴシック" panose="020B0600070205080204" pitchFamily="34" charset="-128"/>
              </a:endParaRPr>
            </a:p>
          </p:txBody>
        </p:sp>
        <p:sp>
          <p:nvSpPr>
            <p:cNvPr id="12" name="Freeform 10">
              <a:extLst>
                <a:ext uri="{FF2B5EF4-FFF2-40B4-BE49-F238E27FC236}">
                  <a16:creationId xmlns:a16="http://schemas.microsoft.com/office/drawing/2014/main" id="{5A804759-A5A4-4437-B38A-326A671DC6B5}"/>
                </a:ext>
              </a:extLst>
            </p:cNvPr>
            <p:cNvSpPr>
              <a:spLocks/>
            </p:cNvSpPr>
            <p:nvPr/>
          </p:nvSpPr>
          <p:spPr bwMode="auto">
            <a:xfrm>
              <a:off x="6" y="47"/>
              <a:ext cx="282" cy="169"/>
            </a:xfrm>
            <a:custGeom>
              <a:avLst/>
              <a:gdLst>
                <a:gd name="T0" fmla="*/ 141 w 282"/>
                <a:gd name="T1" fmla="*/ 111 h 169"/>
                <a:gd name="T2" fmla="*/ 282 w 282"/>
                <a:gd name="T3" fmla="*/ 0 h 169"/>
                <a:gd name="T4" fmla="*/ 282 w 282"/>
                <a:gd name="T5" fmla="*/ 169 h 169"/>
                <a:gd name="T6" fmla="*/ 0 w 282"/>
                <a:gd name="T7" fmla="*/ 169 h 169"/>
                <a:gd name="T8" fmla="*/ 0 w 282"/>
                <a:gd name="T9" fmla="*/ 0 h 169"/>
                <a:gd name="T10" fmla="*/ 141 w 282"/>
                <a:gd name="T11" fmla="*/ 111 h 169"/>
              </a:gdLst>
              <a:ahLst/>
              <a:cxnLst>
                <a:cxn ang="0">
                  <a:pos x="T0" y="T1"/>
                </a:cxn>
                <a:cxn ang="0">
                  <a:pos x="T2" y="T3"/>
                </a:cxn>
                <a:cxn ang="0">
                  <a:pos x="T4" y="T5"/>
                </a:cxn>
                <a:cxn ang="0">
                  <a:pos x="T6" y="T7"/>
                </a:cxn>
                <a:cxn ang="0">
                  <a:pos x="T8" y="T9"/>
                </a:cxn>
                <a:cxn ang="0">
                  <a:pos x="T10" y="T11"/>
                </a:cxn>
              </a:cxnLst>
              <a:rect l="0" t="0" r="r" b="b"/>
              <a:pathLst>
                <a:path w="282" h="169">
                  <a:moveTo>
                    <a:pt x="141" y="111"/>
                  </a:moveTo>
                  <a:lnTo>
                    <a:pt x="282" y="0"/>
                  </a:lnTo>
                  <a:lnTo>
                    <a:pt x="282" y="169"/>
                  </a:lnTo>
                  <a:lnTo>
                    <a:pt x="0" y="169"/>
                  </a:lnTo>
                  <a:lnTo>
                    <a:pt x="0" y="0"/>
                  </a:lnTo>
                  <a:lnTo>
                    <a:pt x="1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495" tIns="31748" rIns="63495" bIns="31748" numCol="1" anchor="t" anchorCtr="0" compatLnSpc="1">
              <a:prstTxWarp prst="textNoShape">
                <a:avLst/>
              </a:prstTxWarp>
            </a:bodyPr>
            <a:lstStyle/>
            <a:p>
              <a:pPr defTabSz="634959" eaLnBrk="0" fontAlgn="base" hangingPunct="0">
                <a:spcBef>
                  <a:spcPct val="0"/>
                </a:spcBef>
                <a:spcAft>
                  <a:spcPct val="0"/>
                </a:spcAft>
                <a:defRPr/>
              </a:pPr>
              <a:endParaRPr lang="pt-BR" sz="1250">
                <a:solidFill>
                  <a:prstClr val="black"/>
                </a:solidFill>
                <a:latin typeface="Arial" panose="020B0604020202020204" pitchFamily="34" charset="0"/>
                <a:ea typeface="ＭＳ Ｐゴシック" panose="020B0600070205080204" pitchFamily="34" charset="-128"/>
              </a:endParaRPr>
            </a:p>
          </p:txBody>
        </p:sp>
      </p:grpSp>
      <p:sp>
        <p:nvSpPr>
          <p:cNvPr id="16" name="Freeform 14">
            <a:extLst>
              <a:ext uri="{FF2B5EF4-FFF2-40B4-BE49-F238E27FC236}">
                <a16:creationId xmlns:a16="http://schemas.microsoft.com/office/drawing/2014/main" id="{BFF50F18-D10C-48B7-A225-B081C2F9DB2B}"/>
              </a:ext>
            </a:extLst>
          </p:cNvPr>
          <p:cNvSpPr>
            <a:spLocks/>
          </p:cNvSpPr>
          <p:nvPr/>
        </p:nvSpPr>
        <p:spPr bwMode="auto">
          <a:xfrm>
            <a:off x="9673692" y="5974672"/>
            <a:ext cx="227127" cy="245353"/>
          </a:xfrm>
          <a:custGeom>
            <a:avLst/>
            <a:gdLst>
              <a:gd name="T0" fmla="*/ 54 w 298"/>
              <a:gd name="T1" fmla="*/ 0 h 321"/>
              <a:gd name="T2" fmla="*/ 48 w 298"/>
              <a:gd name="T3" fmla="*/ 1 h 321"/>
              <a:gd name="T4" fmla="*/ 10 w 298"/>
              <a:gd name="T5" fmla="*/ 61 h 321"/>
              <a:gd name="T6" fmla="*/ 104 w 298"/>
              <a:gd name="T7" fmla="*/ 229 h 321"/>
              <a:gd name="T8" fmla="*/ 284 w 298"/>
              <a:gd name="T9" fmla="*/ 265 h 321"/>
              <a:gd name="T10" fmla="*/ 298 w 298"/>
              <a:gd name="T11" fmla="*/ 239 h 321"/>
              <a:gd name="T12" fmla="*/ 269 w 298"/>
              <a:gd name="T13" fmla="*/ 201 h 321"/>
              <a:gd name="T14" fmla="*/ 229 w 298"/>
              <a:gd name="T15" fmla="*/ 175 h 321"/>
              <a:gd name="T16" fmla="*/ 204 w 298"/>
              <a:gd name="T17" fmla="*/ 194 h 321"/>
              <a:gd name="T18" fmla="*/ 192 w 298"/>
              <a:gd name="T19" fmla="*/ 206 h 321"/>
              <a:gd name="T20" fmla="*/ 162 w 298"/>
              <a:gd name="T21" fmla="*/ 189 h 321"/>
              <a:gd name="T22" fmla="*/ 133 w 298"/>
              <a:gd name="T23" fmla="*/ 166 h 321"/>
              <a:gd name="T24" fmla="*/ 109 w 298"/>
              <a:gd name="T25" fmla="*/ 139 h 321"/>
              <a:gd name="T26" fmla="*/ 92 w 298"/>
              <a:gd name="T27" fmla="*/ 110 h 321"/>
              <a:gd name="T28" fmla="*/ 110 w 298"/>
              <a:gd name="T29" fmla="*/ 89 h 321"/>
              <a:gd name="T30" fmla="*/ 116 w 298"/>
              <a:gd name="T31" fmla="*/ 51 h 321"/>
              <a:gd name="T32" fmla="*/ 103 w 298"/>
              <a:gd name="T33" fmla="*/ 36 h 321"/>
              <a:gd name="T34" fmla="*/ 76 w 298"/>
              <a:gd name="T35" fmla="*/ 13 h 321"/>
              <a:gd name="T36" fmla="*/ 54 w 298"/>
              <a:gd name="T3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321">
                <a:moveTo>
                  <a:pt x="54" y="0"/>
                </a:moveTo>
                <a:cubicBezTo>
                  <a:pt x="52" y="0"/>
                  <a:pt x="50" y="0"/>
                  <a:pt x="48" y="1"/>
                </a:cubicBezTo>
                <a:cubicBezTo>
                  <a:pt x="27" y="9"/>
                  <a:pt x="13" y="40"/>
                  <a:pt x="10" y="61"/>
                </a:cubicBezTo>
                <a:cubicBezTo>
                  <a:pt x="0" y="130"/>
                  <a:pt x="54" y="189"/>
                  <a:pt x="104" y="229"/>
                </a:cubicBezTo>
                <a:cubicBezTo>
                  <a:pt x="149" y="263"/>
                  <a:pt x="234" y="321"/>
                  <a:pt x="284" y="265"/>
                </a:cubicBezTo>
                <a:cubicBezTo>
                  <a:pt x="291" y="259"/>
                  <a:pt x="298" y="249"/>
                  <a:pt x="298" y="239"/>
                </a:cubicBezTo>
                <a:cubicBezTo>
                  <a:pt x="297" y="222"/>
                  <a:pt x="281" y="210"/>
                  <a:pt x="269" y="201"/>
                </a:cubicBezTo>
                <a:cubicBezTo>
                  <a:pt x="260" y="194"/>
                  <a:pt x="241" y="175"/>
                  <a:pt x="229" y="175"/>
                </a:cubicBezTo>
                <a:cubicBezTo>
                  <a:pt x="218" y="176"/>
                  <a:pt x="211" y="187"/>
                  <a:pt x="204" y="194"/>
                </a:cubicBezTo>
                <a:cubicBezTo>
                  <a:pt x="192" y="206"/>
                  <a:pt x="192" y="206"/>
                  <a:pt x="192" y="206"/>
                </a:cubicBezTo>
                <a:cubicBezTo>
                  <a:pt x="190" y="208"/>
                  <a:pt x="165" y="191"/>
                  <a:pt x="162" y="189"/>
                </a:cubicBezTo>
                <a:cubicBezTo>
                  <a:pt x="152" y="182"/>
                  <a:pt x="142" y="175"/>
                  <a:pt x="133" y="166"/>
                </a:cubicBezTo>
                <a:cubicBezTo>
                  <a:pt x="124" y="158"/>
                  <a:pt x="116" y="149"/>
                  <a:pt x="109" y="139"/>
                </a:cubicBezTo>
                <a:cubicBezTo>
                  <a:pt x="107" y="136"/>
                  <a:pt x="91" y="112"/>
                  <a:pt x="92" y="110"/>
                </a:cubicBezTo>
                <a:cubicBezTo>
                  <a:pt x="92" y="110"/>
                  <a:pt x="106" y="95"/>
                  <a:pt x="110" y="89"/>
                </a:cubicBezTo>
                <a:cubicBezTo>
                  <a:pt x="119" y="76"/>
                  <a:pt x="125" y="66"/>
                  <a:pt x="116" y="51"/>
                </a:cubicBezTo>
                <a:cubicBezTo>
                  <a:pt x="112" y="45"/>
                  <a:pt x="108" y="41"/>
                  <a:pt x="103" y="36"/>
                </a:cubicBezTo>
                <a:cubicBezTo>
                  <a:pt x="94" y="28"/>
                  <a:pt x="86" y="19"/>
                  <a:pt x="76" y="13"/>
                </a:cubicBezTo>
                <a:cubicBezTo>
                  <a:pt x="71" y="9"/>
                  <a:pt x="62" y="1"/>
                  <a:pt x="54" y="0"/>
                </a:cubicBezTo>
                <a:close/>
              </a:path>
            </a:pathLst>
          </a:custGeom>
          <a:solidFill>
            <a:schemeClr val="bg1"/>
          </a:solidFill>
          <a:ln>
            <a:noFill/>
          </a:ln>
        </p:spPr>
        <p:txBody>
          <a:bodyPr vert="horz" wrap="square" lIns="63495" tIns="31748" rIns="63495" bIns="31748" numCol="1" anchor="t" anchorCtr="0" compatLnSpc="1">
            <a:prstTxWarp prst="textNoShape">
              <a:avLst/>
            </a:prstTxWarp>
          </a:bodyPr>
          <a:lstStyle/>
          <a:p>
            <a:pPr defTabSz="634959" eaLnBrk="0" fontAlgn="base" hangingPunct="0">
              <a:spcBef>
                <a:spcPct val="0"/>
              </a:spcBef>
              <a:spcAft>
                <a:spcPct val="0"/>
              </a:spcAft>
              <a:defRPr/>
            </a:pPr>
            <a:endParaRPr lang="pt-BR" sz="1250">
              <a:solidFill>
                <a:prstClr val="black"/>
              </a:solidFill>
              <a:latin typeface="Arial" panose="020B0604020202020204" pitchFamily="34" charset="0"/>
              <a:ea typeface="ＭＳ Ｐゴシック" panose="020B0600070205080204" pitchFamily="34" charset="-128"/>
            </a:endParaRPr>
          </a:p>
        </p:txBody>
      </p:sp>
      <p:grpSp>
        <p:nvGrpSpPr>
          <p:cNvPr id="18" name="Group 17">
            <a:extLst>
              <a:ext uri="{FF2B5EF4-FFF2-40B4-BE49-F238E27FC236}">
                <a16:creationId xmlns:a16="http://schemas.microsoft.com/office/drawing/2014/main" id="{96D5397B-289D-4A29-BC1E-A46981BB0E80}"/>
              </a:ext>
            </a:extLst>
          </p:cNvPr>
          <p:cNvGrpSpPr>
            <a:grpSpLocks noChangeAspect="1"/>
          </p:cNvGrpSpPr>
          <p:nvPr/>
        </p:nvGrpSpPr>
        <p:grpSpPr bwMode="auto">
          <a:xfrm>
            <a:off x="9649696" y="4371530"/>
            <a:ext cx="264659" cy="220165"/>
            <a:chOff x="15" y="6"/>
            <a:chExt cx="690" cy="574"/>
          </a:xfrm>
          <a:solidFill>
            <a:schemeClr val="bg1"/>
          </a:solidFill>
        </p:grpSpPr>
        <p:sp>
          <p:nvSpPr>
            <p:cNvPr id="20" name="Freeform 18">
              <a:extLst>
                <a:ext uri="{FF2B5EF4-FFF2-40B4-BE49-F238E27FC236}">
                  <a16:creationId xmlns:a16="http://schemas.microsoft.com/office/drawing/2014/main" id="{E979B468-E295-43F8-A2DA-0C5BC9139A07}"/>
                </a:ext>
              </a:extLst>
            </p:cNvPr>
            <p:cNvSpPr>
              <a:spLocks/>
            </p:cNvSpPr>
            <p:nvPr/>
          </p:nvSpPr>
          <p:spPr bwMode="auto">
            <a:xfrm>
              <a:off x="266" y="6"/>
              <a:ext cx="439" cy="548"/>
            </a:xfrm>
            <a:custGeom>
              <a:avLst/>
              <a:gdLst>
                <a:gd name="T0" fmla="*/ 175 w 202"/>
                <a:gd name="T1" fmla="*/ 102 h 251"/>
                <a:gd name="T2" fmla="*/ 101 w 202"/>
                <a:gd name="T3" fmla="*/ 102 h 251"/>
                <a:gd name="T4" fmla="*/ 104 w 202"/>
                <a:gd name="T5" fmla="*/ 88 h 251"/>
                <a:gd name="T6" fmla="*/ 105 w 202"/>
                <a:gd name="T7" fmla="*/ 30 h 251"/>
                <a:gd name="T8" fmla="*/ 78 w 202"/>
                <a:gd name="T9" fmla="*/ 4 h 251"/>
                <a:gd name="T10" fmla="*/ 62 w 202"/>
                <a:gd name="T11" fmla="*/ 11 h 251"/>
                <a:gd name="T12" fmla="*/ 63 w 202"/>
                <a:gd name="T13" fmla="*/ 44 h 251"/>
                <a:gd name="T14" fmla="*/ 4 w 202"/>
                <a:gd name="T15" fmla="*/ 129 h 251"/>
                <a:gd name="T16" fmla="*/ 2 w 202"/>
                <a:gd name="T17" fmla="*/ 131 h 251"/>
                <a:gd name="T18" fmla="*/ 2 w 202"/>
                <a:gd name="T19" fmla="*/ 239 h 251"/>
                <a:gd name="T20" fmla="*/ 24 w 202"/>
                <a:gd name="T21" fmla="*/ 251 h 251"/>
                <a:gd name="T22" fmla="*/ 154 w 202"/>
                <a:gd name="T23" fmla="*/ 251 h 251"/>
                <a:gd name="T24" fmla="*/ 174 w 202"/>
                <a:gd name="T25" fmla="*/ 237 h 251"/>
                <a:gd name="T26" fmla="*/ 177 w 202"/>
                <a:gd name="T27" fmla="*/ 216 h 251"/>
                <a:gd name="T28" fmla="*/ 188 w 202"/>
                <a:gd name="T29" fmla="*/ 204 h 251"/>
                <a:gd name="T30" fmla="*/ 188 w 202"/>
                <a:gd name="T31" fmla="*/ 181 h 251"/>
                <a:gd name="T32" fmla="*/ 197 w 202"/>
                <a:gd name="T33" fmla="*/ 168 h 251"/>
                <a:gd name="T34" fmla="*/ 194 w 202"/>
                <a:gd name="T35" fmla="*/ 148 h 251"/>
                <a:gd name="T36" fmla="*/ 200 w 202"/>
                <a:gd name="T37" fmla="*/ 127 h 251"/>
                <a:gd name="T38" fmla="*/ 175 w 202"/>
                <a:gd name="T39" fmla="*/ 10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2" h="251">
                  <a:moveTo>
                    <a:pt x="175" y="102"/>
                  </a:moveTo>
                  <a:cubicBezTo>
                    <a:pt x="101" y="102"/>
                    <a:pt x="101" y="102"/>
                    <a:pt x="101" y="102"/>
                  </a:cubicBezTo>
                  <a:cubicBezTo>
                    <a:pt x="101" y="102"/>
                    <a:pt x="101" y="102"/>
                    <a:pt x="104" y="88"/>
                  </a:cubicBezTo>
                  <a:cubicBezTo>
                    <a:pt x="107" y="74"/>
                    <a:pt x="109" y="48"/>
                    <a:pt x="105" y="30"/>
                  </a:cubicBezTo>
                  <a:cubicBezTo>
                    <a:pt x="102" y="12"/>
                    <a:pt x="85" y="8"/>
                    <a:pt x="78" y="4"/>
                  </a:cubicBezTo>
                  <a:cubicBezTo>
                    <a:pt x="72" y="0"/>
                    <a:pt x="62" y="11"/>
                    <a:pt x="62" y="11"/>
                  </a:cubicBezTo>
                  <a:cubicBezTo>
                    <a:pt x="62" y="11"/>
                    <a:pt x="62" y="15"/>
                    <a:pt x="63" y="44"/>
                  </a:cubicBezTo>
                  <a:cubicBezTo>
                    <a:pt x="64" y="72"/>
                    <a:pt x="4" y="129"/>
                    <a:pt x="4" y="129"/>
                  </a:cubicBezTo>
                  <a:cubicBezTo>
                    <a:pt x="2" y="131"/>
                    <a:pt x="2" y="131"/>
                    <a:pt x="2" y="131"/>
                  </a:cubicBezTo>
                  <a:cubicBezTo>
                    <a:pt x="2" y="131"/>
                    <a:pt x="0" y="233"/>
                    <a:pt x="2" y="239"/>
                  </a:cubicBezTo>
                  <a:cubicBezTo>
                    <a:pt x="5" y="247"/>
                    <a:pt x="24" y="251"/>
                    <a:pt x="24" y="251"/>
                  </a:cubicBezTo>
                  <a:cubicBezTo>
                    <a:pt x="154" y="251"/>
                    <a:pt x="154" y="251"/>
                    <a:pt x="154" y="251"/>
                  </a:cubicBezTo>
                  <a:cubicBezTo>
                    <a:pt x="154" y="251"/>
                    <a:pt x="167" y="246"/>
                    <a:pt x="174" y="237"/>
                  </a:cubicBezTo>
                  <a:cubicBezTo>
                    <a:pt x="181" y="228"/>
                    <a:pt x="177" y="216"/>
                    <a:pt x="177" y="216"/>
                  </a:cubicBezTo>
                  <a:cubicBezTo>
                    <a:pt x="177" y="216"/>
                    <a:pt x="184" y="211"/>
                    <a:pt x="188" y="204"/>
                  </a:cubicBezTo>
                  <a:cubicBezTo>
                    <a:pt x="192" y="196"/>
                    <a:pt x="188" y="181"/>
                    <a:pt x="188" y="181"/>
                  </a:cubicBezTo>
                  <a:cubicBezTo>
                    <a:pt x="188" y="181"/>
                    <a:pt x="195" y="175"/>
                    <a:pt x="197" y="168"/>
                  </a:cubicBezTo>
                  <a:cubicBezTo>
                    <a:pt x="199" y="161"/>
                    <a:pt x="194" y="148"/>
                    <a:pt x="194" y="148"/>
                  </a:cubicBezTo>
                  <a:cubicBezTo>
                    <a:pt x="194" y="148"/>
                    <a:pt x="198" y="143"/>
                    <a:pt x="200" y="127"/>
                  </a:cubicBezTo>
                  <a:cubicBezTo>
                    <a:pt x="202" y="112"/>
                    <a:pt x="175" y="102"/>
                    <a:pt x="175" y="102"/>
                  </a:cubicBezTo>
                  <a:close/>
                </a:path>
              </a:pathLst>
            </a:custGeom>
            <a:grpFill/>
            <a:ln w="26988" cap="flat">
              <a:noFill/>
              <a:prstDash val="solid"/>
              <a:miter lim="800000"/>
              <a:headEnd/>
              <a:tailEnd/>
            </a:ln>
          </p:spPr>
          <p:txBody>
            <a:bodyPr vert="horz" wrap="square" lIns="63495" tIns="31748" rIns="63495" bIns="31748" numCol="1" anchor="t" anchorCtr="0" compatLnSpc="1">
              <a:prstTxWarp prst="textNoShape">
                <a:avLst/>
              </a:prstTxWarp>
            </a:bodyPr>
            <a:lstStyle/>
            <a:p>
              <a:pPr defTabSz="634959" eaLnBrk="0" fontAlgn="base" hangingPunct="0">
                <a:spcBef>
                  <a:spcPct val="0"/>
                </a:spcBef>
                <a:spcAft>
                  <a:spcPct val="0"/>
                </a:spcAft>
                <a:defRPr/>
              </a:pPr>
              <a:endParaRPr lang="pt-BR" sz="1250">
                <a:solidFill>
                  <a:prstClr val="black"/>
                </a:solidFill>
                <a:latin typeface="Arial" panose="020B0604020202020204" pitchFamily="34" charset="0"/>
                <a:ea typeface="ＭＳ Ｐゴシック" panose="020B0600070205080204" pitchFamily="34" charset="-128"/>
              </a:endParaRPr>
            </a:p>
          </p:txBody>
        </p:sp>
        <p:sp>
          <p:nvSpPr>
            <p:cNvPr id="28" name="Freeform 19">
              <a:extLst>
                <a:ext uri="{FF2B5EF4-FFF2-40B4-BE49-F238E27FC236}">
                  <a16:creationId xmlns:a16="http://schemas.microsoft.com/office/drawing/2014/main" id="{4ABB2C00-BFEF-43B2-95EA-65D560E11E25}"/>
                </a:ext>
              </a:extLst>
            </p:cNvPr>
            <p:cNvSpPr>
              <a:spLocks noEditPoints="1"/>
            </p:cNvSpPr>
            <p:nvPr/>
          </p:nvSpPr>
          <p:spPr bwMode="auto">
            <a:xfrm>
              <a:off x="15" y="270"/>
              <a:ext cx="206" cy="310"/>
            </a:xfrm>
            <a:custGeom>
              <a:avLst/>
              <a:gdLst>
                <a:gd name="T0" fmla="*/ 82 w 95"/>
                <a:gd name="T1" fmla="*/ 0 h 142"/>
                <a:gd name="T2" fmla="*/ 13 w 95"/>
                <a:gd name="T3" fmla="*/ 0 h 142"/>
                <a:gd name="T4" fmla="*/ 0 w 95"/>
                <a:gd name="T5" fmla="*/ 14 h 142"/>
                <a:gd name="T6" fmla="*/ 0 w 95"/>
                <a:gd name="T7" fmla="*/ 128 h 142"/>
                <a:gd name="T8" fmla="*/ 13 w 95"/>
                <a:gd name="T9" fmla="*/ 142 h 142"/>
                <a:gd name="T10" fmla="*/ 82 w 95"/>
                <a:gd name="T11" fmla="*/ 142 h 142"/>
                <a:gd name="T12" fmla="*/ 95 w 95"/>
                <a:gd name="T13" fmla="*/ 128 h 142"/>
                <a:gd name="T14" fmla="*/ 95 w 95"/>
                <a:gd name="T15" fmla="*/ 14 h 142"/>
                <a:gd name="T16" fmla="*/ 82 w 95"/>
                <a:gd name="T17" fmla="*/ 0 h 142"/>
                <a:gd name="T18" fmla="*/ 73 w 95"/>
                <a:gd name="T19" fmla="*/ 114 h 142"/>
                <a:gd name="T20" fmla="*/ 62 w 95"/>
                <a:gd name="T21" fmla="*/ 104 h 142"/>
                <a:gd name="T22" fmla="*/ 73 w 95"/>
                <a:gd name="T23" fmla="*/ 93 h 142"/>
                <a:gd name="T24" fmla="*/ 84 w 95"/>
                <a:gd name="T25" fmla="*/ 104 h 142"/>
                <a:gd name="T26" fmla="*/ 73 w 95"/>
                <a:gd name="T27"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142">
                  <a:moveTo>
                    <a:pt x="82" y="0"/>
                  </a:moveTo>
                  <a:cubicBezTo>
                    <a:pt x="13" y="0"/>
                    <a:pt x="13" y="0"/>
                    <a:pt x="13" y="0"/>
                  </a:cubicBezTo>
                  <a:cubicBezTo>
                    <a:pt x="6" y="0"/>
                    <a:pt x="0" y="6"/>
                    <a:pt x="0" y="14"/>
                  </a:cubicBezTo>
                  <a:cubicBezTo>
                    <a:pt x="0" y="128"/>
                    <a:pt x="0" y="128"/>
                    <a:pt x="0" y="128"/>
                  </a:cubicBezTo>
                  <a:cubicBezTo>
                    <a:pt x="0" y="136"/>
                    <a:pt x="6" y="142"/>
                    <a:pt x="13" y="142"/>
                  </a:cubicBezTo>
                  <a:cubicBezTo>
                    <a:pt x="82" y="142"/>
                    <a:pt x="82" y="142"/>
                    <a:pt x="82" y="142"/>
                  </a:cubicBezTo>
                  <a:cubicBezTo>
                    <a:pt x="89" y="142"/>
                    <a:pt x="95" y="136"/>
                    <a:pt x="95" y="128"/>
                  </a:cubicBezTo>
                  <a:cubicBezTo>
                    <a:pt x="95" y="14"/>
                    <a:pt x="95" y="14"/>
                    <a:pt x="95" y="14"/>
                  </a:cubicBezTo>
                  <a:cubicBezTo>
                    <a:pt x="95" y="6"/>
                    <a:pt x="89" y="0"/>
                    <a:pt x="82" y="0"/>
                  </a:cubicBezTo>
                  <a:close/>
                  <a:moveTo>
                    <a:pt x="73" y="114"/>
                  </a:moveTo>
                  <a:cubicBezTo>
                    <a:pt x="67" y="114"/>
                    <a:pt x="62" y="110"/>
                    <a:pt x="62" y="104"/>
                  </a:cubicBezTo>
                  <a:cubicBezTo>
                    <a:pt x="62" y="98"/>
                    <a:pt x="67" y="93"/>
                    <a:pt x="73" y="93"/>
                  </a:cubicBezTo>
                  <a:cubicBezTo>
                    <a:pt x="79" y="93"/>
                    <a:pt x="84" y="98"/>
                    <a:pt x="84" y="104"/>
                  </a:cubicBezTo>
                  <a:cubicBezTo>
                    <a:pt x="84" y="110"/>
                    <a:pt x="79" y="114"/>
                    <a:pt x="73" y="114"/>
                  </a:cubicBezTo>
                  <a:close/>
                </a:path>
              </a:pathLst>
            </a:custGeom>
            <a:grpFill/>
            <a:ln w="26988" cap="flat">
              <a:noFill/>
              <a:prstDash val="solid"/>
              <a:miter lim="800000"/>
              <a:headEnd/>
              <a:tailEnd/>
            </a:ln>
          </p:spPr>
          <p:txBody>
            <a:bodyPr vert="horz" wrap="square" lIns="63495" tIns="31748" rIns="63495" bIns="31748" numCol="1" anchor="t" anchorCtr="0" compatLnSpc="1">
              <a:prstTxWarp prst="textNoShape">
                <a:avLst/>
              </a:prstTxWarp>
            </a:bodyPr>
            <a:lstStyle/>
            <a:p>
              <a:pPr defTabSz="634959" eaLnBrk="0" fontAlgn="base" hangingPunct="0">
                <a:spcBef>
                  <a:spcPct val="0"/>
                </a:spcBef>
                <a:spcAft>
                  <a:spcPct val="0"/>
                </a:spcAft>
                <a:defRPr/>
              </a:pPr>
              <a:endParaRPr lang="pt-BR" sz="1250">
                <a:solidFill>
                  <a:prstClr val="black"/>
                </a:solidFill>
                <a:latin typeface="Arial" panose="020B0604020202020204" pitchFamily="34" charset="0"/>
                <a:ea typeface="ＭＳ Ｐゴシック" panose="020B0600070205080204" pitchFamily="34" charset="-128"/>
              </a:endParaRPr>
            </a:p>
          </p:txBody>
        </p:sp>
      </p:grpSp>
    </p:spTree>
    <p:extLst>
      <p:ext uri="{BB962C8B-B14F-4D97-AF65-F5344CB8AC3E}">
        <p14:creationId xmlns:p14="http://schemas.microsoft.com/office/powerpoint/2010/main" val="310284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tângulo 29">
            <a:extLst>
              <a:ext uri="{FF2B5EF4-FFF2-40B4-BE49-F238E27FC236}">
                <a16:creationId xmlns:a16="http://schemas.microsoft.com/office/drawing/2014/main" id="{5AD92A41-B393-4A31-8FAC-9D44B6BDDB32}"/>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1" name="Retângulo 30">
            <a:extLst>
              <a:ext uri="{FF2B5EF4-FFF2-40B4-BE49-F238E27FC236}">
                <a16:creationId xmlns:a16="http://schemas.microsoft.com/office/drawing/2014/main" id="{F88D0F37-5F84-40C8-8032-0C6BBD07D9B2}"/>
              </a:ext>
            </a:extLst>
          </p:cNvPr>
          <p:cNvSpPr/>
          <p:nvPr/>
        </p:nvSpPr>
        <p:spPr>
          <a:xfrm>
            <a:off x="0" y="689"/>
            <a:ext cx="9120249" cy="6856622"/>
          </a:xfrm>
          <a:prstGeom prst="rect">
            <a:avLst/>
          </a:prstGeom>
          <a:gradFill>
            <a:gsLst>
              <a:gs pos="0">
                <a:srgbClr val="FFAF0A"/>
              </a:gs>
              <a:gs pos="100000">
                <a:srgbClr val="FF6E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grpSp>
        <p:nvGrpSpPr>
          <p:cNvPr id="2" name="Agrupar 1">
            <a:extLst>
              <a:ext uri="{FF2B5EF4-FFF2-40B4-BE49-F238E27FC236}">
                <a16:creationId xmlns:a16="http://schemas.microsoft.com/office/drawing/2014/main" id="{EFF79425-7824-49EF-BC97-9DF73F57DC7C}"/>
              </a:ext>
            </a:extLst>
          </p:cNvPr>
          <p:cNvGrpSpPr/>
          <p:nvPr/>
        </p:nvGrpSpPr>
        <p:grpSpPr>
          <a:xfrm>
            <a:off x="2333456" y="689"/>
            <a:ext cx="8882859" cy="6778645"/>
            <a:chOff x="0" y="112295"/>
            <a:chExt cx="12792242" cy="9761955"/>
          </a:xfrm>
        </p:grpSpPr>
        <p:pic>
          <p:nvPicPr>
            <p:cNvPr id="26" name="Gráfico 25">
              <a:extLst>
                <a:ext uri="{FF2B5EF4-FFF2-40B4-BE49-F238E27FC236}">
                  <a16:creationId xmlns:a16="http://schemas.microsoft.com/office/drawing/2014/main" id="{B3CA2B59-4621-4F33-B5C1-B68272835E3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39" t="10" r="2518" b="57223"/>
            <a:stretch/>
          </p:blipFill>
          <p:spPr>
            <a:xfrm>
              <a:off x="0" y="5317067"/>
              <a:ext cx="9296400" cy="4557183"/>
            </a:xfrm>
            <a:prstGeom prst="rect">
              <a:avLst/>
            </a:prstGeom>
          </p:spPr>
        </p:pic>
        <p:pic>
          <p:nvPicPr>
            <p:cNvPr id="27" name="Gráfico 26">
              <a:extLst>
                <a:ext uri="{FF2B5EF4-FFF2-40B4-BE49-F238E27FC236}">
                  <a16:creationId xmlns:a16="http://schemas.microsoft.com/office/drawing/2014/main" id="{DC707DE7-84DD-4C2C-A99B-C1BAFA39EF8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39" t="-357" r="57104" b="57223"/>
            <a:stretch/>
          </p:blipFill>
          <p:spPr>
            <a:xfrm>
              <a:off x="9296400" y="5277853"/>
              <a:ext cx="3479800" cy="4596397"/>
            </a:xfrm>
            <a:prstGeom prst="rect">
              <a:avLst/>
            </a:prstGeom>
          </p:spPr>
        </p:pic>
        <p:pic>
          <p:nvPicPr>
            <p:cNvPr id="37" name="Gráfico 36">
              <a:extLst>
                <a:ext uri="{FF2B5EF4-FFF2-40B4-BE49-F238E27FC236}">
                  <a16:creationId xmlns:a16="http://schemas.microsoft.com/office/drawing/2014/main" id="{0333F4B6-EE63-4DA6-95BD-F5C951A1E32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39" t="10" r="2518" b="57223"/>
            <a:stretch/>
          </p:blipFill>
          <p:spPr>
            <a:xfrm>
              <a:off x="0" y="1286934"/>
              <a:ext cx="9296400" cy="4557183"/>
            </a:xfrm>
            <a:prstGeom prst="rect">
              <a:avLst/>
            </a:prstGeom>
          </p:spPr>
        </p:pic>
        <p:pic>
          <p:nvPicPr>
            <p:cNvPr id="38" name="Gráfico 37">
              <a:extLst>
                <a:ext uri="{FF2B5EF4-FFF2-40B4-BE49-F238E27FC236}">
                  <a16:creationId xmlns:a16="http://schemas.microsoft.com/office/drawing/2014/main" id="{CA0A81E6-07AB-4AD4-829E-EC8A4600AC0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39" t="27025" r="2518" b="57223"/>
            <a:stretch/>
          </p:blipFill>
          <p:spPr>
            <a:xfrm>
              <a:off x="0" y="135467"/>
              <a:ext cx="9296400" cy="1678516"/>
            </a:xfrm>
            <a:prstGeom prst="rect">
              <a:avLst/>
            </a:prstGeom>
          </p:spPr>
        </p:pic>
        <p:pic>
          <p:nvPicPr>
            <p:cNvPr id="40" name="Gráfico 39">
              <a:extLst>
                <a:ext uri="{FF2B5EF4-FFF2-40B4-BE49-F238E27FC236}">
                  <a16:creationId xmlns:a16="http://schemas.microsoft.com/office/drawing/2014/main" id="{EB37F85E-16C0-4C83-8D0C-E7CB2DEFF1B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39" t="-357" r="57104" b="57223"/>
            <a:stretch/>
          </p:blipFill>
          <p:spPr>
            <a:xfrm>
              <a:off x="9296400" y="1235243"/>
              <a:ext cx="3479800" cy="4596397"/>
            </a:xfrm>
            <a:prstGeom prst="rect">
              <a:avLst/>
            </a:prstGeom>
          </p:spPr>
        </p:pic>
        <p:pic>
          <p:nvPicPr>
            <p:cNvPr id="41" name="Gráfico 40">
              <a:extLst>
                <a:ext uri="{FF2B5EF4-FFF2-40B4-BE49-F238E27FC236}">
                  <a16:creationId xmlns:a16="http://schemas.microsoft.com/office/drawing/2014/main" id="{707C574A-4927-41E3-ACC9-2BEEF195A20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39" t="27042" r="57104" b="57223"/>
            <a:stretch/>
          </p:blipFill>
          <p:spPr>
            <a:xfrm>
              <a:off x="9312442" y="112295"/>
              <a:ext cx="3479800" cy="1676735"/>
            </a:xfrm>
            <a:prstGeom prst="rect">
              <a:avLst/>
            </a:prstGeom>
          </p:spPr>
        </p:pic>
      </p:grpSp>
      <p:grpSp>
        <p:nvGrpSpPr>
          <p:cNvPr id="20" name="Agrupar 19">
            <a:extLst>
              <a:ext uri="{FF2B5EF4-FFF2-40B4-BE49-F238E27FC236}">
                <a16:creationId xmlns:a16="http://schemas.microsoft.com/office/drawing/2014/main" id="{E23379C2-BC34-4753-848E-03CDD543D0DC}"/>
              </a:ext>
            </a:extLst>
          </p:cNvPr>
          <p:cNvGrpSpPr/>
          <p:nvPr/>
        </p:nvGrpSpPr>
        <p:grpSpPr>
          <a:xfrm>
            <a:off x="0" y="6556724"/>
            <a:ext cx="12192000" cy="300587"/>
            <a:chOff x="0" y="9441374"/>
            <a:chExt cx="17557750" cy="432876"/>
          </a:xfrm>
        </p:grpSpPr>
        <p:sp>
          <p:nvSpPr>
            <p:cNvPr id="21" name="Retângulo 20">
              <a:extLst>
                <a:ext uri="{FF2B5EF4-FFF2-40B4-BE49-F238E27FC236}">
                  <a16:creationId xmlns:a16="http://schemas.microsoft.com/office/drawing/2014/main" id="{080419BB-5779-4F92-9014-A4E14655577D}"/>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23" name="TextBox 3">
              <a:extLst>
                <a:ext uri="{FF2B5EF4-FFF2-40B4-BE49-F238E27FC236}">
                  <a16:creationId xmlns:a16="http://schemas.microsoft.com/office/drawing/2014/main" id="{41E691B1-C262-49DA-BA47-E328CA2C78D8}"/>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24" name="Imagem 23">
              <a:extLst>
                <a:ext uri="{FF2B5EF4-FFF2-40B4-BE49-F238E27FC236}">
                  <a16:creationId xmlns:a16="http://schemas.microsoft.com/office/drawing/2014/main" id="{757E30E0-9845-4CD6-A630-B30CB3BDC05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25" name="Imagem 24">
              <a:extLst>
                <a:ext uri="{FF2B5EF4-FFF2-40B4-BE49-F238E27FC236}">
                  <a16:creationId xmlns:a16="http://schemas.microsoft.com/office/drawing/2014/main" id="{EFAC6A10-30DE-4178-ADA3-AF2A0AF0497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2" name="TextBox 3">
              <a:extLst>
                <a:ext uri="{FF2B5EF4-FFF2-40B4-BE49-F238E27FC236}">
                  <a16:creationId xmlns:a16="http://schemas.microsoft.com/office/drawing/2014/main" id="{002C7E2C-F038-4890-B946-8A2056B8B222}"/>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33" name="TextBox 3">
              <a:extLst>
                <a:ext uri="{FF2B5EF4-FFF2-40B4-BE49-F238E27FC236}">
                  <a16:creationId xmlns:a16="http://schemas.microsoft.com/office/drawing/2014/main" id="{CB148D66-E90A-43A0-81B4-1E28FCB964B9}"/>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34" name="TextBox 3">
              <a:extLst>
                <a:ext uri="{FF2B5EF4-FFF2-40B4-BE49-F238E27FC236}">
                  <a16:creationId xmlns:a16="http://schemas.microsoft.com/office/drawing/2014/main" id="{12280509-79D6-4411-B521-4C1CDB2DDE0B}"/>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sp>
        <p:nvSpPr>
          <p:cNvPr id="12" name="Retângulo 11">
            <a:extLst>
              <a:ext uri="{FF2B5EF4-FFF2-40B4-BE49-F238E27FC236}">
                <a16:creationId xmlns:a16="http://schemas.microsoft.com/office/drawing/2014/main" id="{0F6BC641-5D14-449E-99FE-05EE2828A9FF}"/>
              </a:ext>
            </a:extLst>
          </p:cNvPr>
          <p:cNvSpPr/>
          <p:nvPr/>
        </p:nvSpPr>
        <p:spPr>
          <a:xfrm>
            <a:off x="6483880" y="532566"/>
            <a:ext cx="5269070" cy="55908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13" name="Espaço Reservado para Conteúdo 2">
            <a:extLst>
              <a:ext uri="{FF2B5EF4-FFF2-40B4-BE49-F238E27FC236}">
                <a16:creationId xmlns:a16="http://schemas.microsoft.com/office/drawing/2014/main" id="{A833DBAC-5741-4BEF-BA0D-B850A16BCA2F}"/>
              </a:ext>
            </a:extLst>
          </p:cNvPr>
          <p:cNvSpPr txBox="1">
            <a:spLocks/>
          </p:cNvSpPr>
          <p:nvPr/>
        </p:nvSpPr>
        <p:spPr>
          <a:xfrm>
            <a:off x="7800823" y="1096970"/>
            <a:ext cx="3445213" cy="450492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a:t>
            </a:r>
            <a:r>
              <a:rPr lang="pt-BR" sz="1389" dirty="0" err="1">
                <a:solidFill>
                  <a:prstClr val="black">
                    <a:lumMod val="75000"/>
                    <a:lumOff val="25000"/>
                  </a:prstClr>
                </a:solidFill>
                <a:latin typeface="Calibri"/>
              </a:rPr>
              <a:t>mollit</a:t>
            </a:r>
            <a:r>
              <a:rPr lang="pt-BR" sz="1389" dirty="0">
                <a:solidFill>
                  <a:prstClr val="black">
                    <a:lumMod val="75000"/>
                    <a:lumOff val="25000"/>
                  </a:prstClr>
                </a:solidFill>
                <a:latin typeface="Calibri"/>
              </a:rPr>
              <a:t> anim. </a:t>
            </a:r>
            <a:r>
              <a:rPr lang="pt-BR" sz="1389" dirty="0" err="1">
                <a:solidFill>
                  <a:prstClr val="black">
                    <a:lumMod val="75000"/>
                    <a:lumOff val="25000"/>
                  </a:prstClr>
                </a:solidFill>
                <a:latin typeface="Calibri"/>
              </a:rPr>
              <a:t>Duis</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aute</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irure</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dolor</a:t>
            </a:r>
            <a:r>
              <a:rPr lang="pt-BR" sz="1389" dirty="0">
                <a:solidFill>
                  <a:prstClr val="black">
                    <a:lumMod val="75000"/>
                    <a:lumOff val="25000"/>
                  </a:prstClr>
                </a:solidFill>
                <a:latin typeface="Calibri"/>
              </a:rPr>
              <a:t> in </a:t>
            </a:r>
            <a:r>
              <a:rPr lang="pt-BR" sz="1389" dirty="0" err="1">
                <a:solidFill>
                  <a:prstClr val="black">
                    <a:lumMod val="75000"/>
                    <a:lumOff val="25000"/>
                  </a:prstClr>
                </a:solidFill>
                <a:latin typeface="Calibri"/>
              </a:rPr>
              <a:t>reprehenderit</a:t>
            </a:r>
            <a:r>
              <a:rPr lang="pt-BR" sz="1389" dirty="0">
                <a:solidFill>
                  <a:prstClr val="black">
                    <a:lumMod val="75000"/>
                    <a:lumOff val="25000"/>
                  </a:prstClr>
                </a:solidFill>
                <a:latin typeface="Calibri"/>
              </a:rPr>
              <a:t> in </a:t>
            </a:r>
            <a:r>
              <a:rPr lang="pt-BR" sz="1389" dirty="0" err="1">
                <a:solidFill>
                  <a:prstClr val="black">
                    <a:lumMod val="75000"/>
                    <a:lumOff val="25000"/>
                  </a:prstClr>
                </a:solidFill>
                <a:latin typeface="Calibri"/>
              </a:rPr>
              <a:t>voluptate</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velit</a:t>
            </a:r>
            <a:r>
              <a:rPr lang="pt-BR" sz="1389" dirty="0">
                <a:solidFill>
                  <a:prstClr val="black">
                    <a:lumMod val="75000"/>
                    <a:lumOff val="25000"/>
                  </a:prstClr>
                </a:solidFill>
                <a:latin typeface="Calibri"/>
              </a:rPr>
              <a:t> esse </a:t>
            </a:r>
            <a:r>
              <a:rPr lang="pt-BR" sz="1389" dirty="0" err="1">
                <a:solidFill>
                  <a:prstClr val="black">
                    <a:lumMod val="75000"/>
                    <a:lumOff val="25000"/>
                  </a:prstClr>
                </a:solidFill>
                <a:latin typeface="Calibri"/>
              </a:rPr>
              <a:t>cillum</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dolore</a:t>
            </a:r>
            <a:r>
              <a:rPr lang="pt-BR" sz="1389" dirty="0">
                <a:solidFill>
                  <a:prstClr val="black">
                    <a:lumMod val="75000"/>
                    <a:lumOff val="25000"/>
                  </a:prstClr>
                </a:solidFill>
                <a:latin typeface="Calibri"/>
              </a:rPr>
              <a:t> eu </a:t>
            </a:r>
            <a:r>
              <a:rPr lang="pt-BR" sz="1389" dirty="0" err="1">
                <a:solidFill>
                  <a:prstClr val="black">
                    <a:lumMod val="75000"/>
                    <a:lumOff val="25000"/>
                  </a:prstClr>
                </a:solidFill>
                <a:latin typeface="Calibri"/>
              </a:rPr>
              <a:t>fugiat</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nulla</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pariatur</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Excepteur</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sint</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occaecat</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cupidatat</a:t>
            </a:r>
            <a:r>
              <a:rPr lang="pt-BR" sz="1389" dirty="0">
                <a:solidFill>
                  <a:prstClr val="black">
                    <a:lumMod val="75000"/>
                    <a:lumOff val="25000"/>
                  </a:prstClr>
                </a:solidFill>
                <a:latin typeface="Calibri"/>
              </a:rPr>
              <a:t> non </a:t>
            </a:r>
            <a:r>
              <a:rPr lang="pt-BR" sz="1389" dirty="0" err="1">
                <a:solidFill>
                  <a:prstClr val="black">
                    <a:lumMod val="75000"/>
                    <a:lumOff val="25000"/>
                  </a:prstClr>
                </a:solidFill>
                <a:latin typeface="Calibri"/>
              </a:rPr>
              <a:t>proident</a:t>
            </a:r>
            <a:r>
              <a:rPr lang="pt-BR" sz="1389" dirty="0">
                <a:solidFill>
                  <a:prstClr val="black">
                    <a:lumMod val="75000"/>
                    <a:lumOff val="25000"/>
                  </a:prstClr>
                </a:solidFill>
                <a:latin typeface="Calibri"/>
              </a:rPr>
              <a:t>, sunt in culpa </a:t>
            </a:r>
            <a:r>
              <a:rPr lang="pt-BR" sz="1389" dirty="0" err="1">
                <a:solidFill>
                  <a:prstClr val="black">
                    <a:lumMod val="75000"/>
                    <a:lumOff val="25000"/>
                  </a:prstClr>
                </a:solidFill>
                <a:latin typeface="Calibri"/>
              </a:rPr>
              <a:t>qui</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officia</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deserunt</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mollit</a:t>
            </a:r>
            <a:r>
              <a:rPr lang="pt-BR" sz="1389" dirty="0">
                <a:solidFill>
                  <a:prstClr val="black">
                    <a:lumMod val="75000"/>
                    <a:lumOff val="25000"/>
                  </a:prstClr>
                </a:solidFill>
                <a:latin typeface="Calibri"/>
              </a:rPr>
              <a:t> anim. </a:t>
            </a:r>
            <a:r>
              <a:rPr lang="pt-BR" sz="1389" dirty="0" err="1">
                <a:solidFill>
                  <a:prstClr val="black">
                    <a:lumMod val="75000"/>
                    <a:lumOff val="25000"/>
                  </a:prstClr>
                </a:solidFill>
                <a:latin typeface="Calibri"/>
              </a:rPr>
              <a:t>Duis</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aute</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irure</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dolor</a:t>
            </a:r>
            <a:r>
              <a:rPr lang="pt-BR" sz="1389" dirty="0">
                <a:solidFill>
                  <a:prstClr val="black">
                    <a:lumMod val="75000"/>
                    <a:lumOff val="25000"/>
                  </a:prstClr>
                </a:solidFill>
                <a:latin typeface="Calibri"/>
              </a:rPr>
              <a:t> in </a:t>
            </a:r>
            <a:r>
              <a:rPr lang="pt-BR" sz="1389" dirty="0" err="1">
                <a:solidFill>
                  <a:prstClr val="black">
                    <a:lumMod val="75000"/>
                    <a:lumOff val="25000"/>
                  </a:prstClr>
                </a:solidFill>
                <a:latin typeface="Calibri"/>
              </a:rPr>
              <a:t>reprehenderit</a:t>
            </a:r>
            <a:r>
              <a:rPr lang="pt-BR" sz="1389" dirty="0">
                <a:solidFill>
                  <a:prstClr val="black">
                    <a:lumMod val="75000"/>
                    <a:lumOff val="25000"/>
                  </a:prstClr>
                </a:solidFill>
                <a:latin typeface="Calibri"/>
              </a:rPr>
              <a:t> in </a:t>
            </a:r>
            <a:r>
              <a:rPr lang="pt-BR" sz="1389" dirty="0" err="1">
                <a:solidFill>
                  <a:prstClr val="black">
                    <a:lumMod val="75000"/>
                    <a:lumOff val="25000"/>
                  </a:prstClr>
                </a:solidFill>
                <a:latin typeface="Calibri"/>
              </a:rPr>
              <a:t>voluptate</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velit</a:t>
            </a:r>
            <a:r>
              <a:rPr lang="pt-BR" sz="1389" dirty="0">
                <a:solidFill>
                  <a:prstClr val="black">
                    <a:lumMod val="75000"/>
                    <a:lumOff val="25000"/>
                  </a:prstClr>
                </a:solidFill>
                <a:latin typeface="Calibri"/>
              </a:rPr>
              <a:t> esse </a:t>
            </a:r>
            <a:r>
              <a:rPr lang="pt-BR" sz="1389" dirty="0" err="1">
                <a:solidFill>
                  <a:prstClr val="black">
                    <a:lumMod val="75000"/>
                    <a:lumOff val="25000"/>
                  </a:prstClr>
                </a:solidFill>
                <a:latin typeface="Calibri"/>
              </a:rPr>
              <a:t>cillum</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dolore</a:t>
            </a:r>
            <a:r>
              <a:rPr lang="pt-BR" sz="1389" dirty="0">
                <a:solidFill>
                  <a:prstClr val="black">
                    <a:lumMod val="75000"/>
                    <a:lumOff val="25000"/>
                  </a:prstClr>
                </a:solidFill>
                <a:latin typeface="Calibri"/>
              </a:rPr>
              <a:t> eu </a:t>
            </a:r>
            <a:r>
              <a:rPr lang="pt-BR" sz="1389" dirty="0" err="1">
                <a:solidFill>
                  <a:prstClr val="black">
                    <a:lumMod val="75000"/>
                    <a:lumOff val="25000"/>
                  </a:prstClr>
                </a:solidFill>
                <a:latin typeface="Calibri"/>
              </a:rPr>
              <a:t>fugiat</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nulla</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pariatur</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Duis</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aute</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irure</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dolor</a:t>
            </a:r>
            <a:r>
              <a:rPr lang="pt-BR" sz="1389" dirty="0">
                <a:solidFill>
                  <a:prstClr val="black">
                    <a:lumMod val="75000"/>
                    <a:lumOff val="25000"/>
                  </a:prstClr>
                </a:solidFill>
                <a:latin typeface="Calibri"/>
              </a:rPr>
              <a:t> in </a:t>
            </a:r>
            <a:r>
              <a:rPr lang="pt-BR" sz="1389" dirty="0" err="1">
                <a:solidFill>
                  <a:prstClr val="black">
                    <a:lumMod val="75000"/>
                    <a:lumOff val="25000"/>
                  </a:prstClr>
                </a:solidFill>
                <a:latin typeface="Calibri"/>
              </a:rPr>
              <a:t>reprehenderit</a:t>
            </a:r>
            <a:r>
              <a:rPr lang="pt-BR" sz="1389" dirty="0">
                <a:solidFill>
                  <a:prstClr val="black">
                    <a:lumMod val="75000"/>
                    <a:lumOff val="25000"/>
                  </a:prstClr>
                </a:solidFill>
                <a:latin typeface="Calibri"/>
              </a:rPr>
              <a:t> in </a:t>
            </a:r>
            <a:r>
              <a:rPr lang="pt-BR" sz="1389" dirty="0" err="1">
                <a:solidFill>
                  <a:prstClr val="black">
                    <a:lumMod val="75000"/>
                    <a:lumOff val="25000"/>
                  </a:prstClr>
                </a:solidFill>
                <a:latin typeface="Calibri"/>
              </a:rPr>
              <a:t>voluptate</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velit</a:t>
            </a:r>
            <a:r>
              <a:rPr lang="pt-BR" sz="1389" dirty="0">
                <a:solidFill>
                  <a:prstClr val="black">
                    <a:lumMod val="75000"/>
                    <a:lumOff val="25000"/>
                  </a:prstClr>
                </a:solidFill>
                <a:latin typeface="Calibri"/>
              </a:rPr>
              <a:t> esse </a:t>
            </a:r>
            <a:r>
              <a:rPr lang="pt-BR" sz="1389" dirty="0" err="1">
                <a:solidFill>
                  <a:prstClr val="black">
                    <a:lumMod val="75000"/>
                    <a:lumOff val="25000"/>
                  </a:prstClr>
                </a:solidFill>
                <a:latin typeface="Calibri"/>
              </a:rPr>
              <a:t>cillum</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dolore</a:t>
            </a:r>
            <a:r>
              <a:rPr lang="pt-BR" sz="1389" dirty="0">
                <a:solidFill>
                  <a:prstClr val="black">
                    <a:lumMod val="75000"/>
                    <a:lumOff val="25000"/>
                  </a:prstClr>
                </a:solidFill>
                <a:latin typeface="Calibri"/>
              </a:rPr>
              <a:t> eu </a:t>
            </a:r>
            <a:r>
              <a:rPr lang="pt-BR" sz="1389" dirty="0" err="1">
                <a:solidFill>
                  <a:prstClr val="black">
                    <a:lumMod val="75000"/>
                    <a:lumOff val="25000"/>
                  </a:prstClr>
                </a:solidFill>
                <a:latin typeface="Calibri"/>
              </a:rPr>
              <a:t>fugiat</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nulla</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pariatur</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Duis</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aute</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irure</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dolor</a:t>
            </a:r>
            <a:r>
              <a:rPr lang="pt-BR" sz="1389" dirty="0">
                <a:solidFill>
                  <a:prstClr val="black">
                    <a:lumMod val="75000"/>
                    <a:lumOff val="25000"/>
                  </a:prstClr>
                </a:solidFill>
                <a:latin typeface="Calibri"/>
              </a:rPr>
              <a:t> in </a:t>
            </a:r>
            <a:r>
              <a:rPr lang="pt-BR" sz="1389" dirty="0" err="1">
                <a:solidFill>
                  <a:prstClr val="black">
                    <a:lumMod val="75000"/>
                    <a:lumOff val="25000"/>
                  </a:prstClr>
                </a:solidFill>
                <a:latin typeface="Calibri"/>
              </a:rPr>
              <a:t>reprehenderit</a:t>
            </a:r>
            <a:r>
              <a:rPr lang="pt-BR" sz="1389" dirty="0">
                <a:solidFill>
                  <a:prstClr val="black">
                    <a:lumMod val="75000"/>
                    <a:lumOff val="25000"/>
                  </a:prstClr>
                </a:solidFill>
                <a:latin typeface="Calibri"/>
              </a:rPr>
              <a:t> in </a:t>
            </a:r>
            <a:r>
              <a:rPr lang="pt-BR" sz="1389" dirty="0" err="1">
                <a:solidFill>
                  <a:prstClr val="black">
                    <a:lumMod val="75000"/>
                    <a:lumOff val="25000"/>
                  </a:prstClr>
                </a:solidFill>
                <a:latin typeface="Calibri"/>
              </a:rPr>
              <a:t>voluptate</a:t>
            </a:r>
            <a:r>
              <a:rPr lang="pt-BR" sz="1389" dirty="0">
                <a:solidFill>
                  <a:prstClr val="black">
                    <a:lumMod val="75000"/>
                    <a:lumOff val="25000"/>
                  </a:prstClr>
                </a:solidFill>
                <a:latin typeface="Calibri"/>
              </a:rPr>
              <a:t>.</a:t>
            </a:r>
            <a:endParaRPr lang="pt-BR" sz="1389" b="1" dirty="0">
              <a:solidFill>
                <a:prstClr val="black">
                  <a:lumMod val="75000"/>
                  <a:lumOff val="25000"/>
                </a:prstClr>
              </a:solidFill>
              <a:latin typeface="Calibri"/>
            </a:endParaRPr>
          </a:p>
        </p:txBody>
      </p:sp>
      <p:sp>
        <p:nvSpPr>
          <p:cNvPr id="28" name="Retângulo 27">
            <a:extLst>
              <a:ext uri="{FF2B5EF4-FFF2-40B4-BE49-F238E27FC236}">
                <a16:creationId xmlns:a16="http://schemas.microsoft.com/office/drawing/2014/main" id="{BE114DFA-FA29-420F-B2FA-B8BF99BC7D85}"/>
              </a:ext>
            </a:extLst>
          </p:cNvPr>
          <p:cNvSpPr/>
          <p:nvPr/>
        </p:nvSpPr>
        <p:spPr>
          <a:xfrm>
            <a:off x="3965678" y="1380863"/>
            <a:ext cx="3103819" cy="2340434"/>
          </a:xfrm>
          <a:prstGeom prst="rect">
            <a:avLst/>
          </a:prstGeom>
          <a:solidFill>
            <a:srgbClr val="FF6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29" name="Retângulo 28">
            <a:extLst>
              <a:ext uri="{FF2B5EF4-FFF2-40B4-BE49-F238E27FC236}">
                <a16:creationId xmlns:a16="http://schemas.microsoft.com/office/drawing/2014/main" id="{F6BC34A0-F0EE-46F3-AFA0-62A51AE05DD2}"/>
              </a:ext>
            </a:extLst>
          </p:cNvPr>
          <p:cNvSpPr/>
          <p:nvPr/>
        </p:nvSpPr>
        <p:spPr>
          <a:xfrm>
            <a:off x="4380461" y="1162486"/>
            <a:ext cx="2951806" cy="217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5" name="CaixaDeTexto 4">
            <a:extLst>
              <a:ext uri="{FF2B5EF4-FFF2-40B4-BE49-F238E27FC236}">
                <a16:creationId xmlns:a16="http://schemas.microsoft.com/office/drawing/2014/main" id="{A916EF01-E07B-4D3B-AD76-21A6C94783ED}"/>
              </a:ext>
            </a:extLst>
          </p:cNvPr>
          <p:cNvSpPr txBox="1"/>
          <p:nvPr/>
        </p:nvSpPr>
        <p:spPr>
          <a:xfrm>
            <a:off x="4481760" y="1990613"/>
            <a:ext cx="728624" cy="657487"/>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en-US" sz="1111" dirty="0">
                <a:solidFill>
                  <a:prstClr val="white">
                    <a:lumMod val="65000"/>
                  </a:prstClr>
                </a:solidFill>
                <a:latin typeface="Calibri"/>
              </a:rPr>
              <a:t>Espaço para </a:t>
            </a:r>
            <a:r>
              <a:rPr lang="en-US" sz="1111" dirty="0" err="1">
                <a:solidFill>
                  <a:prstClr val="white">
                    <a:lumMod val="65000"/>
                  </a:prstClr>
                </a:solidFill>
                <a:latin typeface="Calibri"/>
              </a:rPr>
              <a:t>seu</a:t>
            </a:r>
            <a:r>
              <a:rPr lang="en-US" sz="1111" dirty="0">
                <a:solidFill>
                  <a:prstClr val="white">
                    <a:lumMod val="65000"/>
                  </a:prstClr>
                </a:solidFill>
                <a:latin typeface="Calibri"/>
              </a:rPr>
              <a:t> logo</a:t>
            </a:r>
            <a:endParaRPr lang="pt-BR" sz="1111" dirty="0">
              <a:solidFill>
                <a:prstClr val="white">
                  <a:lumMod val="65000"/>
                </a:prstClr>
              </a:solidFill>
              <a:latin typeface="Calibri"/>
            </a:endParaRPr>
          </a:p>
        </p:txBody>
      </p:sp>
      <p:cxnSp>
        <p:nvCxnSpPr>
          <p:cNvPr id="4" name="Conector reto 3">
            <a:extLst>
              <a:ext uri="{FF2B5EF4-FFF2-40B4-BE49-F238E27FC236}">
                <a16:creationId xmlns:a16="http://schemas.microsoft.com/office/drawing/2014/main" id="{9D68E7DB-EA22-4C47-B7F6-B963713E76DF}"/>
              </a:ext>
            </a:extLst>
          </p:cNvPr>
          <p:cNvCxnSpPr/>
          <p:nvPr/>
        </p:nvCxnSpPr>
        <p:spPr>
          <a:xfrm>
            <a:off x="4380461" y="1138969"/>
            <a:ext cx="2951806" cy="2174584"/>
          </a:xfrm>
          <a:prstGeom prst="line">
            <a:avLst/>
          </a:prstGeom>
          <a:ln>
            <a:solidFill>
              <a:srgbClr val="E8E8E8"/>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91B46811-30F9-4726-83C4-9999DE4775EA}"/>
              </a:ext>
            </a:extLst>
          </p:cNvPr>
          <p:cNvCxnSpPr>
            <a:cxnSpLocks/>
          </p:cNvCxnSpPr>
          <p:nvPr/>
        </p:nvCxnSpPr>
        <p:spPr>
          <a:xfrm flipH="1">
            <a:off x="4385752" y="1138969"/>
            <a:ext cx="2951806" cy="2174584"/>
          </a:xfrm>
          <a:prstGeom prst="line">
            <a:avLst/>
          </a:prstGeom>
          <a:ln>
            <a:solidFill>
              <a:srgbClr val="E8E8E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72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15">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53" name="Retângulo 52">
            <a:extLst/>
          </p:cNvPr>
          <p:cNvSpPr/>
          <p:nvPr/>
        </p:nvSpPr>
        <p:spPr>
          <a:xfrm>
            <a:off x="4336077" y="573912"/>
            <a:ext cx="7411877" cy="5857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2" name="Retângulo 1">
            <a:extLst>
              <a:ext uri="{FF2B5EF4-FFF2-40B4-BE49-F238E27FC236}">
                <a16:creationId xmlns:a16="http://schemas.microsoft.com/office/drawing/2014/main" id="{0C2E510E-11FA-4325-BE51-9D025625A76D}"/>
              </a:ext>
            </a:extLst>
          </p:cNvPr>
          <p:cNvSpPr/>
          <p:nvPr/>
        </p:nvSpPr>
        <p:spPr>
          <a:xfrm>
            <a:off x="1" y="689"/>
            <a:ext cx="2724456" cy="6856622"/>
          </a:xfrm>
          <a:prstGeom prst="rect">
            <a:avLst/>
          </a:prstGeom>
          <a:gradFill>
            <a:gsLst>
              <a:gs pos="0">
                <a:srgbClr val="FFAF0A"/>
              </a:gs>
              <a:gs pos="100000">
                <a:srgbClr val="FF6E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solidFill>
                <a:prstClr val="white"/>
              </a:solidFill>
              <a:latin typeface="Calibri"/>
            </a:endParaRPr>
          </a:p>
        </p:txBody>
      </p:sp>
      <p:pic>
        <p:nvPicPr>
          <p:cNvPr id="3" name="Gráfico 2">
            <a:extLst>
              <a:ext uri="{FF2B5EF4-FFF2-40B4-BE49-F238E27FC236}">
                <a16:creationId xmlns:a16="http://schemas.microsoft.com/office/drawing/2014/main" id="{A7BB7A67-2279-40A0-9D1C-5746C23CDC1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8" t="3381" r="57208" b="4014"/>
          <a:stretch/>
        </p:blipFill>
        <p:spPr>
          <a:xfrm>
            <a:off x="0" y="689"/>
            <a:ext cx="2408794" cy="6852190"/>
          </a:xfrm>
          <a:prstGeom prst="rect">
            <a:avLst/>
          </a:prstGeom>
        </p:spPr>
      </p:pic>
      <p:sp>
        <p:nvSpPr>
          <p:cNvPr id="8" name="Retângulo 7">
            <a:extLst>
              <a:ext uri="{FF2B5EF4-FFF2-40B4-BE49-F238E27FC236}">
                <a16:creationId xmlns:a16="http://schemas.microsoft.com/office/drawing/2014/main" id="{097069BC-2CF2-47AA-B569-AB61E49DEBAD}"/>
              </a:ext>
            </a:extLst>
          </p:cNvPr>
          <p:cNvSpPr/>
          <p:nvPr/>
        </p:nvSpPr>
        <p:spPr>
          <a:xfrm>
            <a:off x="1" y="2414395"/>
            <a:ext cx="4000211" cy="2176986"/>
          </a:xfrm>
          <a:prstGeom prst="rect">
            <a:avLst/>
          </a:prstGeom>
          <a:solidFill>
            <a:srgbClr val="FF6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9" name="Retângulo 8">
            <a:extLst>
              <a:ext uri="{FF2B5EF4-FFF2-40B4-BE49-F238E27FC236}">
                <a16:creationId xmlns:a16="http://schemas.microsoft.com/office/drawing/2014/main" id="{3CEF6BFE-EB31-49C6-98D4-9F96FF0DFD4B}"/>
              </a:ext>
            </a:extLst>
          </p:cNvPr>
          <p:cNvSpPr/>
          <p:nvPr/>
        </p:nvSpPr>
        <p:spPr>
          <a:xfrm>
            <a:off x="1590207" y="3516589"/>
            <a:ext cx="2133178" cy="217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grpSp>
        <p:nvGrpSpPr>
          <p:cNvPr id="38" name="Agrupar 37"/>
          <p:cNvGrpSpPr/>
          <p:nvPr/>
        </p:nvGrpSpPr>
        <p:grpSpPr>
          <a:xfrm>
            <a:off x="2306803" y="3149068"/>
            <a:ext cx="2957097" cy="2286737"/>
            <a:chOff x="2843424" y="3937510"/>
            <a:chExt cx="4258528" cy="3293139"/>
          </a:xfrm>
        </p:grpSpPr>
        <p:sp>
          <p:nvSpPr>
            <p:cNvPr id="10" name="Retângulo 9">
              <a:extLst>
                <a:ext uri="{FF2B5EF4-FFF2-40B4-BE49-F238E27FC236}">
                  <a16:creationId xmlns:a16="http://schemas.microsoft.com/office/drawing/2014/main" id="{C4C763C9-E1A7-493E-A2B7-917372FC5240}"/>
                </a:ext>
              </a:extLst>
            </p:cNvPr>
            <p:cNvSpPr/>
            <p:nvPr/>
          </p:nvSpPr>
          <p:spPr>
            <a:xfrm>
              <a:off x="2843424" y="3937510"/>
              <a:ext cx="4250908" cy="32931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cxnSp>
          <p:nvCxnSpPr>
            <p:cNvPr id="11" name="Conector reto 10">
              <a:extLst>
                <a:ext uri="{FF2B5EF4-FFF2-40B4-BE49-F238E27FC236}">
                  <a16:creationId xmlns:a16="http://schemas.microsoft.com/office/drawing/2014/main" id="{230FF937-3FCF-4D79-A26B-9E7DC1248851}"/>
                </a:ext>
              </a:extLst>
            </p:cNvPr>
            <p:cNvCxnSpPr/>
            <p:nvPr/>
          </p:nvCxnSpPr>
          <p:spPr>
            <a:xfrm>
              <a:off x="2843424" y="3937511"/>
              <a:ext cx="4242665" cy="329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5FC71B76-A089-448A-B515-315731579BD0}"/>
                </a:ext>
              </a:extLst>
            </p:cNvPr>
            <p:cNvCxnSpPr>
              <a:cxnSpLocks/>
            </p:cNvCxnSpPr>
            <p:nvPr/>
          </p:nvCxnSpPr>
          <p:spPr>
            <a:xfrm flipH="1">
              <a:off x="2843424" y="3937511"/>
              <a:ext cx="4258528" cy="329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C82F0931-F29F-43C3-8069-EBD9CD8717F3}"/>
                </a:ext>
              </a:extLst>
            </p:cNvPr>
            <p:cNvSpPr txBox="1"/>
            <p:nvPr/>
          </p:nvSpPr>
          <p:spPr>
            <a:xfrm>
              <a:off x="2989306" y="5130100"/>
              <a:ext cx="1049294" cy="946850"/>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en-US" sz="1111" dirty="0">
                  <a:solidFill>
                    <a:srgbClr val="404040"/>
                  </a:solidFill>
                  <a:latin typeface="Calibri"/>
                </a:rPr>
                <a:t>Espaço para imagem</a:t>
              </a:r>
              <a:endParaRPr lang="pt-BR" sz="1111" dirty="0">
                <a:solidFill>
                  <a:srgbClr val="404040"/>
                </a:solidFill>
                <a:latin typeface="Calibri"/>
              </a:endParaRPr>
            </a:p>
          </p:txBody>
        </p:sp>
      </p:grpSp>
      <p:cxnSp>
        <p:nvCxnSpPr>
          <p:cNvPr id="14" name="Conector reto 13">
            <a:extLst>
              <a:ext uri="{FF2B5EF4-FFF2-40B4-BE49-F238E27FC236}">
                <a16:creationId xmlns:a16="http://schemas.microsoft.com/office/drawing/2014/main" id="{05FD320C-60D4-46F9-9F42-B8FC58B93A88}"/>
              </a:ext>
            </a:extLst>
          </p:cNvPr>
          <p:cNvCxnSpPr>
            <a:cxnSpLocks/>
          </p:cNvCxnSpPr>
          <p:nvPr/>
        </p:nvCxnSpPr>
        <p:spPr>
          <a:xfrm>
            <a:off x="5333977" y="5524976"/>
            <a:ext cx="326948" cy="326948"/>
          </a:xfrm>
          <a:prstGeom prst="line">
            <a:avLst/>
          </a:prstGeom>
          <a:ln w="38100" cap="rnd">
            <a:solidFill>
              <a:srgbClr val="01BFD3"/>
            </a:solidFill>
          </a:ln>
        </p:spPr>
        <p:style>
          <a:lnRef idx="1">
            <a:schemeClr val="accent1"/>
          </a:lnRef>
          <a:fillRef idx="0">
            <a:schemeClr val="accent1"/>
          </a:fillRef>
          <a:effectRef idx="0">
            <a:schemeClr val="accent1"/>
          </a:effectRef>
          <a:fontRef idx="minor">
            <a:schemeClr val="tx1"/>
          </a:fontRef>
        </p:style>
      </p:cxnSp>
      <p:cxnSp>
        <p:nvCxnSpPr>
          <p:cNvPr id="15" name="Conector reto 14">
            <a:extLst>
              <a:ext uri="{FF2B5EF4-FFF2-40B4-BE49-F238E27FC236}">
                <a16:creationId xmlns:a16="http://schemas.microsoft.com/office/drawing/2014/main" id="{42A5683F-92BD-40D9-BAB6-2807869C763F}"/>
              </a:ext>
            </a:extLst>
          </p:cNvPr>
          <p:cNvCxnSpPr>
            <a:cxnSpLocks/>
          </p:cNvCxnSpPr>
          <p:nvPr/>
        </p:nvCxnSpPr>
        <p:spPr>
          <a:xfrm>
            <a:off x="4925937" y="2686592"/>
            <a:ext cx="326948" cy="326948"/>
          </a:xfrm>
          <a:prstGeom prst="line">
            <a:avLst/>
          </a:prstGeom>
          <a:ln w="38100" cap="rnd">
            <a:solidFill>
              <a:srgbClr val="01BFD3"/>
            </a:solidFill>
          </a:ln>
        </p:spPr>
        <p:style>
          <a:lnRef idx="1">
            <a:schemeClr val="accent1"/>
          </a:lnRef>
          <a:fillRef idx="0">
            <a:schemeClr val="accent1"/>
          </a:fillRef>
          <a:effectRef idx="0">
            <a:schemeClr val="accent1"/>
          </a:effectRef>
          <a:fontRef idx="minor">
            <a:schemeClr val="tx1"/>
          </a:fontRef>
        </p:style>
      </p:cxnSp>
      <p:sp>
        <p:nvSpPr>
          <p:cNvPr id="55" name="Retângulo 54"/>
          <p:cNvSpPr/>
          <p:nvPr/>
        </p:nvSpPr>
        <p:spPr>
          <a:xfrm>
            <a:off x="5674857" y="3168793"/>
            <a:ext cx="1194993" cy="193819"/>
          </a:xfrm>
          <a:prstGeom prst="rect">
            <a:avLst/>
          </a:prstGeom>
          <a:solidFill>
            <a:srgbClr val="FF6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11" dirty="0">
                <a:solidFill>
                  <a:schemeClr val="bg1"/>
                </a:solidFill>
                <a:latin typeface="Calibri" panose="020F0502020204030204" pitchFamily="34" charset="0"/>
                <a:ea typeface="Segoe UI" panose="020B0502040204020203" pitchFamily="34" charset="0"/>
                <a:cs typeface="Segoe UI" panose="020B0502040204020203" pitchFamily="34" charset="0"/>
              </a:rPr>
              <a:t>Cortando imagens</a:t>
            </a:r>
          </a:p>
        </p:txBody>
      </p:sp>
      <p:sp>
        <p:nvSpPr>
          <p:cNvPr id="58" name="CaixaDeTexto 6"/>
          <p:cNvSpPr txBox="1">
            <a:spLocks noChangeArrowheads="1"/>
          </p:cNvSpPr>
          <p:nvPr/>
        </p:nvSpPr>
        <p:spPr bwMode="auto">
          <a:xfrm>
            <a:off x="5628909" y="3365056"/>
            <a:ext cx="2102980" cy="34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pt-BR"/>
            </a:defPPr>
            <a:lvl1pPr eaLnBrk="1" hangingPunct="1">
              <a:spcAft>
                <a:spcPts val="911"/>
              </a:spcAft>
              <a:buSzPct val="110000"/>
              <a:defRPr sz="1100">
                <a:solidFill>
                  <a:srgbClr val="000000"/>
                </a:solidFill>
                <a:latin typeface="Segoe UI" panose="020B0502040204020203" pitchFamily="34" charset="0"/>
                <a:cs typeface="Segoe UI" panose="020B0502040204020203" pitchFamily="34" charset="0"/>
              </a:defRPr>
            </a:lvl1pPr>
          </a:lstStyle>
          <a:p>
            <a:r>
              <a:rPr lang="pt-BR" sz="833" dirty="0">
                <a:solidFill>
                  <a:srgbClr val="FF6F00"/>
                </a:solidFill>
                <a:latin typeface="Calibri" panose="020F0502020204030204" pitchFamily="34" charset="0"/>
              </a:rPr>
              <a:t>Ferramentas de Imagem » Formatar » Cortar</a:t>
            </a:r>
          </a:p>
        </p:txBody>
      </p:sp>
      <p:sp>
        <p:nvSpPr>
          <p:cNvPr id="32" name="CaixaDeTexto 6"/>
          <p:cNvSpPr txBox="1">
            <a:spLocks noChangeArrowheads="1"/>
          </p:cNvSpPr>
          <p:nvPr/>
        </p:nvSpPr>
        <p:spPr bwMode="auto">
          <a:xfrm>
            <a:off x="5623618" y="4527706"/>
            <a:ext cx="1380013" cy="69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pt-BR"/>
            </a:defPPr>
            <a:lvl1pPr eaLnBrk="1" hangingPunct="1">
              <a:spcAft>
                <a:spcPts val="911"/>
              </a:spcAft>
              <a:buSzPct val="110000"/>
              <a:defRPr sz="1100">
                <a:solidFill>
                  <a:srgbClr val="000000"/>
                </a:solidFill>
                <a:latin typeface="Segoe UI" panose="020B0502040204020203" pitchFamily="34" charset="0"/>
                <a:cs typeface="Segoe UI" panose="020B0502040204020203" pitchFamily="34" charset="0"/>
              </a:defRPr>
            </a:lvl1pPr>
          </a:lstStyle>
          <a:p>
            <a:r>
              <a:rPr lang="pt-BR" sz="972" dirty="0">
                <a:solidFill>
                  <a:srgbClr val="404040"/>
                </a:solidFill>
                <a:latin typeface="Calibri" panose="020F0502020204030204" pitchFamily="34" charset="0"/>
              </a:rPr>
              <a:t>Após selecionar a ferramenta de cortar, a imagem ficará com marcações na borda.</a:t>
            </a:r>
          </a:p>
        </p:txBody>
      </p:sp>
      <p:sp>
        <p:nvSpPr>
          <p:cNvPr id="35" name="CaixaDeTexto 6"/>
          <p:cNvSpPr txBox="1">
            <a:spLocks noChangeArrowheads="1"/>
          </p:cNvSpPr>
          <p:nvPr/>
        </p:nvSpPr>
        <p:spPr bwMode="auto">
          <a:xfrm>
            <a:off x="7287358" y="4527706"/>
            <a:ext cx="1423353" cy="69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pt-BR"/>
            </a:defPPr>
            <a:lvl1pPr eaLnBrk="1" hangingPunct="1">
              <a:spcAft>
                <a:spcPts val="911"/>
              </a:spcAft>
              <a:buSzPct val="110000"/>
              <a:defRPr sz="1100">
                <a:solidFill>
                  <a:srgbClr val="000000"/>
                </a:solidFill>
                <a:latin typeface="Segoe UI" panose="020B0502040204020203" pitchFamily="34" charset="0"/>
                <a:cs typeface="Segoe UI" panose="020B0502040204020203" pitchFamily="34" charset="0"/>
              </a:defRPr>
            </a:lvl1pPr>
          </a:lstStyle>
          <a:p>
            <a:r>
              <a:rPr lang="pt-BR" sz="972" dirty="0">
                <a:solidFill>
                  <a:srgbClr val="404040"/>
                </a:solidFill>
                <a:latin typeface="Calibri" panose="020F0502020204030204" pitchFamily="34" charset="0"/>
              </a:rPr>
              <a:t>Clique em um dos elementos pretos nas bordas e arraste para o local desejado.</a:t>
            </a:r>
          </a:p>
        </p:txBody>
      </p:sp>
      <p:sp>
        <p:nvSpPr>
          <p:cNvPr id="36" name="CaixaDeTexto 6"/>
          <p:cNvSpPr txBox="1">
            <a:spLocks noChangeArrowheads="1"/>
          </p:cNvSpPr>
          <p:nvPr/>
        </p:nvSpPr>
        <p:spPr bwMode="auto">
          <a:xfrm>
            <a:off x="8921932" y="4527707"/>
            <a:ext cx="2094521" cy="15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pt-BR"/>
            </a:defPPr>
            <a:lvl1pPr eaLnBrk="1" hangingPunct="1">
              <a:spcAft>
                <a:spcPts val="911"/>
              </a:spcAft>
              <a:buSzPct val="110000"/>
              <a:defRPr sz="1100">
                <a:solidFill>
                  <a:srgbClr val="000000"/>
                </a:solidFill>
                <a:latin typeface="Segoe UI" panose="020B0502040204020203" pitchFamily="34" charset="0"/>
                <a:cs typeface="Segoe UI" panose="020B0502040204020203" pitchFamily="34" charset="0"/>
              </a:defRPr>
            </a:lvl1pPr>
          </a:lstStyle>
          <a:p>
            <a:r>
              <a:rPr lang="pt-BR" sz="972" dirty="0">
                <a:solidFill>
                  <a:srgbClr val="404040"/>
                </a:solidFill>
                <a:latin typeface="Calibri" panose="020F0502020204030204" pitchFamily="34" charset="0"/>
              </a:rPr>
              <a:t>Solte para completar o corte. Esta ação não descarta nada da imagem original, apenas cria uma “máscara de corte” por cima da imagem.</a:t>
            </a:r>
          </a:p>
          <a:p>
            <a:r>
              <a:rPr lang="pt-BR" sz="972" dirty="0">
                <a:solidFill>
                  <a:srgbClr val="404040"/>
                </a:solidFill>
                <a:latin typeface="Calibri" panose="020F0502020204030204" pitchFamily="34" charset="0"/>
              </a:rPr>
              <a:t>O processo inverso também funciona: se desejar que a imagem retorne ao tamanho original selecione “corte” e arraste uma das arestas até voltar ao tamanho original.</a:t>
            </a:r>
          </a:p>
        </p:txBody>
      </p:sp>
      <p:grpSp>
        <p:nvGrpSpPr>
          <p:cNvPr id="4" name="Agrupar 3"/>
          <p:cNvGrpSpPr/>
          <p:nvPr/>
        </p:nvGrpSpPr>
        <p:grpSpPr>
          <a:xfrm>
            <a:off x="5674857" y="2754011"/>
            <a:ext cx="329887" cy="329887"/>
            <a:chOff x="8172385" y="3965070"/>
            <a:chExt cx="475072" cy="475072"/>
          </a:xfrm>
        </p:grpSpPr>
        <p:sp>
          <p:nvSpPr>
            <p:cNvPr id="56" name="Retângulo 55"/>
            <p:cNvSpPr/>
            <p:nvPr/>
          </p:nvSpPr>
          <p:spPr>
            <a:xfrm>
              <a:off x="8172385" y="3965070"/>
              <a:ext cx="475072" cy="475072"/>
            </a:xfrm>
            <a:prstGeom prst="rect">
              <a:avLst/>
            </a:prstGeom>
            <a:solidFill>
              <a:srgbClr val="F1F1F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pic>
          <p:nvPicPr>
            <p:cNvPr id="43" name="Imagem 42"/>
            <p:cNvPicPr>
              <a:picLocks noChangeAspect="1"/>
            </p:cNvPicPr>
            <p:nvPr/>
          </p:nvPicPr>
          <p:blipFill rotWithShape="1">
            <a:blip r:embed="rId4"/>
            <a:srcRect l="14168" t="6102" r="12419" b="35869"/>
            <a:stretch/>
          </p:blipFill>
          <p:spPr>
            <a:xfrm>
              <a:off x="8235296" y="4037506"/>
              <a:ext cx="349250" cy="330200"/>
            </a:xfrm>
            <a:prstGeom prst="rect">
              <a:avLst/>
            </a:prstGeom>
          </p:spPr>
        </p:pic>
      </p:grpSp>
      <p:sp>
        <p:nvSpPr>
          <p:cNvPr id="45" name="Retângulo 44"/>
          <p:cNvSpPr/>
          <p:nvPr/>
        </p:nvSpPr>
        <p:spPr>
          <a:xfrm>
            <a:off x="5674857" y="1121918"/>
            <a:ext cx="1680028" cy="193819"/>
          </a:xfrm>
          <a:prstGeom prst="rect">
            <a:avLst/>
          </a:prstGeom>
          <a:solidFill>
            <a:srgbClr val="FF6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11" dirty="0">
                <a:solidFill>
                  <a:schemeClr val="bg1"/>
                </a:solidFill>
                <a:latin typeface="Calibri" panose="020F0502020204030204" pitchFamily="34" charset="0"/>
                <a:ea typeface="Segoe UI" panose="020B0502040204020203" pitchFamily="34" charset="0"/>
                <a:cs typeface="Segoe UI" panose="020B0502040204020203" pitchFamily="34" charset="0"/>
              </a:rPr>
              <a:t>Redimensionando imagens</a:t>
            </a:r>
          </a:p>
        </p:txBody>
      </p:sp>
      <p:grpSp>
        <p:nvGrpSpPr>
          <p:cNvPr id="18" name="Agrupar 17"/>
          <p:cNvGrpSpPr/>
          <p:nvPr/>
        </p:nvGrpSpPr>
        <p:grpSpPr>
          <a:xfrm>
            <a:off x="5662732" y="1489619"/>
            <a:ext cx="1331581" cy="769910"/>
            <a:chOff x="8154923" y="2506413"/>
            <a:chExt cx="1917615" cy="1108750"/>
          </a:xfrm>
        </p:grpSpPr>
        <p:sp>
          <p:nvSpPr>
            <p:cNvPr id="5" name="Retângulo 4"/>
            <p:cNvSpPr/>
            <p:nvPr/>
          </p:nvSpPr>
          <p:spPr>
            <a:xfrm>
              <a:off x="8184885" y="2533401"/>
              <a:ext cx="1849703" cy="1047114"/>
            </a:xfrm>
            <a:prstGeom prst="rect">
              <a:avLst/>
            </a:prstGeom>
            <a:solidFill>
              <a:srgbClr val="FF6F00">
                <a:alpha val="40000"/>
              </a:srgb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grpSp>
          <p:nvGrpSpPr>
            <p:cNvPr id="17" name="Agrupar 16"/>
            <p:cNvGrpSpPr/>
            <p:nvPr/>
          </p:nvGrpSpPr>
          <p:grpSpPr>
            <a:xfrm>
              <a:off x="8154923" y="2506413"/>
              <a:ext cx="1917615" cy="1108750"/>
              <a:chOff x="8154923" y="2506413"/>
              <a:chExt cx="1917615" cy="1108750"/>
            </a:xfrm>
          </p:grpSpPr>
          <p:sp>
            <p:nvSpPr>
              <p:cNvPr id="6" name="Elipse 5"/>
              <p:cNvSpPr/>
              <p:nvPr/>
            </p:nvSpPr>
            <p:spPr>
              <a:xfrm>
                <a:off x="8154923" y="2506413"/>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48" name="Elipse 47"/>
              <p:cNvSpPr/>
              <p:nvPr/>
            </p:nvSpPr>
            <p:spPr>
              <a:xfrm>
                <a:off x="9082275" y="2506413"/>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49" name="Elipse 48"/>
              <p:cNvSpPr/>
              <p:nvPr/>
            </p:nvSpPr>
            <p:spPr>
              <a:xfrm>
                <a:off x="10009627" y="2506413"/>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52" name="Elipse 51"/>
              <p:cNvSpPr/>
              <p:nvPr/>
            </p:nvSpPr>
            <p:spPr>
              <a:xfrm>
                <a:off x="8154923" y="355225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59" name="Elipse 58"/>
              <p:cNvSpPr/>
              <p:nvPr/>
            </p:nvSpPr>
            <p:spPr>
              <a:xfrm>
                <a:off x="9082275" y="355225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60" name="Elipse 59"/>
              <p:cNvSpPr/>
              <p:nvPr/>
            </p:nvSpPr>
            <p:spPr>
              <a:xfrm>
                <a:off x="10009627" y="355225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66" name="Elipse 65"/>
              <p:cNvSpPr/>
              <p:nvPr/>
            </p:nvSpPr>
            <p:spPr>
              <a:xfrm>
                <a:off x="8154923" y="3025503"/>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68" name="Elipse 67"/>
              <p:cNvSpPr/>
              <p:nvPr/>
            </p:nvSpPr>
            <p:spPr>
              <a:xfrm>
                <a:off x="10007724" y="3025503"/>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grpSp>
      </p:grpSp>
      <p:sp>
        <p:nvSpPr>
          <p:cNvPr id="70" name="CaixaDeTexto 6"/>
          <p:cNvSpPr txBox="1">
            <a:spLocks noChangeArrowheads="1"/>
          </p:cNvSpPr>
          <p:nvPr/>
        </p:nvSpPr>
        <p:spPr bwMode="auto">
          <a:xfrm>
            <a:off x="7287358" y="1543311"/>
            <a:ext cx="2644543" cy="84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pt-BR"/>
            </a:defPPr>
            <a:lvl1pPr eaLnBrk="1" hangingPunct="1">
              <a:spcAft>
                <a:spcPts val="911"/>
              </a:spcAft>
              <a:buSzPct val="110000"/>
              <a:defRPr sz="1100">
                <a:solidFill>
                  <a:srgbClr val="000000"/>
                </a:solidFill>
                <a:latin typeface="Segoe UI" panose="020B0502040204020203" pitchFamily="34" charset="0"/>
                <a:cs typeface="Segoe UI" panose="020B0502040204020203" pitchFamily="34" charset="0"/>
              </a:defRPr>
            </a:lvl1pPr>
          </a:lstStyle>
          <a:p>
            <a:r>
              <a:rPr lang="pt-BR" sz="972" dirty="0">
                <a:solidFill>
                  <a:srgbClr val="404040"/>
                </a:solidFill>
                <a:latin typeface="Calibri" panose="020F0502020204030204" pitchFamily="34" charset="0"/>
              </a:rPr>
              <a:t>Para aumentar ou diminuir uma imagem proporcionalmente, clique em uma das bolinhas do canto na caixa de seleção e arraste na direção desejada, segurando a tecla </a:t>
            </a:r>
            <a:r>
              <a:rPr lang="pt-BR" sz="972" b="1" dirty="0">
                <a:solidFill>
                  <a:srgbClr val="404040"/>
                </a:solidFill>
                <a:latin typeface="Calibri" panose="020F0502020204030204" pitchFamily="34" charset="0"/>
              </a:rPr>
              <a:t>Shift</a:t>
            </a:r>
            <a:r>
              <a:rPr lang="pt-BR" sz="972" dirty="0">
                <a:solidFill>
                  <a:srgbClr val="404040"/>
                </a:solidFill>
                <a:latin typeface="Calibri" panose="020F0502020204030204" pitchFamily="34" charset="0"/>
              </a:rPr>
              <a:t> no teclado. </a:t>
            </a:r>
          </a:p>
        </p:txBody>
      </p:sp>
      <p:grpSp>
        <p:nvGrpSpPr>
          <p:cNvPr id="24" name="Agrupar 23"/>
          <p:cNvGrpSpPr/>
          <p:nvPr/>
        </p:nvGrpSpPr>
        <p:grpSpPr>
          <a:xfrm>
            <a:off x="6734019" y="1998835"/>
            <a:ext cx="470403" cy="471296"/>
            <a:chOff x="9697688" y="2847058"/>
            <a:chExt cx="677429" cy="678716"/>
          </a:xfrm>
        </p:grpSpPr>
        <p:sp>
          <p:nvSpPr>
            <p:cNvPr id="19" name="Retângulo 18"/>
            <p:cNvSpPr/>
            <p:nvPr/>
          </p:nvSpPr>
          <p:spPr>
            <a:xfrm>
              <a:off x="9884002" y="3034016"/>
              <a:ext cx="304800" cy="304800"/>
            </a:xfrm>
            <a:prstGeom prst="rect">
              <a:avLst/>
            </a:prstGeom>
            <a:noFill/>
            <a:ln w="19050">
              <a:solidFill>
                <a:srgbClr val="FF6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grpSp>
          <p:nvGrpSpPr>
            <p:cNvPr id="23" name="Agrupar 22"/>
            <p:cNvGrpSpPr/>
            <p:nvPr/>
          </p:nvGrpSpPr>
          <p:grpSpPr>
            <a:xfrm>
              <a:off x="9697688" y="2847058"/>
              <a:ext cx="677429" cy="678716"/>
              <a:chOff x="9697688" y="2856584"/>
              <a:chExt cx="677429" cy="678716"/>
            </a:xfrm>
          </p:grpSpPr>
          <p:cxnSp>
            <p:nvCxnSpPr>
              <p:cNvPr id="21" name="Conector de Seta Reta 20"/>
              <p:cNvCxnSpPr/>
              <p:nvPr/>
            </p:nvCxnSpPr>
            <p:spPr>
              <a:xfrm>
                <a:off x="10238242" y="3398425"/>
                <a:ext cx="136875" cy="136875"/>
              </a:xfrm>
              <a:prstGeom prst="straightConnector1">
                <a:avLst/>
              </a:prstGeom>
              <a:ln w="19050">
                <a:solidFill>
                  <a:srgbClr val="FF6F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1" name="Conector de Seta Reta 70"/>
              <p:cNvCxnSpPr/>
              <p:nvPr/>
            </p:nvCxnSpPr>
            <p:spPr>
              <a:xfrm flipH="1" flipV="1">
                <a:off x="9697688" y="2856584"/>
                <a:ext cx="136875" cy="136875"/>
              </a:xfrm>
              <a:prstGeom prst="straightConnector1">
                <a:avLst/>
              </a:prstGeom>
              <a:ln w="19050">
                <a:solidFill>
                  <a:srgbClr val="FF6F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grpSp>
      <p:grpSp>
        <p:nvGrpSpPr>
          <p:cNvPr id="28" name="Agrupar 27"/>
          <p:cNvGrpSpPr/>
          <p:nvPr/>
        </p:nvGrpSpPr>
        <p:grpSpPr>
          <a:xfrm>
            <a:off x="5662732" y="3685940"/>
            <a:ext cx="1331581" cy="771563"/>
            <a:chOff x="10930897" y="3583585"/>
            <a:chExt cx="1917615" cy="1111131"/>
          </a:xfrm>
        </p:grpSpPr>
        <p:grpSp>
          <p:nvGrpSpPr>
            <p:cNvPr id="73" name="Agrupar 72"/>
            <p:cNvGrpSpPr/>
            <p:nvPr/>
          </p:nvGrpSpPr>
          <p:grpSpPr>
            <a:xfrm>
              <a:off x="10930897" y="3583585"/>
              <a:ext cx="1917615" cy="1111131"/>
              <a:chOff x="8154923" y="2504032"/>
              <a:chExt cx="1917615" cy="1111131"/>
            </a:xfrm>
          </p:grpSpPr>
          <p:sp>
            <p:nvSpPr>
              <p:cNvPr id="74" name="Retângulo 73"/>
              <p:cNvSpPr/>
              <p:nvPr/>
            </p:nvSpPr>
            <p:spPr>
              <a:xfrm>
                <a:off x="8184885" y="2533401"/>
                <a:ext cx="1849703" cy="1047114"/>
              </a:xfrm>
              <a:prstGeom prst="rect">
                <a:avLst/>
              </a:prstGeom>
              <a:solidFill>
                <a:srgbClr val="FF6F00">
                  <a:alpha val="40000"/>
                </a:srgb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grpSp>
            <p:nvGrpSpPr>
              <p:cNvPr id="76" name="Agrupar 75"/>
              <p:cNvGrpSpPr/>
              <p:nvPr/>
            </p:nvGrpSpPr>
            <p:grpSpPr>
              <a:xfrm>
                <a:off x="8154923" y="2504032"/>
                <a:ext cx="1917615" cy="1111131"/>
                <a:chOff x="8154923" y="2504032"/>
                <a:chExt cx="1917615" cy="1111131"/>
              </a:xfrm>
            </p:grpSpPr>
            <p:sp>
              <p:nvSpPr>
                <p:cNvPr id="77" name="Elipse 76"/>
                <p:cNvSpPr/>
                <p:nvPr/>
              </p:nvSpPr>
              <p:spPr>
                <a:xfrm>
                  <a:off x="8154923" y="250403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79" name="Elipse 78"/>
                <p:cNvSpPr/>
                <p:nvPr/>
              </p:nvSpPr>
              <p:spPr>
                <a:xfrm>
                  <a:off x="9082275" y="250403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80" name="Elipse 79"/>
                <p:cNvSpPr/>
                <p:nvPr/>
              </p:nvSpPr>
              <p:spPr>
                <a:xfrm>
                  <a:off x="10009627" y="250403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81" name="Elipse 80"/>
                <p:cNvSpPr/>
                <p:nvPr/>
              </p:nvSpPr>
              <p:spPr>
                <a:xfrm>
                  <a:off x="8154923" y="355225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82" name="Elipse 81"/>
                <p:cNvSpPr/>
                <p:nvPr/>
              </p:nvSpPr>
              <p:spPr>
                <a:xfrm>
                  <a:off x="9082275" y="355225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83" name="Elipse 82"/>
                <p:cNvSpPr/>
                <p:nvPr/>
              </p:nvSpPr>
              <p:spPr>
                <a:xfrm>
                  <a:off x="10009627" y="355225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84" name="Elipse 83"/>
                <p:cNvSpPr/>
                <p:nvPr/>
              </p:nvSpPr>
              <p:spPr>
                <a:xfrm>
                  <a:off x="8154923" y="3025503"/>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85" name="Elipse 84"/>
                <p:cNvSpPr/>
                <p:nvPr/>
              </p:nvSpPr>
              <p:spPr>
                <a:xfrm>
                  <a:off x="10007724" y="3025503"/>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grpSp>
        </p:grpSp>
        <p:grpSp>
          <p:nvGrpSpPr>
            <p:cNvPr id="27" name="Agrupar 26"/>
            <p:cNvGrpSpPr/>
            <p:nvPr/>
          </p:nvGrpSpPr>
          <p:grpSpPr>
            <a:xfrm>
              <a:off x="10968002" y="3618714"/>
              <a:ext cx="1835271" cy="1035053"/>
              <a:chOff x="10968002" y="3618714"/>
              <a:chExt cx="1835271" cy="1035053"/>
            </a:xfrm>
          </p:grpSpPr>
          <p:sp>
            <p:nvSpPr>
              <p:cNvPr id="89" name="Forma Livre: Forma 88"/>
              <p:cNvSpPr/>
              <p:nvPr/>
            </p:nvSpPr>
            <p:spPr>
              <a:xfrm rot="5400000">
                <a:off x="10968002" y="3618714"/>
                <a:ext cx="123825" cy="123825"/>
              </a:xfrm>
              <a:custGeom>
                <a:avLst/>
                <a:gdLst>
                  <a:gd name="connsiteX0" fmla="*/ 0 w 123825"/>
                  <a:gd name="connsiteY0" fmla="*/ 123825 h 123825"/>
                  <a:gd name="connsiteX1" fmla="*/ 0 w 123825"/>
                  <a:gd name="connsiteY1" fmla="*/ 98018 h 123825"/>
                  <a:gd name="connsiteX2" fmla="*/ 0 w 123825"/>
                  <a:gd name="connsiteY2" fmla="*/ 0 h 123825"/>
                  <a:gd name="connsiteX3" fmla="*/ 25807 w 123825"/>
                  <a:gd name="connsiteY3" fmla="*/ 0 h 123825"/>
                  <a:gd name="connsiteX4" fmla="*/ 25807 w 123825"/>
                  <a:gd name="connsiteY4" fmla="*/ 98018 h 123825"/>
                  <a:gd name="connsiteX5" fmla="*/ 123825 w 123825"/>
                  <a:gd name="connsiteY5" fmla="*/ 98018 h 123825"/>
                  <a:gd name="connsiteX6" fmla="*/ 123825 w 123825"/>
                  <a:gd name="connsiteY6" fmla="*/ 123825 h 123825"/>
                  <a:gd name="connsiteX7" fmla="*/ 25807 w 123825"/>
                  <a:gd name="connsiteY7" fmla="*/ 1238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23825">
                    <a:moveTo>
                      <a:pt x="0" y="123825"/>
                    </a:moveTo>
                    <a:lnTo>
                      <a:pt x="0" y="98018"/>
                    </a:lnTo>
                    <a:lnTo>
                      <a:pt x="0" y="0"/>
                    </a:lnTo>
                    <a:lnTo>
                      <a:pt x="25807" y="0"/>
                    </a:lnTo>
                    <a:lnTo>
                      <a:pt x="25807" y="98018"/>
                    </a:lnTo>
                    <a:lnTo>
                      <a:pt x="123825" y="98018"/>
                    </a:lnTo>
                    <a:lnTo>
                      <a:pt x="123825" y="123825"/>
                    </a:lnTo>
                    <a:lnTo>
                      <a:pt x="25807" y="123825"/>
                    </a:lnTo>
                    <a:close/>
                  </a:path>
                </a:pathLst>
              </a:cu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88" name="Retângulo 87"/>
              <p:cNvSpPr/>
              <p:nvPr/>
            </p:nvSpPr>
            <p:spPr>
              <a:xfrm>
                <a:off x="11827792" y="3618714"/>
                <a:ext cx="123825" cy="25807"/>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90" name="Forma Livre: Forma 89"/>
              <p:cNvSpPr/>
              <p:nvPr/>
            </p:nvSpPr>
            <p:spPr>
              <a:xfrm rot="16200000" flipH="1">
                <a:off x="12679448" y="3618714"/>
                <a:ext cx="123825" cy="123825"/>
              </a:xfrm>
              <a:custGeom>
                <a:avLst/>
                <a:gdLst>
                  <a:gd name="connsiteX0" fmla="*/ 0 w 123825"/>
                  <a:gd name="connsiteY0" fmla="*/ 123825 h 123825"/>
                  <a:gd name="connsiteX1" fmla="*/ 0 w 123825"/>
                  <a:gd name="connsiteY1" fmla="*/ 98018 h 123825"/>
                  <a:gd name="connsiteX2" fmla="*/ 0 w 123825"/>
                  <a:gd name="connsiteY2" fmla="*/ 0 h 123825"/>
                  <a:gd name="connsiteX3" fmla="*/ 25807 w 123825"/>
                  <a:gd name="connsiteY3" fmla="*/ 0 h 123825"/>
                  <a:gd name="connsiteX4" fmla="*/ 25807 w 123825"/>
                  <a:gd name="connsiteY4" fmla="*/ 98018 h 123825"/>
                  <a:gd name="connsiteX5" fmla="*/ 123825 w 123825"/>
                  <a:gd name="connsiteY5" fmla="*/ 98018 h 123825"/>
                  <a:gd name="connsiteX6" fmla="*/ 123825 w 123825"/>
                  <a:gd name="connsiteY6" fmla="*/ 123825 h 123825"/>
                  <a:gd name="connsiteX7" fmla="*/ 25807 w 123825"/>
                  <a:gd name="connsiteY7" fmla="*/ 1238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23825">
                    <a:moveTo>
                      <a:pt x="0" y="123825"/>
                    </a:moveTo>
                    <a:lnTo>
                      <a:pt x="0" y="98018"/>
                    </a:lnTo>
                    <a:lnTo>
                      <a:pt x="0" y="0"/>
                    </a:lnTo>
                    <a:lnTo>
                      <a:pt x="25807" y="0"/>
                    </a:lnTo>
                    <a:lnTo>
                      <a:pt x="25807" y="98018"/>
                    </a:lnTo>
                    <a:lnTo>
                      <a:pt x="123825" y="98018"/>
                    </a:lnTo>
                    <a:lnTo>
                      <a:pt x="123825" y="123825"/>
                    </a:lnTo>
                    <a:lnTo>
                      <a:pt x="25807" y="123825"/>
                    </a:lnTo>
                    <a:close/>
                  </a:path>
                </a:pathLst>
              </a:cu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92" name="Forma Livre: Forma 91"/>
              <p:cNvSpPr/>
              <p:nvPr/>
            </p:nvSpPr>
            <p:spPr>
              <a:xfrm rot="16200000" flipV="1">
                <a:off x="10968002" y="4529942"/>
                <a:ext cx="123825" cy="123825"/>
              </a:xfrm>
              <a:custGeom>
                <a:avLst/>
                <a:gdLst>
                  <a:gd name="connsiteX0" fmla="*/ 0 w 123825"/>
                  <a:gd name="connsiteY0" fmla="*/ 123825 h 123825"/>
                  <a:gd name="connsiteX1" fmla="*/ 0 w 123825"/>
                  <a:gd name="connsiteY1" fmla="*/ 98018 h 123825"/>
                  <a:gd name="connsiteX2" fmla="*/ 0 w 123825"/>
                  <a:gd name="connsiteY2" fmla="*/ 0 h 123825"/>
                  <a:gd name="connsiteX3" fmla="*/ 25807 w 123825"/>
                  <a:gd name="connsiteY3" fmla="*/ 0 h 123825"/>
                  <a:gd name="connsiteX4" fmla="*/ 25807 w 123825"/>
                  <a:gd name="connsiteY4" fmla="*/ 98018 h 123825"/>
                  <a:gd name="connsiteX5" fmla="*/ 123825 w 123825"/>
                  <a:gd name="connsiteY5" fmla="*/ 98018 h 123825"/>
                  <a:gd name="connsiteX6" fmla="*/ 123825 w 123825"/>
                  <a:gd name="connsiteY6" fmla="*/ 123825 h 123825"/>
                  <a:gd name="connsiteX7" fmla="*/ 25807 w 123825"/>
                  <a:gd name="connsiteY7" fmla="*/ 1238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23825">
                    <a:moveTo>
                      <a:pt x="0" y="123825"/>
                    </a:moveTo>
                    <a:lnTo>
                      <a:pt x="0" y="98018"/>
                    </a:lnTo>
                    <a:lnTo>
                      <a:pt x="0" y="0"/>
                    </a:lnTo>
                    <a:lnTo>
                      <a:pt x="25807" y="0"/>
                    </a:lnTo>
                    <a:lnTo>
                      <a:pt x="25807" y="98018"/>
                    </a:lnTo>
                    <a:lnTo>
                      <a:pt x="123825" y="98018"/>
                    </a:lnTo>
                    <a:lnTo>
                      <a:pt x="123825" y="123825"/>
                    </a:lnTo>
                    <a:lnTo>
                      <a:pt x="25807" y="123825"/>
                    </a:lnTo>
                    <a:close/>
                  </a:path>
                </a:pathLst>
              </a:cu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93" name="Retângulo 92"/>
              <p:cNvSpPr/>
              <p:nvPr/>
            </p:nvSpPr>
            <p:spPr>
              <a:xfrm flipV="1">
                <a:off x="11827792" y="4627960"/>
                <a:ext cx="123825" cy="25807"/>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94" name="Forma Livre: Forma 93"/>
              <p:cNvSpPr/>
              <p:nvPr/>
            </p:nvSpPr>
            <p:spPr>
              <a:xfrm rot="5400000" flipH="1" flipV="1">
                <a:off x="12679448" y="4529942"/>
                <a:ext cx="123825" cy="123825"/>
              </a:xfrm>
              <a:custGeom>
                <a:avLst/>
                <a:gdLst>
                  <a:gd name="connsiteX0" fmla="*/ 0 w 123825"/>
                  <a:gd name="connsiteY0" fmla="*/ 123825 h 123825"/>
                  <a:gd name="connsiteX1" fmla="*/ 0 w 123825"/>
                  <a:gd name="connsiteY1" fmla="*/ 98018 h 123825"/>
                  <a:gd name="connsiteX2" fmla="*/ 0 w 123825"/>
                  <a:gd name="connsiteY2" fmla="*/ 0 h 123825"/>
                  <a:gd name="connsiteX3" fmla="*/ 25807 w 123825"/>
                  <a:gd name="connsiteY3" fmla="*/ 0 h 123825"/>
                  <a:gd name="connsiteX4" fmla="*/ 25807 w 123825"/>
                  <a:gd name="connsiteY4" fmla="*/ 98018 h 123825"/>
                  <a:gd name="connsiteX5" fmla="*/ 123825 w 123825"/>
                  <a:gd name="connsiteY5" fmla="*/ 98018 h 123825"/>
                  <a:gd name="connsiteX6" fmla="*/ 123825 w 123825"/>
                  <a:gd name="connsiteY6" fmla="*/ 123825 h 123825"/>
                  <a:gd name="connsiteX7" fmla="*/ 25807 w 123825"/>
                  <a:gd name="connsiteY7" fmla="*/ 1238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23825">
                    <a:moveTo>
                      <a:pt x="0" y="123825"/>
                    </a:moveTo>
                    <a:lnTo>
                      <a:pt x="0" y="98018"/>
                    </a:lnTo>
                    <a:lnTo>
                      <a:pt x="0" y="0"/>
                    </a:lnTo>
                    <a:lnTo>
                      <a:pt x="25807" y="0"/>
                    </a:lnTo>
                    <a:lnTo>
                      <a:pt x="25807" y="98018"/>
                    </a:lnTo>
                    <a:lnTo>
                      <a:pt x="123825" y="98018"/>
                    </a:lnTo>
                    <a:lnTo>
                      <a:pt x="123825" y="123825"/>
                    </a:lnTo>
                    <a:lnTo>
                      <a:pt x="25807" y="123825"/>
                    </a:lnTo>
                    <a:close/>
                  </a:path>
                </a:pathLst>
              </a:cu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95" name="Retângulo 94"/>
              <p:cNvSpPr/>
              <p:nvPr/>
            </p:nvSpPr>
            <p:spPr>
              <a:xfrm rot="5400000">
                <a:off x="10918993" y="4127438"/>
                <a:ext cx="123825" cy="25807"/>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96" name="Retângulo 95"/>
              <p:cNvSpPr/>
              <p:nvPr/>
            </p:nvSpPr>
            <p:spPr>
              <a:xfrm rot="5400000">
                <a:off x="12728457" y="4127438"/>
                <a:ext cx="123825" cy="25807"/>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grpSp>
      </p:grpSp>
      <p:grpSp>
        <p:nvGrpSpPr>
          <p:cNvPr id="97" name="Agrupar 96"/>
          <p:cNvGrpSpPr/>
          <p:nvPr/>
        </p:nvGrpSpPr>
        <p:grpSpPr>
          <a:xfrm>
            <a:off x="7325535" y="3685940"/>
            <a:ext cx="1331581" cy="771563"/>
            <a:chOff x="10930897" y="3583585"/>
            <a:chExt cx="1917615" cy="1111131"/>
          </a:xfrm>
        </p:grpSpPr>
        <p:grpSp>
          <p:nvGrpSpPr>
            <p:cNvPr id="98" name="Agrupar 97"/>
            <p:cNvGrpSpPr/>
            <p:nvPr/>
          </p:nvGrpSpPr>
          <p:grpSpPr>
            <a:xfrm>
              <a:off x="10930897" y="3583585"/>
              <a:ext cx="1917615" cy="1111131"/>
              <a:chOff x="8154923" y="2504032"/>
              <a:chExt cx="1917615" cy="1111131"/>
            </a:xfrm>
          </p:grpSpPr>
          <p:sp>
            <p:nvSpPr>
              <p:cNvPr id="118" name="Retângulo 117"/>
              <p:cNvSpPr/>
              <p:nvPr/>
            </p:nvSpPr>
            <p:spPr>
              <a:xfrm>
                <a:off x="8187311" y="2533401"/>
                <a:ext cx="703723" cy="1047114"/>
              </a:xfrm>
              <a:prstGeom prst="rect">
                <a:avLst/>
              </a:prstGeom>
              <a:solidFill>
                <a:schemeClr val="tx1">
                  <a:lumMod val="65000"/>
                  <a:lumOff val="35000"/>
                </a:schemeClr>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108" name="Retângulo 107"/>
              <p:cNvSpPr/>
              <p:nvPr/>
            </p:nvSpPr>
            <p:spPr>
              <a:xfrm>
                <a:off x="8887859" y="2533401"/>
                <a:ext cx="1146729" cy="1047114"/>
              </a:xfrm>
              <a:prstGeom prst="rect">
                <a:avLst/>
              </a:prstGeom>
              <a:solidFill>
                <a:srgbClr val="FF6F00">
                  <a:alpha val="40000"/>
                </a:srgb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grpSp>
            <p:nvGrpSpPr>
              <p:cNvPr id="109" name="Agrupar 108"/>
              <p:cNvGrpSpPr/>
              <p:nvPr/>
            </p:nvGrpSpPr>
            <p:grpSpPr>
              <a:xfrm>
                <a:off x="8154923" y="2504032"/>
                <a:ext cx="1917615" cy="1111131"/>
                <a:chOff x="8154923" y="2504032"/>
                <a:chExt cx="1917615" cy="1111131"/>
              </a:xfrm>
            </p:grpSpPr>
            <p:sp>
              <p:nvSpPr>
                <p:cNvPr id="111" name="Elipse 110"/>
                <p:cNvSpPr/>
                <p:nvPr/>
              </p:nvSpPr>
              <p:spPr>
                <a:xfrm>
                  <a:off x="9082275" y="250403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112" name="Elipse 111"/>
                <p:cNvSpPr/>
                <p:nvPr/>
              </p:nvSpPr>
              <p:spPr>
                <a:xfrm>
                  <a:off x="10009627" y="250403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114" name="Elipse 113"/>
                <p:cNvSpPr/>
                <p:nvPr/>
              </p:nvSpPr>
              <p:spPr>
                <a:xfrm>
                  <a:off x="9082275" y="355225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115" name="Elipse 114"/>
                <p:cNvSpPr/>
                <p:nvPr/>
              </p:nvSpPr>
              <p:spPr>
                <a:xfrm>
                  <a:off x="10009627" y="355225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117" name="Elipse 116"/>
                <p:cNvSpPr/>
                <p:nvPr/>
              </p:nvSpPr>
              <p:spPr>
                <a:xfrm>
                  <a:off x="10007724" y="3025503"/>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110" name="Elipse 109"/>
                <p:cNvSpPr/>
                <p:nvPr/>
              </p:nvSpPr>
              <p:spPr>
                <a:xfrm>
                  <a:off x="8154923" y="250403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113" name="Elipse 112"/>
                <p:cNvSpPr/>
                <p:nvPr/>
              </p:nvSpPr>
              <p:spPr>
                <a:xfrm>
                  <a:off x="8154923" y="3552252"/>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116" name="Elipse 115"/>
                <p:cNvSpPr/>
                <p:nvPr/>
              </p:nvSpPr>
              <p:spPr>
                <a:xfrm>
                  <a:off x="8154923" y="3025503"/>
                  <a:ext cx="62911" cy="62911"/>
                </a:xfrm>
                <a:prstGeom prst="ellipse">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grpSp>
        </p:grpSp>
        <p:grpSp>
          <p:nvGrpSpPr>
            <p:cNvPr id="99" name="Agrupar 98"/>
            <p:cNvGrpSpPr/>
            <p:nvPr/>
          </p:nvGrpSpPr>
          <p:grpSpPr>
            <a:xfrm>
              <a:off x="11667008" y="3618714"/>
              <a:ext cx="1136265" cy="1035053"/>
              <a:chOff x="11667008" y="3618714"/>
              <a:chExt cx="1136265" cy="1035053"/>
            </a:xfrm>
          </p:grpSpPr>
          <p:sp>
            <p:nvSpPr>
              <p:cNvPr id="100" name="Forma Livre: Forma 99"/>
              <p:cNvSpPr/>
              <p:nvPr/>
            </p:nvSpPr>
            <p:spPr>
              <a:xfrm rot="5400000">
                <a:off x="11667008" y="3618714"/>
                <a:ext cx="123825" cy="123825"/>
              </a:xfrm>
              <a:custGeom>
                <a:avLst/>
                <a:gdLst>
                  <a:gd name="connsiteX0" fmla="*/ 0 w 123825"/>
                  <a:gd name="connsiteY0" fmla="*/ 123825 h 123825"/>
                  <a:gd name="connsiteX1" fmla="*/ 0 w 123825"/>
                  <a:gd name="connsiteY1" fmla="*/ 98018 h 123825"/>
                  <a:gd name="connsiteX2" fmla="*/ 0 w 123825"/>
                  <a:gd name="connsiteY2" fmla="*/ 0 h 123825"/>
                  <a:gd name="connsiteX3" fmla="*/ 25807 w 123825"/>
                  <a:gd name="connsiteY3" fmla="*/ 0 h 123825"/>
                  <a:gd name="connsiteX4" fmla="*/ 25807 w 123825"/>
                  <a:gd name="connsiteY4" fmla="*/ 98018 h 123825"/>
                  <a:gd name="connsiteX5" fmla="*/ 123825 w 123825"/>
                  <a:gd name="connsiteY5" fmla="*/ 98018 h 123825"/>
                  <a:gd name="connsiteX6" fmla="*/ 123825 w 123825"/>
                  <a:gd name="connsiteY6" fmla="*/ 123825 h 123825"/>
                  <a:gd name="connsiteX7" fmla="*/ 25807 w 123825"/>
                  <a:gd name="connsiteY7" fmla="*/ 1238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23825">
                    <a:moveTo>
                      <a:pt x="0" y="123825"/>
                    </a:moveTo>
                    <a:lnTo>
                      <a:pt x="0" y="98018"/>
                    </a:lnTo>
                    <a:lnTo>
                      <a:pt x="0" y="0"/>
                    </a:lnTo>
                    <a:lnTo>
                      <a:pt x="25807" y="0"/>
                    </a:lnTo>
                    <a:lnTo>
                      <a:pt x="25807" y="98018"/>
                    </a:lnTo>
                    <a:lnTo>
                      <a:pt x="123825" y="98018"/>
                    </a:lnTo>
                    <a:lnTo>
                      <a:pt x="123825" y="123825"/>
                    </a:lnTo>
                    <a:lnTo>
                      <a:pt x="25807" y="123825"/>
                    </a:lnTo>
                    <a:close/>
                  </a:path>
                </a:pathLst>
              </a:cu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101" name="Retângulo 100"/>
              <p:cNvSpPr/>
              <p:nvPr/>
            </p:nvSpPr>
            <p:spPr>
              <a:xfrm>
                <a:off x="12175285" y="3618714"/>
                <a:ext cx="123825" cy="25807"/>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102" name="Forma Livre: Forma 101"/>
              <p:cNvSpPr/>
              <p:nvPr/>
            </p:nvSpPr>
            <p:spPr>
              <a:xfrm rot="16200000" flipH="1">
                <a:off x="12679448" y="3618714"/>
                <a:ext cx="123825" cy="123825"/>
              </a:xfrm>
              <a:custGeom>
                <a:avLst/>
                <a:gdLst>
                  <a:gd name="connsiteX0" fmla="*/ 0 w 123825"/>
                  <a:gd name="connsiteY0" fmla="*/ 123825 h 123825"/>
                  <a:gd name="connsiteX1" fmla="*/ 0 w 123825"/>
                  <a:gd name="connsiteY1" fmla="*/ 98018 h 123825"/>
                  <a:gd name="connsiteX2" fmla="*/ 0 w 123825"/>
                  <a:gd name="connsiteY2" fmla="*/ 0 h 123825"/>
                  <a:gd name="connsiteX3" fmla="*/ 25807 w 123825"/>
                  <a:gd name="connsiteY3" fmla="*/ 0 h 123825"/>
                  <a:gd name="connsiteX4" fmla="*/ 25807 w 123825"/>
                  <a:gd name="connsiteY4" fmla="*/ 98018 h 123825"/>
                  <a:gd name="connsiteX5" fmla="*/ 123825 w 123825"/>
                  <a:gd name="connsiteY5" fmla="*/ 98018 h 123825"/>
                  <a:gd name="connsiteX6" fmla="*/ 123825 w 123825"/>
                  <a:gd name="connsiteY6" fmla="*/ 123825 h 123825"/>
                  <a:gd name="connsiteX7" fmla="*/ 25807 w 123825"/>
                  <a:gd name="connsiteY7" fmla="*/ 1238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23825">
                    <a:moveTo>
                      <a:pt x="0" y="123825"/>
                    </a:moveTo>
                    <a:lnTo>
                      <a:pt x="0" y="98018"/>
                    </a:lnTo>
                    <a:lnTo>
                      <a:pt x="0" y="0"/>
                    </a:lnTo>
                    <a:lnTo>
                      <a:pt x="25807" y="0"/>
                    </a:lnTo>
                    <a:lnTo>
                      <a:pt x="25807" y="98018"/>
                    </a:lnTo>
                    <a:lnTo>
                      <a:pt x="123825" y="98018"/>
                    </a:lnTo>
                    <a:lnTo>
                      <a:pt x="123825" y="123825"/>
                    </a:lnTo>
                    <a:lnTo>
                      <a:pt x="25807" y="123825"/>
                    </a:lnTo>
                    <a:close/>
                  </a:path>
                </a:pathLst>
              </a:cu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103" name="Forma Livre: Forma 102"/>
              <p:cNvSpPr/>
              <p:nvPr/>
            </p:nvSpPr>
            <p:spPr>
              <a:xfrm rot="16200000" flipV="1">
                <a:off x="11667008" y="4529942"/>
                <a:ext cx="123825" cy="123825"/>
              </a:xfrm>
              <a:custGeom>
                <a:avLst/>
                <a:gdLst>
                  <a:gd name="connsiteX0" fmla="*/ 0 w 123825"/>
                  <a:gd name="connsiteY0" fmla="*/ 123825 h 123825"/>
                  <a:gd name="connsiteX1" fmla="*/ 0 w 123825"/>
                  <a:gd name="connsiteY1" fmla="*/ 98018 h 123825"/>
                  <a:gd name="connsiteX2" fmla="*/ 0 w 123825"/>
                  <a:gd name="connsiteY2" fmla="*/ 0 h 123825"/>
                  <a:gd name="connsiteX3" fmla="*/ 25807 w 123825"/>
                  <a:gd name="connsiteY3" fmla="*/ 0 h 123825"/>
                  <a:gd name="connsiteX4" fmla="*/ 25807 w 123825"/>
                  <a:gd name="connsiteY4" fmla="*/ 98018 h 123825"/>
                  <a:gd name="connsiteX5" fmla="*/ 123825 w 123825"/>
                  <a:gd name="connsiteY5" fmla="*/ 98018 h 123825"/>
                  <a:gd name="connsiteX6" fmla="*/ 123825 w 123825"/>
                  <a:gd name="connsiteY6" fmla="*/ 123825 h 123825"/>
                  <a:gd name="connsiteX7" fmla="*/ 25807 w 123825"/>
                  <a:gd name="connsiteY7" fmla="*/ 1238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23825">
                    <a:moveTo>
                      <a:pt x="0" y="123825"/>
                    </a:moveTo>
                    <a:lnTo>
                      <a:pt x="0" y="98018"/>
                    </a:lnTo>
                    <a:lnTo>
                      <a:pt x="0" y="0"/>
                    </a:lnTo>
                    <a:lnTo>
                      <a:pt x="25807" y="0"/>
                    </a:lnTo>
                    <a:lnTo>
                      <a:pt x="25807" y="98018"/>
                    </a:lnTo>
                    <a:lnTo>
                      <a:pt x="123825" y="98018"/>
                    </a:lnTo>
                    <a:lnTo>
                      <a:pt x="123825" y="123825"/>
                    </a:lnTo>
                    <a:lnTo>
                      <a:pt x="25807" y="123825"/>
                    </a:lnTo>
                    <a:close/>
                  </a:path>
                </a:pathLst>
              </a:cu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104" name="Retângulo 103"/>
              <p:cNvSpPr/>
              <p:nvPr/>
            </p:nvSpPr>
            <p:spPr>
              <a:xfrm flipV="1">
                <a:off x="12175285" y="4627960"/>
                <a:ext cx="123825" cy="25807"/>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105" name="Forma Livre: Forma 104"/>
              <p:cNvSpPr/>
              <p:nvPr/>
            </p:nvSpPr>
            <p:spPr>
              <a:xfrm rot="5400000" flipH="1" flipV="1">
                <a:off x="12679448" y="4529942"/>
                <a:ext cx="123825" cy="123825"/>
              </a:xfrm>
              <a:custGeom>
                <a:avLst/>
                <a:gdLst>
                  <a:gd name="connsiteX0" fmla="*/ 0 w 123825"/>
                  <a:gd name="connsiteY0" fmla="*/ 123825 h 123825"/>
                  <a:gd name="connsiteX1" fmla="*/ 0 w 123825"/>
                  <a:gd name="connsiteY1" fmla="*/ 98018 h 123825"/>
                  <a:gd name="connsiteX2" fmla="*/ 0 w 123825"/>
                  <a:gd name="connsiteY2" fmla="*/ 0 h 123825"/>
                  <a:gd name="connsiteX3" fmla="*/ 25807 w 123825"/>
                  <a:gd name="connsiteY3" fmla="*/ 0 h 123825"/>
                  <a:gd name="connsiteX4" fmla="*/ 25807 w 123825"/>
                  <a:gd name="connsiteY4" fmla="*/ 98018 h 123825"/>
                  <a:gd name="connsiteX5" fmla="*/ 123825 w 123825"/>
                  <a:gd name="connsiteY5" fmla="*/ 98018 h 123825"/>
                  <a:gd name="connsiteX6" fmla="*/ 123825 w 123825"/>
                  <a:gd name="connsiteY6" fmla="*/ 123825 h 123825"/>
                  <a:gd name="connsiteX7" fmla="*/ 25807 w 123825"/>
                  <a:gd name="connsiteY7" fmla="*/ 1238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23825">
                    <a:moveTo>
                      <a:pt x="0" y="123825"/>
                    </a:moveTo>
                    <a:lnTo>
                      <a:pt x="0" y="98018"/>
                    </a:lnTo>
                    <a:lnTo>
                      <a:pt x="0" y="0"/>
                    </a:lnTo>
                    <a:lnTo>
                      <a:pt x="25807" y="0"/>
                    </a:lnTo>
                    <a:lnTo>
                      <a:pt x="25807" y="98018"/>
                    </a:lnTo>
                    <a:lnTo>
                      <a:pt x="123825" y="98018"/>
                    </a:lnTo>
                    <a:lnTo>
                      <a:pt x="123825" y="123825"/>
                    </a:lnTo>
                    <a:lnTo>
                      <a:pt x="25807" y="123825"/>
                    </a:lnTo>
                    <a:close/>
                  </a:path>
                </a:pathLst>
              </a:cu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106" name="Retângulo 105"/>
              <p:cNvSpPr/>
              <p:nvPr/>
            </p:nvSpPr>
            <p:spPr>
              <a:xfrm rot="5400000">
                <a:off x="11617999" y="4127438"/>
                <a:ext cx="123825" cy="25807"/>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sp>
            <p:nvSpPr>
              <p:cNvPr id="107" name="Retângulo 106"/>
              <p:cNvSpPr/>
              <p:nvPr/>
            </p:nvSpPr>
            <p:spPr>
              <a:xfrm rot="5400000">
                <a:off x="12728457" y="4127438"/>
                <a:ext cx="123825" cy="25807"/>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pt-BR" sz="1250"/>
              </a:p>
            </p:txBody>
          </p:sp>
        </p:grpSp>
      </p:grpSp>
      <p:grpSp>
        <p:nvGrpSpPr>
          <p:cNvPr id="29" name="Agrupar 28"/>
          <p:cNvGrpSpPr/>
          <p:nvPr/>
        </p:nvGrpSpPr>
        <p:grpSpPr>
          <a:xfrm>
            <a:off x="8972779" y="3708166"/>
            <a:ext cx="1286046" cy="727110"/>
            <a:chOff x="12921736" y="5341591"/>
            <a:chExt cx="1852040" cy="1047114"/>
          </a:xfrm>
        </p:grpSpPr>
        <p:sp>
          <p:nvSpPr>
            <p:cNvPr id="130" name="Retângulo 129"/>
            <p:cNvSpPr/>
            <p:nvPr/>
          </p:nvSpPr>
          <p:spPr>
            <a:xfrm>
              <a:off x="12921736" y="5341591"/>
              <a:ext cx="703723" cy="1047114"/>
            </a:xfrm>
            <a:prstGeom prst="rect">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131" name="Retângulo 130"/>
            <p:cNvSpPr/>
            <p:nvPr/>
          </p:nvSpPr>
          <p:spPr>
            <a:xfrm>
              <a:off x="13627047" y="5341591"/>
              <a:ext cx="1146729" cy="1047114"/>
            </a:xfrm>
            <a:prstGeom prst="rect">
              <a:avLst/>
            </a:prstGeom>
            <a:solidFill>
              <a:srgbClr val="FF6F00">
                <a:alpha val="40000"/>
              </a:srgb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grpSp>
      <p:sp>
        <p:nvSpPr>
          <p:cNvPr id="91" name="CaixaDeTexto 6"/>
          <p:cNvSpPr txBox="1">
            <a:spLocks noChangeArrowheads="1"/>
          </p:cNvSpPr>
          <p:nvPr/>
        </p:nvSpPr>
        <p:spPr bwMode="auto">
          <a:xfrm>
            <a:off x="2839401" y="1356428"/>
            <a:ext cx="1127945" cy="98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pt-BR"/>
            </a:defPPr>
            <a:lvl1pPr eaLnBrk="1" hangingPunct="1">
              <a:spcAft>
                <a:spcPts val="911"/>
              </a:spcAft>
              <a:buSzPct val="110000"/>
              <a:defRPr sz="1100">
                <a:solidFill>
                  <a:srgbClr val="000000"/>
                </a:solidFill>
                <a:latin typeface="Segoe UI" panose="020B0502040204020203" pitchFamily="34" charset="0"/>
                <a:cs typeface="Segoe UI" panose="020B0502040204020203" pitchFamily="34" charset="0"/>
              </a:defRPr>
            </a:lvl1pPr>
          </a:lstStyle>
          <a:p>
            <a:pPr>
              <a:spcAft>
                <a:spcPts val="139"/>
              </a:spcAft>
            </a:pPr>
            <a:r>
              <a:rPr lang="pt-BR" sz="972" dirty="0">
                <a:solidFill>
                  <a:srgbClr val="404040"/>
                </a:solidFill>
                <a:latin typeface="Calibri" panose="020F0502020204030204" pitchFamily="34" charset="0"/>
              </a:rPr>
              <a:t>Experimente usar </a:t>
            </a:r>
            <a:br>
              <a:rPr lang="pt-BR" sz="972" dirty="0">
                <a:solidFill>
                  <a:srgbClr val="404040"/>
                </a:solidFill>
                <a:latin typeface="Calibri" panose="020F0502020204030204" pitchFamily="34" charset="0"/>
              </a:rPr>
            </a:br>
            <a:r>
              <a:rPr lang="pt-BR" sz="972" dirty="0">
                <a:solidFill>
                  <a:srgbClr val="404040"/>
                </a:solidFill>
                <a:latin typeface="Calibri" panose="020F0502020204030204" pitchFamily="34" charset="0"/>
              </a:rPr>
              <a:t>a ferramenta </a:t>
            </a:r>
            <a:r>
              <a:rPr lang="pt-BR" sz="972" b="1" dirty="0">
                <a:solidFill>
                  <a:srgbClr val="404040"/>
                </a:solidFill>
                <a:latin typeface="Calibri" panose="020F0502020204030204" pitchFamily="34" charset="0"/>
              </a:rPr>
              <a:t>Cortar </a:t>
            </a:r>
            <a:r>
              <a:rPr lang="pt-BR" sz="972" dirty="0">
                <a:solidFill>
                  <a:srgbClr val="404040"/>
                </a:solidFill>
                <a:latin typeface="Calibri" panose="020F0502020204030204" pitchFamily="34" charset="0"/>
              </a:rPr>
              <a:t>com essa textura, ela pode ficar maior ou menor!</a:t>
            </a:r>
          </a:p>
        </p:txBody>
      </p:sp>
      <p:sp>
        <p:nvSpPr>
          <p:cNvPr id="120" name="Forma Livre: Forma 119"/>
          <p:cNvSpPr/>
          <p:nvPr/>
        </p:nvSpPr>
        <p:spPr>
          <a:xfrm rot="19800000">
            <a:off x="2310074" y="653863"/>
            <a:ext cx="1608816" cy="1088542"/>
          </a:xfrm>
          <a:custGeom>
            <a:avLst/>
            <a:gdLst>
              <a:gd name="connsiteX0" fmla="*/ 20355 w 2316863"/>
              <a:gd name="connsiteY0" fmla="*/ 0 h 1567614"/>
              <a:gd name="connsiteX1" fmla="*/ 2316863 w 2316863"/>
              <a:gd name="connsiteY1" fmla="*/ 1325889 h 1567614"/>
              <a:gd name="connsiteX2" fmla="*/ 2177303 w 2316863"/>
              <a:gd name="connsiteY2" fmla="*/ 1567614 h 1567614"/>
              <a:gd name="connsiteX3" fmla="*/ 0 w 2316863"/>
              <a:gd name="connsiteY3" fmla="*/ 310548 h 1567614"/>
              <a:gd name="connsiteX4" fmla="*/ 0 w 2316863"/>
              <a:gd name="connsiteY4" fmla="*/ 35256 h 1567614"/>
              <a:gd name="connsiteX5" fmla="*/ 20355 w 2316863"/>
              <a:gd name="connsiteY5" fmla="*/ 0 h 1567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6863" h="1567614">
                <a:moveTo>
                  <a:pt x="20355" y="0"/>
                </a:moveTo>
                <a:lnTo>
                  <a:pt x="2316863" y="1325889"/>
                </a:lnTo>
                <a:lnTo>
                  <a:pt x="2177303" y="1567614"/>
                </a:lnTo>
                <a:lnTo>
                  <a:pt x="0" y="310548"/>
                </a:lnTo>
                <a:lnTo>
                  <a:pt x="0" y="35256"/>
                </a:lnTo>
                <a:lnTo>
                  <a:pt x="2035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33" name="Retângulo 32"/>
          <p:cNvSpPr/>
          <p:nvPr/>
        </p:nvSpPr>
        <p:spPr>
          <a:xfrm>
            <a:off x="2810774" y="1101283"/>
            <a:ext cx="439544" cy="263277"/>
          </a:xfrm>
          <a:prstGeom prst="rect">
            <a:avLst/>
          </a:prstGeom>
        </p:spPr>
        <p:txBody>
          <a:bodyPr wrap="none">
            <a:spAutoFit/>
          </a:bodyPr>
          <a:lstStyle/>
          <a:p>
            <a:pPr lvl="0" algn="ctr"/>
            <a:r>
              <a:rPr lang="da-DK" sz="1111" b="1">
                <a:solidFill>
                  <a:srgbClr val="FF6F00"/>
                </a:solidFill>
                <a:latin typeface="Calibri" panose="020F0502020204030204" pitchFamily="34" charset="0"/>
                <a:ea typeface="Segoe UI" panose="020B0502040204020203" pitchFamily="34" charset="0"/>
                <a:cs typeface="Segoe UI" panose="020B0502040204020203" pitchFamily="34" charset="0"/>
              </a:rPr>
              <a:t>Dica</a:t>
            </a:r>
            <a:endParaRPr lang="da-DK" sz="1111" b="1" dirty="0">
              <a:solidFill>
                <a:srgbClr val="FF6F00"/>
              </a:solidFill>
              <a:latin typeface="Calibri" panose="020F0502020204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75664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tângulo 54">
            <a:extLst>
              <a:ext uri="{FF2B5EF4-FFF2-40B4-BE49-F238E27FC236}">
                <a16:creationId xmlns:a16="http://schemas.microsoft.com/office/drawing/2014/main" id="{85886193-9F88-4DA4-A55D-6176BD7193EA}"/>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10" name="Retângulo 9">
            <a:extLst>
              <a:ext uri="{FF2B5EF4-FFF2-40B4-BE49-F238E27FC236}">
                <a16:creationId xmlns:a16="http://schemas.microsoft.com/office/drawing/2014/main" id="{D1CEB5C5-9CCD-4EC2-B02C-4DA504A52D56}"/>
              </a:ext>
            </a:extLst>
          </p:cNvPr>
          <p:cNvSpPr/>
          <p:nvPr/>
        </p:nvSpPr>
        <p:spPr>
          <a:xfrm>
            <a:off x="0" y="689"/>
            <a:ext cx="12192000" cy="3827863"/>
          </a:xfrm>
          <a:prstGeom prst="rect">
            <a:avLst/>
          </a:prstGeom>
          <a:gradFill>
            <a:gsLst>
              <a:gs pos="0">
                <a:srgbClr val="FFAF0A"/>
              </a:gs>
              <a:gs pos="100000">
                <a:srgbClr val="FF6E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pic>
        <p:nvPicPr>
          <p:cNvPr id="11" name="Gráfico 10">
            <a:extLst>
              <a:ext uri="{FF2B5EF4-FFF2-40B4-BE49-F238E27FC236}">
                <a16:creationId xmlns:a16="http://schemas.microsoft.com/office/drawing/2014/main" id="{708759D7-49C8-406A-92A9-0CAF8E345A0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39" t="3381" r="2518" b="57224"/>
          <a:stretch/>
        </p:blipFill>
        <p:spPr>
          <a:xfrm>
            <a:off x="52913" y="689"/>
            <a:ext cx="6455366" cy="2915022"/>
          </a:xfrm>
          <a:prstGeom prst="rect">
            <a:avLst/>
          </a:prstGeom>
        </p:spPr>
      </p:pic>
      <p:sp>
        <p:nvSpPr>
          <p:cNvPr id="13" name="Retângulo 12">
            <a:extLst>
              <a:ext uri="{FF2B5EF4-FFF2-40B4-BE49-F238E27FC236}">
                <a16:creationId xmlns:a16="http://schemas.microsoft.com/office/drawing/2014/main" id="{46F7D715-7672-4F66-8812-FF253EC9C3E6}"/>
              </a:ext>
            </a:extLst>
          </p:cNvPr>
          <p:cNvSpPr/>
          <p:nvPr/>
        </p:nvSpPr>
        <p:spPr>
          <a:xfrm>
            <a:off x="462988" y="2366405"/>
            <a:ext cx="11284966" cy="3556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19" name="Retângulo 18">
            <a:extLst>
              <a:ext uri="{FF2B5EF4-FFF2-40B4-BE49-F238E27FC236}">
                <a16:creationId xmlns:a16="http://schemas.microsoft.com/office/drawing/2014/main" id="{AFE7B0DC-BAB2-4AF4-BD03-80AF96C909FE}"/>
              </a:ext>
            </a:extLst>
          </p:cNvPr>
          <p:cNvSpPr/>
          <p:nvPr/>
        </p:nvSpPr>
        <p:spPr>
          <a:xfrm>
            <a:off x="199154" y="689"/>
            <a:ext cx="4556956" cy="685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cxnSp>
        <p:nvCxnSpPr>
          <p:cNvPr id="20" name="Conector reto 19">
            <a:extLst>
              <a:ext uri="{FF2B5EF4-FFF2-40B4-BE49-F238E27FC236}">
                <a16:creationId xmlns:a16="http://schemas.microsoft.com/office/drawing/2014/main" id="{73759781-DC8C-45E0-B7A1-9771F7C88A9C}"/>
              </a:ext>
            </a:extLst>
          </p:cNvPr>
          <p:cNvCxnSpPr/>
          <p:nvPr/>
        </p:nvCxnSpPr>
        <p:spPr>
          <a:xfrm>
            <a:off x="199154" y="689"/>
            <a:ext cx="4556956" cy="6849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04E0C536-019E-418B-B03A-5A5D92E0BDB7}"/>
              </a:ext>
            </a:extLst>
          </p:cNvPr>
          <p:cNvCxnSpPr>
            <a:cxnSpLocks/>
          </p:cNvCxnSpPr>
          <p:nvPr/>
        </p:nvCxnSpPr>
        <p:spPr>
          <a:xfrm flipH="1">
            <a:off x="207323" y="689"/>
            <a:ext cx="4556956" cy="6849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5E2A9E95-7AC4-4BFF-AC30-200333C9E0F1}"/>
              </a:ext>
            </a:extLst>
          </p:cNvPr>
          <p:cNvSpPr txBox="1"/>
          <p:nvPr/>
        </p:nvSpPr>
        <p:spPr>
          <a:xfrm>
            <a:off x="355539" y="3185305"/>
            <a:ext cx="1218618" cy="487393"/>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dirty="0">
                <a:solidFill>
                  <a:prstClr val="white"/>
                </a:solidFill>
                <a:latin typeface="Calibri"/>
              </a:rPr>
              <a:t>Insira uma imagem relacionada com seu tema</a:t>
            </a:r>
          </a:p>
        </p:txBody>
      </p:sp>
      <p:pic>
        <p:nvPicPr>
          <p:cNvPr id="23" name="Gráfico 22">
            <a:extLst>
              <a:ext uri="{FF2B5EF4-FFF2-40B4-BE49-F238E27FC236}">
                <a16:creationId xmlns:a16="http://schemas.microsoft.com/office/drawing/2014/main" id="{FEEC406F-A693-4619-95A7-779520E1274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39" t="3381" r="13066" b="57224"/>
          <a:stretch/>
        </p:blipFill>
        <p:spPr>
          <a:xfrm>
            <a:off x="6508279" y="689"/>
            <a:ext cx="5674902" cy="2915022"/>
          </a:xfrm>
          <a:prstGeom prst="rect">
            <a:avLst/>
          </a:prstGeom>
        </p:spPr>
      </p:pic>
      <p:grpSp>
        <p:nvGrpSpPr>
          <p:cNvPr id="3" name="Agrupar 2">
            <a:extLst>
              <a:ext uri="{FF2B5EF4-FFF2-40B4-BE49-F238E27FC236}">
                <a16:creationId xmlns:a16="http://schemas.microsoft.com/office/drawing/2014/main" id="{FE8E3F04-37F4-45ED-8D09-F9DAECB7CC8E}"/>
              </a:ext>
            </a:extLst>
          </p:cNvPr>
          <p:cNvGrpSpPr/>
          <p:nvPr/>
        </p:nvGrpSpPr>
        <p:grpSpPr>
          <a:xfrm>
            <a:off x="5474615" y="3619702"/>
            <a:ext cx="3652850" cy="1049796"/>
            <a:chOff x="7636365" y="2578138"/>
            <a:chExt cx="5260485" cy="1511816"/>
          </a:xfrm>
        </p:grpSpPr>
        <p:sp>
          <p:nvSpPr>
            <p:cNvPr id="40" name="Retângulo 10">
              <a:extLst>
                <a:ext uri="{FF2B5EF4-FFF2-40B4-BE49-F238E27FC236}">
                  <a16:creationId xmlns:a16="http://schemas.microsoft.com/office/drawing/2014/main" id="{C40F86C2-5961-481A-94AA-14547F0DD40C}"/>
                </a:ext>
              </a:extLst>
            </p:cNvPr>
            <p:cNvSpPr>
              <a:spLocks noChangeArrowheads="1"/>
            </p:cNvSpPr>
            <p:nvPr/>
          </p:nvSpPr>
          <p:spPr bwMode="auto">
            <a:xfrm>
              <a:off x="7636365" y="2643404"/>
              <a:ext cx="526048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FFAF0A"/>
                  </a:solidFill>
                  <a:latin typeface="Britannic Bold" panose="020B0903060703020204" pitchFamily="34" charset="0"/>
                  <a:ea typeface="ＭＳ Ｐゴシック" panose="020B0600070205080204" pitchFamily="34" charset="-128"/>
                </a:rPr>
                <a:t>destaque</a:t>
              </a:r>
            </a:p>
          </p:txBody>
        </p:sp>
        <p:sp>
          <p:nvSpPr>
            <p:cNvPr id="41" name="Espaço Reservado para Conteúdo 2">
              <a:extLst>
                <a:ext uri="{FF2B5EF4-FFF2-40B4-BE49-F238E27FC236}">
                  <a16:creationId xmlns:a16="http://schemas.microsoft.com/office/drawing/2014/main" id="{F4F3C983-46CF-43F9-ACA1-D69E4557927B}"/>
                </a:ext>
              </a:extLst>
            </p:cNvPr>
            <p:cNvSpPr txBox="1">
              <a:spLocks/>
            </p:cNvSpPr>
            <p:nvPr/>
          </p:nvSpPr>
          <p:spPr>
            <a:xfrm>
              <a:off x="7739229" y="2578138"/>
              <a:ext cx="2798141" cy="300767"/>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528" spc="208" dirty="0">
                  <a:solidFill>
                    <a:prstClr val="black"/>
                  </a:solidFill>
                  <a:latin typeface="Calibri"/>
                </a:rPr>
                <a:t>SEU TÍTULO COM</a:t>
              </a:r>
            </a:p>
          </p:txBody>
        </p:sp>
      </p:grpSp>
      <p:sp>
        <p:nvSpPr>
          <p:cNvPr id="42" name="Retângulo 41">
            <a:extLst>
              <a:ext uri="{FF2B5EF4-FFF2-40B4-BE49-F238E27FC236}">
                <a16:creationId xmlns:a16="http://schemas.microsoft.com/office/drawing/2014/main" id="{FD509542-5344-49C4-9DAA-F6E3F6AA23DF}"/>
              </a:ext>
            </a:extLst>
          </p:cNvPr>
          <p:cNvSpPr/>
          <p:nvPr/>
        </p:nvSpPr>
        <p:spPr>
          <a:xfrm>
            <a:off x="9440440" y="1576776"/>
            <a:ext cx="1811904" cy="1575018"/>
          </a:xfrm>
          <a:prstGeom prst="rect">
            <a:avLst/>
          </a:prstGeom>
          <a:solidFill>
            <a:srgbClr val="FF6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6" name="Retângulo 5">
            <a:extLst>
              <a:ext uri="{FF2B5EF4-FFF2-40B4-BE49-F238E27FC236}">
                <a16:creationId xmlns:a16="http://schemas.microsoft.com/office/drawing/2014/main" id="{C25B1BC4-92A9-47D3-8C11-4D3C603EE82F}"/>
              </a:ext>
            </a:extLst>
          </p:cNvPr>
          <p:cNvSpPr/>
          <p:nvPr/>
        </p:nvSpPr>
        <p:spPr>
          <a:xfrm>
            <a:off x="9239197" y="2916186"/>
            <a:ext cx="471216" cy="471216"/>
          </a:xfrm>
          <a:prstGeom prst="rect">
            <a:avLst/>
          </a:prstGeom>
          <a:solidFill>
            <a:srgbClr val="FFA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49" name="Retângulo 48">
            <a:extLst>
              <a:ext uri="{FF2B5EF4-FFF2-40B4-BE49-F238E27FC236}">
                <a16:creationId xmlns:a16="http://schemas.microsoft.com/office/drawing/2014/main" id="{BE641631-B613-40CD-B99A-0E54CB60EA1A}"/>
              </a:ext>
            </a:extLst>
          </p:cNvPr>
          <p:cNvSpPr/>
          <p:nvPr/>
        </p:nvSpPr>
        <p:spPr>
          <a:xfrm>
            <a:off x="10118952" y="953215"/>
            <a:ext cx="1291078" cy="129107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grpSp>
        <p:nvGrpSpPr>
          <p:cNvPr id="54" name="Agrupar 53">
            <a:extLst>
              <a:ext uri="{FF2B5EF4-FFF2-40B4-BE49-F238E27FC236}">
                <a16:creationId xmlns:a16="http://schemas.microsoft.com/office/drawing/2014/main" id="{9CC9B8E5-04AD-461E-ACCD-71BFFB408741}"/>
              </a:ext>
            </a:extLst>
          </p:cNvPr>
          <p:cNvGrpSpPr/>
          <p:nvPr/>
        </p:nvGrpSpPr>
        <p:grpSpPr>
          <a:xfrm>
            <a:off x="10118952" y="952968"/>
            <a:ext cx="1291078" cy="1291324"/>
            <a:chOff x="439202" y="150511"/>
            <a:chExt cx="6574255" cy="9865245"/>
          </a:xfrm>
        </p:grpSpPr>
        <p:cxnSp>
          <p:nvCxnSpPr>
            <p:cNvPr id="51" name="Conector reto 50">
              <a:extLst>
                <a:ext uri="{FF2B5EF4-FFF2-40B4-BE49-F238E27FC236}">
                  <a16:creationId xmlns:a16="http://schemas.microsoft.com/office/drawing/2014/main" id="{13D5E2A3-7CD8-452C-AF9C-B11DF07A7104}"/>
                </a:ext>
              </a:extLst>
            </p:cNvPr>
            <p:cNvCxnSpPr/>
            <p:nvPr/>
          </p:nvCxnSpPr>
          <p:spPr>
            <a:xfrm>
              <a:off x="439202" y="152400"/>
              <a:ext cx="6562491" cy="9863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Conector reto 51">
              <a:extLst>
                <a:ext uri="{FF2B5EF4-FFF2-40B4-BE49-F238E27FC236}">
                  <a16:creationId xmlns:a16="http://schemas.microsoft.com/office/drawing/2014/main" id="{50AB28D5-F6C6-460A-ACF2-7259A83B25EE}"/>
                </a:ext>
              </a:extLst>
            </p:cNvPr>
            <p:cNvCxnSpPr>
              <a:cxnSpLocks/>
            </p:cNvCxnSpPr>
            <p:nvPr/>
          </p:nvCxnSpPr>
          <p:spPr>
            <a:xfrm flipH="1">
              <a:off x="450966" y="152400"/>
              <a:ext cx="6562491" cy="9863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CaixaDeTexto 52">
              <a:extLst>
                <a:ext uri="{FF2B5EF4-FFF2-40B4-BE49-F238E27FC236}">
                  <a16:creationId xmlns:a16="http://schemas.microsoft.com/office/drawing/2014/main" id="{10483961-77C3-4916-86DF-BC77032B18D0}"/>
                </a:ext>
              </a:extLst>
            </p:cNvPr>
            <p:cNvSpPr txBox="1"/>
            <p:nvPr/>
          </p:nvSpPr>
          <p:spPr>
            <a:xfrm>
              <a:off x="1149296" y="150511"/>
              <a:ext cx="5059033" cy="2925132"/>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ctr" defTabSz="634959" eaLnBrk="0" fontAlgn="base" hangingPunct="0">
                <a:spcAft>
                  <a:spcPct val="0"/>
                </a:spcAft>
                <a:defRPr/>
              </a:pPr>
              <a:r>
                <a:rPr lang="en-US" sz="1111" dirty="0" err="1">
                  <a:solidFill>
                    <a:prstClr val="white"/>
                  </a:solidFill>
                  <a:latin typeface="Calibri"/>
                </a:rPr>
                <a:t>Insira</a:t>
              </a:r>
              <a:r>
                <a:rPr lang="en-US" sz="1111" dirty="0">
                  <a:solidFill>
                    <a:prstClr val="white"/>
                  </a:solidFill>
                  <a:latin typeface="Calibri"/>
                </a:rPr>
                <a:t> </a:t>
              </a:r>
              <a:r>
                <a:rPr lang="en-US" sz="1111" dirty="0" err="1">
                  <a:solidFill>
                    <a:prstClr val="white"/>
                  </a:solidFill>
                  <a:latin typeface="Calibri"/>
                </a:rPr>
                <a:t>aqui</a:t>
              </a:r>
              <a:r>
                <a:rPr lang="en-US" sz="1111" dirty="0">
                  <a:solidFill>
                    <a:prstClr val="white"/>
                  </a:solidFill>
                  <a:latin typeface="Calibri"/>
                </a:rPr>
                <a:t> </a:t>
              </a:r>
              <a:r>
                <a:rPr lang="en-US" sz="1111" dirty="0" err="1">
                  <a:solidFill>
                    <a:prstClr val="white"/>
                  </a:solidFill>
                  <a:latin typeface="Calibri"/>
                </a:rPr>
                <a:t>seu</a:t>
              </a:r>
              <a:r>
                <a:rPr lang="en-US" sz="1111" dirty="0">
                  <a:solidFill>
                    <a:prstClr val="white"/>
                  </a:solidFill>
                  <a:latin typeface="Calibri"/>
                </a:rPr>
                <a:t> </a:t>
              </a:r>
              <a:br>
                <a:rPr lang="en-US" sz="1111" dirty="0">
                  <a:solidFill>
                    <a:prstClr val="white"/>
                  </a:solidFill>
                  <a:latin typeface="Calibri"/>
                </a:rPr>
              </a:br>
              <a:r>
                <a:rPr lang="en-US" sz="1111" dirty="0">
                  <a:solidFill>
                    <a:prstClr val="white"/>
                  </a:solidFill>
                  <a:latin typeface="Calibri"/>
                </a:rPr>
                <a:t>LOGO</a:t>
              </a:r>
            </a:p>
          </p:txBody>
        </p:sp>
      </p:grpSp>
    </p:spTree>
    <p:extLst>
      <p:ext uri="{BB962C8B-B14F-4D97-AF65-F5344CB8AC3E}">
        <p14:creationId xmlns:p14="http://schemas.microsoft.com/office/powerpoint/2010/main" val="419908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tângulo 101">
            <a:extLst>
              <a:ext uri="{FF2B5EF4-FFF2-40B4-BE49-F238E27FC236}">
                <a16:creationId xmlns:a16="http://schemas.microsoft.com/office/drawing/2014/main" id="{9C6AA399-48E8-4C9C-8F4F-C2E339C5A94F}"/>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25" name="Retângulo 24">
            <a:extLst>
              <a:ext uri="{FF2B5EF4-FFF2-40B4-BE49-F238E27FC236}">
                <a16:creationId xmlns:a16="http://schemas.microsoft.com/office/drawing/2014/main" id="{71868074-64BF-4645-9B46-80D280369878}"/>
              </a:ext>
            </a:extLst>
          </p:cNvPr>
          <p:cNvSpPr/>
          <p:nvPr/>
        </p:nvSpPr>
        <p:spPr>
          <a:xfrm>
            <a:off x="3545160" y="689"/>
            <a:ext cx="8646840" cy="6856622"/>
          </a:xfrm>
          <a:prstGeom prst="rect">
            <a:avLst/>
          </a:prstGeom>
          <a:gradFill>
            <a:gsLst>
              <a:gs pos="0">
                <a:srgbClr val="01BFD3"/>
              </a:gs>
              <a:gs pos="100000">
                <a:srgbClr val="009F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pic>
        <p:nvPicPr>
          <p:cNvPr id="26" name="Gráfico 25">
            <a:extLst>
              <a:ext uri="{FF2B5EF4-FFF2-40B4-BE49-F238E27FC236}">
                <a16:creationId xmlns:a16="http://schemas.microsoft.com/office/drawing/2014/main" id="{D7EFBA29-0B58-4440-8F24-F0B9905700E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621" t="1536" r="-528" b="15864"/>
          <a:stretch/>
        </p:blipFill>
        <p:spPr>
          <a:xfrm>
            <a:off x="3386423" y="2906"/>
            <a:ext cx="8805578" cy="6852190"/>
          </a:xfrm>
          <a:prstGeom prst="rect">
            <a:avLst/>
          </a:prstGeom>
        </p:spPr>
      </p:pic>
      <p:grpSp>
        <p:nvGrpSpPr>
          <p:cNvPr id="54" name="Agrupar 53">
            <a:extLst>
              <a:ext uri="{FF2B5EF4-FFF2-40B4-BE49-F238E27FC236}">
                <a16:creationId xmlns:a16="http://schemas.microsoft.com/office/drawing/2014/main" id="{60E07CFE-E650-451F-AB84-3451A5DB6A48}"/>
              </a:ext>
            </a:extLst>
          </p:cNvPr>
          <p:cNvGrpSpPr/>
          <p:nvPr/>
        </p:nvGrpSpPr>
        <p:grpSpPr>
          <a:xfrm>
            <a:off x="0" y="6556724"/>
            <a:ext cx="12192000" cy="300587"/>
            <a:chOff x="0" y="9441374"/>
            <a:chExt cx="17557750" cy="432876"/>
          </a:xfrm>
        </p:grpSpPr>
        <p:sp>
          <p:nvSpPr>
            <p:cNvPr id="55" name="Retângulo 54">
              <a:extLst>
                <a:ext uri="{FF2B5EF4-FFF2-40B4-BE49-F238E27FC236}">
                  <a16:creationId xmlns:a16="http://schemas.microsoft.com/office/drawing/2014/main" id="{561313F3-9B75-4C5A-8F3D-05C9A3337A6C}"/>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56" name="TextBox 3">
              <a:extLst>
                <a:ext uri="{FF2B5EF4-FFF2-40B4-BE49-F238E27FC236}">
                  <a16:creationId xmlns:a16="http://schemas.microsoft.com/office/drawing/2014/main" id="{513EC1E8-E792-4760-AC45-56B9E19FA1EE}"/>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57" name="Imagem 56">
              <a:extLst>
                <a:ext uri="{FF2B5EF4-FFF2-40B4-BE49-F238E27FC236}">
                  <a16:creationId xmlns:a16="http://schemas.microsoft.com/office/drawing/2014/main" id="{72C333C2-9BD1-46CA-8311-D6C07CD6403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58" name="Imagem 57">
              <a:extLst>
                <a:ext uri="{FF2B5EF4-FFF2-40B4-BE49-F238E27FC236}">
                  <a16:creationId xmlns:a16="http://schemas.microsoft.com/office/drawing/2014/main" id="{22D7876D-2FB7-4774-BD70-0E23E0CF856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59" name="TextBox 3">
              <a:extLst>
                <a:ext uri="{FF2B5EF4-FFF2-40B4-BE49-F238E27FC236}">
                  <a16:creationId xmlns:a16="http://schemas.microsoft.com/office/drawing/2014/main" id="{22083790-7F28-4723-A451-289140D0186A}"/>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60" name="TextBox 3">
              <a:extLst>
                <a:ext uri="{FF2B5EF4-FFF2-40B4-BE49-F238E27FC236}">
                  <a16:creationId xmlns:a16="http://schemas.microsoft.com/office/drawing/2014/main" id="{D17B43BE-528C-4284-94DD-9F7959BC6B7B}"/>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61" name="TextBox 3">
              <a:extLst>
                <a:ext uri="{FF2B5EF4-FFF2-40B4-BE49-F238E27FC236}">
                  <a16:creationId xmlns:a16="http://schemas.microsoft.com/office/drawing/2014/main" id="{02510670-A30E-4BD7-A0C3-6148ACEB7533}"/>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grpSp>
        <p:nvGrpSpPr>
          <p:cNvPr id="12" name="Agrupar 11">
            <a:extLst>
              <a:ext uri="{FF2B5EF4-FFF2-40B4-BE49-F238E27FC236}">
                <a16:creationId xmlns:a16="http://schemas.microsoft.com/office/drawing/2014/main" id="{913C1FD8-34A2-448E-996C-8CA14B621D0E}"/>
              </a:ext>
            </a:extLst>
          </p:cNvPr>
          <p:cNvGrpSpPr/>
          <p:nvPr/>
        </p:nvGrpSpPr>
        <p:grpSpPr>
          <a:xfrm>
            <a:off x="729639" y="1343684"/>
            <a:ext cx="10395614" cy="4542574"/>
            <a:chOff x="1327869" y="2486503"/>
            <a:chExt cx="14970767" cy="6541780"/>
          </a:xfrm>
        </p:grpSpPr>
        <p:sp>
          <p:nvSpPr>
            <p:cNvPr id="41" name="Retângulo 40">
              <a:extLst>
                <a:ext uri="{FF2B5EF4-FFF2-40B4-BE49-F238E27FC236}">
                  <a16:creationId xmlns:a16="http://schemas.microsoft.com/office/drawing/2014/main" id="{ECC6279D-B72E-443F-915D-97CC13C92B6B}"/>
                </a:ext>
              </a:extLst>
            </p:cNvPr>
            <p:cNvSpPr/>
            <p:nvPr/>
          </p:nvSpPr>
          <p:spPr>
            <a:xfrm>
              <a:off x="1817063" y="2486503"/>
              <a:ext cx="14481573" cy="6004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63" name="Retângulo 10">
              <a:extLst>
                <a:ext uri="{FF2B5EF4-FFF2-40B4-BE49-F238E27FC236}">
                  <a16:creationId xmlns:a16="http://schemas.microsoft.com/office/drawing/2014/main" id="{DF04C8DA-FDC5-46A0-B313-9B7273DBA2D7}"/>
                </a:ext>
              </a:extLst>
            </p:cNvPr>
            <p:cNvSpPr>
              <a:spLocks noChangeArrowheads="1"/>
            </p:cNvSpPr>
            <p:nvPr/>
          </p:nvSpPr>
          <p:spPr bwMode="auto">
            <a:xfrm>
              <a:off x="3310940" y="6871513"/>
              <a:ext cx="350468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01BFD3"/>
                  </a:solidFill>
                  <a:latin typeface="Britannic Bold" panose="020B0903060703020204" pitchFamily="34" charset="0"/>
                  <a:ea typeface="ＭＳ Ｐゴシック" panose="020B0600070205080204" pitchFamily="34" charset="-128"/>
                </a:rPr>
                <a:t>índice</a:t>
              </a:r>
            </a:p>
            <a:p>
              <a:pPr defTabSz="634959" fontAlgn="base">
                <a:lnSpc>
                  <a:spcPct val="100000"/>
                </a:lnSpc>
                <a:spcBef>
                  <a:spcPts val="694"/>
                </a:spcBef>
                <a:spcAft>
                  <a:spcPct val="0"/>
                </a:spcAft>
                <a:buNone/>
                <a:defRPr/>
              </a:pPr>
              <a:endParaRPr lang="pt-BR" altLang="pt-BR" sz="6111" dirty="0">
                <a:solidFill>
                  <a:srgbClr val="01BFD3"/>
                </a:solidFill>
                <a:latin typeface="Britannic Bold" panose="020B0903060703020204" pitchFamily="34" charset="0"/>
                <a:ea typeface="ＭＳ Ｐゴシック" panose="020B0600070205080204" pitchFamily="34" charset="-128"/>
              </a:endParaRPr>
            </a:p>
          </p:txBody>
        </p:sp>
        <p:sp>
          <p:nvSpPr>
            <p:cNvPr id="71" name="Espaço Reservado para Conteúdo 2">
              <a:extLst>
                <a:ext uri="{FF2B5EF4-FFF2-40B4-BE49-F238E27FC236}">
                  <a16:creationId xmlns:a16="http://schemas.microsoft.com/office/drawing/2014/main" id="{054BC2F4-CF78-4CE2-82C3-FD968AC4D4B5}"/>
                </a:ext>
              </a:extLst>
            </p:cNvPr>
            <p:cNvSpPr txBox="1">
              <a:spLocks/>
            </p:cNvSpPr>
            <p:nvPr/>
          </p:nvSpPr>
          <p:spPr>
            <a:xfrm>
              <a:off x="7671665" y="2821977"/>
              <a:ext cx="2996592" cy="732259"/>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t>
              </a:r>
              <a:r>
                <a:rPr lang="pt-BR" sz="1389" dirty="0" err="1">
                  <a:solidFill>
                    <a:prstClr val="black">
                      <a:lumMod val="75000"/>
                      <a:lumOff val="25000"/>
                    </a:prstClr>
                  </a:solidFill>
                  <a:latin typeface="Calibri"/>
                </a:rPr>
                <a:t>amet</a:t>
              </a:r>
              <a:r>
                <a:rPr lang="pt-BR" sz="1389" dirty="0">
                  <a:solidFill>
                    <a:prstClr val="black">
                      <a:lumMod val="75000"/>
                      <a:lumOff val="25000"/>
                    </a:prstClr>
                  </a:solidFill>
                  <a:latin typeface="Calibri"/>
                </a:rPr>
                <a:t>,</a:t>
              </a:r>
              <a:endParaRPr lang="pt-BR" sz="1389" b="1" dirty="0">
                <a:solidFill>
                  <a:prstClr val="black">
                    <a:lumMod val="75000"/>
                    <a:lumOff val="25000"/>
                  </a:prstClr>
                </a:solidFill>
                <a:latin typeface="Calibri"/>
              </a:endParaRPr>
            </a:p>
          </p:txBody>
        </p:sp>
        <p:sp>
          <p:nvSpPr>
            <p:cNvPr id="72" name="Retângulo 10">
              <a:extLst>
                <a:ext uri="{FF2B5EF4-FFF2-40B4-BE49-F238E27FC236}">
                  <a16:creationId xmlns:a16="http://schemas.microsoft.com/office/drawing/2014/main" id="{39FB710E-3ED7-43B7-BA78-0236C56828D3}"/>
                </a:ext>
              </a:extLst>
            </p:cNvPr>
            <p:cNvSpPr>
              <a:spLocks noChangeArrowheads="1"/>
            </p:cNvSpPr>
            <p:nvPr/>
          </p:nvSpPr>
          <p:spPr bwMode="auto">
            <a:xfrm>
              <a:off x="6075093" y="2658149"/>
              <a:ext cx="1388877" cy="105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4166" dirty="0">
                  <a:solidFill>
                    <a:srgbClr val="00A0D4"/>
                  </a:solidFill>
                  <a:latin typeface="Britannic Bold" panose="020B0903060703020204" pitchFamily="34" charset="0"/>
                  <a:ea typeface="ＭＳ Ｐゴシック" panose="020B0600070205080204" pitchFamily="34" charset="-128"/>
                </a:rPr>
                <a:t>01</a:t>
              </a:r>
            </a:p>
          </p:txBody>
        </p:sp>
        <p:cxnSp>
          <p:nvCxnSpPr>
            <p:cNvPr id="73" name="Conector reto 72">
              <a:extLst>
                <a:ext uri="{FF2B5EF4-FFF2-40B4-BE49-F238E27FC236}">
                  <a16:creationId xmlns:a16="http://schemas.microsoft.com/office/drawing/2014/main" id="{0B0B2C9E-AC67-42C0-9EF3-8A932A2F276C}"/>
                </a:ext>
              </a:extLst>
            </p:cNvPr>
            <p:cNvCxnSpPr>
              <a:cxnSpLocks/>
            </p:cNvCxnSpPr>
            <p:nvPr/>
          </p:nvCxnSpPr>
          <p:spPr>
            <a:xfrm>
              <a:off x="5453240" y="2952687"/>
              <a:ext cx="470839" cy="470839"/>
            </a:xfrm>
            <a:prstGeom prst="line">
              <a:avLst/>
            </a:prstGeom>
            <a:ln w="38100" cap="rnd">
              <a:solidFill>
                <a:srgbClr val="01BFD3"/>
              </a:solidFill>
            </a:ln>
          </p:spPr>
          <p:style>
            <a:lnRef idx="1">
              <a:schemeClr val="accent1"/>
            </a:lnRef>
            <a:fillRef idx="0">
              <a:schemeClr val="accent1"/>
            </a:fillRef>
            <a:effectRef idx="0">
              <a:schemeClr val="accent1"/>
            </a:effectRef>
            <a:fontRef idx="minor">
              <a:schemeClr val="tx1"/>
            </a:fontRef>
          </p:style>
        </p:cxnSp>
        <p:sp>
          <p:nvSpPr>
            <p:cNvPr id="80" name="Espaço Reservado para Conteúdo 2">
              <a:extLst>
                <a:ext uri="{FF2B5EF4-FFF2-40B4-BE49-F238E27FC236}">
                  <a16:creationId xmlns:a16="http://schemas.microsoft.com/office/drawing/2014/main" id="{7AF86889-02D9-4B42-AE2B-F09C264AAEA9}"/>
                </a:ext>
              </a:extLst>
            </p:cNvPr>
            <p:cNvSpPr txBox="1">
              <a:spLocks/>
            </p:cNvSpPr>
            <p:nvPr/>
          </p:nvSpPr>
          <p:spPr>
            <a:xfrm>
              <a:off x="8785004" y="3939695"/>
              <a:ext cx="2996592" cy="732259"/>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t>
              </a:r>
              <a:r>
                <a:rPr lang="pt-BR" sz="1389" dirty="0" err="1">
                  <a:solidFill>
                    <a:prstClr val="black">
                      <a:lumMod val="75000"/>
                      <a:lumOff val="25000"/>
                    </a:prstClr>
                  </a:solidFill>
                  <a:latin typeface="Calibri"/>
                </a:rPr>
                <a:t>amet</a:t>
              </a:r>
              <a:r>
                <a:rPr lang="pt-BR" sz="1389" dirty="0">
                  <a:solidFill>
                    <a:prstClr val="black">
                      <a:lumMod val="75000"/>
                      <a:lumOff val="25000"/>
                    </a:prstClr>
                  </a:solidFill>
                  <a:latin typeface="Calibri"/>
                </a:rPr>
                <a:t>,</a:t>
              </a:r>
              <a:endParaRPr lang="pt-BR" sz="1389" b="1" dirty="0">
                <a:solidFill>
                  <a:prstClr val="black">
                    <a:lumMod val="75000"/>
                    <a:lumOff val="25000"/>
                  </a:prstClr>
                </a:solidFill>
                <a:latin typeface="Calibri"/>
              </a:endParaRPr>
            </a:p>
          </p:txBody>
        </p:sp>
        <p:sp>
          <p:nvSpPr>
            <p:cNvPr id="81" name="Retângulo 10">
              <a:extLst>
                <a:ext uri="{FF2B5EF4-FFF2-40B4-BE49-F238E27FC236}">
                  <a16:creationId xmlns:a16="http://schemas.microsoft.com/office/drawing/2014/main" id="{75A9D550-765E-48F5-8287-B2A2F2A39B20}"/>
                </a:ext>
              </a:extLst>
            </p:cNvPr>
            <p:cNvSpPr>
              <a:spLocks noChangeArrowheads="1"/>
            </p:cNvSpPr>
            <p:nvPr/>
          </p:nvSpPr>
          <p:spPr bwMode="auto">
            <a:xfrm>
              <a:off x="7188432" y="3784270"/>
              <a:ext cx="1331454" cy="1043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4166" dirty="0">
                  <a:solidFill>
                    <a:srgbClr val="00A0D4"/>
                  </a:solidFill>
                  <a:latin typeface="Britannic Bold" panose="020B0903060703020204" pitchFamily="34" charset="0"/>
                  <a:ea typeface="ＭＳ Ｐゴシック" panose="020B0600070205080204" pitchFamily="34" charset="-128"/>
                </a:rPr>
                <a:t>02</a:t>
              </a:r>
            </a:p>
          </p:txBody>
        </p:sp>
        <p:cxnSp>
          <p:nvCxnSpPr>
            <p:cNvPr id="82" name="Conector reto 81">
              <a:extLst>
                <a:ext uri="{FF2B5EF4-FFF2-40B4-BE49-F238E27FC236}">
                  <a16:creationId xmlns:a16="http://schemas.microsoft.com/office/drawing/2014/main" id="{F890B082-5083-44C0-92FC-FA30D87D3A73}"/>
                </a:ext>
              </a:extLst>
            </p:cNvPr>
            <p:cNvCxnSpPr>
              <a:cxnSpLocks/>
            </p:cNvCxnSpPr>
            <p:nvPr/>
          </p:nvCxnSpPr>
          <p:spPr>
            <a:xfrm>
              <a:off x="6581093" y="4070405"/>
              <a:ext cx="470839" cy="470839"/>
            </a:xfrm>
            <a:prstGeom prst="line">
              <a:avLst/>
            </a:prstGeom>
            <a:ln w="38100" cap="rnd">
              <a:solidFill>
                <a:srgbClr val="01BFD3"/>
              </a:solidFill>
            </a:ln>
          </p:spPr>
          <p:style>
            <a:lnRef idx="1">
              <a:schemeClr val="accent1"/>
            </a:lnRef>
            <a:fillRef idx="0">
              <a:schemeClr val="accent1"/>
            </a:fillRef>
            <a:effectRef idx="0">
              <a:schemeClr val="accent1"/>
            </a:effectRef>
            <a:fontRef idx="minor">
              <a:schemeClr val="tx1"/>
            </a:fontRef>
          </p:style>
        </p:cxnSp>
        <p:sp>
          <p:nvSpPr>
            <p:cNvPr id="87" name="Espaço Reservado para Conteúdo 2">
              <a:extLst>
                <a:ext uri="{FF2B5EF4-FFF2-40B4-BE49-F238E27FC236}">
                  <a16:creationId xmlns:a16="http://schemas.microsoft.com/office/drawing/2014/main" id="{59ABBD3C-1A44-4DA9-8825-A5CB67D96086}"/>
                </a:ext>
              </a:extLst>
            </p:cNvPr>
            <p:cNvSpPr txBox="1">
              <a:spLocks/>
            </p:cNvSpPr>
            <p:nvPr/>
          </p:nvSpPr>
          <p:spPr>
            <a:xfrm>
              <a:off x="9917118" y="5086324"/>
              <a:ext cx="2996592" cy="732259"/>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t>
              </a:r>
              <a:r>
                <a:rPr lang="pt-BR" sz="1389" dirty="0" err="1">
                  <a:solidFill>
                    <a:prstClr val="black">
                      <a:lumMod val="75000"/>
                      <a:lumOff val="25000"/>
                    </a:prstClr>
                  </a:solidFill>
                  <a:latin typeface="Calibri"/>
                </a:rPr>
                <a:t>amet</a:t>
              </a:r>
              <a:r>
                <a:rPr lang="pt-BR" sz="1389" dirty="0">
                  <a:solidFill>
                    <a:prstClr val="black">
                      <a:lumMod val="75000"/>
                      <a:lumOff val="25000"/>
                    </a:prstClr>
                  </a:solidFill>
                  <a:latin typeface="Calibri"/>
                </a:rPr>
                <a:t>,</a:t>
              </a:r>
              <a:endParaRPr lang="pt-BR" sz="1389" b="1" dirty="0">
                <a:solidFill>
                  <a:prstClr val="black">
                    <a:lumMod val="75000"/>
                    <a:lumOff val="25000"/>
                  </a:prstClr>
                </a:solidFill>
                <a:latin typeface="Calibri"/>
              </a:endParaRPr>
            </a:p>
          </p:txBody>
        </p:sp>
        <p:sp>
          <p:nvSpPr>
            <p:cNvPr id="88" name="Retângulo 10">
              <a:extLst>
                <a:ext uri="{FF2B5EF4-FFF2-40B4-BE49-F238E27FC236}">
                  <a16:creationId xmlns:a16="http://schemas.microsoft.com/office/drawing/2014/main" id="{70082823-5CDE-463C-B85C-FDE3857D82AE}"/>
                </a:ext>
              </a:extLst>
            </p:cNvPr>
            <p:cNvSpPr>
              <a:spLocks noChangeArrowheads="1"/>
            </p:cNvSpPr>
            <p:nvPr/>
          </p:nvSpPr>
          <p:spPr bwMode="auto">
            <a:xfrm>
              <a:off x="8320546" y="4916386"/>
              <a:ext cx="1229853" cy="107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4166" dirty="0">
                  <a:solidFill>
                    <a:srgbClr val="00A0D4"/>
                  </a:solidFill>
                  <a:latin typeface="Britannic Bold" panose="020B0903060703020204" pitchFamily="34" charset="0"/>
                  <a:ea typeface="ＭＳ Ｐゴシック" panose="020B0600070205080204" pitchFamily="34" charset="-128"/>
                </a:rPr>
                <a:t>03</a:t>
              </a:r>
            </a:p>
          </p:txBody>
        </p:sp>
        <p:cxnSp>
          <p:nvCxnSpPr>
            <p:cNvPr id="89" name="Conector reto 88">
              <a:extLst>
                <a:ext uri="{FF2B5EF4-FFF2-40B4-BE49-F238E27FC236}">
                  <a16:creationId xmlns:a16="http://schemas.microsoft.com/office/drawing/2014/main" id="{1081C03E-E7B0-4E24-922E-561A730D2CBF}"/>
                </a:ext>
              </a:extLst>
            </p:cNvPr>
            <p:cNvCxnSpPr>
              <a:cxnSpLocks/>
            </p:cNvCxnSpPr>
            <p:nvPr/>
          </p:nvCxnSpPr>
          <p:spPr>
            <a:xfrm>
              <a:off x="7727722" y="5217034"/>
              <a:ext cx="470839" cy="470839"/>
            </a:xfrm>
            <a:prstGeom prst="line">
              <a:avLst/>
            </a:prstGeom>
            <a:ln w="38100" cap="rnd">
              <a:solidFill>
                <a:srgbClr val="01BFD3"/>
              </a:solidFill>
            </a:ln>
          </p:spPr>
          <p:style>
            <a:lnRef idx="1">
              <a:schemeClr val="accent1"/>
            </a:lnRef>
            <a:fillRef idx="0">
              <a:schemeClr val="accent1"/>
            </a:fillRef>
            <a:effectRef idx="0">
              <a:schemeClr val="accent1"/>
            </a:effectRef>
            <a:fontRef idx="minor">
              <a:schemeClr val="tx1"/>
            </a:fontRef>
          </p:style>
        </p:cxnSp>
        <p:sp>
          <p:nvSpPr>
            <p:cNvPr id="90" name="Espaço Reservado para Conteúdo 2">
              <a:extLst>
                <a:ext uri="{FF2B5EF4-FFF2-40B4-BE49-F238E27FC236}">
                  <a16:creationId xmlns:a16="http://schemas.microsoft.com/office/drawing/2014/main" id="{E1C83369-7A45-4DCE-AEE7-82A1FAC92952}"/>
                </a:ext>
              </a:extLst>
            </p:cNvPr>
            <p:cNvSpPr txBox="1">
              <a:spLocks/>
            </p:cNvSpPr>
            <p:nvPr/>
          </p:nvSpPr>
          <p:spPr>
            <a:xfrm>
              <a:off x="11136318" y="6291009"/>
              <a:ext cx="2996592" cy="732259"/>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t>
              </a:r>
              <a:r>
                <a:rPr lang="pt-BR" sz="1389" dirty="0" err="1">
                  <a:solidFill>
                    <a:prstClr val="black">
                      <a:lumMod val="75000"/>
                      <a:lumOff val="25000"/>
                    </a:prstClr>
                  </a:solidFill>
                  <a:latin typeface="Calibri"/>
                </a:rPr>
                <a:t>amet</a:t>
              </a:r>
              <a:r>
                <a:rPr lang="pt-BR" sz="1389" dirty="0">
                  <a:solidFill>
                    <a:prstClr val="black">
                      <a:lumMod val="75000"/>
                      <a:lumOff val="25000"/>
                    </a:prstClr>
                  </a:solidFill>
                  <a:latin typeface="Calibri"/>
                </a:rPr>
                <a:t>,</a:t>
              </a:r>
              <a:endParaRPr lang="pt-BR" sz="1389" b="1" dirty="0">
                <a:solidFill>
                  <a:prstClr val="black">
                    <a:lumMod val="75000"/>
                    <a:lumOff val="25000"/>
                  </a:prstClr>
                </a:solidFill>
                <a:latin typeface="Calibri"/>
              </a:endParaRPr>
            </a:p>
          </p:txBody>
        </p:sp>
        <p:sp>
          <p:nvSpPr>
            <p:cNvPr id="91" name="Retângulo 10">
              <a:extLst>
                <a:ext uri="{FF2B5EF4-FFF2-40B4-BE49-F238E27FC236}">
                  <a16:creationId xmlns:a16="http://schemas.microsoft.com/office/drawing/2014/main" id="{6616E115-6A07-4EF1-AAEE-DED47A507FAE}"/>
                </a:ext>
              </a:extLst>
            </p:cNvPr>
            <p:cNvSpPr>
              <a:spLocks noChangeArrowheads="1"/>
            </p:cNvSpPr>
            <p:nvPr/>
          </p:nvSpPr>
          <p:spPr bwMode="auto">
            <a:xfrm>
              <a:off x="9539746" y="6128328"/>
              <a:ext cx="1244367" cy="105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4166" dirty="0">
                  <a:solidFill>
                    <a:srgbClr val="00A0D4"/>
                  </a:solidFill>
                  <a:latin typeface="Britannic Bold" panose="020B0903060703020204" pitchFamily="34" charset="0"/>
                  <a:ea typeface="ＭＳ Ｐゴシック" panose="020B0600070205080204" pitchFamily="34" charset="-128"/>
                </a:rPr>
                <a:t>04</a:t>
              </a:r>
            </a:p>
          </p:txBody>
        </p:sp>
        <p:cxnSp>
          <p:nvCxnSpPr>
            <p:cNvPr id="92" name="Conector reto 91">
              <a:extLst>
                <a:ext uri="{FF2B5EF4-FFF2-40B4-BE49-F238E27FC236}">
                  <a16:creationId xmlns:a16="http://schemas.microsoft.com/office/drawing/2014/main" id="{9E2CE2FD-200C-4D0F-9C5A-F1AAAFBA4A20}"/>
                </a:ext>
              </a:extLst>
            </p:cNvPr>
            <p:cNvCxnSpPr>
              <a:cxnSpLocks/>
            </p:cNvCxnSpPr>
            <p:nvPr/>
          </p:nvCxnSpPr>
          <p:spPr>
            <a:xfrm>
              <a:off x="8946922" y="6421719"/>
              <a:ext cx="470839" cy="470839"/>
            </a:xfrm>
            <a:prstGeom prst="line">
              <a:avLst/>
            </a:prstGeom>
            <a:ln w="38100" cap="rnd">
              <a:solidFill>
                <a:srgbClr val="01BFD3"/>
              </a:solidFill>
            </a:ln>
          </p:spPr>
          <p:style>
            <a:lnRef idx="1">
              <a:schemeClr val="accent1"/>
            </a:lnRef>
            <a:fillRef idx="0">
              <a:schemeClr val="accent1"/>
            </a:fillRef>
            <a:effectRef idx="0">
              <a:schemeClr val="accent1"/>
            </a:effectRef>
            <a:fontRef idx="minor">
              <a:schemeClr val="tx1"/>
            </a:fontRef>
          </p:style>
        </p:cxnSp>
        <p:sp>
          <p:nvSpPr>
            <p:cNvPr id="93" name="Espaço Reservado para Conteúdo 2">
              <a:extLst>
                <a:ext uri="{FF2B5EF4-FFF2-40B4-BE49-F238E27FC236}">
                  <a16:creationId xmlns:a16="http://schemas.microsoft.com/office/drawing/2014/main" id="{EE9D0C98-DD26-488C-AAB6-65B6632D671E}"/>
                </a:ext>
              </a:extLst>
            </p:cNvPr>
            <p:cNvSpPr txBox="1">
              <a:spLocks/>
            </p:cNvSpPr>
            <p:nvPr/>
          </p:nvSpPr>
          <p:spPr>
            <a:xfrm>
              <a:off x="12286582" y="7423123"/>
              <a:ext cx="2996592" cy="732259"/>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t>
              </a:r>
              <a:r>
                <a:rPr lang="pt-BR" sz="1389" dirty="0" err="1">
                  <a:solidFill>
                    <a:prstClr val="black">
                      <a:lumMod val="75000"/>
                      <a:lumOff val="25000"/>
                    </a:prstClr>
                  </a:solidFill>
                  <a:latin typeface="Calibri"/>
                </a:rPr>
                <a:t>amet</a:t>
              </a:r>
              <a:r>
                <a:rPr lang="pt-BR" sz="1389" dirty="0">
                  <a:solidFill>
                    <a:prstClr val="black">
                      <a:lumMod val="75000"/>
                      <a:lumOff val="25000"/>
                    </a:prstClr>
                  </a:solidFill>
                  <a:latin typeface="Calibri"/>
                </a:rPr>
                <a:t>,</a:t>
              </a:r>
              <a:endParaRPr lang="pt-BR" sz="1389" b="1" dirty="0">
                <a:solidFill>
                  <a:prstClr val="black">
                    <a:lumMod val="75000"/>
                    <a:lumOff val="25000"/>
                  </a:prstClr>
                </a:solidFill>
                <a:latin typeface="Calibri"/>
              </a:endParaRPr>
            </a:p>
          </p:txBody>
        </p:sp>
        <p:sp>
          <p:nvSpPr>
            <p:cNvPr id="94" name="Retângulo 10">
              <a:extLst>
                <a:ext uri="{FF2B5EF4-FFF2-40B4-BE49-F238E27FC236}">
                  <a16:creationId xmlns:a16="http://schemas.microsoft.com/office/drawing/2014/main" id="{1BD7F059-C084-4463-9F6F-F4F4497413A3}"/>
                </a:ext>
              </a:extLst>
            </p:cNvPr>
            <p:cNvSpPr>
              <a:spLocks noChangeArrowheads="1"/>
            </p:cNvSpPr>
            <p:nvPr/>
          </p:nvSpPr>
          <p:spPr bwMode="auto">
            <a:xfrm>
              <a:off x="10690010" y="7260442"/>
              <a:ext cx="1215339" cy="105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4166" dirty="0">
                  <a:solidFill>
                    <a:srgbClr val="00A0D4"/>
                  </a:solidFill>
                  <a:latin typeface="Britannic Bold" panose="020B0903060703020204" pitchFamily="34" charset="0"/>
                  <a:ea typeface="ＭＳ Ｐゴシック" panose="020B0600070205080204" pitchFamily="34" charset="-128"/>
                </a:rPr>
                <a:t>05</a:t>
              </a:r>
            </a:p>
          </p:txBody>
        </p:sp>
        <p:cxnSp>
          <p:nvCxnSpPr>
            <p:cNvPr id="95" name="Conector reto 94">
              <a:extLst>
                <a:ext uri="{FF2B5EF4-FFF2-40B4-BE49-F238E27FC236}">
                  <a16:creationId xmlns:a16="http://schemas.microsoft.com/office/drawing/2014/main" id="{74DAFF47-B27E-4EFB-BA34-FFFBF7359B46}"/>
                </a:ext>
              </a:extLst>
            </p:cNvPr>
            <p:cNvCxnSpPr>
              <a:cxnSpLocks/>
            </p:cNvCxnSpPr>
            <p:nvPr/>
          </p:nvCxnSpPr>
          <p:spPr>
            <a:xfrm>
              <a:off x="10064522" y="7553833"/>
              <a:ext cx="470839" cy="470839"/>
            </a:xfrm>
            <a:prstGeom prst="line">
              <a:avLst/>
            </a:prstGeom>
            <a:ln w="38100" cap="rnd">
              <a:solidFill>
                <a:srgbClr val="01BFD3"/>
              </a:solidFill>
            </a:ln>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AEB30A86-A0E1-4066-97F7-A8D44A4B8C2E}"/>
                </a:ext>
              </a:extLst>
            </p:cNvPr>
            <p:cNvGrpSpPr/>
            <p:nvPr/>
          </p:nvGrpSpPr>
          <p:grpSpPr>
            <a:xfrm rot="10800000">
              <a:off x="1327869" y="7239000"/>
              <a:ext cx="1767093" cy="1789283"/>
              <a:chOff x="1305119" y="2888829"/>
              <a:chExt cx="4242521" cy="4295798"/>
            </a:xfrm>
          </p:grpSpPr>
          <p:sp>
            <p:nvSpPr>
              <p:cNvPr id="99" name="Retângulo 98">
                <a:extLst>
                  <a:ext uri="{FF2B5EF4-FFF2-40B4-BE49-F238E27FC236}">
                    <a16:creationId xmlns:a16="http://schemas.microsoft.com/office/drawing/2014/main" id="{4B178C8C-0F36-4490-8940-EE2BD0CE68ED}"/>
                  </a:ext>
                </a:extLst>
              </p:cNvPr>
              <p:cNvSpPr/>
              <p:nvPr/>
            </p:nvSpPr>
            <p:spPr>
              <a:xfrm>
                <a:off x="1305119" y="2888829"/>
                <a:ext cx="3232977" cy="3135084"/>
              </a:xfrm>
              <a:prstGeom prst="rect">
                <a:avLst/>
              </a:prstGeom>
              <a:solidFill>
                <a:srgbClr val="009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100" name="Retângulo 99">
                <a:extLst>
                  <a:ext uri="{FF2B5EF4-FFF2-40B4-BE49-F238E27FC236}">
                    <a16:creationId xmlns:a16="http://schemas.microsoft.com/office/drawing/2014/main" id="{B3DB061C-B3C6-4635-B4A0-28BF48498BB5}"/>
                  </a:ext>
                </a:extLst>
              </p:cNvPr>
              <p:cNvSpPr/>
              <p:nvPr/>
            </p:nvSpPr>
            <p:spPr>
              <a:xfrm>
                <a:off x="3226217" y="4863203"/>
                <a:ext cx="2321423" cy="2321424"/>
              </a:xfrm>
              <a:prstGeom prst="rect">
                <a:avLst/>
              </a:prstGeom>
              <a:solidFill>
                <a:srgbClr val="01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grpSp>
      </p:grpSp>
    </p:spTree>
    <p:extLst>
      <p:ext uri="{BB962C8B-B14F-4D97-AF65-F5344CB8AC3E}">
        <p14:creationId xmlns:p14="http://schemas.microsoft.com/office/powerpoint/2010/main" val="31414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D0F81910-5617-4511-A14E-0994D9E93015}"/>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31" name="Retângulo 30">
            <a:extLst>
              <a:ext uri="{FF2B5EF4-FFF2-40B4-BE49-F238E27FC236}">
                <a16:creationId xmlns:a16="http://schemas.microsoft.com/office/drawing/2014/main" id="{F88D0F37-5F84-40C8-8032-0C6BBD07D9B2}"/>
              </a:ext>
            </a:extLst>
          </p:cNvPr>
          <p:cNvSpPr/>
          <p:nvPr/>
        </p:nvSpPr>
        <p:spPr>
          <a:xfrm>
            <a:off x="0" y="689"/>
            <a:ext cx="12192000" cy="3280596"/>
          </a:xfrm>
          <a:prstGeom prst="rect">
            <a:avLst/>
          </a:prstGeom>
          <a:gradFill>
            <a:gsLst>
              <a:gs pos="0">
                <a:srgbClr val="FFAF0A"/>
              </a:gs>
              <a:gs pos="100000">
                <a:srgbClr val="FF6E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pic>
        <p:nvPicPr>
          <p:cNvPr id="11" name="Gráfico 10">
            <a:extLst>
              <a:ext uri="{FF2B5EF4-FFF2-40B4-BE49-F238E27FC236}">
                <a16:creationId xmlns:a16="http://schemas.microsoft.com/office/drawing/2014/main" id="{805E6676-AFFF-4AB8-8BB3-455D424A27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9" t="3381" r="2518" b="57224"/>
          <a:stretch/>
        </p:blipFill>
        <p:spPr>
          <a:xfrm>
            <a:off x="52913" y="689"/>
            <a:ext cx="6455366" cy="2915022"/>
          </a:xfrm>
          <a:prstGeom prst="rect">
            <a:avLst/>
          </a:prstGeom>
        </p:spPr>
      </p:pic>
      <p:sp>
        <p:nvSpPr>
          <p:cNvPr id="12" name="Retângulo 11">
            <a:extLst>
              <a:ext uri="{FF2B5EF4-FFF2-40B4-BE49-F238E27FC236}">
                <a16:creationId xmlns:a16="http://schemas.microsoft.com/office/drawing/2014/main" id="{0F6BC641-5D14-449E-99FE-05EE2828A9FF}"/>
              </a:ext>
            </a:extLst>
          </p:cNvPr>
          <p:cNvSpPr/>
          <p:nvPr/>
        </p:nvSpPr>
        <p:spPr>
          <a:xfrm>
            <a:off x="462988" y="2366405"/>
            <a:ext cx="11284966" cy="3556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13" name="Espaço Reservado para Conteúdo 2">
            <a:extLst>
              <a:ext uri="{FF2B5EF4-FFF2-40B4-BE49-F238E27FC236}">
                <a16:creationId xmlns:a16="http://schemas.microsoft.com/office/drawing/2014/main" id="{A833DBAC-5741-4BEF-BA0D-B850A16BCA2F}"/>
              </a:ext>
            </a:extLst>
          </p:cNvPr>
          <p:cNvSpPr txBox="1">
            <a:spLocks/>
          </p:cNvSpPr>
          <p:nvPr/>
        </p:nvSpPr>
        <p:spPr>
          <a:xfrm>
            <a:off x="5334391" y="4132242"/>
            <a:ext cx="5822659" cy="1297480"/>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389" b="1" dirty="0">
                <a:solidFill>
                  <a:schemeClr val="tx1">
                    <a:lumMod val="75000"/>
                    <a:lumOff val="25000"/>
                  </a:schemeClr>
                </a:solidFill>
              </a:rPr>
              <a:t>Insira seu texto aqui </a:t>
            </a:r>
            <a:r>
              <a:rPr lang="pt-BR" sz="1389" dirty="0">
                <a:solidFill>
                  <a:schemeClr val="tx1">
                    <a:lumMod val="75000"/>
                    <a:lumOff val="2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a:t>
            </a:r>
            <a:endParaRPr lang="pt-BR" sz="1389" b="1" dirty="0">
              <a:solidFill>
                <a:schemeClr val="tx1">
                  <a:lumMod val="75000"/>
                  <a:lumOff val="25000"/>
                </a:schemeClr>
              </a:solidFill>
            </a:endParaRPr>
          </a:p>
        </p:txBody>
      </p:sp>
      <p:sp>
        <p:nvSpPr>
          <p:cNvPr id="10" name="Retângulo 10">
            <a:extLst>
              <a:ext uri="{FF2B5EF4-FFF2-40B4-BE49-F238E27FC236}">
                <a16:creationId xmlns:a16="http://schemas.microsoft.com/office/drawing/2014/main" id="{BC2D41F2-1EEC-4083-9FE6-B37DA62F04CF}"/>
              </a:ext>
            </a:extLst>
          </p:cNvPr>
          <p:cNvSpPr>
            <a:spLocks noChangeArrowheads="1"/>
          </p:cNvSpPr>
          <p:nvPr/>
        </p:nvSpPr>
        <p:spPr bwMode="auto">
          <a:xfrm>
            <a:off x="5289420" y="3096347"/>
            <a:ext cx="6644945"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buNone/>
            </a:pPr>
            <a:r>
              <a:rPr lang="pt-BR" altLang="pt-BR" sz="6111" dirty="0">
                <a:solidFill>
                  <a:srgbClr val="FF6F00"/>
                </a:solidFill>
                <a:latin typeface="Britannic Bold" panose="020B0903060703020204" pitchFamily="34" charset="0"/>
              </a:rPr>
              <a:t>introdução</a:t>
            </a:r>
          </a:p>
        </p:txBody>
      </p:sp>
      <p:sp>
        <p:nvSpPr>
          <p:cNvPr id="28" name="Retângulo 27">
            <a:extLst>
              <a:ext uri="{FF2B5EF4-FFF2-40B4-BE49-F238E27FC236}">
                <a16:creationId xmlns:a16="http://schemas.microsoft.com/office/drawing/2014/main" id="{BE114DFA-FA29-420F-B2FA-B8BF99BC7D85}"/>
              </a:ext>
            </a:extLst>
          </p:cNvPr>
          <p:cNvSpPr/>
          <p:nvPr/>
        </p:nvSpPr>
        <p:spPr>
          <a:xfrm>
            <a:off x="1084247" y="1918780"/>
            <a:ext cx="3411971" cy="2624611"/>
          </a:xfrm>
          <a:prstGeom prst="rect">
            <a:avLst/>
          </a:prstGeom>
          <a:solidFill>
            <a:srgbClr val="FF6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cxnSp>
        <p:nvCxnSpPr>
          <p:cNvPr id="39" name="Conector reto 38">
            <a:extLst>
              <a:ext uri="{FF2B5EF4-FFF2-40B4-BE49-F238E27FC236}">
                <a16:creationId xmlns:a16="http://schemas.microsoft.com/office/drawing/2014/main" id="{85CFC71C-D1A4-42C9-8998-929135EDC62F}"/>
              </a:ext>
            </a:extLst>
          </p:cNvPr>
          <p:cNvCxnSpPr>
            <a:cxnSpLocks/>
          </p:cNvCxnSpPr>
          <p:nvPr/>
        </p:nvCxnSpPr>
        <p:spPr>
          <a:xfrm>
            <a:off x="9405099" y="3495232"/>
            <a:ext cx="326948" cy="326948"/>
          </a:xfrm>
          <a:prstGeom prst="line">
            <a:avLst/>
          </a:prstGeom>
          <a:ln w="38100" cap="rnd">
            <a:solidFill>
              <a:srgbClr val="00A0D4"/>
            </a:solidFill>
          </a:ln>
        </p:spPr>
        <p:style>
          <a:lnRef idx="1">
            <a:schemeClr val="accent1"/>
          </a:lnRef>
          <a:fillRef idx="0">
            <a:schemeClr val="accent1"/>
          </a:fillRef>
          <a:effectRef idx="0">
            <a:schemeClr val="accent1"/>
          </a:effectRef>
          <a:fontRef idx="minor">
            <a:schemeClr val="tx1"/>
          </a:fontRef>
        </p:style>
      </p:cxnSp>
      <p:sp>
        <p:nvSpPr>
          <p:cNvPr id="30" name="Retângulo 29">
            <a:extLst>
              <a:ext uri="{FF2B5EF4-FFF2-40B4-BE49-F238E27FC236}">
                <a16:creationId xmlns:a16="http://schemas.microsoft.com/office/drawing/2014/main" id="{E0E942FC-9ED5-4A8B-8B62-BD6B62ED5A6B}"/>
              </a:ext>
            </a:extLst>
          </p:cNvPr>
          <p:cNvSpPr/>
          <p:nvPr/>
        </p:nvSpPr>
        <p:spPr>
          <a:xfrm>
            <a:off x="2582001" y="879677"/>
            <a:ext cx="2176986" cy="217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sp>
        <p:nvSpPr>
          <p:cNvPr id="29" name="Retângulo 28">
            <a:extLst>
              <a:ext uri="{FF2B5EF4-FFF2-40B4-BE49-F238E27FC236}">
                <a16:creationId xmlns:a16="http://schemas.microsoft.com/office/drawing/2014/main" id="{F6BC34A0-F0EE-46F3-AFA0-62A51AE05DD2}"/>
              </a:ext>
            </a:extLst>
          </p:cNvPr>
          <p:cNvSpPr/>
          <p:nvPr/>
        </p:nvSpPr>
        <p:spPr>
          <a:xfrm>
            <a:off x="1807181" y="1700403"/>
            <a:ext cx="2951806" cy="21769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a:p>
        </p:txBody>
      </p:sp>
      <p:cxnSp>
        <p:nvCxnSpPr>
          <p:cNvPr id="4" name="Conector reto 3">
            <a:extLst>
              <a:ext uri="{FF2B5EF4-FFF2-40B4-BE49-F238E27FC236}">
                <a16:creationId xmlns:a16="http://schemas.microsoft.com/office/drawing/2014/main" id="{9D68E7DB-EA22-4C47-B7F6-B963713E76DF}"/>
              </a:ext>
            </a:extLst>
          </p:cNvPr>
          <p:cNvCxnSpPr/>
          <p:nvPr/>
        </p:nvCxnSpPr>
        <p:spPr>
          <a:xfrm>
            <a:off x="1807181" y="1700403"/>
            <a:ext cx="2951806" cy="2174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91B46811-30F9-4726-83C4-9999DE4775EA}"/>
              </a:ext>
            </a:extLst>
          </p:cNvPr>
          <p:cNvCxnSpPr>
            <a:cxnSpLocks/>
          </p:cNvCxnSpPr>
          <p:nvPr/>
        </p:nvCxnSpPr>
        <p:spPr>
          <a:xfrm flipH="1">
            <a:off x="1812472" y="1700403"/>
            <a:ext cx="2951806" cy="2174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A916EF01-E07B-4D3B-AD76-21A6C94783ED}"/>
              </a:ext>
            </a:extLst>
          </p:cNvPr>
          <p:cNvSpPr txBox="1"/>
          <p:nvPr/>
        </p:nvSpPr>
        <p:spPr>
          <a:xfrm>
            <a:off x="1908481" y="2528530"/>
            <a:ext cx="728624" cy="657487"/>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en-US" sz="1111" dirty="0">
                <a:solidFill>
                  <a:schemeClr val="bg1"/>
                </a:solidFill>
              </a:rPr>
              <a:t>Espaço para imagem</a:t>
            </a:r>
            <a:endParaRPr lang="pt-BR" sz="1111" dirty="0">
              <a:solidFill>
                <a:schemeClr val="bg1"/>
              </a:solidFill>
            </a:endParaRPr>
          </a:p>
        </p:txBody>
      </p:sp>
      <p:pic>
        <p:nvPicPr>
          <p:cNvPr id="18" name="Gráfico 17">
            <a:extLst>
              <a:ext uri="{FF2B5EF4-FFF2-40B4-BE49-F238E27FC236}">
                <a16:creationId xmlns:a16="http://schemas.microsoft.com/office/drawing/2014/main" id="{5D489B79-F5BE-44E7-9E7F-AC0B8B4B301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9" t="3381" r="13066" b="57224"/>
          <a:stretch/>
        </p:blipFill>
        <p:spPr>
          <a:xfrm>
            <a:off x="6508279" y="689"/>
            <a:ext cx="5674902" cy="2915022"/>
          </a:xfrm>
          <a:prstGeom prst="rect">
            <a:avLst/>
          </a:prstGeom>
        </p:spPr>
      </p:pic>
      <p:grpSp>
        <p:nvGrpSpPr>
          <p:cNvPr id="20" name="Agrupar 19">
            <a:extLst>
              <a:ext uri="{FF2B5EF4-FFF2-40B4-BE49-F238E27FC236}">
                <a16:creationId xmlns:a16="http://schemas.microsoft.com/office/drawing/2014/main" id="{E23379C2-BC34-4753-848E-03CDD543D0DC}"/>
              </a:ext>
            </a:extLst>
          </p:cNvPr>
          <p:cNvGrpSpPr/>
          <p:nvPr/>
        </p:nvGrpSpPr>
        <p:grpSpPr>
          <a:xfrm>
            <a:off x="0" y="6556724"/>
            <a:ext cx="12192000" cy="300587"/>
            <a:chOff x="0" y="9441374"/>
            <a:chExt cx="17557750" cy="432876"/>
          </a:xfrm>
        </p:grpSpPr>
        <p:sp>
          <p:nvSpPr>
            <p:cNvPr id="21" name="Retângulo 20">
              <a:extLst>
                <a:ext uri="{FF2B5EF4-FFF2-40B4-BE49-F238E27FC236}">
                  <a16:creationId xmlns:a16="http://schemas.microsoft.com/office/drawing/2014/main" id="{080419BB-5779-4F92-9014-A4E14655577D}"/>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23" name="TextBox 3">
              <a:extLst>
                <a:ext uri="{FF2B5EF4-FFF2-40B4-BE49-F238E27FC236}">
                  <a16:creationId xmlns:a16="http://schemas.microsoft.com/office/drawing/2014/main" id="{41E691B1-C262-49DA-BA47-E328CA2C78D8}"/>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Nome ou Marca da Empresa  |  www.site.com.br        </a:t>
              </a:r>
              <a:endParaRPr lang="en-US" sz="1111" b="0" dirty="0">
                <a:solidFill>
                  <a:schemeClr val="tx1">
                    <a:lumMod val="50000"/>
                    <a:lumOff val="50000"/>
                  </a:schemeClr>
                </a:solidFill>
              </a:endParaRPr>
            </a:p>
          </p:txBody>
        </p:sp>
        <p:pic>
          <p:nvPicPr>
            <p:cNvPr id="24" name="Imagem 23">
              <a:extLst>
                <a:ext uri="{FF2B5EF4-FFF2-40B4-BE49-F238E27FC236}">
                  <a16:creationId xmlns:a16="http://schemas.microsoft.com/office/drawing/2014/main" id="{757E30E0-9845-4CD6-A630-B30CB3BDC0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25" name="Imagem 24">
              <a:extLst>
                <a:ext uri="{FF2B5EF4-FFF2-40B4-BE49-F238E27FC236}">
                  <a16:creationId xmlns:a16="http://schemas.microsoft.com/office/drawing/2014/main" id="{EFAC6A10-30DE-4178-ADA3-AF2A0AF049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2" name="TextBox 3">
              <a:extLst>
                <a:ext uri="{FF2B5EF4-FFF2-40B4-BE49-F238E27FC236}">
                  <a16:creationId xmlns:a16="http://schemas.microsoft.com/office/drawing/2014/main" id="{002C7E2C-F038-4890-B946-8A2056B8B222}"/>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a:t>
              </a:r>
              <a:r>
                <a:rPr lang="pt-BR" sz="1111" b="0" dirty="0" err="1">
                  <a:solidFill>
                    <a:schemeClr val="tx1">
                      <a:lumMod val="50000"/>
                      <a:lumOff val="50000"/>
                    </a:schemeClr>
                  </a:solidFill>
                </a:rPr>
                <a:t>seulink</a:t>
              </a:r>
              <a:endParaRPr lang="en-US" sz="1111" b="0" dirty="0">
                <a:solidFill>
                  <a:schemeClr val="tx1">
                    <a:lumMod val="50000"/>
                    <a:lumOff val="50000"/>
                  </a:schemeClr>
                </a:solidFill>
              </a:endParaRPr>
            </a:p>
          </p:txBody>
        </p:sp>
        <p:sp>
          <p:nvSpPr>
            <p:cNvPr id="33" name="TextBox 3">
              <a:extLst>
                <a:ext uri="{FF2B5EF4-FFF2-40B4-BE49-F238E27FC236}">
                  <a16:creationId xmlns:a16="http://schemas.microsoft.com/office/drawing/2014/main" id="{CB148D66-E90A-43A0-81B4-1E28FCB964B9}"/>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a:t>
              </a:r>
              <a:r>
                <a:rPr lang="pt-BR" sz="1111" b="0" dirty="0" err="1">
                  <a:solidFill>
                    <a:schemeClr val="tx1">
                      <a:lumMod val="50000"/>
                      <a:lumOff val="50000"/>
                    </a:schemeClr>
                  </a:solidFill>
                </a:rPr>
                <a:t>seunick</a:t>
              </a:r>
              <a:endParaRPr lang="en-US" sz="1111" b="0" dirty="0">
                <a:solidFill>
                  <a:schemeClr val="tx1">
                    <a:lumMod val="50000"/>
                    <a:lumOff val="50000"/>
                  </a:schemeClr>
                </a:solidFill>
              </a:endParaRPr>
            </a:p>
          </p:txBody>
        </p:sp>
        <p:sp>
          <p:nvSpPr>
            <p:cNvPr id="34" name="TextBox 3">
              <a:extLst>
                <a:ext uri="{FF2B5EF4-FFF2-40B4-BE49-F238E27FC236}">
                  <a16:creationId xmlns:a16="http://schemas.microsoft.com/office/drawing/2014/main" id="{12280509-79D6-4411-B521-4C1CDB2DDE0B}"/>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a:r>
                <a:rPr lang="pt-BR" sz="1111" b="0" dirty="0">
                  <a:solidFill>
                    <a:schemeClr val="tx1">
                      <a:lumMod val="50000"/>
                      <a:lumOff val="50000"/>
                    </a:schemeClr>
                  </a:solidFill>
                </a:rPr>
                <a:t>n°</a:t>
              </a:r>
              <a:endParaRPr lang="en-US" sz="1111" b="0" dirty="0">
                <a:solidFill>
                  <a:schemeClr val="tx1">
                    <a:lumMod val="50000"/>
                    <a:lumOff val="50000"/>
                  </a:schemeClr>
                </a:solidFill>
              </a:endParaRPr>
            </a:p>
          </p:txBody>
        </p:sp>
      </p:grpSp>
    </p:spTree>
    <p:extLst>
      <p:ext uri="{BB962C8B-B14F-4D97-AF65-F5344CB8AC3E}">
        <p14:creationId xmlns:p14="http://schemas.microsoft.com/office/powerpoint/2010/main" val="343164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tângulo 76">
            <a:extLst>
              <a:ext uri="{FF2B5EF4-FFF2-40B4-BE49-F238E27FC236}">
                <a16:creationId xmlns:a16="http://schemas.microsoft.com/office/drawing/2014/main" id="{E538B9E5-E599-43D2-8666-B7E9617B61DA}"/>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27" name="Retângulo 26">
            <a:extLst>
              <a:ext uri="{FF2B5EF4-FFF2-40B4-BE49-F238E27FC236}">
                <a16:creationId xmlns:a16="http://schemas.microsoft.com/office/drawing/2014/main" id="{1FF24D84-73E0-414D-A4A0-F3F808689D6C}"/>
              </a:ext>
            </a:extLst>
          </p:cNvPr>
          <p:cNvSpPr/>
          <p:nvPr/>
        </p:nvSpPr>
        <p:spPr>
          <a:xfrm>
            <a:off x="9490925" y="689"/>
            <a:ext cx="2701075" cy="6856622"/>
          </a:xfrm>
          <a:prstGeom prst="rect">
            <a:avLst/>
          </a:prstGeom>
          <a:gradFill>
            <a:gsLst>
              <a:gs pos="0">
                <a:srgbClr val="FFAF0A"/>
              </a:gs>
              <a:gs pos="100000">
                <a:srgbClr val="FF6E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pic>
        <p:nvPicPr>
          <p:cNvPr id="28" name="Gráfico 27">
            <a:extLst>
              <a:ext uri="{FF2B5EF4-FFF2-40B4-BE49-F238E27FC236}">
                <a16:creationId xmlns:a16="http://schemas.microsoft.com/office/drawing/2014/main" id="{D28CF3F5-3D7B-47D6-B9C9-19AB77AFC5C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38" t="3381" r="57208" b="4014"/>
          <a:stretch/>
        </p:blipFill>
        <p:spPr>
          <a:xfrm>
            <a:off x="9783206" y="689"/>
            <a:ext cx="2408794" cy="6852190"/>
          </a:xfrm>
          <a:prstGeom prst="rect">
            <a:avLst/>
          </a:prstGeom>
        </p:spPr>
      </p:pic>
      <p:sp>
        <p:nvSpPr>
          <p:cNvPr id="29" name="Retângulo 28">
            <a:extLst>
              <a:ext uri="{FF2B5EF4-FFF2-40B4-BE49-F238E27FC236}">
                <a16:creationId xmlns:a16="http://schemas.microsoft.com/office/drawing/2014/main" id="{5AC7F13F-6DFF-400E-8E98-72EA673897F0}"/>
              </a:ext>
            </a:extLst>
          </p:cNvPr>
          <p:cNvSpPr/>
          <p:nvPr/>
        </p:nvSpPr>
        <p:spPr>
          <a:xfrm>
            <a:off x="449759" y="393755"/>
            <a:ext cx="11311423" cy="5755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0" name="Retângulo 10">
            <a:extLst>
              <a:ext uri="{FF2B5EF4-FFF2-40B4-BE49-F238E27FC236}">
                <a16:creationId xmlns:a16="http://schemas.microsoft.com/office/drawing/2014/main" id="{13641EE0-6283-45A3-BD58-86AF1D34FCBE}"/>
              </a:ext>
            </a:extLst>
          </p:cNvPr>
          <p:cNvSpPr>
            <a:spLocks noChangeArrowheads="1"/>
          </p:cNvSpPr>
          <p:nvPr/>
        </p:nvSpPr>
        <p:spPr bwMode="auto">
          <a:xfrm>
            <a:off x="1036941" y="860047"/>
            <a:ext cx="3310479"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FF6F00"/>
                </a:solidFill>
                <a:latin typeface="Britannic Bold" panose="020B0903060703020204" pitchFamily="34" charset="0"/>
                <a:ea typeface="ＭＳ Ｐゴシック" panose="020B0600070205080204" pitchFamily="34" charset="-128"/>
              </a:rPr>
              <a:t>destaque</a:t>
            </a:r>
          </a:p>
        </p:txBody>
      </p:sp>
      <p:sp>
        <p:nvSpPr>
          <p:cNvPr id="37" name="Espaço Reservado para Conteúdo 2">
            <a:extLst>
              <a:ext uri="{FF2B5EF4-FFF2-40B4-BE49-F238E27FC236}">
                <a16:creationId xmlns:a16="http://schemas.microsoft.com/office/drawing/2014/main" id="{3C0C0295-838C-4AA4-9BAD-FA1C473CD16B}"/>
              </a:ext>
            </a:extLst>
          </p:cNvPr>
          <p:cNvSpPr txBox="1">
            <a:spLocks/>
          </p:cNvSpPr>
          <p:nvPr/>
        </p:nvSpPr>
        <p:spPr>
          <a:xfrm>
            <a:off x="1114593" y="784491"/>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528" spc="208" dirty="0">
                <a:solidFill>
                  <a:prstClr val="black"/>
                </a:solidFill>
                <a:latin typeface="Calibri"/>
              </a:rPr>
              <a:t>SEU TÍTULO COM</a:t>
            </a:r>
          </a:p>
        </p:txBody>
      </p:sp>
      <p:grpSp>
        <p:nvGrpSpPr>
          <p:cNvPr id="38" name="Agrupar 37">
            <a:extLst>
              <a:ext uri="{FF2B5EF4-FFF2-40B4-BE49-F238E27FC236}">
                <a16:creationId xmlns:a16="http://schemas.microsoft.com/office/drawing/2014/main" id="{2EC071A3-4BCD-4BB0-A982-738CA532F1A5}"/>
              </a:ext>
            </a:extLst>
          </p:cNvPr>
          <p:cNvGrpSpPr/>
          <p:nvPr/>
        </p:nvGrpSpPr>
        <p:grpSpPr>
          <a:xfrm>
            <a:off x="0" y="6556724"/>
            <a:ext cx="12192000" cy="300587"/>
            <a:chOff x="0" y="9441374"/>
            <a:chExt cx="17557750" cy="432876"/>
          </a:xfrm>
        </p:grpSpPr>
        <p:sp>
          <p:nvSpPr>
            <p:cNvPr id="39" name="Retângulo 38">
              <a:extLst>
                <a:ext uri="{FF2B5EF4-FFF2-40B4-BE49-F238E27FC236}">
                  <a16:creationId xmlns:a16="http://schemas.microsoft.com/office/drawing/2014/main" id="{61825FBF-4D4B-4D6F-A1CC-D410D35BDEBD}"/>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40" name="TextBox 3">
              <a:extLst>
                <a:ext uri="{FF2B5EF4-FFF2-40B4-BE49-F238E27FC236}">
                  <a16:creationId xmlns:a16="http://schemas.microsoft.com/office/drawing/2014/main" id="{0F153DA0-F6CF-45E6-AD0D-5AAA779F5B24}"/>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41" name="Imagem 40">
              <a:extLst>
                <a:ext uri="{FF2B5EF4-FFF2-40B4-BE49-F238E27FC236}">
                  <a16:creationId xmlns:a16="http://schemas.microsoft.com/office/drawing/2014/main" id="{0F63FB98-CCE8-47E1-B9C1-42B124B94F9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42" name="Imagem 41">
              <a:extLst>
                <a:ext uri="{FF2B5EF4-FFF2-40B4-BE49-F238E27FC236}">
                  <a16:creationId xmlns:a16="http://schemas.microsoft.com/office/drawing/2014/main" id="{40245108-D24A-4923-B70C-ECF7D119B59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43" name="TextBox 3">
              <a:extLst>
                <a:ext uri="{FF2B5EF4-FFF2-40B4-BE49-F238E27FC236}">
                  <a16:creationId xmlns:a16="http://schemas.microsoft.com/office/drawing/2014/main" id="{B3665A60-E8EA-4BC8-BB4B-6AD1DC64C391}"/>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44" name="TextBox 3">
              <a:extLst>
                <a:ext uri="{FF2B5EF4-FFF2-40B4-BE49-F238E27FC236}">
                  <a16:creationId xmlns:a16="http://schemas.microsoft.com/office/drawing/2014/main" id="{3F0B26C0-487D-4FDD-B889-35F7A8B15ACF}"/>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45" name="TextBox 3">
              <a:extLst>
                <a:ext uri="{FF2B5EF4-FFF2-40B4-BE49-F238E27FC236}">
                  <a16:creationId xmlns:a16="http://schemas.microsoft.com/office/drawing/2014/main" id="{B875A20D-F5A9-4D2F-8DC3-E30144547C45}"/>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sp>
        <p:nvSpPr>
          <p:cNvPr id="31" name="Retângulo 10">
            <a:extLst>
              <a:ext uri="{FF2B5EF4-FFF2-40B4-BE49-F238E27FC236}">
                <a16:creationId xmlns:a16="http://schemas.microsoft.com/office/drawing/2014/main" id="{D125518C-2891-4C24-B0E4-5AD9835EEA45}"/>
              </a:ext>
            </a:extLst>
          </p:cNvPr>
          <p:cNvSpPr>
            <a:spLocks noChangeArrowheads="1"/>
          </p:cNvSpPr>
          <p:nvPr/>
        </p:nvSpPr>
        <p:spPr bwMode="auto">
          <a:xfrm>
            <a:off x="957219" y="1879718"/>
            <a:ext cx="742644"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9583" dirty="0">
                <a:solidFill>
                  <a:srgbClr val="FFAF0A"/>
                </a:solidFill>
                <a:latin typeface="Britannic Bold" panose="020B0903060703020204" pitchFamily="34" charset="0"/>
                <a:ea typeface="ＭＳ Ｐゴシック" panose="020B0600070205080204" pitchFamily="34" charset="-128"/>
              </a:rPr>
              <a:t>1</a:t>
            </a:r>
          </a:p>
        </p:txBody>
      </p:sp>
      <p:sp>
        <p:nvSpPr>
          <p:cNvPr id="32" name="Espaço Reservado para Conteúdo 2">
            <a:extLst>
              <a:ext uri="{FF2B5EF4-FFF2-40B4-BE49-F238E27FC236}">
                <a16:creationId xmlns:a16="http://schemas.microsoft.com/office/drawing/2014/main" id="{25C5F69B-6712-44C9-B586-451A6BBA60C2}"/>
              </a:ext>
            </a:extLst>
          </p:cNvPr>
          <p:cNvSpPr txBox="1">
            <a:spLocks/>
          </p:cNvSpPr>
          <p:nvPr/>
        </p:nvSpPr>
        <p:spPr>
          <a:xfrm>
            <a:off x="2007074" y="2195833"/>
            <a:ext cx="1748327" cy="1533952"/>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a:t>
            </a:r>
            <a:r>
              <a:rPr lang="pt-BR" sz="1389" dirty="0" err="1">
                <a:solidFill>
                  <a:prstClr val="black">
                    <a:lumMod val="75000"/>
                    <a:lumOff val="25000"/>
                  </a:prstClr>
                </a:solidFill>
                <a:latin typeface="Calibri"/>
              </a:rPr>
              <a:t>sed</a:t>
            </a:r>
            <a:r>
              <a:rPr lang="pt-BR" sz="1389" dirty="0">
                <a:solidFill>
                  <a:prstClr val="black">
                    <a:lumMod val="75000"/>
                    <a:lumOff val="25000"/>
                  </a:prstClr>
                </a:solidFill>
                <a:latin typeface="Calibri"/>
              </a:rPr>
              <a:t> do </a:t>
            </a:r>
            <a:r>
              <a:rPr lang="pt-BR" sz="1389" dirty="0" err="1">
                <a:solidFill>
                  <a:prstClr val="black">
                    <a:lumMod val="75000"/>
                    <a:lumOff val="25000"/>
                  </a:prstClr>
                </a:solidFill>
                <a:latin typeface="Calibri"/>
              </a:rPr>
              <a:t>eiusmod</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tempor</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incididunt</a:t>
            </a:r>
            <a:r>
              <a:rPr lang="pt-BR" sz="1389" dirty="0">
                <a:solidFill>
                  <a:prstClr val="black">
                    <a:lumMod val="75000"/>
                    <a:lumOff val="25000"/>
                  </a:prstClr>
                </a:solidFill>
                <a:latin typeface="Calibri"/>
              </a:rPr>
              <a:t> ut labore et </a:t>
            </a:r>
            <a:r>
              <a:rPr lang="pt-BR" sz="1389" dirty="0" err="1">
                <a:solidFill>
                  <a:prstClr val="black">
                    <a:lumMod val="75000"/>
                    <a:lumOff val="25000"/>
                  </a:prstClr>
                </a:solidFill>
                <a:latin typeface="Calibri"/>
              </a:rPr>
              <a:t>dolore</a:t>
            </a:r>
            <a:r>
              <a:rPr lang="pt-BR" sz="1389" dirty="0">
                <a:solidFill>
                  <a:prstClr val="black">
                    <a:lumMod val="75000"/>
                    <a:lumOff val="25000"/>
                  </a:prstClr>
                </a:solidFill>
                <a:latin typeface="Calibri"/>
              </a:rPr>
              <a:t> magna </a:t>
            </a:r>
            <a:r>
              <a:rPr lang="pt-BR" sz="1389" dirty="0" err="1">
                <a:solidFill>
                  <a:prstClr val="black">
                    <a:lumMod val="75000"/>
                    <a:lumOff val="25000"/>
                  </a:prstClr>
                </a:solidFill>
                <a:latin typeface="Calibri"/>
              </a:rPr>
              <a:t>aliqua</a:t>
            </a:r>
            <a:r>
              <a:rPr lang="pt-BR" sz="1389" dirty="0">
                <a:solidFill>
                  <a:prstClr val="black">
                    <a:lumMod val="75000"/>
                    <a:lumOff val="25000"/>
                  </a:prstClr>
                </a:solidFill>
                <a:latin typeface="Calibri"/>
              </a:rPr>
              <a:t>. </a:t>
            </a:r>
            <a:endParaRPr lang="pt-BR" sz="1389" b="1" dirty="0">
              <a:solidFill>
                <a:prstClr val="black">
                  <a:lumMod val="75000"/>
                  <a:lumOff val="25000"/>
                </a:prstClr>
              </a:solidFill>
              <a:latin typeface="Calibri"/>
            </a:endParaRPr>
          </a:p>
        </p:txBody>
      </p:sp>
      <p:sp>
        <p:nvSpPr>
          <p:cNvPr id="61" name="Retângulo 10">
            <a:extLst>
              <a:ext uri="{FF2B5EF4-FFF2-40B4-BE49-F238E27FC236}">
                <a16:creationId xmlns:a16="http://schemas.microsoft.com/office/drawing/2014/main" id="{AB771AC2-260C-4FF1-8984-80E28037F694}"/>
              </a:ext>
            </a:extLst>
          </p:cNvPr>
          <p:cNvSpPr>
            <a:spLocks noChangeArrowheads="1"/>
          </p:cNvSpPr>
          <p:nvPr/>
        </p:nvSpPr>
        <p:spPr bwMode="auto">
          <a:xfrm>
            <a:off x="4668475" y="1879718"/>
            <a:ext cx="742644"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9583" dirty="0">
                <a:solidFill>
                  <a:srgbClr val="FFAF0A"/>
                </a:solidFill>
                <a:latin typeface="Britannic Bold" panose="020B0903060703020204" pitchFamily="34" charset="0"/>
                <a:ea typeface="ＭＳ Ｐゴシック" panose="020B0600070205080204" pitchFamily="34" charset="-128"/>
              </a:rPr>
              <a:t>2</a:t>
            </a:r>
          </a:p>
        </p:txBody>
      </p:sp>
      <p:sp>
        <p:nvSpPr>
          <p:cNvPr id="62" name="Espaço Reservado para Conteúdo 2">
            <a:extLst>
              <a:ext uri="{FF2B5EF4-FFF2-40B4-BE49-F238E27FC236}">
                <a16:creationId xmlns:a16="http://schemas.microsoft.com/office/drawing/2014/main" id="{8643D59A-ACFD-4EED-B946-6145F4ED9142}"/>
              </a:ext>
            </a:extLst>
          </p:cNvPr>
          <p:cNvSpPr txBox="1">
            <a:spLocks/>
          </p:cNvSpPr>
          <p:nvPr/>
        </p:nvSpPr>
        <p:spPr>
          <a:xfrm>
            <a:off x="5718330" y="2195833"/>
            <a:ext cx="1748327" cy="1533952"/>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a:t>
            </a:r>
            <a:r>
              <a:rPr lang="pt-BR" sz="1389" dirty="0" err="1">
                <a:solidFill>
                  <a:prstClr val="black">
                    <a:lumMod val="75000"/>
                    <a:lumOff val="25000"/>
                  </a:prstClr>
                </a:solidFill>
                <a:latin typeface="Calibri"/>
              </a:rPr>
              <a:t>sed</a:t>
            </a:r>
            <a:r>
              <a:rPr lang="pt-BR" sz="1389" dirty="0">
                <a:solidFill>
                  <a:prstClr val="black">
                    <a:lumMod val="75000"/>
                    <a:lumOff val="25000"/>
                  </a:prstClr>
                </a:solidFill>
                <a:latin typeface="Calibri"/>
              </a:rPr>
              <a:t> do </a:t>
            </a:r>
            <a:r>
              <a:rPr lang="pt-BR" sz="1389" dirty="0" err="1">
                <a:solidFill>
                  <a:prstClr val="black">
                    <a:lumMod val="75000"/>
                    <a:lumOff val="25000"/>
                  </a:prstClr>
                </a:solidFill>
                <a:latin typeface="Calibri"/>
              </a:rPr>
              <a:t>eiusmod</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tempor</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incididunt</a:t>
            </a:r>
            <a:r>
              <a:rPr lang="pt-BR" sz="1389" dirty="0">
                <a:solidFill>
                  <a:prstClr val="black">
                    <a:lumMod val="75000"/>
                    <a:lumOff val="25000"/>
                  </a:prstClr>
                </a:solidFill>
                <a:latin typeface="Calibri"/>
              </a:rPr>
              <a:t> ut labore et </a:t>
            </a:r>
            <a:r>
              <a:rPr lang="pt-BR" sz="1389" dirty="0" err="1">
                <a:solidFill>
                  <a:prstClr val="black">
                    <a:lumMod val="75000"/>
                    <a:lumOff val="25000"/>
                  </a:prstClr>
                </a:solidFill>
                <a:latin typeface="Calibri"/>
              </a:rPr>
              <a:t>dolore</a:t>
            </a:r>
            <a:r>
              <a:rPr lang="pt-BR" sz="1389" dirty="0">
                <a:solidFill>
                  <a:prstClr val="black">
                    <a:lumMod val="75000"/>
                    <a:lumOff val="25000"/>
                  </a:prstClr>
                </a:solidFill>
                <a:latin typeface="Calibri"/>
              </a:rPr>
              <a:t> magna </a:t>
            </a:r>
            <a:r>
              <a:rPr lang="pt-BR" sz="1389" dirty="0" err="1">
                <a:solidFill>
                  <a:prstClr val="black">
                    <a:lumMod val="75000"/>
                    <a:lumOff val="25000"/>
                  </a:prstClr>
                </a:solidFill>
                <a:latin typeface="Calibri"/>
              </a:rPr>
              <a:t>aliqua</a:t>
            </a:r>
            <a:r>
              <a:rPr lang="pt-BR" sz="1389" dirty="0">
                <a:solidFill>
                  <a:prstClr val="black">
                    <a:lumMod val="75000"/>
                    <a:lumOff val="25000"/>
                  </a:prstClr>
                </a:solidFill>
                <a:latin typeface="Calibri"/>
              </a:rPr>
              <a:t>. </a:t>
            </a:r>
            <a:endParaRPr lang="pt-BR" sz="1389" b="1" dirty="0">
              <a:solidFill>
                <a:prstClr val="black">
                  <a:lumMod val="75000"/>
                  <a:lumOff val="25000"/>
                </a:prstClr>
              </a:solidFill>
              <a:latin typeface="Calibri"/>
            </a:endParaRPr>
          </a:p>
        </p:txBody>
      </p:sp>
      <p:sp>
        <p:nvSpPr>
          <p:cNvPr id="66" name="Retângulo 10">
            <a:extLst>
              <a:ext uri="{FF2B5EF4-FFF2-40B4-BE49-F238E27FC236}">
                <a16:creationId xmlns:a16="http://schemas.microsoft.com/office/drawing/2014/main" id="{EF8745E4-17A1-46D4-A165-B2787BEE2B99}"/>
              </a:ext>
            </a:extLst>
          </p:cNvPr>
          <p:cNvSpPr>
            <a:spLocks noChangeArrowheads="1"/>
          </p:cNvSpPr>
          <p:nvPr/>
        </p:nvSpPr>
        <p:spPr bwMode="auto">
          <a:xfrm>
            <a:off x="8379730" y="1879718"/>
            <a:ext cx="742644"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9583" dirty="0">
                <a:solidFill>
                  <a:srgbClr val="FFAF0A"/>
                </a:solidFill>
                <a:latin typeface="Britannic Bold" panose="020B0903060703020204" pitchFamily="34" charset="0"/>
                <a:ea typeface="ＭＳ Ｐゴシック" panose="020B0600070205080204" pitchFamily="34" charset="-128"/>
              </a:rPr>
              <a:t>3</a:t>
            </a:r>
          </a:p>
        </p:txBody>
      </p:sp>
      <p:sp>
        <p:nvSpPr>
          <p:cNvPr id="67" name="Espaço Reservado para Conteúdo 2">
            <a:extLst>
              <a:ext uri="{FF2B5EF4-FFF2-40B4-BE49-F238E27FC236}">
                <a16:creationId xmlns:a16="http://schemas.microsoft.com/office/drawing/2014/main" id="{6D75418C-10DA-4E95-BBB6-837C09CC6682}"/>
              </a:ext>
            </a:extLst>
          </p:cNvPr>
          <p:cNvSpPr txBox="1">
            <a:spLocks/>
          </p:cNvSpPr>
          <p:nvPr/>
        </p:nvSpPr>
        <p:spPr>
          <a:xfrm>
            <a:off x="9429585" y="2195833"/>
            <a:ext cx="1761203" cy="1533952"/>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a:t>
            </a:r>
            <a:r>
              <a:rPr lang="pt-BR" sz="1389" dirty="0" err="1">
                <a:solidFill>
                  <a:prstClr val="black">
                    <a:lumMod val="75000"/>
                    <a:lumOff val="25000"/>
                  </a:prstClr>
                </a:solidFill>
                <a:latin typeface="Calibri"/>
              </a:rPr>
              <a:t>sed</a:t>
            </a:r>
            <a:r>
              <a:rPr lang="pt-BR" sz="1389" dirty="0">
                <a:solidFill>
                  <a:prstClr val="black">
                    <a:lumMod val="75000"/>
                    <a:lumOff val="25000"/>
                  </a:prstClr>
                </a:solidFill>
                <a:latin typeface="Calibri"/>
              </a:rPr>
              <a:t> do </a:t>
            </a:r>
            <a:r>
              <a:rPr lang="pt-BR" sz="1389" dirty="0" err="1">
                <a:solidFill>
                  <a:prstClr val="black">
                    <a:lumMod val="75000"/>
                    <a:lumOff val="25000"/>
                  </a:prstClr>
                </a:solidFill>
                <a:latin typeface="Calibri"/>
              </a:rPr>
              <a:t>eiusmod</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tempor</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incididunt</a:t>
            </a:r>
            <a:r>
              <a:rPr lang="pt-BR" sz="1389" dirty="0">
                <a:solidFill>
                  <a:prstClr val="black">
                    <a:lumMod val="75000"/>
                    <a:lumOff val="25000"/>
                  </a:prstClr>
                </a:solidFill>
                <a:latin typeface="Calibri"/>
              </a:rPr>
              <a:t> ut labore et </a:t>
            </a:r>
            <a:r>
              <a:rPr lang="pt-BR" sz="1389" dirty="0" err="1">
                <a:solidFill>
                  <a:prstClr val="black">
                    <a:lumMod val="75000"/>
                    <a:lumOff val="25000"/>
                  </a:prstClr>
                </a:solidFill>
                <a:latin typeface="Calibri"/>
              </a:rPr>
              <a:t>dolore</a:t>
            </a:r>
            <a:r>
              <a:rPr lang="pt-BR" sz="1389" dirty="0">
                <a:solidFill>
                  <a:prstClr val="black">
                    <a:lumMod val="75000"/>
                    <a:lumOff val="25000"/>
                  </a:prstClr>
                </a:solidFill>
                <a:latin typeface="Calibri"/>
              </a:rPr>
              <a:t> magna </a:t>
            </a:r>
            <a:r>
              <a:rPr lang="pt-BR" sz="1389" dirty="0" err="1">
                <a:solidFill>
                  <a:prstClr val="black">
                    <a:lumMod val="75000"/>
                    <a:lumOff val="25000"/>
                  </a:prstClr>
                </a:solidFill>
                <a:latin typeface="Calibri"/>
              </a:rPr>
              <a:t>aliqua</a:t>
            </a:r>
            <a:r>
              <a:rPr lang="pt-BR" sz="1389" dirty="0">
                <a:solidFill>
                  <a:prstClr val="black">
                    <a:lumMod val="75000"/>
                    <a:lumOff val="25000"/>
                  </a:prstClr>
                </a:solidFill>
                <a:latin typeface="Calibri"/>
              </a:rPr>
              <a:t>.</a:t>
            </a:r>
            <a:endParaRPr lang="pt-BR" sz="1389" b="1" dirty="0">
              <a:solidFill>
                <a:prstClr val="black">
                  <a:lumMod val="75000"/>
                  <a:lumOff val="25000"/>
                </a:prstClr>
              </a:solidFill>
              <a:latin typeface="Calibri"/>
            </a:endParaRPr>
          </a:p>
        </p:txBody>
      </p:sp>
      <p:sp>
        <p:nvSpPr>
          <p:cNvPr id="57" name="Retângulo 10">
            <a:extLst>
              <a:ext uri="{FF2B5EF4-FFF2-40B4-BE49-F238E27FC236}">
                <a16:creationId xmlns:a16="http://schemas.microsoft.com/office/drawing/2014/main" id="{6604A7E0-4C17-4C1D-8990-61883FFD0A54}"/>
              </a:ext>
            </a:extLst>
          </p:cNvPr>
          <p:cNvSpPr>
            <a:spLocks noChangeArrowheads="1"/>
          </p:cNvSpPr>
          <p:nvPr/>
        </p:nvSpPr>
        <p:spPr bwMode="auto">
          <a:xfrm>
            <a:off x="957219" y="3915602"/>
            <a:ext cx="742644"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9583" dirty="0">
                <a:solidFill>
                  <a:srgbClr val="FFAF0A"/>
                </a:solidFill>
                <a:latin typeface="Britannic Bold" panose="020B0903060703020204" pitchFamily="34" charset="0"/>
                <a:ea typeface="ＭＳ Ｐゴシック" panose="020B0600070205080204" pitchFamily="34" charset="-128"/>
              </a:rPr>
              <a:t>4</a:t>
            </a:r>
          </a:p>
        </p:txBody>
      </p:sp>
      <p:sp>
        <p:nvSpPr>
          <p:cNvPr id="58" name="Espaço Reservado para Conteúdo 2">
            <a:extLst>
              <a:ext uri="{FF2B5EF4-FFF2-40B4-BE49-F238E27FC236}">
                <a16:creationId xmlns:a16="http://schemas.microsoft.com/office/drawing/2014/main" id="{8393A8F0-EF29-4934-9380-49E91F248028}"/>
              </a:ext>
            </a:extLst>
          </p:cNvPr>
          <p:cNvSpPr txBox="1">
            <a:spLocks/>
          </p:cNvSpPr>
          <p:nvPr/>
        </p:nvSpPr>
        <p:spPr>
          <a:xfrm>
            <a:off x="2007074" y="4231716"/>
            <a:ext cx="1748327" cy="1604503"/>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a:t>
            </a:r>
            <a:r>
              <a:rPr lang="pt-BR" sz="1389" dirty="0" err="1">
                <a:solidFill>
                  <a:prstClr val="black">
                    <a:lumMod val="75000"/>
                    <a:lumOff val="25000"/>
                  </a:prstClr>
                </a:solidFill>
                <a:latin typeface="Calibri"/>
              </a:rPr>
              <a:t>sed</a:t>
            </a:r>
            <a:r>
              <a:rPr lang="pt-BR" sz="1389" dirty="0">
                <a:solidFill>
                  <a:prstClr val="black">
                    <a:lumMod val="75000"/>
                    <a:lumOff val="25000"/>
                  </a:prstClr>
                </a:solidFill>
                <a:latin typeface="Calibri"/>
              </a:rPr>
              <a:t> do </a:t>
            </a:r>
            <a:r>
              <a:rPr lang="pt-BR" sz="1389" dirty="0" err="1">
                <a:solidFill>
                  <a:prstClr val="black">
                    <a:lumMod val="75000"/>
                    <a:lumOff val="25000"/>
                  </a:prstClr>
                </a:solidFill>
                <a:latin typeface="Calibri"/>
              </a:rPr>
              <a:t>eiusmod</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tempor</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incididunt</a:t>
            </a:r>
            <a:r>
              <a:rPr lang="pt-BR" sz="1389" dirty="0">
                <a:solidFill>
                  <a:prstClr val="black">
                    <a:lumMod val="75000"/>
                    <a:lumOff val="25000"/>
                  </a:prstClr>
                </a:solidFill>
                <a:latin typeface="Calibri"/>
              </a:rPr>
              <a:t> ut labore et </a:t>
            </a:r>
            <a:r>
              <a:rPr lang="pt-BR" sz="1389" dirty="0" err="1">
                <a:solidFill>
                  <a:prstClr val="black">
                    <a:lumMod val="75000"/>
                    <a:lumOff val="25000"/>
                  </a:prstClr>
                </a:solidFill>
                <a:latin typeface="Calibri"/>
              </a:rPr>
              <a:t>dolore</a:t>
            </a:r>
            <a:r>
              <a:rPr lang="pt-BR" sz="1389" dirty="0">
                <a:solidFill>
                  <a:prstClr val="black">
                    <a:lumMod val="75000"/>
                    <a:lumOff val="25000"/>
                  </a:prstClr>
                </a:solidFill>
                <a:latin typeface="Calibri"/>
              </a:rPr>
              <a:t> magna </a:t>
            </a:r>
            <a:r>
              <a:rPr lang="pt-BR" sz="1389" dirty="0" err="1">
                <a:solidFill>
                  <a:prstClr val="black">
                    <a:lumMod val="75000"/>
                    <a:lumOff val="25000"/>
                  </a:prstClr>
                </a:solidFill>
                <a:latin typeface="Calibri"/>
              </a:rPr>
              <a:t>aliqua</a:t>
            </a:r>
            <a:r>
              <a:rPr lang="pt-BR" sz="1389" dirty="0">
                <a:solidFill>
                  <a:prstClr val="black">
                    <a:lumMod val="75000"/>
                    <a:lumOff val="25000"/>
                  </a:prstClr>
                </a:solidFill>
                <a:latin typeface="Calibri"/>
              </a:rPr>
              <a:t>. </a:t>
            </a:r>
            <a:endParaRPr lang="pt-BR" sz="1389" b="1" dirty="0">
              <a:solidFill>
                <a:prstClr val="black">
                  <a:lumMod val="75000"/>
                  <a:lumOff val="25000"/>
                </a:prstClr>
              </a:solidFill>
              <a:latin typeface="Calibri"/>
            </a:endParaRPr>
          </a:p>
        </p:txBody>
      </p:sp>
      <p:sp>
        <p:nvSpPr>
          <p:cNvPr id="63" name="Retângulo 10">
            <a:extLst>
              <a:ext uri="{FF2B5EF4-FFF2-40B4-BE49-F238E27FC236}">
                <a16:creationId xmlns:a16="http://schemas.microsoft.com/office/drawing/2014/main" id="{CB98018D-D64A-48A0-B6E4-260CDCF62E21}"/>
              </a:ext>
            </a:extLst>
          </p:cNvPr>
          <p:cNvSpPr>
            <a:spLocks noChangeArrowheads="1"/>
          </p:cNvSpPr>
          <p:nvPr/>
        </p:nvSpPr>
        <p:spPr bwMode="auto">
          <a:xfrm>
            <a:off x="4668475" y="3915602"/>
            <a:ext cx="742644"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9583" dirty="0">
                <a:solidFill>
                  <a:srgbClr val="FFAF0A"/>
                </a:solidFill>
                <a:latin typeface="Britannic Bold" panose="020B0903060703020204" pitchFamily="34" charset="0"/>
                <a:ea typeface="ＭＳ Ｐゴシック" panose="020B0600070205080204" pitchFamily="34" charset="-128"/>
              </a:rPr>
              <a:t>5</a:t>
            </a:r>
          </a:p>
        </p:txBody>
      </p:sp>
      <p:sp>
        <p:nvSpPr>
          <p:cNvPr id="64" name="Espaço Reservado para Conteúdo 2">
            <a:extLst>
              <a:ext uri="{FF2B5EF4-FFF2-40B4-BE49-F238E27FC236}">
                <a16:creationId xmlns:a16="http://schemas.microsoft.com/office/drawing/2014/main" id="{48AC0028-E391-4F43-82B4-B137C90F0DBB}"/>
              </a:ext>
            </a:extLst>
          </p:cNvPr>
          <p:cNvSpPr txBox="1">
            <a:spLocks/>
          </p:cNvSpPr>
          <p:nvPr/>
        </p:nvSpPr>
        <p:spPr>
          <a:xfrm>
            <a:off x="5718330" y="4231716"/>
            <a:ext cx="1748327" cy="1604503"/>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a:t>
            </a:r>
            <a:r>
              <a:rPr lang="pt-BR" sz="1389" dirty="0" err="1">
                <a:solidFill>
                  <a:prstClr val="black">
                    <a:lumMod val="75000"/>
                    <a:lumOff val="25000"/>
                  </a:prstClr>
                </a:solidFill>
                <a:latin typeface="Calibri"/>
              </a:rPr>
              <a:t>sed</a:t>
            </a:r>
            <a:r>
              <a:rPr lang="pt-BR" sz="1389" dirty="0">
                <a:solidFill>
                  <a:prstClr val="black">
                    <a:lumMod val="75000"/>
                    <a:lumOff val="25000"/>
                  </a:prstClr>
                </a:solidFill>
                <a:latin typeface="Calibri"/>
              </a:rPr>
              <a:t> do </a:t>
            </a:r>
            <a:r>
              <a:rPr lang="pt-BR" sz="1389" dirty="0" err="1">
                <a:solidFill>
                  <a:prstClr val="black">
                    <a:lumMod val="75000"/>
                    <a:lumOff val="25000"/>
                  </a:prstClr>
                </a:solidFill>
                <a:latin typeface="Calibri"/>
              </a:rPr>
              <a:t>eiusmod</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tempor</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incididunt</a:t>
            </a:r>
            <a:r>
              <a:rPr lang="pt-BR" sz="1389" dirty="0">
                <a:solidFill>
                  <a:prstClr val="black">
                    <a:lumMod val="75000"/>
                    <a:lumOff val="25000"/>
                  </a:prstClr>
                </a:solidFill>
                <a:latin typeface="Calibri"/>
              </a:rPr>
              <a:t> ut labore et </a:t>
            </a:r>
            <a:r>
              <a:rPr lang="pt-BR" sz="1389" dirty="0" err="1">
                <a:solidFill>
                  <a:prstClr val="black">
                    <a:lumMod val="75000"/>
                    <a:lumOff val="25000"/>
                  </a:prstClr>
                </a:solidFill>
                <a:latin typeface="Calibri"/>
              </a:rPr>
              <a:t>dolore</a:t>
            </a:r>
            <a:r>
              <a:rPr lang="pt-BR" sz="1389" dirty="0">
                <a:solidFill>
                  <a:prstClr val="black">
                    <a:lumMod val="75000"/>
                    <a:lumOff val="25000"/>
                  </a:prstClr>
                </a:solidFill>
                <a:latin typeface="Calibri"/>
              </a:rPr>
              <a:t> magna </a:t>
            </a:r>
            <a:r>
              <a:rPr lang="pt-BR" sz="1389" dirty="0" err="1">
                <a:solidFill>
                  <a:prstClr val="black">
                    <a:lumMod val="75000"/>
                    <a:lumOff val="25000"/>
                  </a:prstClr>
                </a:solidFill>
                <a:latin typeface="Calibri"/>
              </a:rPr>
              <a:t>aliqua</a:t>
            </a:r>
            <a:r>
              <a:rPr lang="pt-BR" sz="1389" dirty="0">
                <a:solidFill>
                  <a:prstClr val="black">
                    <a:lumMod val="75000"/>
                    <a:lumOff val="25000"/>
                  </a:prstClr>
                </a:solidFill>
                <a:latin typeface="Calibri"/>
              </a:rPr>
              <a:t>. </a:t>
            </a:r>
            <a:endParaRPr lang="pt-BR" sz="1389" b="1" dirty="0">
              <a:solidFill>
                <a:prstClr val="black">
                  <a:lumMod val="75000"/>
                  <a:lumOff val="25000"/>
                </a:prstClr>
              </a:solidFill>
              <a:latin typeface="Calibri"/>
            </a:endParaRPr>
          </a:p>
        </p:txBody>
      </p:sp>
      <p:sp>
        <p:nvSpPr>
          <p:cNvPr id="68" name="Retângulo 10">
            <a:extLst>
              <a:ext uri="{FF2B5EF4-FFF2-40B4-BE49-F238E27FC236}">
                <a16:creationId xmlns:a16="http://schemas.microsoft.com/office/drawing/2014/main" id="{58CA5436-ACD1-42B0-9E0E-0BBD40ECCF0A}"/>
              </a:ext>
            </a:extLst>
          </p:cNvPr>
          <p:cNvSpPr>
            <a:spLocks noChangeArrowheads="1"/>
          </p:cNvSpPr>
          <p:nvPr/>
        </p:nvSpPr>
        <p:spPr bwMode="auto">
          <a:xfrm>
            <a:off x="8379730" y="3915602"/>
            <a:ext cx="742644"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9583" dirty="0">
                <a:solidFill>
                  <a:srgbClr val="FFAF0A"/>
                </a:solidFill>
                <a:latin typeface="Britannic Bold" panose="020B0903060703020204" pitchFamily="34" charset="0"/>
                <a:ea typeface="ＭＳ Ｐゴシック" panose="020B0600070205080204" pitchFamily="34" charset="-128"/>
              </a:rPr>
              <a:t>6</a:t>
            </a:r>
          </a:p>
        </p:txBody>
      </p:sp>
      <p:sp>
        <p:nvSpPr>
          <p:cNvPr id="69" name="Espaço Reservado para Conteúdo 2">
            <a:extLst>
              <a:ext uri="{FF2B5EF4-FFF2-40B4-BE49-F238E27FC236}">
                <a16:creationId xmlns:a16="http://schemas.microsoft.com/office/drawing/2014/main" id="{DCB04196-42ED-4D8A-98FB-52D901F0187A}"/>
              </a:ext>
            </a:extLst>
          </p:cNvPr>
          <p:cNvSpPr txBox="1">
            <a:spLocks/>
          </p:cNvSpPr>
          <p:nvPr/>
        </p:nvSpPr>
        <p:spPr>
          <a:xfrm>
            <a:off x="9429585" y="4231716"/>
            <a:ext cx="1761203" cy="1604503"/>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a:t>
            </a:r>
            <a:r>
              <a:rPr lang="pt-BR" sz="1389" dirty="0" err="1">
                <a:solidFill>
                  <a:prstClr val="black">
                    <a:lumMod val="75000"/>
                    <a:lumOff val="25000"/>
                  </a:prstClr>
                </a:solidFill>
                <a:latin typeface="Calibri"/>
              </a:rPr>
              <a:t>sed</a:t>
            </a:r>
            <a:r>
              <a:rPr lang="pt-BR" sz="1389" dirty="0">
                <a:solidFill>
                  <a:prstClr val="black">
                    <a:lumMod val="75000"/>
                    <a:lumOff val="25000"/>
                  </a:prstClr>
                </a:solidFill>
                <a:latin typeface="Calibri"/>
              </a:rPr>
              <a:t> do </a:t>
            </a:r>
            <a:r>
              <a:rPr lang="pt-BR" sz="1389" dirty="0" err="1">
                <a:solidFill>
                  <a:prstClr val="black">
                    <a:lumMod val="75000"/>
                    <a:lumOff val="25000"/>
                  </a:prstClr>
                </a:solidFill>
                <a:latin typeface="Calibri"/>
              </a:rPr>
              <a:t>eiusmod</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tempor</a:t>
            </a:r>
            <a:r>
              <a:rPr lang="pt-BR" sz="1389" dirty="0">
                <a:solidFill>
                  <a:prstClr val="black">
                    <a:lumMod val="75000"/>
                    <a:lumOff val="25000"/>
                  </a:prstClr>
                </a:solidFill>
                <a:latin typeface="Calibri"/>
              </a:rPr>
              <a:t> </a:t>
            </a:r>
            <a:r>
              <a:rPr lang="pt-BR" sz="1389" dirty="0" err="1">
                <a:solidFill>
                  <a:prstClr val="black">
                    <a:lumMod val="75000"/>
                    <a:lumOff val="25000"/>
                  </a:prstClr>
                </a:solidFill>
                <a:latin typeface="Calibri"/>
              </a:rPr>
              <a:t>incididunt</a:t>
            </a:r>
            <a:r>
              <a:rPr lang="pt-BR" sz="1389" dirty="0">
                <a:solidFill>
                  <a:prstClr val="black">
                    <a:lumMod val="75000"/>
                    <a:lumOff val="25000"/>
                  </a:prstClr>
                </a:solidFill>
                <a:latin typeface="Calibri"/>
              </a:rPr>
              <a:t> ut labore et </a:t>
            </a:r>
            <a:r>
              <a:rPr lang="pt-BR" sz="1389" dirty="0" err="1">
                <a:solidFill>
                  <a:prstClr val="black">
                    <a:lumMod val="75000"/>
                    <a:lumOff val="25000"/>
                  </a:prstClr>
                </a:solidFill>
                <a:latin typeface="Calibri"/>
              </a:rPr>
              <a:t>dolore</a:t>
            </a:r>
            <a:r>
              <a:rPr lang="pt-BR" sz="1389" dirty="0">
                <a:solidFill>
                  <a:prstClr val="black">
                    <a:lumMod val="75000"/>
                    <a:lumOff val="25000"/>
                  </a:prstClr>
                </a:solidFill>
                <a:latin typeface="Calibri"/>
              </a:rPr>
              <a:t> magna </a:t>
            </a:r>
            <a:r>
              <a:rPr lang="pt-BR" sz="1389" dirty="0" err="1">
                <a:solidFill>
                  <a:prstClr val="black">
                    <a:lumMod val="75000"/>
                    <a:lumOff val="25000"/>
                  </a:prstClr>
                </a:solidFill>
                <a:latin typeface="Calibri"/>
              </a:rPr>
              <a:t>aliqua</a:t>
            </a:r>
            <a:r>
              <a:rPr lang="pt-BR" sz="1389" dirty="0">
                <a:solidFill>
                  <a:prstClr val="black">
                    <a:lumMod val="75000"/>
                    <a:lumOff val="25000"/>
                  </a:prstClr>
                </a:solidFill>
                <a:latin typeface="Calibri"/>
              </a:rPr>
              <a:t>. </a:t>
            </a:r>
            <a:endParaRPr lang="pt-BR" sz="1389" b="1" dirty="0">
              <a:solidFill>
                <a:prstClr val="black">
                  <a:lumMod val="75000"/>
                  <a:lumOff val="25000"/>
                </a:prstClr>
              </a:solidFill>
              <a:latin typeface="Calibri"/>
            </a:endParaRPr>
          </a:p>
        </p:txBody>
      </p:sp>
      <p:cxnSp>
        <p:nvCxnSpPr>
          <p:cNvPr id="75" name="Conector reto 74">
            <a:extLst>
              <a:ext uri="{FF2B5EF4-FFF2-40B4-BE49-F238E27FC236}">
                <a16:creationId xmlns:a16="http://schemas.microsoft.com/office/drawing/2014/main" id="{FCA31272-C239-4769-8ECB-22C89A118D13}"/>
              </a:ext>
            </a:extLst>
          </p:cNvPr>
          <p:cNvCxnSpPr>
            <a:cxnSpLocks/>
          </p:cNvCxnSpPr>
          <p:nvPr/>
        </p:nvCxnSpPr>
        <p:spPr>
          <a:xfrm>
            <a:off x="4417216" y="1243418"/>
            <a:ext cx="380214" cy="380214"/>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88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tângulo 28">
            <a:extLst>
              <a:ext uri="{FF2B5EF4-FFF2-40B4-BE49-F238E27FC236}">
                <a16:creationId xmlns:a16="http://schemas.microsoft.com/office/drawing/2014/main" id="{624FB6CD-6C6A-4205-BFAC-8B37515F523E}"/>
              </a:ext>
            </a:extLst>
          </p:cNvPr>
          <p:cNvSpPr/>
          <p:nvPr/>
        </p:nvSpPr>
        <p:spPr>
          <a:xfrm>
            <a:off x="0" y="689"/>
            <a:ext cx="12192000" cy="6856622"/>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31" name="Retângulo 30">
            <a:extLst>
              <a:ext uri="{FF2B5EF4-FFF2-40B4-BE49-F238E27FC236}">
                <a16:creationId xmlns:a16="http://schemas.microsoft.com/office/drawing/2014/main" id="{F88D0F37-5F84-40C8-8032-0C6BBD07D9B2}"/>
              </a:ext>
            </a:extLst>
          </p:cNvPr>
          <p:cNvSpPr/>
          <p:nvPr/>
        </p:nvSpPr>
        <p:spPr>
          <a:xfrm>
            <a:off x="0" y="544600"/>
            <a:ext cx="12192000" cy="2662330"/>
          </a:xfrm>
          <a:prstGeom prst="rect">
            <a:avLst/>
          </a:prstGeom>
          <a:gradFill>
            <a:gsLst>
              <a:gs pos="0">
                <a:srgbClr val="01BFD3"/>
              </a:gs>
              <a:gs pos="100000">
                <a:srgbClr val="009F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pic>
        <p:nvPicPr>
          <p:cNvPr id="11" name="Gráfico 10">
            <a:extLst>
              <a:ext uri="{FF2B5EF4-FFF2-40B4-BE49-F238E27FC236}">
                <a16:creationId xmlns:a16="http://schemas.microsoft.com/office/drawing/2014/main" id="{805E6676-AFFF-4AB8-8BB3-455D424A27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7" t="3381" r="46542" b="4014"/>
          <a:stretch/>
        </p:blipFill>
        <p:spPr>
          <a:xfrm>
            <a:off x="271841" y="689"/>
            <a:ext cx="3198069" cy="6852190"/>
          </a:xfrm>
          <a:prstGeom prst="rect">
            <a:avLst/>
          </a:prstGeom>
        </p:spPr>
      </p:pic>
      <p:sp>
        <p:nvSpPr>
          <p:cNvPr id="12" name="Retângulo 11">
            <a:extLst>
              <a:ext uri="{FF2B5EF4-FFF2-40B4-BE49-F238E27FC236}">
                <a16:creationId xmlns:a16="http://schemas.microsoft.com/office/drawing/2014/main" id="{0F6BC641-5D14-449E-99FE-05EE2828A9FF}"/>
              </a:ext>
            </a:extLst>
          </p:cNvPr>
          <p:cNvSpPr/>
          <p:nvPr/>
        </p:nvSpPr>
        <p:spPr>
          <a:xfrm>
            <a:off x="637642" y="768997"/>
            <a:ext cx="7415188" cy="5320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10" name="Retângulo 10">
            <a:extLst>
              <a:ext uri="{FF2B5EF4-FFF2-40B4-BE49-F238E27FC236}">
                <a16:creationId xmlns:a16="http://schemas.microsoft.com/office/drawing/2014/main" id="{BC2D41F2-1EEC-4083-9FE6-B37DA62F04CF}"/>
              </a:ext>
            </a:extLst>
          </p:cNvPr>
          <p:cNvSpPr>
            <a:spLocks noChangeArrowheads="1"/>
          </p:cNvSpPr>
          <p:nvPr/>
        </p:nvSpPr>
        <p:spPr bwMode="auto">
          <a:xfrm>
            <a:off x="1188144" y="1683814"/>
            <a:ext cx="3983556"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34959" fontAlgn="base">
              <a:lnSpc>
                <a:spcPct val="100000"/>
              </a:lnSpc>
              <a:spcBef>
                <a:spcPts val="694"/>
              </a:spcBef>
              <a:spcAft>
                <a:spcPct val="0"/>
              </a:spcAft>
              <a:buNone/>
              <a:defRPr/>
            </a:pPr>
            <a:r>
              <a:rPr lang="pt-BR" altLang="pt-BR" sz="6111" dirty="0">
                <a:solidFill>
                  <a:srgbClr val="01BFD3"/>
                </a:solidFill>
                <a:latin typeface="Britannic Bold" panose="020B0903060703020204" pitchFamily="34" charset="0"/>
                <a:ea typeface="ＭＳ Ｐゴシック" panose="020B0600070205080204" pitchFamily="34" charset="-128"/>
              </a:rPr>
              <a:t>destaque</a:t>
            </a:r>
          </a:p>
        </p:txBody>
      </p:sp>
      <p:sp>
        <p:nvSpPr>
          <p:cNvPr id="22" name="Espaço Reservado para Conteúdo 2">
            <a:extLst>
              <a:ext uri="{FF2B5EF4-FFF2-40B4-BE49-F238E27FC236}">
                <a16:creationId xmlns:a16="http://schemas.microsoft.com/office/drawing/2014/main" id="{F00E973E-A05C-42C1-8364-194DB4CE3EBE}"/>
              </a:ext>
            </a:extLst>
          </p:cNvPr>
          <p:cNvSpPr txBox="1">
            <a:spLocks/>
          </p:cNvSpPr>
          <p:nvPr/>
        </p:nvSpPr>
        <p:spPr>
          <a:xfrm>
            <a:off x="1259572" y="1638494"/>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528" spc="208" dirty="0">
                <a:solidFill>
                  <a:prstClr val="black"/>
                </a:solidFill>
                <a:latin typeface="Calibri"/>
              </a:rPr>
              <a:t>SEU TÍTULO COM</a:t>
            </a:r>
          </a:p>
        </p:txBody>
      </p:sp>
      <p:grpSp>
        <p:nvGrpSpPr>
          <p:cNvPr id="23" name="Agrupar 22">
            <a:extLst>
              <a:ext uri="{FF2B5EF4-FFF2-40B4-BE49-F238E27FC236}">
                <a16:creationId xmlns:a16="http://schemas.microsoft.com/office/drawing/2014/main" id="{D7ACD8FB-2BF9-4F21-90D0-96B811F1C5AA}"/>
              </a:ext>
            </a:extLst>
          </p:cNvPr>
          <p:cNvGrpSpPr/>
          <p:nvPr/>
        </p:nvGrpSpPr>
        <p:grpSpPr>
          <a:xfrm>
            <a:off x="0" y="6556724"/>
            <a:ext cx="12192000" cy="300587"/>
            <a:chOff x="0" y="9441374"/>
            <a:chExt cx="17557750" cy="432876"/>
          </a:xfrm>
        </p:grpSpPr>
        <p:sp>
          <p:nvSpPr>
            <p:cNvPr id="24" name="Retângulo 23">
              <a:extLst>
                <a:ext uri="{FF2B5EF4-FFF2-40B4-BE49-F238E27FC236}">
                  <a16:creationId xmlns:a16="http://schemas.microsoft.com/office/drawing/2014/main" id="{24E9B3DC-8528-45A2-B7FB-B67B17233A08}"/>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dirty="0">
                <a:solidFill>
                  <a:prstClr val="white"/>
                </a:solidFill>
                <a:latin typeface="Calibri"/>
              </a:endParaRPr>
            </a:p>
          </p:txBody>
        </p:sp>
        <p:sp>
          <p:nvSpPr>
            <p:cNvPr id="25" name="TextBox 3">
              <a:extLst>
                <a:ext uri="{FF2B5EF4-FFF2-40B4-BE49-F238E27FC236}">
                  <a16:creationId xmlns:a16="http://schemas.microsoft.com/office/drawing/2014/main" id="{7ABBA973-8336-474D-B547-0282784EC700}"/>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Nome ou Marca da Empresa  |  www.site.com.br        </a:t>
              </a:r>
              <a:endParaRPr lang="en-US" sz="1111" b="0" dirty="0">
                <a:solidFill>
                  <a:prstClr val="black">
                    <a:lumMod val="50000"/>
                    <a:lumOff val="50000"/>
                  </a:prstClr>
                </a:solidFill>
                <a:latin typeface="Calibri"/>
              </a:endParaRPr>
            </a:p>
          </p:txBody>
        </p:sp>
        <p:pic>
          <p:nvPicPr>
            <p:cNvPr id="26" name="Imagem 25">
              <a:extLst>
                <a:ext uri="{FF2B5EF4-FFF2-40B4-BE49-F238E27FC236}">
                  <a16:creationId xmlns:a16="http://schemas.microsoft.com/office/drawing/2014/main" id="{A1E54798-D4B3-4730-8219-1C936D63D0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27" name="Imagem 26">
              <a:extLst>
                <a:ext uri="{FF2B5EF4-FFF2-40B4-BE49-F238E27FC236}">
                  <a16:creationId xmlns:a16="http://schemas.microsoft.com/office/drawing/2014/main" id="{B79F99CF-4C1E-451A-9BD3-910B648EF08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2" name="TextBox 3">
              <a:extLst>
                <a:ext uri="{FF2B5EF4-FFF2-40B4-BE49-F238E27FC236}">
                  <a16:creationId xmlns:a16="http://schemas.microsoft.com/office/drawing/2014/main" id="{56BD54EB-E592-4D70-874E-037DFA5CF809}"/>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seulink</a:t>
              </a:r>
              <a:endParaRPr lang="en-US" sz="1111" b="0" dirty="0">
                <a:solidFill>
                  <a:prstClr val="black">
                    <a:lumMod val="50000"/>
                    <a:lumOff val="50000"/>
                  </a:prstClr>
                </a:solidFill>
                <a:latin typeface="Calibri"/>
              </a:endParaRPr>
            </a:p>
          </p:txBody>
        </p:sp>
        <p:sp>
          <p:nvSpPr>
            <p:cNvPr id="33" name="TextBox 3">
              <a:extLst>
                <a:ext uri="{FF2B5EF4-FFF2-40B4-BE49-F238E27FC236}">
                  <a16:creationId xmlns:a16="http://schemas.microsoft.com/office/drawing/2014/main" id="{5327CB42-EB57-41C4-BEDA-B051B3FB47A7}"/>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111" b="0" dirty="0">
                  <a:solidFill>
                    <a:prstClr val="black">
                      <a:lumMod val="50000"/>
                      <a:lumOff val="50000"/>
                    </a:prstClr>
                  </a:solidFill>
                  <a:latin typeface="Calibri"/>
                </a:rPr>
                <a:t>@</a:t>
              </a:r>
              <a:r>
                <a:rPr lang="pt-BR" sz="1111" b="0" dirty="0" err="1">
                  <a:solidFill>
                    <a:prstClr val="black">
                      <a:lumMod val="50000"/>
                      <a:lumOff val="50000"/>
                    </a:prstClr>
                  </a:solidFill>
                  <a:latin typeface="Calibri"/>
                </a:rPr>
                <a:t>seunick</a:t>
              </a:r>
              <a:endParaRPr lang="en-US" sz="1111" b="0" dirty="0">
                <a:solidFill>
                  <a:prstClr val="black">
                    <a:lumMod val="50000"/>
                    <a:lumOff val="50000"/>
                  </a:prstClr>
                </a:solidFill>
                <a:latin typeface="Calibri"/>
              </a:endParaRPr>
            </a:p>
          </p:txBody>
        </p:sp>
        <p:sp>
          <p:nvSpPr>
            <p:cNvPr id="34" name="TextBox 3">
              <a:extLst>
                <a:ext uri="{FF2B5EF4-FFF2-40B4-BE49-F238E27FC236}">
                  <a16:creationId xmlns:a16="http://schemas.microsoft.com/office/drawing/2014/main" id="{B38CD8FC-689D-49A2-B67E-BF89ACE01DAF}"/>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defTabSz="634959" eaLnBrk="0" fontAlgn="base" hangingPunct="0">
                <a:spcAft>
                  <a:spcPct val="0"/>
                </a:spcAft>
                <a:defRPr/>
              </a:pPr>
              <a:r>
                <a:rPr lang="pt-BR" sz="1111" b="0" dirty="0">
                  <a:solidFill>
                    <a:prstClr val="black">
                      <a:lumMod val="50000"/>
                      <a:lumOff val="50000"/>
                    </a:prstClr>
                  </a:solidFill>
                  <a:latin typeface="Calibri"/>
                </a:rPr>
                <a:t>n°</a:t>
              </a:r>
              <a:endParaRPr lang="en-US" sz="1111" b="0" dirty="0">
                <a:solidFill>
                  <a:prstClr val="black">
                    <a:lumMod val="50000"/>
                    <a:lumOff val="50000"/>
                  </a:prstClr>
                </a:solidFill>
                <a:latin typeface="Calibri"/>
              </a:endParaRPr>
            </a:p>
          </p:txBody>
        </p:sp>
      </p:grpSp>
      <p:sp>
        <p:nvSpPr>
          <p:cNvPr id="28" name="Retângulo 27">
            <a:extLst>
              <a:ext uri="{FF2B5EF4-FFF2-40B4-BE49-F238E27FC236}">
                <a16:creationId xmlns:a16="http://schemas.microsoft.com/office/drawing/2014/main" id="{B6EAF6EF-2A70-4DC0-B629-AB7ABD746C97}"/>
              </a:ext>
            </a:extLst>
          </p:cNvPr>
          <p:cNvSpPr/>
          <p:nvPr/>
        </p:nvSpPr>
        <p:spPr>
          <a:xfrm>
            <a:off x="7764940" y="2117554"/>
            <a:ext cx="3119988" cy="2176986"/>
          </a:xfrm>
          <a:prstGeom prst="rect">
            <a:avLst/>
          </a:prstGeom>
          <a:solidFill>
            <a:srgbClr val="009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35" name="Retângulo 34">
            <a:extLst>
              <a:ext uri="{FF2B5EF4-FFF2-40B4-BE49-F238E27FC236}">
                <a16:creationId xmlns:a16="http://schemas.microsoft.com/office/drawing/2014/main" id="{8F07FEDA-1DF2-47BC-9135-4F41F64BDCAC}"/>
              </a:ext>
            </a:extLst>
          </p:cNvPr>
          <p:cNvSpPr/>
          <p:nvPr/>
        </p:nvSpPr>
        <p:spPr>
          <a:xfrm>
            <a:off x="8186744" y="2777454"/>
            <a:ext cx="2176986" cy="24742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sp>
        <p:nvSpPr>
          <p:cNvPr id="36" name="Retângulo 35">
            <a:extLst>
              <a:ext uri="{FF2B5EF4-FFF2-40B4-BE49-F238E27FC236}">
                <a16:creationId xmlns:a16="http://schemas.microsoft.com/office/drawing/2014/main" id="{9D64AA15-75E8-41C7-AC98-2CBF01B2980E}"/>
              </a:ext>
            </a:extLst>
          </p:cNvPr>
          <p:cNvSpPr/>
          <p:nvPr/>
        </p:nvSpPr>
        <p:spPr>
          <a:xfrm>
            <a:off x="8526199" y="2417161"/>
            <a:ext cx="2951806" cy="25119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34959" eaLnBrk="0" fontAlgn="base" hangingPunct="0">
              <a:spcBef>
                <a:spcPct val="0"/>
              </a:spcBef>
              <a:spcAft>
                <a:spcPct val="0"/>
              </a:spcAft>
              <a:defRPr/>
            </a:pPr>
            <a:endParaRPr lang="pt-BR" sz="1250">
              <a:solidFill>
                <a:prstClr val="white"/>
              </a:solidFill>
              <a:latin typeface="Calibri"/>
            </a:endParaRPr>
          </a:p>
        </p:txBody>
      </p:sp>
      <p:cxnSp>
        <p:nvCxnSpPr>
          <p:cNvPr id="37" name="Conector reto 36">
            <a:extLst>
              <a:ext uri="{FF2B5EF4-FFF2-40B4-BE49-F238E27FC236}">
                <a16:creationId xmlns:a16="http://schemas.microsoft.com/office/drawing/2014/main" id="{817F90A9-8CB8-4004-9D4C-DCF86DA49AFF}"/>
              </a:ext>
            </a:extLst>
          </p:cNvPr>
          <p:cNvCxnSpPr>
            <a:cxnSpLocks/>
          </p:cNvCxnSpPr>
          <p:nvPr/>
        </p:nvCxnSpPr>
        <p:spPr>
          <a:xfrm>
            <a:off x="8526199" y="2417161"/>
            <a:ext cx="2977097" cy="25119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to 37">
            <a:extLst>
              <a:ext uri="{FF2B5EF4-FFF2-40B4-BE49-F238E27FC236}">
                <a16:creationId xmlns:a16="http://schemas.microsoft.com/office/drawing/2014/main" id="{2D586A7D-8EFE-4F21-BD81-AAE1307222D8}"/>
              </a:ext>
            </a:extLst>
          </p:cNvPr>
          <p:cNvCxnSpPr>
            <a:cxnSpLocks/>
          </p:cNvCxnSpPr>
          <p:nvPr/>
        </p:nvCxnSpPr>
        <p:spPr>
          <a:xfrm flipH="1">
            <a:off x="8526199" y="2417161"/>
            <a:ext cx="2957097" cy="25119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CaixaDeTexto 39">
            <a:extLst>
              <a:ext uri="{FF2B5EF4-FFF2-40B4-BE49-F238E27FC236}">
                <a16:creationId xmlns:a16="http://schemas.microsoft.com/office/drawing/2014/main" id="{C5C7A2C6-0CCF-4F13-86DE-E93F38F88CF3}"/>
              </a:ext>
            </a:extLst>
          </p:cNvPr>
          <p:cNvSpPr txBox="1"/>
          <p:nvPr/>
        </p:nvSpPr>
        <p:spPr>
          <a:xfrm>
            <a:off x="8627499" y="3245288"/>
            <a:ext cx="728624" cy="657487"/>
          </a:xfrm>
          <a:prstGeom prst="rect">
            <a:avLst/>
          </a:prstGeom>
        </p:spPr>
        <p:txBody>
          <a:bodyPr>
            <a:noAutofit/>
          </a:bodyPr>
          <a:lstStyle>
            <a:defPPr>
              <a:defRPr lang="pt-BR"/>
            </a:defPPr>
            <a:lvl1pPr marL="0" indent="0">
              <a:spcBef>
                <a:spcPct val="20000"/>
              </a:spcBef>
              <a:buFont typeface="Arial" panose="020B0604020202020204" pitchFamily="34" charset="0"/>
              <a:buNone/>
              <a:defRPr sz="1600">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en-US" sz="1111" dirty="0">
                <a:solidFill>
                  <a:prstClr val="white"/>
                </a:solidFill>
                <a:latin typeface="Calibri"/>
              </a:rPr>
              <a:t>Espaço para imagem</a:t>
            </a:r>
            <a:endParaRPr lang="pt-BR" sz="1111" dirty="0">
              <a:solidFill>
                <a:prstClr val="white"/>
              </a:solidFill>
              <a:latin typeface="Calibri"/>
            </a:endParaRPr>
          </a:p>
        </p:txBody>
      </p:sp>
      <p:cxnSp>
        <p:nvCxnSpPr>
          <p:cNvPr id="41" name="Conector reto 40">
            <a:extLst>
              <a:ext uri="{FF2B5EF4-FFF2-40B4-BE49-F238E27FC236}">
                <a16:creationId xmlns:a16="http://schemas.microsoft.com/office/drawing/2014/main" id="{5FC98EB9-B4FB-4E6B-AC0F-03E0C8D60987}"/>
              </a:ext>
            </a:extLst>
          </p:cNvPr>
          <p:cNvCxnSpPr>
            <a:cxnSpLocks/>
          </p:cNvCxnSpPr>
          <p:nvPr/>
        </p:nvCxnSpPr>
        <p:spPr>
          <a:xfrm>
            <a:off x="11573728" y="5008436"/>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cxnSp>
        <p:nvCxnSpPr>
          <p:cNvPr id="42" name="Conector reto 41">
            <a:extLst>
              <a:ext uri="{FF2B5EF4-FFF2-40B4-BE49-F238E27FC236}">
                <a16:creationId xmlns:a16="http://schemas.microsoft.com/office/drawing/2014/main" id="{09D8738D-3FD9-44E8-B9F8-5E120D9EE676}"/>
              </a:ext>
            </a:extLst>
          </p:cNvPr>
          <p:cNvCxnSpPr>
            <a:cxnSpLocks/>
          </p:cNvCxnSpPr>
          <p:nvPr/>
        </p:nvCxnSpPr>
        <p:spPr>
          <a:xfrm>
            <a:off x="7383909" y="1703286"/>
            <a:ext cx="326948" cy="326948"/>
          </a:xfrm>
          <a:prstGeom prst="line">
            <a:avLst/>
          </a:prstGeom>
          <a:ln w="38100" cap="rnd">
            <a:solidFill>
              <a:srgbClr val="FFAF0A"/>
            </a:solidFill>
          </a:ln>
        </p:spPr>
        <p:style>
          <a:lnRef idx="1">
            <a:schemeClr val="accent1"/>
          </a:lnRef>
          <a:fillRef idx="0">
            <a:schemeClr val="accent1"/>
          </a:fillRef>
          <a:effectRef idx="0">
            <a:schemeClr val="accent1"/>
          </a:effectRef>
          <a:fontRef idx="minor">
            <a:schemeClr val="tx1"/>
          </a:fontRef>
        </p:style>
      </p:cxnSp>
      <p:sp>
        <p:nvSpPr>
          <p:cNvPr id="13" name="Espaço Reservado para Conteúdo 2">
            <a:extLst>
              <a:ext uri="{FF2B5EF4-FFF2-40B4-BE49-F238E27FC236}">
                <a16:creationId xmlns:a16="http://schemas.microsoft.com/office/drawing/2014/main" id="{A833DBAC-5741-4BEF-BA0D-B850A16BCA2F}"/>
              </a:ext>
            </a:extLst>
          </p:cNvPr>
          <p:cNvSpPr txBox="1">
            <a:spLocks/>
          </p:cNvSpPr>
          <p:nvPr/>
        </p:nvSpPr>
        <p:spPr>
          <a:xfrm>
            <a:off x="1259572" y="3147055"/>
            <a:ext cx="2838753" cy="2085077"/>
          </a:xfrm>
          <a:prstGeom prst="rect">
            <a:avLst/>
          </a:prstGeom>
        </p:spPr>
        <p:txBody>
          <a:bodyPr>
            <a:noAutofit/>
          </a:bodyPr>
          <a:lstStyle>
            <a:defPPr>
              <a:defRPr lang="pt-BR"/>
            </a:defPPr>
            <a:lvl1pPr marL="0" marR="0" lvl="0" indent="0" defTabSz="914400" latinLnBrk="0">
              <a:lnSpc>
                <a:spcPct val="100000"/>
              </a:lnSpc>
              <a:spcBef>
                <a:spcPct val="20000"/>
              </a:spcBef>
              <a:buClrTx/>
              <a:buSzTx/>
              <a:buFont typeface="Arial" panose="020B0604020202020204" pitchFamily="34" charset="0"/>
              <a:buNone/>
              <a:tabLst/>
              <a:defRPr kumimoji="0" sz="2000" b="1" i="0" u="none" strike="noStrike" cap="none" spc="0" normalizeH="0" baseline="0">
                <a:ln>
                  <a:noFill/>
                </a:ln>
                <a:solidFill>
                  <a:prstClr val="black">
                    <a:lumMod val="75000"/>
                    <a:lumOff val="25000"/>
                  </a:prstClr>
                </a:solidFill>
                <a:effectLst/>
                <a:uLnTx/>
                <a:uFillTx/>
                <a:latin typeface="Calibri"/>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defTabSz="634959" eaLnBrk="0" fontAlgn="base" hangingPunct="0">
              <a:spcAft>
                <a:spcPct val="0"/>
              </a:spcAft>
              <a:defRPr/>
            </a:pPr>
            <a:r>
              <a:rPr lang="pt-BR" sz="1389" dirty="0"/>
              <a:t>Insira seu texto aqui </a:t>
            </a:r>
            <a:r>
              <a:rPr lang="pt-BR" sz="1389" b="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p:txBody>
      </p:sp>
      <p:sp>
        <p:nvSpPr>
          <p:cNvPr id="20" name="Espaço Reservado para Conteúdo 2">
            <a:extLst>
              <a:ext uri="{FF2B5EF4-FFF2-40B4-BE49-F238E27FC236}">
                <a16:creationId xmlns:a16="http://schemas.microsoft.com/office/drawing/2014/main" id="{38F79F75-4D1D-4A5E-AC1B-BA87CFE87A4D}"/>
              </a:ext>
            </a:extLst>
          </p:cNvPr>
          <p:cNvSpPr txBox="1">
            <a:spLocks/>
          </p:cNvSpPr>
          <p:nvPr/>
        </p:nvSpPr>
        <p:spPr>
          <a:xfrm>
            <a:off x="4538014" y="3147055"/>
            <a:ext cx="2838753" cy="2085077"/>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defTabSz="634959">
              <a:buNone/>
              <a:defRPr/>
            </a:pPr>
            <a:r>
              <a:rPr lang="pt-BR" sz="1389" b="1" dirty="0">
                <a:solidFill>
                  <a:prstClr val="black">
                    <a:lumMod val="75000"/>
                    <a:lumOff val="25000"/>
                  </a:prstClr>
                </a:solidFill>
                <a:latin typeface="Calibri"/>
              </a:rPr>
              <a:t>Insira seu texto aqui </a:t>
            </a:r>
            <a:r>
              <a:rPr lang="pt-BR" sz="1389" dirty="0">
                <a:solidFill>
                  <a:prstClr val="black">
                    <a:lumMod val="75000"/>
                    <a:lumOff val="25000"/>
                  </a:prstClr>
                </a:solidFill>
                <a:latin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pt-BR" sz="1389" b="1" dirty="0">
              <a:solidFill>
                <a:prstClr val="black">
                  <a:lumMod val="75000"/>
                  <a:lumOff val="25000"/>
                </a:prstClr>
              </a:solidFill>
              <a:latin typeface="Calibri"/>
            </a:endParaRPr>
          </a:p>
        </p:txBody>
      </p:sp>
    </p:spTree>
    <p:extLst>
      <p:ext uri="{BB962C8B-B14F-4D97-AF65-F5344CB8AC3E}">
        <p14:creationId xmlns:p14="http://schemas.microsoft.com/office/powerpoint/2010/main" val="108343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D0F81910-5617-4511-A14E-0994D9E93015}"/>
              </a:ext>
            </a:extLst>
          </p:cNvPr>
          <p:cNvSpPr/>
          <p:nvPr/>
        </p:nvSpPr>
        <p:spPr>
          <a:xfrm>
            <a:off x="0" y="689"/>
            <a:ext cx="12192000" cy="685662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31" name="Retângulo 30">
            <a:extLst>
              <a:ext uri="{FF2B5EF4-FFF2-40B4-BE49-F238E27FC236}">
                <a16:creationId xmlns:a16="http://schemas.microsoft.com/office/drawing/2014/main" id="{F88D0F37-5F84-40C8-8032-0C6BBD07D9B2}"/>
              </a:ext>
            </a:extLst>
          </p:cNvPr>
          <p:cNvSpPr/>
          <p:nvPr/>
        </p:nvSpPr>
        <p:spPr>
          <a:xfrm>
            <a:off x="9490925" y="689"/>
            <a:ext cx="2701075" cy="6856622"/>
          </a:xfrm>
          <a:prstGeom prst="rect">
            <a:avLst/>
          </a:prstGeom>
          <a:gradFill>
            <a:gsLst>
              <a:gs pos="0">
                <a:srgbClr val="01BFD3"/>
              </a:gs>
              <a:gs pos="100000">
                <a:srgbClr val="009F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pic>
        <p:nvPicPr>
          <p:cNvPr id="11" name="Gráfico 10">
            <a:extLst>
              <a:ext uri="{FF2B5EF4-FFF2-40B4-BE49-F238E27FC236}">
                <a16:creationId xmlns:a16="http://schemas.microsoft.com/office/drawing/2014/main" id="{805E6676-AFFF-4AB8-8BB3-455D424A277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238" t="3381" r="57208" b="4014"/>
          <a:stretch/>
        </p:blipFill>
        <p:spPr>
          <a:xfrm>
            <a:off x="9783206" y="689"/>
            <a:ext cx="2408794" cy="6852190"/>
          </a:xfrm>
          <a:prstGeom prst="rect">
            <a:avLst/>
          </a:prstGeom>
        </p:spPr>
      </p:pic>
      <p:sp>
        <p:nvSpPr>
          <p:cNvPr id="12" name="Retângulo 11">
            <a:extLst>
              <a:ext uri="{FF2B5EF4-FFF2-40B4-BE49-F238E27FC236}">
                <a16:creationId xmlns:a16="http://schemas.microsoft.com/office/drawing/2014/main" id="{0F6BC641-5D14-449E-99FE-05EE2828A9FF}"/>
              </a:ext>
            </a:extLst>
          </p:cNvPr>
          <p:cNvSpPr/>
          <p:nvPr/>
        </p:nvSpPr>
        <p:spPr>
          <a:xfrm>
            <a:off x="449759" y="966349"/>
            <a:ext cx="11311423" cy="5042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10" name="Retângulo 10">
            <a:extLst>
              <a:ext uri="{FF2B5EF4-FFF2-40B4-BE49-F238E27FC236}">
                <a16:creationId xmlns:a16="http://schemas.microsoft.com/office/drawing/2014/main" id="{BC2D41F2-1EEC-4083-9FE6-B37DA62F04CF}"/>
              </a:ext>
            </a:extLst>
          </p:cNvPr>
          <p:cNvSpPr>
            <a:spLocks noChangeArrowheads="1"/>
          </p:cNvSpPr>
          <p:nvPr/>
        </p:nvSpPr>
        <p:spPr bwMode="auto">
          <a:xfrm>
            <a:off x="1036941" y="1505548"/>
            <a:ext cx="6644945"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buNone/>
            </a:pPr>
            <a:r>
              <a:rPr lang="pt-BR" altLang="pt-BR" sz="6111" dirty="0">
                <a:solidFill>
                  <a:srgbClr val="01BFD3"/>
                </a:solidFill>
                <a:latin typeface="Britannic Bold" panose="020B0903060703020204" pitchFamily="34" charset="0"/>
              </a:rPr>
              <a:t>destaque</a:t>
            </a:r>
          </a:p>
        </p:txBody>
      </p:sp>
      <p:sp>
        <p:nvSpPr>
          <p:cNvPr id="17" name="Retângulo 10">
            <a:extLst>
              <a:ext uri="{FF2B5EF4-FFF2-40B4-BE49-F238E27FC236}">
                <a16:creationId xmlns:a16="http://schemas.microsoft.com/office/drawing/2014/main" id="{34B43B9C-B3D6-489D-A168-CF7F06C27FEC}"/>
              </a:ext>
            </a:extLst>
          </p:cNvPr>
          <p:cNvSpPr>
            <a:spLocks noChangeArrowheads="1"/>
          </p:cNvSpPr>
          <p:nvPr/>
        </p:nvSpPr>
        <p:spPr bwMode="auto">
          <a:xfrm>
            <a:off x="957219" y="2464278"/>
            <a:ext cx="742644"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buNone/>
            </a:pPr>
            <a:r>
              <a:rPr lang="pt-BR" altLang="pt-BR" sz="9583" dirty="0">
                <a:solidFill>
                  <a:srgbClr val="01BFD3"/>
                </a:solidFill>
                <a:latin typeface="Britannic Bold" panose="020B0903060703020204" pitchFamily="34" charset="0"/>
              </a:rPr>
              <a:t>1</a:t>
            </a:r>
          </a:p>
        </p:txBody>
      </p:sp>
      <p:sp>
        <p:nvSpPr>
          <p:cNvPr id="18" name="Espaço Reservado para Conteúdo 2">
            <a:extLst>
              <a:ext uri="{FF2B5EF4-FFF2-40B4-BE49-F238E27FC236}">
                <a16:creationId xmlns:a16="http://schemas.microsoft.com/office/drawing/2014/main" id="{41E62E42-45B9-4695-9F44-6C657FEAD383}"/>
              </a:ext>
            </a:extLst>
          </p:cNvPr>
          <p:cNvSpPr txBox="1">
            <a:spLocks/>
          </p:cNvSpPr>
          <p:nvPr/>
        </p:nvSpPr>
        <p:spPr>
          <a:xfrm>
            <a:off x="1674479" y="2780393"/>
            <a:ext cx="2356975" cy="2085077"/>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389" b="1" dirty="0">
                <a:solidFill>
                  <a:schemeClr val="tx1">
                    <a:lumMod val="75000"/>
                    <a:lumOff val="25000"/>
                  </a:schemeClr>
                </a:solidFill>
              </a:rPr>
              <a:t>Insira seu texto aqui </a:t>
            </a:r>
            <a:r>
              <a:rPr lang="pt-BR" sz="1389" dirty="0">
                <a:solidFill>
                  <a:schemeClr val="tx1">
                    <a:lumMod val="75000"/>
                    <a:lumOff val="2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pt-BR" sz="1389" b="1" dirty="0">
              <a:solidFill>
                <a:schemeClr val="tx1">
                  <a:lumMod val="75000"/>
                  <a:lumOff val="25000"/>
                </a:schemeClr>
              </a:solidFill>
            </a:endParaRPr>
          </a:p>
        </p:txBody>
      </p:sp>
      <p:sp>
        <p:nvSpPr>
          <p:cNvPr id="20" name="Retângulo 10">
            <a:extLst>
              <a:ext uri="{FF2B5EF4-FFF2-40B4-BE49-F238E27FC236}">
                <a16:creationId xmlns:a16="http://schemas.microsoft.com/office/drawing/2014/main" id="{159EEBD9-2820-43F2-AC83-4309715A43E0}"/>
              </a:ext>
            </a:extLst>
          </p:cNvPr>
          <p:cNvSpPr>
            <a:spLocks noChangeArrowheads="1"/>
          </p:cNvSpPr>
          <p:nvPr/>
        </p:nvSpPr>
        <p:spPr bwMode="auto">
          <a:xfrm>
            <a:off x="4347420" y="2464278"/>
            <a:ext cx="742644"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buNone/>
            </a:pPr>
            <a:r>
              <a:rPr lang="pt-BR" altLang="pt-BR" sz="9583" dirty="0">
                <a:solidFill>
                  <a:srgbClr val="01BFD3"/>
                </a:solidFill>
                <a:latin typeface="Britannic Bold" panose="020B0903060703020204" pitchFamily="34" charset="0"/>
              </a:rPr>
              <a:t>2</a:t>
            </a:r>
          </a:p>
        </p:txBody>
      </p:sp>
      <p:sp>
        <p:nvSpPr>
          <p:cNvPr id="21" name="Espaço Reservado para Conteúdo 2">
            <a:extLst>
              <a:ext uri="{FF2B5EF4-FFF2-40B4-BE49-F238E27FC236}">
                <a16:creationId xmlns:a16="http://schemas.microsoft.com/office/drawing/2014/main" id="{2FA19E1A-67C4-4A50-BA1A-CDA47667BD48}"/>
              </a:ext>
            </a:extLst>
          </p:cNvPr>
          <p:cNvSpPr txBox="1">
            <a:spLocks/>
          </p:cNvSpPr>
          <p:nvPr/>
        </p:nvSpPr>
        <p:spPr>
          <a:xfrm>
            <a:off x="5236647" y="2780393"/>
            <a:ext cx="2356975" cy="2085077"/>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389" b="1" dirty="0">
                <a:solidFill>
                  <a:schemeClr val="tx1">
                    <a:lumMod val="75000"/>
                    <a:lumOff val="25000"/>
                  </a:schemeClr>
                </a:solidFill>
              </a:rPr>
              <a:t>Insira seu texto aqui </a:t>
            </a:r>
            <a:r>
              <a:rPr lang="pt-BR" sz="1389" dirty="0">
                <a:solidFill>
                  <a:schemeClr val="tx1">
                    <a:lumMod val="75000"/>
                    <a:lumOff val="2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pt-BR" sz="1389" b="1" dirty="0">
              <a:solidFill>
                <a:schemeClr val="tx1">
                  <a:lumMod val="75000"/>
                  <a:lumOff val="25000"/>
                </a:schemeClr>
              </a:solidFill>
            </a:endParaRPr>
          </a:p>
        </p:txBody>
      </p:sp>
      <p:sp>
        <p:nvSpPr>
          <p:cNvPr id="23" name="Retângulo 10">
            <a:extLst>
              <a:ext uri="{FF2B5EF4-FFF2-40B4-BE49-F238E27FC236}">
                <a16:creationId xmlns:a16="http://schemas.microsoft.com/office/drawing/2014/main" id="{9D564CD2-8FD2-41F3-BB67-AAED9D1815B1}"/>
              </a:ext>
            </a:extLst>
          </p:cNvPr>
          <p:cNvSpPr>
            <a:spLocks noChangeArrowheads="1"/>
          </p:cNvSpPr>
          <p:nvPr/>
        </p:nvSpPr>
        <p:spPr bwMode="auto">
          <a:xfrm>
            <a:off x="7823668" y="2464278"/>
            <a:ext cx="742644" cy="100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buNone/>
            </a:pPr>
            <a:r>
              <a:rPr lang="pt-BR" altLang="pt-BR" sz="9583" dirty="0">
                <a:solidFill>
                  <a:srgbClr val="01BFD3"/>
                </a:solidFill>
                <a:latin typeface="Britannic Bold" panose="020B0903060703020204" pitchFamily="34" charset="0"/>
              </a:rPr>
              <a:t>3</a:t>
            </a:r>
          </a:p>
        </p:txBody>
      </p:sp>
      <p:sp>
        <p:nvSpPr>
          <p:cNvPr id="24" name="Espaço Reservado para Conteúdo 2">
            <a:extLst>
              <a:ext uri="{FF2B5EF4-FFF2-40B4-BE49-F238E27FC236}">
                <a16:creationId xmlns:a16="http://schemas.microsoft.com/office/drawing/2014/main" id="{56FD3D79-B2DB-4B81-BF96-626EEDF86C05}"/>
              </a:ext>
            </a:extLst>
          </p:cNvPr>
          <p:cNvSpPr txBox="1">
            <a:spLocks/>
          </p:cNvSpPr>
          <p:nvPr/>
        </p:nvSpPr>
        <p:spPr>
          <a:xfrm>
            <a:off x="8725494" y="2780393"/>
            <a:ext cx="2356975" cy="2085077"/>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389" b="1" dirty="0">
                <a:solidFill>
                  <a:schemeClr val="tx1">
                    <a:lumMod val="75000"/>
                    <a:lumOff val="25000"/>
                  </a:schemeClr>
                </a:solidFill>
              </a:rPr>
              <a:t>Insira seu texto aqui </a:t>
            </a:r>
            <a:r>
              <a:rPr lang="pt-BR" sz="1389" dirty="0">
                <a:solidFill>
                  <a:schemeClr val="tx1">
                    <a:lumMod val="75000"/>
                    <a:lumOff val="2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pt-BR" sz="1389" b="1" dirty="0">
              <a:solidFill>
                <a:schemeClr val="tx1">
                  <a:lumMod val="75000"/>
                  <a:lumOff val="25000"/>
                </a:schemeClr>
              </a:solidFill>
            </a:endParaRPr>
          </a:p>
        </p:txBody>
      </p:sp>
      <p:sp>
        <p:nvSpPr>
          <p:cNvPr id="25" name="Espaço Reservado para Conteúdo 2">
            <a:extLst>
              <a:ext uri="{FF2B5EF4-FFF2-40B4-BE49-F238E27FC236}">
                <a16:creationId xmlns:a16="http://schemas.microsoft.com/office/drawing/2014/main" id="{2E0A94A4-19DF-4648-B18A-9D1BA2FB7CD4}"/>
              </a:ext>
            </a:extLst>
          </p:cNvPr>
          <p:cNvSpPr txBox="1">
            <a:spLocks/>
          </p:cNvSpPr>
          <p:nvPr/>
        </p:nvSpPr>
        <p:spPr>
          <a:xfrm>
            <a:off x="1114593" y="1450150"/>
            <a:ext cx="1943013" cy="208851"/>
          </a:xfrm>
          <a:prstGeom prst="rect">
            <a:avLst/>
          </a:prstGeom>
        </p:spPr>
        <p:txBody>
          <a:bodyPr>
            <a:noAutofit/>
          </a:bodyPr>
          <a:lstStyle>
            <a:lvl1pPr marL="642278" indent="-642278" algn="l" rtl="0" eaLnBrk="0" fontAlgn="base" hangingPunct="0">
              <a:spcBef>
                <a:spcPct val="20000"/>
              </a:spcBef>
              <a:spcAft>
                <a:spcPct val="0"/>
              </a:spcAft>
              <a:buFont typeface="Arial" panose="020B0604020202020204" pitchFamily="34" charset="0"/>
              <a:buChar char="•"/>
              <a:defRPr sz="5903" kern="1200">
                <a:solidFill>
                  <a:schemeClr val="tx1"/>
                </a:solidFill>
                <a:latin typeface="+mn-lt"/>
                <a:ea typeface="ＭＳ Ｐゴシック" charset="0"/>
                <a:cs typeface="+mn-cs"/>
              </a:defRPr>
            </a:lvl1pPr>
            <a:lvl2pPr marL="1391981" indent="-534850" algn="l" rtl="0" eaLnBrk="0" fontAlgn="base" hangingPunct="0">
              <a:spcBef>
                <a:spcPct val="20000"/>
              </a:spcBef>
              <a:spcAft>
                <a:spcPct val="0"/>
              </a:spcAft>
              <a:buFont typeface="Arial" panose="020B0604020202020204" pitchFamily="34" charset="0"/>
              <a:buChar char="–"/>
              <a:defRPr sz="5183" kern="1200">
                <a:solidFill>
                  <a:schemeClr val="tx1"/>
                </a:solidFill>
                <a:latin typeface="+mn-lt"/>
                <a:ea typeface="ＭＳ Ｐゴシック" charset="0"/>
                <a:cs typeface="+mn-cs"/>
              </a:defRPr>
            </a:lvl2pPr>
            <a:lvl3pPr marL="2141685" indent="-427423" algn="l" rtl="0" eaLnBrk="0" fontAlgn="base" hangingPunct="0">
              <a:spcBef>
                <a:spcPct val="20000"/>
              </a:spcBef>
              <a:spcAft>
                <a:spcPct val="0"/>
              </a:spcAft>
              <a:buFont typeface="Arial" panose="020B0604020202020204" pitchFamily="34" charset="0"/>
              <a:buChar char="•"/>
              <a:defRPr sz="4463" kern="1200">
                <a:solidFill>
                  <a:schemeClr val="tx1"/>
                </a:solidFill>
                <a:latin typeface="+mn-lt"/>
                <a:ea typeface="ＭＳ Ｐゴシック" charset="0"/>
                <a:cs typeface="+mn-cs"/>
              </a:defRPr>
            </a:lvl3pPr>
            <a:lvl4pPr marL="2998815"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4pPr>
            <a:lvl5pPr marL="3855947" indent="-427423" algn="l" rtl="0" eaLnBrk="0" fontAlgn="base" hangingPunct="0">
              <a:spcBef>
                <a:spcPct val="20000"/>
              </a:spcBef>
              <a:spcAft>
                <a:spcPct val="0"/>
              </a:spcAft>
              <a:buFont typeface="Arial" panose="020B0604020202020204" pitchFamily="34" charset="0"/>
              <a:buChar char="»"/>
              <a:defRPr sz="3743" kern="1200">
                <a:solidFill>
                  <a:schemeClr val="tx1"/>
                </a:solidFill>
                <a:latin typeface="+mn-lt"/>
                <a:ea typeface="ＭＳ Ｐゴシック" charset="0"/>
                <a:cs typeface="+mn-cs"/>
              </a:defRPr>
            </a:lvl5pPr>
            <a:lvl6pPr marL="471355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6pPr>
            <a:lvl7pPr marL="5570566"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7pPr>
            <a:lvl8pPr marL="642757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8pPr>
            <a:lvl9pPr marL="7284587" indent="-428505" algn="l" defTabSz="1714020" rtl="0" eaLnBrk="1" latinLnBrk="0" hangingPunct="1">
              <a:spcBef>
                <a:spcPct val="20000"/>
              </a:spcBef>
              <a:buFont typeface="Arial" pitchFamily="34" charset="0"/>
              <a:buChar char="•"/>
              <a:defRPr sz="3749" kern="1200">
                <a:solidFill>
                  <a:schemeClr val="tx1"/>
                </a:solidFill>
                <a:latin typeface="+mn-lt"/>
                <a:ea typeface="+mn-ea"/>
                <a:cs typeface="+mn-cs"/>
              </a:defRPr>
            </a:lvl9pPr>
          </a:lstStyle>
          <a:p>
            <a:pPr marL="0" indent="0">
              <a:buNone/>
            </a:pPr>
            <a:r>
              <a:rPr lang="pt-BR" sz="1528" spc="208" dirty="0"/>
              <a:t>SEU TÍTULO COM</a:t>
            </a:r>
          </a:p>
        </p:txBody>
      </p:sp>
      <p:grpSp>
        <p:nvGrpSpPr>
          <p:cNvPr id="8" name="Agrupar 7">
            <a:extLst>
              <a:ext uri="{FF2B5EF4-FFF2-40B4-BE49-F238E27FC236}">
                <a16:creationId xmlns:a16="http://schemas.microsoft.com/office/drawing/2014/main" id="{5E534881-BF50-4B18-9277-CB9C49D1B584}"/>
              </a:ext>
            </a:extLst>
          </p:cNvPr>
          <p:cNvGrpSpPr/>
          <p:nvPr/>
        </p:nvGrpSpPr>
        <p:grpSpPr>
          <a:xfrm>
            <a:off x="0" y="6556724"/>
            <a:ext cx="12192000" cy="300587"/>
            <a:chOff x="0" y="9441374"/>
            <a:chExt cx="17557750" cy="432876"/>
          </a:xfrm>
        </p:grpSpPr>
        <p:sp>
          <p:nvSpPr>
            <p:cNvPr id="26" name="Retângulo 25">
              <a:extLst>
                <a:ext uri="{FF2B5EF4-FFF2-40B4-BE49-F238E27FC236}">
                  <a16:creationId xmlns:a16="http://schemas.microsoft.com/office/drawing/2014/main" id="{115CF1BE-234E-4C13-94EC-4D959A1F9C00}"/>
                </a:ext>
              </a:extLst>
            </p:cNvPr>
            <p:cNvSpPr/>
            <p:nvPr/>
          </p:nvSpPr>
          <p:spPr>
            <a:xfrm>
              <a:off x="0" y="9441374"/>
              <a:ext cx="17557750" cy="4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50" dirty="0"/>
            </a:p>
          </p:txBody>
        </p:sp>
        <p:sp>
          <p:nvSpPr>
            <p:cNvPr id="33" name="TextBox 3">
              <a:extLst>
                <a:ext uri="{FF2B5EF4-FFF2-40B4-BE49-F238E27FC236}">
                  <a16:creationId xmlns:a16="http://schemas.microsoft.com/office/drawing/2014/main" id="{A2E11513-2998-463E-A835-8BDD0A140C6C}"/>
                </a:ext>
              </a:extLst>
            </p:cNvPr>
            <p:cNvSpPr txBox="1"/>
            <p:nvPr/>
          </p:nvSpPr>
          <p:spPr>
            <a:xfrm>
              <a:off x="545137" y="9477893"/>
              <a:ext cx="785895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Nome ou Marca da Empresa  |  www.site.com.br        </a:t>
              </a:r>
              <a:endParaRPr lang="en-US" sz="1111" b="0" dirty="0">
                <a:solidFill>
                  <a:schemeClr val="tx1">
                    <a:lumMod val="50000"/>
                    <a:lumOff val="50000"/>
                  </a:schemeClr>
                </a:solidFill>
              </a:endParaRPr>
            </a:p>
          </p:txBody>
        </p:sp>
        <p:pic>
          <p:nvPicPr>
            <p:cNvPr id="3" name="Imagem 2">
              <a:extLst>
                <a:ext uri="{FF2B5EF4-FFF2-40B4-BE49-F238E27FC236}">
                  <a16:creationId xmlns:a16="http://schemas.microsoft.com/office/drawing/2014/main" id="{F3370418-6C6E-4FF7-A2ED-CCB0137564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478" t="10649" r="72630" b="71140"/>
            <a:stretch/>
          </p:blipFill>
          <p:spPr>
            <a:xfrm>
              <a:off x="5238750" y="9509437"/>
              <a:ext cx="309569" cy="315097"/>
            </a:xfrm>
            <a:prstGeom prst="rect">
              <a:avLst/>
            </a:prstGeom>
          </p:spPr>
        </p:pic>
        <p:pic>
          <p:nvPicPr>
            <p:cNvPr id="34" name="Imagem 33">
              <a:extLst>
                <a:ext uri="{FF2B5EF4-FFF2-40B4-BE49-F238E27FC236}">
                  <a16:creationId xmlns:a16="http://schemas.microsoft.com/office/drawing/2014/main" id="{E397946C-81A0-490C-B271-8746294130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012" t="10650" r="30777" b="71139"/>
            <a:stretch/>
          </p:blipFill>
          <p:spPr>
            <a:xfrm>
              <a:off x="6963969" y="9504422"/>
              <a:ext cx="315097" cy="315097"/>
            </a:xfrm>
            <a:prstGeom prst="rect">
              <a:avLst/>
            </a:prstGeom>
          </p:spPr>
        </p:pic>
        <p:sp>
          <p:nvSpPr>
            <p:cNvPr id="36" name="TextBox 3">
              <a:extLst>
                <a:ext uri="{FF2B5EF4-FFF2-40B4-BE49-F238E27FC236}">
                  <a16:creationId xmlns:a16="http://schemas.microsoft.com/office/drawing/2014/main" id="{1E471581-8356-467D-BE97-97572522A7F9}"/>
                </a:ext>
              </a:extLst>
            </p:cNvPr>
            <p:cNvSpPr txBox="1"/>
            <p:nvPr/>
          </p:nvSpPr>
          <p:spPr>
            <a:xfrm>
              <a:off x="5651824"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a:t>
              </a:r>
              <a:r>
                <a:rPr lang="pt-BR" sz="1111" b="0" dirty="0" err="1">
                  <a:solidFill>
                    <a:schemeClr val="tx1">
                      <a:lumMod val="50000"/>
                      <a:lumOff val="50000"/>
                    </a:schemeClr>
                  </a:solidFill>
                </a:rPr>
                <a:t>seulink</a:t>
              </a:r>
              <a:endParaRPr lang="en-US" sz="1111" b="0" dirty="0">
                <a:solidFill>
                  <a:schemeClr val="tx1">
                    <a:lumMod val="50000"/>
                    <a:lumOff val="50000"/>
                  </a:schemeClr>
                </a:solidFill>
              </a:endParaRPr>
            </a:p>
          </p:txBody>
        </p:sp>
        <p:sp>
          <p:nvSpPr>
            <p:cNvPr id="37" name="TextBox 3">
              <a:extLst>
                <a:ext uri="{FF2B5EF4-FFF2-40B4-BE49-F238E27FC236}">
                  <a16:creationId xmlns:a16="http://schemas.microsoft.com/office/drawing/2014/main" id="{7BB708FA-28CD-436E-8132-B25DC4CEDDEF}"/>
                </a:ext>
              </a:extLst>
            </p:cNvPr>
            <p:cNvSpPr txBox="1"/>
            <p:nvPr/>
          </p:nvSpPr>
          <p:spPr>
            <a:xfrm>
              <a:off x="72643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r>
                <a:rPr lang="pt-BR" sz="1111" b="0" dirty="0">
                  <a:solidFill>
                    <a:schemeClr val="tx1">
                      <a:lumMod val="50000"/>
                      <a:lumOff val="50000"/>
                    </a:schemeClr>
                  </a:solidFill>
                </a:rPr>
                <a:t>@</a:t>
              </a:r>
              <a:r>
                <a:rPr lang="pt-BR" sz="1111" b="0" dirty="0" err="1">
                  <a:solidFill>
                    <a:schemeClr val="tx1">
                      <a:lumMod val="50000"/>
                      <a:lumOff val="50000"/>
                    </a:schemeClr>
                  </a:solidFill>
                </a:rPr>
                <a:t>seunick</a:t>
              </a:r>
              <a:endParaRPr lang="en-US" sz="1111" b="0" dirty="0">
                <a:solidFill>
                  <a:schemeClr val="tx1">
                    <a:lumMod val="50000"/>
                    <a:lumOff val="50000"/>
                  </a:schemeClr>
                </a:solidFill>
              </a:endParaRPr>
            </a:p>
          </p:txBody>
        </p:sp>
        <p:sp>
          <p:nvSpPr>
            <p:cNvPr id="38" name="TextBox 3">
              <a:extLst>
                <a:ext uri="{FF2B5EF4-FFF2-40B4-BE49-F238E27FC236}">
                  <a16:creationId xmlns:a16="http://schemas.microsoft.com/office/drawing/2014/main" id="{71AFB0B9-E1C5-4DB3-870A-C3C9925EC931}"/>
                </a:ext>
              </a:extLst>
            </p:cNvPr>
            <p:cNvSpPr txBox="1"/>
            <p:nvPr/>
          </p:nvSpPr>
          <p:spPr>
            <a:xfrm>
              <a:off x="15951129" y="9477893"/>
              <a:ext cx="1187084" cy="338554"/>
            </a:xfrm>
            <a:prstGeom prst="rect">
              <a:avLst/>
            </a:prstGeom>
          </p:spPr>
          <p:txBody>
            <a:bodyPr>
              <a:noAutofit/>
            </a:bodyPr>
            <a:lstStyle>
              <a:defPPr>
                <a:defRPr lang="pt-BR"/>
              </a:defPPr>
              <a:lvl1pPr marL="0" indent="0">
                <a:spcBef>
                  <a:spcPct val="20000"/>
                </a:spcBef>
                <a:buFont typeface="Arial" panose="020B0604020202020204" pitchFamily="34" charset="0"/>
                <a:buNone/>
                <a:defRPr sz="1600" b="1">
                  <a:solidFill>
                    <a:schemeClr val="tx1">
                      <a:lumMod val="75000"/>
                      <a:lumOff val="25000"/>
                    </a:schemeClr>
                  </a:solidFill>
                  <a:latin typeface="+mn-lt"/>
                  <a:ea typeface="ＭＳ Ｐゴシック" charset="0"/>
                </a:defRPr>
              </a:lvl1pPr>
              <a:lvl2pPr marL="1391981" indent="-534850">
                <a:spcBef>
                  <a:spcPct val="20000"/>
                </a:spcBef>
                <a:buFont typeface="Arial" panose="020B0604020202020204" pitchFamily="34" charset="0"/>
                <a:buChar char="–"/>
                <a:defRPr sz="5183">
                  <a:latin typeface="+mn-lt"/>
                  <a:ea typeface="ＭＳ Ｐゴシック" charset="0"/>
                </a:defRPr>
              </a:lvl2pPr>
              <a:lvl3pPr marL="2141685" indent="-427423">
                <a:spcBef>
                  <a:spcPct val="20000"/>
                </a:spcBef>
                <a:buFont typeface="Arial" panose="020B0604020202020204" pitchFamily="34" charset="0"/>
                <a:buChar char="•"/>
                <a:defRPr sz="4463">
                  <a:latin typeface="+mn-lt"/>
                  <a:ea typeface="ＭＳ Ｐゴシック" charset="0"/>
                </a:defRPr>
              </a:lvl3pPr>
              <a:lvl4pPr marL="2998815" indent="-427423">
                <a:spcBef>
                  <a:spcPct val="20000"/>
                </a:spcBef>
                <a:buFont typeface="Arial" panose="020B0604020202020204" pitchFamily="34" charset="0"/>
                <a:buChar char="–"/>
                <a:defRPr sz="3743">
                  <a:latin typeface="+mn-lt"/>
                  <a:ea typeface="ＭＳ Ｐゴシック" charset="0"/>
                </a:defRPr>
              </a:lvl4pPr>
              <a:lvl5pPr marL="3855947" indent="-427423">
                <a:spcBef>
                  <a:spcPct val="20000"/>
                </a:spcBef>
                <a:buFont typeface="Arial" panose="020B0604020202020204" pitchFamily="34" charset="0"/>
                <a:buChar char="»"/>
                <a:defRPr sz="3743">
                  <a:latin typeface="+mn-lt"/>
                  <a:ea typeface="ＭＳ Ｐゴシック" charset="0"/>
                </a:defRPr>
              </a:lvl5pPr>
              <a:lvl6pPr marL="4713557" indent="-428505" defTabSz="1714020">
                <a:spcBef>
                  <a:spcPct val="20000"/>
                </a:spcBef>
                <a:buFont typeface="Arial" pitchFamily="34" charset="0"/>
                <a:buChar char="•"/>
                <a:defRPr sz="3749">
                  <a:latin typeface="+mn-lt"/>
                  <a:ea typeface="+mn-ea"/>
                </a:defRPr>
              </a:lvl6pPr>
              <a:lvl7pPr marL="5570566" indent="-428505" defTabSz="1714020">
                <a:spcBef>
                  <a:spcPct val="20000"/>
                </a:spcBef>
                <a:buFont typeface="Arial" pitchFamily="34" charset="0"/>
                <a:buChar char="•"/>
                <a:defRPr sz="3749">
                  <a:latin typeface="+mn-lt"/>
                  <a:ea typeface="+mn-ea"/>
                </a:defRPr>
              </a:lvl7pPr>
              <a:lvl8pPr marL="6427577" indent="-428505" defTabSz="1714020">
                <a:spcBef>
                  <a:spcPct val="20000"/>
                </a:spcBef>
                <a:buFont typeface="Arial" pitchFamily="34" charset="0"/>
                <a:buChar char="•"/>
                <a:defRPr sz="3749">
                  <a:latin typeface="+mn-lt"/>
                  <a:ea typeface="+mn-ea"/>
                </a:defRPr>
              </a:lvl8pPr>
              <a:lvl9pPr marL="7284587" indent="-428505" defTabSz="1714020">
                <a:spcBef>
                  <a:spcPct val="20000"/>
                </a:spcBef>
                <a:buFont typeface="Arial" pitchFamily="34" charset="0"/>
                <a:buChar char="•"/>
                <a:defRPr sz="3749">
                  <a:latin typeface="+mn-lt"/>
                  <a:ea typeface="+mn-ea"/>
                </a:defRPr>
              </a:lvl9pPr>
            </a:lstStyle>
            <a:p>
              <a:pPr algn="r"/>
              <a:r>
                <a:rPr lang="pt-BR" sz="1111" b="0" dirty="0">
                  <a:solidFill>
                    <a:schemeClr val="tx1">
                      <a:lumMod val="50000"/>
                      <a:lumOff val="50000"/>
                    </a:schemeClr>
                  </a:solidFill>
                </a:rPr>
                <a:t>n°</a:t>
              </a:r>
              <a:endParaRPr lang="en-US" sz="1111" b="0" dirty="0">
                <a:solidFill>
                  <a:schemeClr val="tx1">
                    <a:lumMod val="50000"/>
                    <a:lumOff val="50000"/>
                  </a:schemeClr>
                </a:solidFill>
              </a:endParaRPr>
            </a:p>
          </p:txBody>
        </p:sp>
      </p:grpSp>
    </p:spTree>
    <p:extLst>
      <p:ext uri="{BB962C8B-B14F-4D97-AF65-F5344CB8AC3E}">
        <p14:creationId xmlns:p14="http://schemas.microsoft.com/office/powerpoint/2010/main" val="378083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2625</Words>
  <Application>Microsoft Office PowerPoint</Application>
  <PresentationFormat>Widescreen</PresentationFormat>
  <Paragraphs>257</Paragraphs>
  <Slides>22</Slides>
  <Notes>4</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22</vt:i4>
      </vt:variant>
    </vt:vector>
  </HeadingPairs>
  <TitlesOfParts>
    <vt:vector size="29" baseType="lpstr">
      <vt:lpstr>ＭＳ Ｐゴシック</vt:lpstr>
      <vt:lpstr>Arial</vt:lpstr>
      <vt:lpstr>Britannic Bold</vt:lpstr>
      <vt:lpstr>Calibri</vt:lpstr>
      <vt:lpstr>Calibri Light</vt:lpstr>
      <vt:lpstr>Segoe UI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Thailani Gabriel Tiezzi</dc:creator>
  <cp:lastModifiedBy>Thailani Gabriel Tiezzi</cp:lastModifiedBy>
  <cp:revision>2</cp:revision>
  <dcterms:created xsi:type="dcterms:W3CDTF">2017-08-11T17:51:26Z</dcterms:created>
  <dcterms:modified xsi:type="dcterms:W3CDTF">2017-08-11T17:57:16Z</dcterms:modified>
</cp:coreProperties>
</file>