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3be31dfd9734ac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9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8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07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9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35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441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7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0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2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8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9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04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1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612DD9-EA0A-4911-B820-22C664941BD7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2C83-8A45-42DC-9641-919F0E7E5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02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ru-RU" dirty="0"/>
              <a:t>п</a:t>
            </a:r>
            <a:r>
              <a:rPr lang="ru-RU" dirty="0" smtClean="0"/>
              <a:t>роект:</a:t>
            </a:r>
            <a:br>
              <a:rPr lang="ru-RU" dirty="0" smtClean="0"/>
            </a:br>
            <a:r>
              <a:rPr lang="ru-RU" dirty="0" smtClean="0"/>
              <a:t>таблица спецкурсов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Выполнила:</a:t>
            </a:r>
          </a:p>
          <a:p>
            <a:pPr algn="r"/>
            <a:r>
              <a:rPr lang="ru-RU" dirty="0" smtClean="0"/>
              <a:t>Колупаева С.А. 11И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заполнения таблицу по спецкурсам, нужно перебрать более 75 учеников, а еще надо учитывать, что некоторые заполняют форму более 1 раза. Чтобы не тратить много времени зря, был придуман проект, который будет выполнять большую часть работы за человека.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52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Описание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 smtClean="0"/>
              <a:t>Код составлен из 4 классов: 3 отвечают за диалоговые окна и1 за нажатие кнопки ЛКМ и ПКМ.</a:t>
            </a:r>
          </a:p>
          <a:p>
            <a:r>
              <a:rPr lang="ru-RU" sz="2200" dirty="0" smtClean="0"/>
              <a:t>Для написания кода использовались </a:t>
            </a:r>
            <a:r>
              <a:rPr lang="en-US" sz="2200" dirty="0" smtClean="0"/>
              <a:t>SQL, QT, csv, </a:t>
            </a:r>
            <a:r>
              <a:rPr lang="en-US" sz="2200" dirty="0" err="1" smtClean="0"/>
              <a:t>xlsxwriter</a:t>
            </a:r>
            <a:endParaRPr lang="en-US" sz="2200" dirty="0" smtClean="0"/>
          </a:p>
          <a:p>
            <a:r>
              <a:rPr lang="ru-RU" sz="2200" dirty="0" smtClean="0"/>
              <a:t>Особенности: БД каждый раз создается новая и не удаляет БД, полученную при прошлом запуске</a:t>
            </a:r>
          </a:p>
          <a:p>
            <a:r>
              <a:rPr lang="ru-RU" sz="2200" dirty="0" smtClean="0"/>
              <a:t>В приложении можно выбрать файл с ответами и после чего редактировать или искать по фамилии/имени</a:t>
            </a:r>
          </a:p>
          <a:p>
            <a:r>
              <a:rPr lang="ru-RU" sz="2200" dirty="0" smtClean="0"/>
              <a:t>Для отдыха была добавлена функция игры в сапер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2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Заключение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Был создано приложение, которое сохраняет результаты формы в БД и показывает ее в </a:t>
            </a:r>
            <a:r>
              <a:rPr lang="en-US" sz="2400" dirty="0" err="1" smtClean="0"/>
              <a:t>Qtable</a:t>
            </a:r>
            <a:r>
              <a:rPr lang="ru-RU" sz="2400" dirty="0" smtClean="0"/>
              <a:t>. После редактирования, таблица может быть сохранена в </a:t>
            </a:r>
            <a:r>
              <a:rPr lang="en-US" sz="2400" dirty="0" err="1" smtClean="0"/>
              <a:t>xlsx</a:t>
            </a:r>
            <a:r>
              <a:rPr lang="ru-RU" sz="2400" dirty="0" smtClean="0"/>
              <a:t> файл.</a:t>
            </a:r>
          </a:p>
          <a:p>
            <a:r>
              <a:rPr lang="ru-RU" sz="2400" dirty="0" smtClean="0"/>
              <a:t>Возможности доработки: сделать поиск по классу и проверку, есть ли люди, которые не заполнили форму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26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171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QT проект: таблица спецкурсов</vt:lpstr>
      <vt:lpstr>Введение</vt:lpstr>
      <vt:lpstr>Описание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проект: таблица спецкурсов</dc:title>
  <dc:creator>User</dc:creator>
  <cp:lastModifiedBy>User</cp:lastModifiedBy>
  <cp:revision>6</cp:revision>
  <dcterms:created xsi:type="dcterms:W3CDTF">2022-11-14T03:16:10Z</dcterms:created>
  <dcterms:modified xsi:type="dcterms:W3CDTF">2022-11-14T06:03:13Z</dcterms:modified>
</cp:coreProperties>
</file>