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7" r:id="rId11"/>
    <p:sldId id="266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9148-2266-428A-8D26-03DAA307606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895445-4CD0-4431-92E6-64F42BE712CB}">
      <dgm:prSet phldrT="[文本]"/>
      <dgm:spPr/>
      <dgm:t>
        <a:bodyPr/>
        <a:lstStyle/>
        <a:p>
          <a:r>
            <a:rPr lang="zh-CN" altLang="en-US" dirty="0"/>
            <a:t>前台信息</a:t>
          </a:r>
        </a:p>
      </dgm:t>
    </dgm:pt>
    <dgm:pt modelId="{02EE33AA-A8A2-4B99-BE0A-4D8EF248F5E6}" type="parTrans" cxnId="{E30A20EE-FF3B-4984-A451-2CA0EC99111B}">
      <dgm:prSet/>
      <dgm:spPr/>
      <dgm:t>
        <a:bodyPr/>
        <a:lstStyle/>
        <a:p>
          <a:endParaRPr lang="zh-CN" altLang="en-US"/>
        </a:p>
      </dgm:t>
    </dgm:pt>
    <dgm:pt modelId="{BC3EDFC8-043D-4BEB-9516-76BBF75E57A9}" type="sibTrans" cxnId="{E30A20EE-FF3B-4984-A451-2CA0EC99111B}">
      <dgm:prSet/>
      <dgm:spPr/>
      <dgm:t>
        <a:bodyPr/>
        <a:lstStyle/>
        <a:p>
          <a:endParaRPr lang="zh-CN" altLang="en-US"/>
        </a:p>
      </dgm:t>
    </dgm:pt>
    <dgm:pt modelId="{A89ED1D0-8D9A-41B9-BA2F-33396102B1CC}">
      <dgm:prSet phldrT="[文本]"/>
      <dgm:spPr/>
      <dgm:t>
        <a:bodyPr/>
        <a:lstStyle/>
        <a:p>
          <a:r>
            <a:rPr lang="zh-CN" altLang="en-US" dirty="0"/>
            <a:t>首页</a:t>
          </a:r>
        </a:p>
      </dgm:t>
    </dgm:pt>
    <dgm:pt modelId="{3EADF084-4919-43A6-9167-38C3E3D10047}" type="parTrans" cxnId="{672643EA-8EDD-4FE0-8CE2-BF9896D82F9F}">
      <dgm:prSet/>
      <dgm:spPr/>
      <dgm:t>
        <a:bodyPr/>
        <a:lstStyle/>
        <a:p>
          <a:endParaRPr lang="zh-CN" altLang="en-US"/>
        </a:p>
      </dgm:t>
    </dgm:pt>
    <dgm:pt modelId="{64A65BB2-DB36-4643-B1CE-445BE186FB9A}" type="sibTrans" cxnId="{672643EA-8EDD-4FE0-8CE2-BF9896D82F9F}">
      <dgm:prSet/>
      <dgm:spPr/>
      <dgm:t>
        <a:bodyPr/>
        <a:lstStyle/>
        <a:p>
          <a:endParaRPr lang="zh-CN" altLang="en-US"/>
        </a:p>
      </dgm:t>
    </dgm:pt>
    <dgm:pt modelId="{F573B431-11C4-41AB-8323-85302A4A6A34}">
      <dgm:prSet phldrT="[文本]"/>
      <dgm:spPr/>
      <dgm:t>
        <a:bodyPr/>
        <a:lstStyle/>
        <a:p>
          <a:r>
            <a:rPr lang="zh-CN" altLang="en-US" dirty="0"/>
            <a:t>发布</a:t>
          </a:r>
        </a:p>
      </dgm:t>
    </dgm:pt>
    <dgm:pt modelId="{0C66D0B2-8FC9-49DE-90D2-BDBC0791FEF2}" type="parTrans" cxnId="{501F44DF-113F-4FAC-853B-A23C3A2552E7}">
      <dgm:prSet/>
      <dgm:spPr/>
      <dgm:t>
        <a:bodyPr/>
        <a:lstStyle/>
        <a:p>
          <a:endParaRPr lang="zh-CN" altLang="en-US"/>
        </a:p>
      </dgm:t>
    </dgm:pt>
    <dgm:pt modelId="{EB93AC5B-DA4D-4EE0-9D41-2A4505491613}" type="sibTrans" cxnId="{501F44DF-113F-4FAC-853B-A23C3A2552E7}">
      <dgm:prSet/>
      <dgm:spPr/>
      <dgm:t>
        <a:bodyPr/>
        <a:lstStyle/>
        <a:p>
          <a:endParaRPr lang="zh-CN" altLang="en-US"/>
        </a:p>
      </dgm:t>
    </dgm:pt>
    <dgm:pt modelId="{6A6BF622-B874-45BD-9A2C-F67B409C0E2F}">
      <dgm:prSet phldrT="[文本]"/>
      <dgm:spPr/>
      <dgm:t>
        <a:bodyPr/>
        <a:lstStyle/>
        <a:p>
          <a:r>
            <a:rPr lang="zh-CN" altLang="en-US" dirty="0"/>
            <a:t>我的</a:t>
          </a:r>
        </a:p>
      </dgm:t>
    </dgm:pt>
    <dgm:pt modelId="{E2F90239-1BB9-4EB0-8BFF-69FB44A811EE}" type="parTrans" cxnId="{E0BE8D4A-9F0E-4802-B7A2-99673BA1C00E}">
      <dgm:prSet/>
      <dgm:spPr/>
      <dgm:t>
        <a:bodyPr/>
        <a:lstStyle/>
        <a:p>
          <a:endParaRPr lang="zh-CN" altLang="en-US"/>
        </a:p>
      </dgm:t>
    </dgm:pt>
    <dgm:pt modelId="{536EA142-E84C-4496-B17C-E8FABEC53FD6}" type="sibTrans" cxnId="{E0BE8D4A-9F0E-4802-B7A2-99673BA1C00E}">
      <dgm:prSet/>
      <dgm:spPr/>
      <dgm:t>
        <a:bodyPr/>
        <a:lstStyle/>
        <a:p>
          <a:endParaRPr lang="zh-CN" altLang="en-US"/>
        </a:p>
      </dgm:t>
    </dgm:pt>
    <dgm:pt modelId="{E29B132D-447D-47C0-8FC0-5C89815C990A}">
      <dgm:prSet/>
      <dgm:spPr/>
      <dgm:t>
        <a:bodyPr/>
        <a:lstStyle/>
        <a:p>
          <a:r>
            <a:rPr lang="zh-CN" altLang="en-US" dirty="0"/>
            <a:t>首页搜索</a:t>
          </a:r>
        </a:p>
      </dgm:t>
    </dgm:pt>
    <dgm:pt modelId="{425EBC9F-4713-4F81-92AF-57721C374E82}" type="parTrans" cxnId="{79CEF081-7446-4F0D-8C80-2BCEC49FB623}">
      <dgm:prSet/>
      <dgm:spPr/>
      <dgm:t>
        <a:bodyPr/>
        <a:lstStyle/>
        <a:p>
          <a:endParaRPr lang="zh-CN" altLang="en-US"/>
        </a:p>
      </dgm:t>
    </dgm:pt>
    <dgm:pt modelId="{8F178271-C387-40C5-9212-DC4EB5A27336}" type="sibTrans" cxnId="{79CEF081-7446-4F0D-8C80-2BCEC49FB623}">
      <dgm:prSet/>
      <dgm:spPr/>
      <dgm:t>
        <a:bodyPr/>
        <a:lstStyle/>
        <a:p>
          <a:endParaRPr lang="zh-CN" altLang="en-US"/>
        </a:p>
      </dgm:t>
    </dgm:pt>
    <dgm:pt modelId="{97D874FB-129B-41F9-A777-A03C9C7314EB}">
      <dgm:prSet/>
      <dgm:spPr/>
      <dgm:t>
        <a:bodyPr/>
        <a:lstStyle/>
        <a:p>
          <a:r>
            <a:rPr lang="zh-CN" altLang="en-US" dirty="0"/>
            <a:t>头部导航</a:t>
          </a:r>
        </a:p>
      </dgm:t>
    </dgm:pt>
    <dgm:pt modelId="{5E9E27CD-68DD-402C-B5AE-33AD574B1B08}" type="parTrans" cxnId="{4D643EDC-0B3E-4A8B-B57F-1EDA6EB9FD5F}">
      <dgm:prSet/>
      <dgm:spPr/>
      <dgm:t>
        <a:bodyPr/>
        <a:lstStyle/>
        <a:p>
          <a:endParaRPr lang="zh-CN" altLang="en-US"/>
        </a:p>
      </dgm:t>
    </dgm:pt>
    <dgm:pt modelId="{B35D606C-943B-4360-A714-2E52EB6C26E9}" type="sibTrans" cxnId="{4D643EDC-0B3E-4A8B-B57F-1EDA6EB9FD5F}">
      <dgm:prSet/>
      <dgm:spPr/>
      <dgm:t>
        <a:bodyPr/>
        <a:lstStyle/>
        <a:p>
          <a:endParaRPr lang="zh-CN" altLang="en-US"/>
        </a:p>
      </dgm:t>
    </dgm:pt>
    <dgm:pt modelId="{EA9D804D-E5F9-43B3-84E3-CEA9523FF625}">
      <dgm:prSet/>
      <dgm:spPr/>
      <dgm:t>
        <a:bodyPr/>
        <a:lstStyle/>
        <a:p>
          <a:r>
            <a:rPr lang="zh-CN" altLang="en-US" dirty="0"/>
            <a:t>物品发布</a:t>
          </a:r>
        </a:p>
      </dgm:t>
    </dgm:pt>
    <dgm:pt modelId="{B8A386A9-3E4C-4FC6-A761-8C57C963D51D}" type="parTrans" cxnId="{A80968E9-800F-434F-8B81-0B6BEBE421EE}">
      <dgm:prSet/>
      <dgm:spPr/>
      <dgm:t>
        <a:bodyPr/>
        <a:lstStyle/>
        <a:p>
          <a:endParaRPr lang="zh-CN" altLang="en-US"/>
        </a:p>
      </dgm:t>
    </dgm:pt>
    <dgm:pt modelId="{7AF2D88E-CB6E-48C2-9D03-E053CDA86C60}" type="sibTrans" cxnId="{A80968E9-800F-434F-8B81-0B6BEBE421EE}">
      <dgm:prSet/>
      <dgm:spPr/>
      <dgm:t>
        <a:bodyPr/>
        <a:lstStyle/>
        <a:p>
          <a:endParaRPr lang="zh-CN" altLang="en-US"/>
        </a:p>
      </dgm:t>
    </dgm:pt>
    <dgm:pt modelId="{D3F595F6-78C1-4352-A206-6F10407ACF47}">
      <dgm:prSet/>
      <dgm:spPr/>
      <dgm:t>
        <a:bodyPr/>
        <a:lstStyle/>
        <a:p>
          <a:r>
            <a:rPr lang="zh-CN" altLang="en-US" dirty="0"/>
            <a:t>物品预约</a:t>
          </a:r>
        </a:p>
      </dgm:t>
    </dgm:pt>
    <dgm:pt modelId="{D924C755-FA1D-4E4D-9363-0AB11AF9498E}" type="parTrans" cxnId="{5123BECD-0977-4998-8757-38B286B6E5A7}">
      <dgm:prSet/>
      <dgm:spPr/>
      <dgm:t>
        <a:bodyPr/>
        <a:lstStyle/>
        <a:p>
          <a:endParaRPr lang="zh-CN" altLang="en-US"/>
        </a:p>
      </dgm:t>
    </dgm:pt>
    <dgm:pt modelId="{D9D4BFDC-AE52-4AC8-8005-0E4489AD370C}" type="sibTrans" cxnId="{5123BECD-0977-4998-8757-38B286B6E5A7}">
      <dgm:prSet/>
      <dgm:spPr/>
      <dgm:t>
        <a:bodyPr/>
        <a:lstStyle/>
        <a:p>
          <a:endParaRPr lang="zh-CN" altLang="en-US"/>
        </a:p>
      </dgm:t>
    </dgm:pt>
    <dgm:pt modelId="{23B3149D-8FF7-45E1-BEC1-C60B5C0CA24D}">
      <dgm:prSet/>
      <dgm:spPr/>
      <dgm:t>
        <a:bodyPr/>
        <a:lstStyle/>
        <a:p>
          <a:r>
            <a:rPr lang="zh-CN" altLang="en-US" dirty="0"/>
            <a:t>订单信息</a:t>
          </a:r>
        </a:p>
      </dgm:t>
    </dgm:pt>
    <dgm:pt modelId="{10B62A71-E197-4E02-B148-029BA1B811A1}" type="parTrans" cxnId="{302173BF-8A7B-4D75-A368-EE2D50CCC194}">
      <dgm:prSet/>
      <dgm:spPr/>
      <dgm:t>
        <a:bodyPr/>
        <a:lstStyle/>
        <a:p>
          <a:endParaRPr lang="zh-CN" altLang="en-US"/>
        </a:p>
      </dgm:t>
    </dgm:pt>
    <dgm:pt modelId="{40D40271-7A3F-43EE-93EF-650E30920625}" type="sibTrans" cxnId="{302173BF-8A7B-4D75-A368-EE2D50CCC194}">
      <dgm:prSet/>
      <dgm:spPr/>
      <dgm:t>
        <a:bodyPr/>
        <a:lstStyle/>
        <a:p>
          <a:endParaRPr lang="zh-CN" altLang="en-US"/>
        </a:p>
      </dgm:t>
    </dgm:pt>
    <dgm:pt modelId="{670697BE-09E2-43FE-8741-4E9EF628B2AE}">
      <dgm:prSet/>
      <dgm:spPr/>
      <dgm:t>
        <a:bodyPr/>
        <a:lstStyle/>
        <a:p>
          <a:pPr algn="ctr"/>
          <a:r>
            <a:rPr lang="zh-CN" altLang="en-US" dirty="0"/>
            <a:t>个人中心</a:t>
          </a:r>
        </a:p>
      </dgm:t>
    </dgm:pt>
    <dgm:pt modelId="{1F8A8AC8-2332-4D7C-BB50-2BE44BF808F2}" type="parTrans" cxnId="{A6411591-8D71-4B00-BC59-B139B8E42E71}">
      <dgm:prSet/>
      <dgm:spPr/>
      <dgm:t>
        <a:bodyPr/>
        <a:lstStyle/>
        <a:p>
          <a:endParaRPr lang="zh-CN" altLang="en-US"/>
        </a:p>
      </dgm:t>
    </dgm:pt>
    <dgm:pt modelId="{2B844FC7-0C7A-445B-B406-8C8D35BB3AF0}" type="sibTrans" cxnId="{A6411591-8D71-4B00-BC59-B139B8E42E71}">
      <dgm:prSet/>
      <dgm:spPr/>
      <dgm:t>
        <a:bodyPr/>
        <a:lstStyle/>
        <a:p>
          <a:endParaRPr lang="zh-CN" altLang="en-US"/>
        </a:p>
      </dgm:t>
    </dgm:pt>
    <dgm:pt modelId="{9630D7D9-0EB8-453A-82F1-806CC9F84C37}">
      <dgm:prSet/>
      <dgm:spPr/>
      <dgm:t>
        <a:bodyPr/>
        <a:lstStyle/>
        <a:p>
          <a:r>
            <a:rPr lang="zh-CN" altLang="en-US" dirty="0"/>
            <a:t>物品信息列表</a:t>
          </a:r>
        </a:p>
      </dgm:t>
    </dgm:pt>
    <dgm:pt modelId="{B275EF78-69BF-486A-8A85-874388D27F56}" type="parTrans" cxnId="{2AB2CD35-D526-4BA3-92CA-DA1481837DB9}">
      <dgm:prSet/>
      <dgm:spPr/>
      <dgm:t>
        <a:bodyPr/>
        <a:lstStyle/>
        <a:p>
          <a:endParaRPr lang="zh-CN" altLang="en-US"/>
        </a:p>
      </dgm:t>
    </dgm:pt>
    <dgm:pt modelId="{A73494C4-7241-4371-BBB8-8F4C7AFE34AC}" type="sibTrans" cxnId="{2AB2CD35-D526-4BA3-92CA-DA1481837DB9}">
      <dgm:prSet/>
      <dgm:spPr/>
      <dgm:t>
        <a:bodyPr/>
        <a:lstStyle/>
        <a:p>
          <a:endParaRPr lang="zh-CN" altLang="en-US"/>
        </a:p>
      </dgm:t>
    </dgm:pt>
    <dgm:pt modelId="{C1EAB2E6-24B0-4A87-936F-5362F8D872BC}">
      <dgm:prSet/>
      <dgm:spPr/>
      <dgm:t>
        <a:bodyPr/>
        <a:lstStyle/>
        <a:p>
          <a:r>
            <a:rPr lang="zh-CN" altLang="en-US" dirty="0"/>
            <a:t>我的接单</a:t>
          </a:r>
        </a:p>
      </dgm:t>
    </dgm:pt>
    <dgm:pt modelId="{9C7A363F-E3C3-4B6A-9B16-942C9A4E680A}" type="parTrans" cxnId="{23FC69A4-BA66-4D8D-ADEC-8D674B030166}">
      <dgm:prSet/>
      <dgm:spPr/>
      <dgm:t>
        <a:bodyPr/>
        <a:lstStyle/>
        <a:p>
          <a:endParaRPr lang="zh-CN" altLang="en-US"/>
        </a:p>
      </dgm:t>
    </dgm:pt>
    <dgm:pt modelId="{A42F9452-E051-4F8B-910C-5E2C2F6FEE09}" type="sibTrans" cxnId="{23FC69A4-BA66-4D8D-ADEC-8D674B030166}">
      <dgm:prSet/>
      <dgm:spPr/>
      <dgm:t>
        <a:bodyPr/>
        <a:lstStyle/>
        <a:p>
          <a:endParaRPr lang="zh-CN" altLang="en-US"/>
        </a:p>
      </dgm:t>
    </dgm:pt>
    <dgm:pt modelId="{5A5C8B42-8E5D-41A6-AF8A-C6926BFC2C23}">
      <dgm:prSet/>
      <dgm:spPr/>
      <dgm:t>
        <a:bodyPr/>
        <a:lstStyle/>
        <a:p>
          <a:r>
            <a:rPr lang="zh-CN" altLang="en-US" dirty="0"/>
            <a:t>当前卖出发布</a:t>
          </a:r>
        </a:p>
      </dgm:t>
    </dgm:pt>
    <dgm:pt modelId="{286AF422-BD5A-460D-94F6-F614FD395E0B}" type="parTrans" cxnId="{15867013-2F13-41FC-BE5F-620FF536EA22}">
      <dgm:prSet/>
      <dgm:spPr/>
      <dgm:t>
        <a:bodyPr/>
        <a:lstStyle/>
        <a:p>
          <a:endParaRPr lang="zh-CN" altLang="en-US"/>
        </a:p>
      </dgm:t>
    </dgm:pt>
    <dgm:pt modelId="{36480967-C42C-4978-A4E2-A5C0F5B08BD1}" type="sibTrans" cxnId="{15867013-2F13-41FC-BE5F-620FF536EA22}">
      <dgm:prSet/>
      <dgm:spPr/>
      <dgm:t>
        <a:bodyPr/>
        <a:lstStyle/>
        <a:p>
          <a:endParaRPr lang="zh-CN" altLang="en-US"/>
        </a:p>
      </dgm:t>
    </dgm:pt>
    <dgm:pt modelId="{8AFA490E-7006-4281-896E-E18EA998C883}">
      <dgm:prSet/>
      <dgm:spPr/>
      <dgm:t>
        <a:bodyPr/>
        <a:lstStyle/>
        <a:p>
          <a:r>
            <a:rPr lang="zh-CN" altLang="en-US" dirty="0"/>
            <a:t>当前买入预约</a:t>
          </a:r>
        </a:p>
      </dgm:t>
    </dgm:pt>
    <dgm:pt modelId="{5CE7EBC5-8339-4829-8397-90F61C137E84}" type="parTrans" cxnId="{9FE7DE3C-CA0A-45CE-B538-DDE5AD86E699}">
      <dgm:prSet/>
      <dgm:spPr/>
      <dgm:t>
        <a:bodyPr/>
        <a:lstStyle/>
        <a:p>
          <a:endParaRPr lang="zh-CN" altLang="en-US"/>
        </a:p>
      </dgm:t>
    </dgm:pt>
    <dgm:pt modelId="{EF15B6B8-992D-44D3-9856-1BD55230F09F}" type="sibTrans" cxnId="{9FE7DE3C-CA0A-45CE-B538-DDE5AD86E699}">
      <dgm:prSet/>
      <dgm:spPr/>
      <dgm:t>
        <a:bodyPr/>
        <a:lstStyle/>
        <a:p>
          <a:endParaRPr lang="zh-CN" altLang="en-US"/>
        </a:p>
      </dgm:t>
    </dgm:pt>
    <dgm:pt modelId="{FA114CED-2EC8-41E8-9912-570B66EFD453}">
      <dgm:prSet/>
      <dgm:spPr/>
      <dgm:t>
        <a:bodyPr/>
        <a:lstStyle/>
        <a:p>
          <a:r>
            <a:rPr lang="zh-CN" altLang="en-US" dirty="0"/>
            <a:t>历史接单发单</a:t>
          </a:r>
        </a:p>
      </dgm:t>
    </dgm:pt>
    <dgm:pt modelId="{CFE74FD1-1BA7-4264-A4D1-249E3EA35CC7}" type="parTrans" cxnId="{5EEA84FC-59A8-420F-B078-BE7E4FCFAA37}">
      <dgm:prSet/>
      <dgm:spPr/>
      <dgm:t>
        <a:bodyPr/>
        <a:lstStyle/>
        <a:p>
          <a:endParaRPr lang="zh-CN" altLang="en-US"/>
        </a:p>
      </dgm:t>
    </dgm:pt>
    <dgm:pt modelId="{4FEB7D9B-B027-4FA4-9725-46FE4AB10A7A}" type="sibTrans" cxnId="{5EEA84FC-59A8-420F-B078-BE7E4FCFAA37}">
      <dgm:prSet/>
      <dgm:spPr/>
      <dgm:t>
        <a:bodyPr/>
        <a:lstStyle/>
        <a:p>
          <a:endParaRPr lang="zh-CN" altLang="en-US"/>
        </a:p>
      </dgm:t>
    </dgm:pt>
    <dgm:pt modelId="{74406F40-610F-4628-8007-87EB6547F285}">
      <dgm:prSet/>
      <dgm:spPr/>
      <dgm:t>
        <a:bodyPr/>
        <a:lstStyle/>
        <a:p>
          <a:r>
            <a:rPr lang="zh-CN" altLang="en-US" dirty="0"/>
            <a:t>意见反馈</a:t>
          </a:r>
        </a:p>
      </dgm:t>
    </dgm:pt>
    <dgm:pt modelId="{91763A4F-B11F-4656-9597-7D19B1FF6F00}" type="parTrans" cxnId="{997D7A89-272F-491A-9F8C-718FFD92BA59}">
      <dgm:prSet/>
      <dgm:spPr/>
      <dgm:t>
        <a:bodyPr/>
        <a:lstStyle/>
        <a:p>
          <a:endParaRPr lang="zh-CN" altLang="en-US"/>
        </a:p>
      </dgm:t>
    </dgm:pt>
    <dgm:pt modelId="{F4256D63-8783-4121-AA60-CEEF14331D4F}" type="sibTrans" cxnId="{997D7A89-272F-491A-9F8C-718FFD92BA59}">
      <dgm:prSet/>
      <dgm:spPr/>
      <dgm:t>
        <a:bodyPr/>
        <a:lstStyle/>
        <a:p>
          <a:endParaRPr lang="zh-CN" altLang="en-US"/>
        </a:p>
      </dgm:t>
    </dgm:pt>
    <dgm:pt modelId="{387B5F99-731A-4F19-8729-F3397EC34728}">
      <dgm:prSet/>
      <dgm:spPr/>
      <dgm:t>
        <a:bodyPr/>
        <a:lstStyle/>
        <a:p>
          <a:r>
            <a:rPr lang="zh-CN" altLang="en-US" dirty="0"/>
            <a:t>个性标签</a:t>
          </a:r>
        </a:p>
      </dgm:t>
    </dgm:pt>
    <dgm:pt modelId="{FB16C49A-8D2F-45E2-8BB5-EC74D3B200B1}" type="parTrans" cxnId="{6E9D7DC5-7D12-444C-B707-21734FCF8620}">
      <dgm:prSet/>
      <dgm:spPr/>
      <dgm:t>
        <a:bodyPr/>
        <a:lstStyle/>
        <a:p>
          <a:endParaRPr lang="zh-CN" altLang="en-US"/>
        </a:p>
      </dgm:t>
    </dgm:pt>
    <dgm:pt modelId="{A6C79DF3-1E1D-4AF1-8B38-401C6F232C7B}" type="sibTrans" cxnId="{6E9D7DC5-7D12-444C-B707-21734FCF8620}">
      <dgm:prSet/>
      <dgm:spPr/>
      <dgm:t>
        <a:bodyPr/>
        <a:lstStyle/>
        <a:p>
          <a:endParaRPr lang="zh-CN" altLang="en-US"/>
        </a:p>
      </dgm:t>
    </dgm:pt>
    <dgm:pt modelId="{AFA54048-2234-482B-AEA2-00004C00F468}">
      <dgm:prSet/>
      <dgm:spPr/>
      <dgm:t>
        <a:bodyPr/>
        <a:lstStyle/>
        <a:p>
          <a:r>
            <a:rPr lang="zh-CN" altLang="en-US" dirty="0"/>
            <a:t>我的留言</a:t>
          </a:r>
        </a:p>
      </dgm:t>
    </dgm:pt>
    <dgm:pt modelId="{1D054249-2CE6-4780-8003-5C8F19BC2075}" type="parTrans" cxnId="{106C8169-711C-4F75-9D29-212E5A1F3F49}">
      <dgm:prSet/>
      <dgm:spPr/>
      <dgm:t>
        <a:bodyPr/>
        <a:lstStyle/>
        <a:p>
          <a:endParaRPr lang="zh-CN" altLang="en-US"/>
        </a:p>
      </dgm:t>
    </dgm:pt>
    <dgm:pt modelId="{E727AC49-FEC9-45C2-959D-1D0007133317}" type="sibTrans" cxnId="{106C8169-711C-4F75-9D29-212E5A1F3F49}">
      <dgm:prSet/>
      <dgm:spPr/>
      <dgm:t>
        <a:bodyPr/>
        <a:lstStyle/>
        <a:p>
          <a:endParaRPr lang="zh-CN" altLang="en-US"/>
        </a:p>
      </dgm:t>
    </dgm:pt>
    <dgm:pt modelId="{F2C68CF5-43D3-4565-BAAE-4241757322D5}">
      <dgm:prSet/>
      <dgm:spPr/>
      <dgm:t>
        <a:bodyPr/>
        <a:lstStyle/>
        <a:p>
          <a:r>
            <a:rPr lang="zh-CN" altLang="en-US" dirty="0"/>
            <a:t>教材课本</a:t>
          </a:r>
        </a:p>
      </dgm:t>
    </dgm:pt>
    <dgm:pt modelId="{DC604308-A09E-4B53-9E40-4BE0BF6C4F05}" type="parTrans" cxnId="{1E0A8BF9-76BF-497F-9635-21217CFBBC02}">
      <dgm:prSet/>
      <dgm:spPr/>
      <dgm:t>
        <a:bodyPr/>
        <a:lstStyle/>
        <a:p>
          <a:endParaRPr lang="zh-CN" altLang="en-US"/>
        </a:p>
      </dgm:t>
    </dgm:pt>
    <dgm:pt modelId="{DBE026C7-E417-452A-B9ED-782F64687705}" type="sibTrans" cxnId="{1E0A8BF9-76BF-497F-9635-21217CFBBC02}">
      <dgm:prSet/>
      <dgm:spPr/>
      <dgm:t>
        <a:bodyPr/>
        <a:lstStyle/>
        <a:p>
          <a:endParaRPr lang="zh-CN" altLang="en-US"/>
        </a:p>
      </dgm:t>
    </dgm:pt>
    <dgm:pt modelId="{ED6FC111-27FE-4695-9F53-197F9A7CBE2B}">
      <dgm:prSet/>
      <dgm:spPr/>
      <dgm:t>
        <a:bodyPr/>
        <a:lstStyle/>
        <a:p>
          <a:r>
            <a:rPr lang="zh-CN" altLang="en-US" dirty="0"/>
            <a:t>考研资料</a:t>
          </a:r>
        </a:p>
      </dgm:t>
    </dgm:pt>
    <dgm:pt modelId="{E1708BA9-AFFE-4DC6-AB1E-F94B711DD92E}" type="parTrans" cxnId="{ACFBB4A9-B519-4005-9A14-E21D1CEC96C2}">
      <dgm:prSet/>
      <dgm:spPr/>
      <dgm:t>
        <a:bodyPr/>
        <a:lstStyle/>
        <a:p>
          <a:endParaRPr lang="zh-CN" altLang="en-US"/>
        </a:p>
      </dgm:t>
    </dgm:pt>
    <dgm:pt modelId="{8FB5CA2F-8451-48E6-9EE7-8F2CB6AECB27}" type="sibTrans" cxnId="{ACFBB4A9-B519-4005-9A14-E21D1CEC96C2}">
      <dgm:prSet/>
      <dgm:spPr/>
      <dgm:t>
        <a:bodyPr/>
        <a:lstStyle/>
        <a:p>
          <a:endParaRPr lang="zh-CN" altLang="en-US"/>
        </a:p>
      </dgm:t>
    </dgm:pt>
    <dgm:pt modelId="{34EC2048-829E-4398-A5CD-152F6840C2CD}">
      <dgm:prSet/>
      <dgm:spPr/>
      <dgm:t>
        <a:bodyPr/>
        <a:lstStyle/>
        <a:p>
          <a:r>
            <a:rPr lang="zh-CN" altLang="en-US" dirty="0"/>
            <a:t>物品发布</a:t>
          </a:r>
        </a:p>
      </dgm:t>
    </dgm:pt>
    <dgm:pt modelId="{A22AB5BF-45BF-4C99-B324-945DAC5594F9}" type="parTrans" cxnId="{E7FD106C-706A-4633-B670-554B1794787B}">
      <dgm:prSet/>
      <dgm:spPr/>
      <dgm:t>
        <a:bodyPr/>
        <a:lstStyle/>
        <a:p>
          <a:endParaRPr lang="zh-CN" altLang="en-US"/>
        </a:p>
      </dgm:t>
    </dgm:pt>
    <dgm:pt modelId="{F2C0F023-C1C2-4120-A660-69BD7AD0870E}" type="sibTrans" cxnId="{E7FD106C-706A-4633-B670-554B1794787B}">
      <dgm:prSet/>
      <dgm:spPr/>
      <dgm:t>
        <a:bodyPr/>
        <a:lstStyle/>
        <a:p>
          <a:endParaRPr lang="zh-CN" altLang="en-US"/>
        </a:p>
      </dgm:t>
    </dgm:pt>
    <dgm:pt modelId="{37E76A07-D175-46DE-8659-29C990616150}">
      <dgm:prSet/>
      <dgm:spPr/>
      <dgm:t>
        <a:bodyPr/>
        <a:lstStyle/>
        <a:p>
          <a:r>
            <a:rPr lang="zh-CN" altLang="en-US" dirty="0"/>
            <a:t>寝室用品</a:t>
          </a:r>
        </a:p>
      </dgm:t>
    </dgm:pt>
    <dgm:pt modelId="{0E2E4A63-6750-4A26-80FC-9132F819BC6A}" type="parTrans" cxnId="{5366059B-9CD1-4A54-9F82-19A481161DCA}">
      <dgm:prSet/>
      <dgm:spPr/>
      <dgm:t>
        <a:bodyPr/>
        <a:lstStyle/>
        <a:p>
          <a:endParaRPr lang="zh-CN" altLang="en-US"/>
        </a:p>
      </dgm:t>
    </dgm:pt>
    <dgm:pt modelId="{6D263D78-A52D-4133-A338-ECEFA2E32DB0}" type="sibTrans" cxnId="{5366059B-9CD1-4A54-9F82-19A481161DCA}">
      <dgm:prSet/>
      <dgm:spPr/>
      <dgm:t>
        <a:bodyPr/>
        <a:lstStyle/>
        <a:p>
          <a:endParaRPr lang="zh-CN" altLang="en-US"/>
        </a:p>
      </dgm:t>
    </dgm:pt>
    <dgm:pt modelId="{7F376E32-B1E0-42CB-A703-1421531176B1}">
      <dgm:prSet/>
      <dgm:spPr/>
      <dgm:t>
        <a:bodyPr/>
        <a:lstStyle/>
        <a:p>
          <a:r>
            <a:rPr lang="zh-CN" altLang="en-US" dirty="0"/>
            <a:t>物品预约</a:t>
          </a:r>
        </a:p>
      </dgm:t>
    </dgm:pt>
    <dgm:pt modelId="{7AC0503C-29D5-44C1-B5DB-525D6EC8DC17}" type="parTrans" cxnId="{6329661C-35CE-4D74-8732-68FB725D61F5}">
      <dgm:prSet/>
      <dgm:spPr/>
      <dgm:t>
        <a:bodyPr/>
        <a:lstStyle/>
        <a:p>
          <a:endParaRPr lang="zh-CN" altLang="en-US"/>
        </a:p>
      </dgm:t>
    </dgm:pt>
    <dgm:pt modelId="{48B657BF-B0DE-459C-A29A-1CB0B40EFDD0}" type="sibTrans" cxnId="{6329661C-35CE-4D74-8732-68FB725D61F5}">
      <dgm:prSet/>
      <dgm:spPr/>
      <dgm:t>
        <a:bodyPr/>
        <a:lstStyle/>
        <a:p>
          <a:endParaRPr lang="zh-CN" altLang="en-US"/>
        </a:p>
      </dgm:t>
    </dgm:pt>
    <dgm:pt modelId="{D5CE76C1-C039-457D-A7CD-FEB21953A274}">
      <dgm:prSet/>
      <dgm:spPr/>
      <dgm:t>
        <a:bodyPr/>
        <a:lstStyle/>
        <a:p>
          <a:r>
            <a:rPr lang="zh-CN" altLang="en-US" dirty="0"/>
            <a:t>其它</a:t>
          </a:r>
        </a:p>
      </dgm:t>
    </dgm:pt>
    <dgm:pt modelId="{689B7BC0-B0C9-4178-8D57-31206C0789EC}" type="parTrans" cxnId="{71D06DA5-4F59-49B8-B818-08514D88B5FC}">
      <dgm:prSet/>
      <dgm:spPr/>
      <dgm:t>
        <a:bodyPr/>
        <a:lstStyle/>
        <a:p>
          <a:endParaRPr lang="zh-CN" altLang="en-US"/>
        </a:p>
      </dgm:t>
    </dgm:pt>
    <dgm:pt modelId="{F409BA94-F3EF-4B69-B23C-79A99E506EB9}" type="sibTrans" cxnId="{71D06DA5-4F59-49B8-B818-08514D88B5FC}">
      <dgm:prSet/>
      <dgm:spPr/>
      <dgm:t>
        <a:bodyPr/>
        <a:lstStyle/>
        <a:p>
          <a:endParaRPr lang="zh-CN" altLang="en-US"/>
        </a:p>
      </dgm:t>
    </dgm:pt>
    <dgm:pt modelId="{2C56833A-44EF-4DAC-BED1-CD4D7736DD80}">
      <dgm:prSet/>
      <dgm:spPr/>
      <dgm:t>
        <a:bodyPr/>
        <a:lstStyle/>
        <a:p>
          <a:r>
            <a:rPr lang="zh-CN" altLang="en-US" dirty="0"/>
            <a:t>物品名称搜索</a:t>
          </a:r>
        </a:p>
      </dgm:t>
    </dgm:pt>
    <dgm:pt modelId="{9DC74615-826F-4071-973C-8890EC29EA38}" type="parTrans" cxnId="{BB8DF0E7-8D55-4A4C-AEE3-D2A0D7FF0671}">
      <dgm:prSet/>
      <dgm:spPr/>
      <dgm:t>
        <a:bodyPr/>
        <a:lstStyle/>
        <a:p>
          <a:endParaRPr lang="zh-CN" altLang="en-US"/>
        </a:p>
      </dgm:t>
    </dgm:pt>
    <dgm:pt modelId="{63697027-F6C0-4E72-B988-3036E2A3CCF7}" type="sibTrans" cxnId="{BB8DF0E7-8D55-4A4C-AEE3-D2A0D7FF0671}">
      <dgm:prSet/>
      <dgm:spPr/>
      <dgm:t>
        <a:bodyPr/>
        <a:lstStyle/>
        <a:p>
          <a:endParaRPr lang="zh-CN" altLang="en-US"/>
        </a:p>
      </dgm:t>
    </dgm:pt>
    <dgm:pt modelId="{26A319FD-FB9D-483F-8A04-F9523FCDD1BD}">
      <dgm:prSet/>
      <dgm:spPr/>
      <dgm:t>
        <a:bodyPr/>
        <a:lstStyle/>
        <a:p>
          <a:r>
            <a:rPr lang="zh-CN" altLang="en-US" dirty="0"/>
            <a:t>后台管理入口</a:t>
          </a:r>
        </a:p>
      </dgm:t>
    </dgm:pt>
    <dgm:pt modelId="{4DE2D8C5-FD94-44CF-9380-2BBC99726E49}" type="parTrans" cxnId="{EA7C02DA-F42C-4F69-87E3-FE6A25C22A63}">
      <dgm:prSet/>
      <dgm:spPr/>
      <dgm:t>
        <a:bodyPr/>
        <a:lstStyle/>
        <a:p>
          <a:endParaRPr lang="zh-CN" altLang="en-US"/>
        </a:p>
      </dgm:t>
    </dgm:pt>
    <dgm:pt modelId="{DDC06D67-BBA6-4674-9875-FF1F6A310528}" type="sibTrans" cxnId="{EA7C02DA-F42C-4F69-87E3-FE6A25C22A63}">
      <dgm:prSet/>
      <dgm:spPr/>
      <dgm:t>
        <a:bodyPr/>
        <a:lstStyle/>
        <a:p>
          <a:endParaRPr lang="zh-CN" altLang="en-US"/>
        </a:p>
      </dgm:t>
    </dgm:pt>
    <dgm:pt modelId="{625C01AD-BA29-4F83-A5D4-0165A181C457}" type="pres">
      <dgm:prSet presAssocID="{A4119148-2266-428A-8D26-03DAA307606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B3270C-8FB7-49F1-9676-8BDFEF901753}" type="pres">
      <dgm:prSet presAssocID="{19895445-4CD0-4431-92E6-64F42BE712CB}" presName="root1" presStyleCnt="0"/>
      <dgm:spPr/>
    </dgm:pt>
    <dgm:pt modelId="{D0630F1E-7F31-485F-8A48-EA2CEB440BE7}" type="pres">
      <dgm:prSet presAssocID="{19895445-4CD0-4431-92E6-64F42BE712CB}" presName="LevelOneTextNode" presStyleLbl="node0" presStyleIdx="0" presStyleCnt="1" custScaleX="184275" custLinFactNeighborX="-1685" custLinFactNeighborY="-3391">
        <dgm:presLayoutVars>
          <dgm:chPref val="3"/>
        </dgm:presLayoutVars>
      </dgm:prSet>
      <dgm:spPr/>
    </dgm:pt>
    <dgm:pt modelId="{0B0DD971-92B8-42E1-B351-14EF7428C9B9}" type="pres">
      <dgm:prSet presAssocID="{19895445-4CD0-4431-92E6-64F42BE712CB}" presName="level2hierChild" presStyleCnt="0"/>
      <dgm:spPr/>
    </dgm:pt>
    <dgm:pt modelId="{DDE4721B-A914-4052-AF3A-05BA975A81F3}" type="pres">
      <dgm:prSet presAssocID="{3EADF084-4919-43A6-9167-38C3E3D10047}" presName="conn2-1" presStyleLbl="parChTrans1D2" presStyleIdx="0" presStyleCnt="3"/>
      <dgm:spPr/>
    </dgm:pt>
    <dgm:pt modelId="{CCD8A10F-8EF6-4D0A-945B-AFD7917AE746}" type="pres">
      <dgm:prSet presAssocID="{3EADF084-4919-43A6-9167-38C3E3D10047}" presName="connTx" presStyleLbl="parChTrans1D2" presStyleIdx="0" presStyleCnt="3"/>
      <dgm:spPr/>
    </dgm:pt>
    <dgm:pt modelId="{E1AD08B0-5208-458C-B7CF-19CBEBE92485}" type="pres">
      <dgm:prSet presAssocID="{A89ED1D0-8D9A-41B9-BA2F-33396102B1CC}" presName="root2" presStyleCnt="0"/>
      <dgm:spPr/>
    </dgm:pt>
    <dgm:pt modelId="{124F1411-223A-4204-9EC2-C7C1DBD6D6CE}" type="pres">
      <dgm:prSet presAssocID="{A89ED1D0-8D9A-41B9-BA2F-33396102B1CC}" presName="LevelTwoTextNode" presStyleLbl="node2" presStyleIdx="0" presStyleCnt="3" custScaleX="134056" custScaleY="132910">
        <dgm:presLayoutVars>
          <dgm:chPref val="3"/>
        </dgm:presLayoutVars>
      </dgm:prSet>
      <dgm:spPr/>
    </dgm:pt>
    <dgm:pt modelId="{C65EAB39-64EF-42E3-8057-3DCFE8940952}" type="pres">
      <dgm:prSet presAssocID="{A89ED1D0-8D9A-41B9-BA2F-33396102B1CC}" presName="level3hierChild" presStyleCnt="0"/>
      <dgm:spPr/>
    </dgm:pt>
    <dgm:pt modelId="{FEA3CA97-BC8B-4DD5-A922-941EF4B51D79}" type="pres">
      <dgm:prSet presAssocID="{425EBC9F-4713-4F81-92AF-57721C374E82}" presName="conn2-1" presStyleLbl="parChTrans1D3" presStyleIdx="0" presStyleCnt="7"/>
      <dgm:spPr/>
    </dgm:pt>
    <dgm:pt modelId="{FB735D48-6FCD-4645-AEEB-D8573E880123}" type="pres">
      <dgm:prSet presAssocID="{425EBC9F-4713-4F81-92AF-57721C374E82}" presName="connTx" presStyleLbl="parChTrans1D3" presStyleIdx="0" presStyleCnt="7"/>
      <dgm:spPr/>
    </dgm:pt>
    <dgm:pt modelId="{71820F3B-84B8-4BDF-9826-291D33AB754C}" type="pres">
      <dgm:prSet presAssocID="{E29B132D-447D-47C0-8FC0-5C89815C990A}" presName="root2" presStyleCnt="0"/>
      <dgm:spPr/>
    </dgm:pt>
    <dgm:pt modelId="{363E7425-2A58-4620-B956-E17458F5B834}" type="pres">
      <dgm:prSet presAssocID="{E29B132D-447D-47C0-8FC0-5C89815C990A}" presName="LevelTwoTextNode" presStyleLbl="node3" presStyleIdx="0" presStyleCnt="7" custScaleX="108723" custScaleY="99263">
        <dgm:presLayoutVars>
          <dgm:chPref val="3"/>
        </dgm:presLayoutVars>
      </dgm:prSet>
      <dgm:spPr/>
    </dgm:pt>
    <dgm:pt modelId="{FAFB2DF8-E3FB-4542-A0BA-175344AD13EC}" type="pres">
      <dgm:prSet presAssocID="{E29B132D-447D-47C0-8FC0-5C89815C990A}" presName="level3hierChild" presStyleCnt="0"/>
      <dgm:spPr/>
    </dgm:pt>
    <dgm:pt modelId="{E40EF515-02E9-4EC0-B26C-2391541F9B3D}" type="pres">
      <dgm:prSet presAssocID="{9DC74615-826F-4071-973C-8890EC29EA38}" presName="conn2-1" presStyleLbl="parChTrans1D4" presStyleIdx="0" presStyleCnt="15"/>
      <dgm:spPr/>
    </dgm:pt>
    <dgm:pt modelId="{B9CE68B5-D7BE-409B-8936-2526FBD6EF62}" type="pres">
      <dgm:prSet presAssocID="{9DC74615-826F-4071-973C-8890EC29EA38}" presName="connTx" presStyleLbl="parChTrans1D4" presStyleIdx="0" presStyleCnt="15"/>
      <dgm:spPr/>
    </dgm:pt>
    <dgm:pt modelId="{732DA4D9-6721-4D75-801A-3C154EB3F229}" type="pres">
      <dgm:prSet presAssocID="{2C56833A-44EF-4DAC-BED1-CD4D7736DD80}" presName="root2" presStyleCnt="0"/>
      <dgm:spPr/>
    </dgm:pt>
    <dgm:pt modelId="{7837DEDC-4F0A-4CC6-9B0E-9D7DB505AA59}" type="pres">
      <dgm:prSet presAssocID="{2C56833A-44EF-4DAC-BED1-CD4D7736DD80}" presName="LevelTwoTextNode" presStyleLbl="node4" presStyleIdx="0" presStyleCnt="15">
        <dgm:presLayoutVars>
          <dgm:chPref val="3"/>
        </dgm:presLayoutVars>
      </dgm:prSet>
      <dgm:spPr/>
    </dgm:pt>
    <dgm:pt modelId="{97A45C94-BE22-477A-AEC4-50BD137361C3}" type="pres">
      <dgm:prSet presAssocID="{2C56833A-44EF-4DAC-BED1-CD4D7736DD80}" presName="level3hierChild" presStyleCnt="0"/>
      <dgm:spPr/>
    </dgm:pt>
    <dgm:pt modelId="{DF739B83-DA8B-48FF-9599-198C6C9BE8A1}" type="pres">
      <dgm:prSet presAssocID="{4DE2D8C5-FD94-44CF-9380-2BBC99726E49}" presName="conn2-1" presStyleLbl="parChTrans1D4" presStyleIdx="1" presStyleCnt="15"/>
      <dgm:spPr/>
    </dgm:pt>
    <dgm:pt modelId="{ECB12D9A-39AC-4884-8E1C-899EF711CDE7}" type="pres">
      <dgm:prSet presAssocID="{4DE2D8C5-FD94-44CF-9380-2BBC99726E49}" presName="connTx" presStyleLbl="parChTrans1D4" presStyleIdx="1" presStyleCnt="15"/>
      <dgm:spPr/>
    </dgm:pt>
    <dgm:pt modelId="{B7013871-6599-40D6-990A-0BB3AE91AAE8}" type="pres">
      <dgm:prSet presAssocID="{26A319FD-FB9D-483F-8A04-F9523FCDD1BD}" presName="root2" presStyleCnt="0"/>
      <dgm:spPr/>
    </dgm:pt>
    <dgm:pt modelId="{2AE749A6-80C9-4807-AFD4-38965394FCEB}" type="pres">
      <dgm:prSet presAssocID="{26A319FD-FB9D-483F-8A04-F9523FCDD1BD}" presName="LevelTwoTextNode" presStyleLbl="node4" presStyleIdx="1" presStyleCnt="15">
        <dgm:presLayoutVars>
          <dgm:chPref val="3"/>
        </dgm:presLayoutVars>
      </dgm:prSet>
      <dgm:spPr/>
    </dgm:pt>
    <dgm:pt modelId="{0497B3CC-BD37-47A1-B46A-E0408BE5E7EF}" type="pres">
      <dgm:prSet presAssocID="{26A319FD-FB9D-483F-8A04-F9523FCDD1BD}" presName="level3hierChild" presStyleCnt="0"/>
      <dgm:spPr/>
    </dgm:pt>
    <dgm:pt modelId="{5A000DFC-3291-4373-9265-6CAB89A765ED}" type="pres">
      <dgm:prSet presAssocID="{5E9E27CD-68DD-402C-B5AE-33AD574B1B08}" presName="conn2-1" presStyleLbl="parChTrans1D3" presStyleIdx="1" presStyleCnt="7"/>
      <dgm:spPr/>
    </dgm:pt>
    <dgm:pt modelId="{E3B54442-4CFE-4EAC-B5F0-F8FF54A61C14}" type="pres">
      <dgm:prSet presAssocID="{5E9E27CD-68DD-402C-B5AE-33AD574B1B08}" presName="connTx" presStyleLbl="parChTrans1D3" presStyleIdx="1" presStyleCnt="7"/>
      <dgm:spPr/>
    </dgm:pt>
    <dgm:pt modelId="{2725B537-7330-42DC-9213-36217C5D520A}" type="pres">
      <dgm:prSet presAssocID="{97D874FB-129B-41F9-A777-A03C9C7314EB}" presName="root2" presStyleCnt="0"/>
      <dgm:spPr/>
    </dgm:pt>
    <dgm:pt modelId="{697E12FE-FA09-4338-8F1F-A6EBE5DC609A}" type="pres">
      <dgm:prSet presAssocID="{97D874FB-129B-41F9-A777-A03C9C7314EB}" presName="LevelTwoTextNode" presStyleLbl="node3" presStyleIdx="1" presStyleCnt="7" custScaleX="108723" custScaleY="99263">
        <dgm:presLayoutVars>
          <dgm:chPref val="3"/>
        </dgm:presLayoutVars>
      </dgm:prSet>
      <dgm:spPr/>
    </dgm:pt>
    <dgm:pt modelId="{BC42141A-6475-4DD6-9E31-A0A937906B1F}" type="pres">
      <dgm:prSet presAssocID="{97D874FB-129B-41F9-A777-A03C9C7314EB}" presName="level3hierChild" presStyleCnt="0"/>
      <dgm:spPr/>
    </dgm:pt>
    <dgm:pt modelId="{10293BC9-DDD3-4468-899B-F921D01A6C1E}" type="pres">
      <dgm:prSet presAssocID="{DC604308-A09E-4B53-9E40-4BE0BF6C4F05}" presName="conn2-1" presStyleLbl="parChTrans1D4" presStyleIdx="2" presStyleCnt="15"/>
      <dgm:spPr/>
    </dgm:pt>
    <dgm:pt modelId="{713AB413-AAB9-42DD-9E6D-32EF8FB05526}" type="pres">
      <dgm:prSet presAssocID="{DC604308-A09E-4B53-9E40-4BE0BF6C4F05}" presName="connTx" presStyleLbl="parChTrans1D4" presStyleIdx="2" presStyleCnt="15"/>
      <dgm:spPr/>
    </dgm:pt>
    <dgm:pt modelId="{561E4B92-D8D3-4DAA-9A2D-F88B502EBFC3}" type="pres">
      <dgm:prSet presAssocID="{F2C68CF5-43D3-4565-BAAE-4241757322D5}" presName="root2" presStyleCnt="0"/>
      <dgm:spPr/>
    </dgm:pt>
    <dgm:pt modelId="{DE94941E-45A6-4783-94D8-673CC12ACEF6}" type="pres">
      <dgm:prSet presAssocID="{F2C68CF5-43D3-4565-BAAE-4241757322D5}" presName="LevelTwoTextNode" presStyleLbl="node4" presStyleIdx="2" presStyleCnt="15">
        <dgm:presLayoutVars>
          <dgm:chPref val="3"/>
        </dgm:presLayoutVars>
      </dgm:prSet>
      <dgm:spPr/>
    </dgm:pt>
    <dgm:pt modelId="{7B688D52-4415-4A46-A717-C211AC21B398}" type="pres">
      <dgm:prSet presAssocID="{F2C68CF5-43D3-4565-BAAE-4241757322D5}" presName="level3hierChild" presStyleCnt="0"/>
      <dgm:spPr/>
    </dgm:pt>
    <dgm:pt modelId="{80D89486-8B1E-46C6-A888-432EE1C0F05C}" type="pres">
      <dgm:prSet presAssocID="{E1708BA9-AFFE-4DC6-AB1E-F94B711DD92E}" presName="conn2-1" presStyleLbl="parChTrans1D4" presStyleIdx="3" presStyleCnt="15"/>
      <dgm:spPr/>
    </dgm:pt>
    <dgm:pt modelId="{5DFFD539-A172-4369-9D61-9229757EED46}" type="pres">
      <dgm:prSet presAssocID="{E1708BA9-AFFE-4DC6-AB1E-F94B711DD92E}" presName="connTx" presStyleLbl="parChTrans1D4" presStyleIdx="3" presStyleCnt="15"/>
      <dgm:spPr/>
    </dgm:pt>
    <dgm:pt modelId="{D181D97B-34E7-420B-A7E6-55B3D2A9D6B9}" type="pres">
      <dgm:prSet presAssocID="{ED6FC111-27FE-4695-9F53-197F9A7CBE2B}" presName="root2" presStyleCnt="0"/>
      <dgm:spPr/>
    </dgm:pt>
    <dgm:pt modelId="{00C6415A-A7C9-4767-8756-6E2EE55958B4}" type="pres">
      <dgm:prSet presAssocID="{ED6FC111-27FE-4695-9F53-197F9A7CBE2B}" presName="LevelTwoTextNode" presStyleLbl="node4" presStyleIdx="3" presStyleCnt="15">
        <dgm:presLayoutVars>
          <dgm:chPref val="3"/>
        </dgm:presLayoutVars>
      </dgm:prSet>
      <dgm:spPr/>
    </dgm:pt>
    <dgm:pt modelId="{B2B73552-9702-4776-BFF2-643217E9A53D}" type="pres">
      <dgm:prSet presAssocID="{ED6FC111-27FE-4695-9F53-197F9A7CBE2B}" presName="level3hierChild" presStyleCnt="0"/>
      <dgm:spPr/>
    </dgm:pt>
    <dgm:pt modelId="{768A8D96-821B-477F-95B1-C6D3B996FCFF}" type="pres">
      <dgm:prSet presAssocID="{0E2E4A63-6750-4A26-80FC-9132F819BC6A}" presName="conn2-1" presStyleLbl="parChTrans1D4" presStyleIdx="4" presStyleCnt="15"/>
      <dgm:spPr/>
    </dgm:pt>
    <dgm:pt modelId="{8D055750-B7AC-4A98-BF44-A1F1710D78A6}" type="pres">
      <dgm:prSet presAssocID="{0E2E4A63-6750-4A26-80FC-9132F819BC6A}" presName="connTx" presStyleLbl="parChTrans1D4" presStyleIdx="4" presStyleCnt="15"/>
      <dgm:spPr/>
    </dgm:pt>
    <dgm:pt modelId="{00C2BB6C-FD7C-454A-8BBF-3EDB7576CC04}" type="pres">
      <dgm:prSet presAssocID="{37E76A07-D175-46DE-8659-29C990616150}" presName="root2" presStyleCnt="0"/>
      <dgm:spPr/>
    </dgm:pt>
    <dgm:pt modelId="{87B10A78-6051-495A-AEE3-01F90F6FF02F}" type="pres">
      <dgm:prSet presAssocID="{37E76A07-D175-46DE-8659-29C990616150}" presName="LevelTwoTextNode" presStyleLbl="node4" presStyleIdx="4" presStyleCnt="15">
        <dgm:presLayoutVars>
          <dgm:chPref val="3"/>
        </dgm:presLayoutVars>
      </dgm:prSet>
      <dgm:spPr/>
    </dgm:pt>
    <dgm:pt modelId="{C45E25C8-42D3-49B7-BC4B-AD5568DC4984}" type="pres">
      <dgm:prSet presAssocID="{37E76A07-D175-46DE-8659-29C990616150}" presName="level3hierChild" presStyleCnt="0"/>
      <dgm:spPr/>
    </dgm:pt>
    <dgm:pt modelId="{59465A70-129C-49EF-A4B4-8657D37B08D2}" type="pres">
      <dgm:prSet presAssocID="{689B7BC0-B0C9-4178-8D57-31206C0789EC}" presName="conn2-1" presStyleLbl="parChTrans1D4" presStyleIdx="5" presStyleCnt="15"/>
      <dgm:spPr/>
    </dgm:pt>
    <dgm:pt modelId="{7746C543-C1A8-47B4-BBA6-49863290931F}" type="pres">
      <dgm:prSet presAssocID="{689B7BC0-B0C9-4178-8D57-31206C0789EC}" presName="connTx" presStyleLbl="parChTrans1D4" presStyleIdx="5" presStyleCnt="15"/>
      <dgm:spPr/>
    </dgm:pt>
    <dgm:pt modelId="{95311BE6-A39B-4E6D-AB26-37847B6CFFD6}" type="pres">
      <dgm:prSet presAssocID="{D5CE76C1-C039-457D-A7CD-FEB21953A274}" presName="root2" presStyleCnt="0"/>
      <dgm:spPr/>
    </dgm:pt>
    <dgm:pt modelId="{CD7888A2-80C0-4344-A099-56589664EA52}" type="pres">
      <dgm:prSet presAssocID="{D5CE76C1-C039-457D-A7CD-FEB21953A274}" presName="LevelTwoTextNode" presStyleLbl="node4" presStyleIdx="5" presStyleCnt="15">
        <dgm:presLayoutVars>
          <dgm:chPref val="3"/>
        </dgm:presLayoutVars>
      </dgm:prSet>
      <dgm:spPr/>
    </dgm:pt>
    <dgm:pt modelId="{9BC2AA1C-63A5-4E97-9A24-94768BD68302}" type="pres">
      <dgm:prSet presAssocID="{D5CE76C1-C039-457D-A7CD-FEB21953A274}" presName="level3hierChild" presStyleCnt="0"/>
      <dgm:spPr/>
    </dgm:pt>
    <dgm:pt modelId="{E85958C7-5A6C-49B8-AA6A-94CCD5ED4537}" type="pres">
      <dgm:prSet presAssocID="{B275EF78-69BF-486A-8A85-874388D27F56}" presName="conn2-1" presStyleLbl="parChTrans1D3" presStyleIdx="2" presStyleCnt="7"/>
      <dgm:spPr/>
    </dgm:pt>
    <dgm:pt modelId="{3EB39247-E78C-4B7C-9E1A-380115FF2EA9}" type="pres">
      <dgm:prSet presAssocID="{B275EF78-69BF-486A-8A85-874388D27F56}" presName="connTx" presStyleLbl="parChTrans1D3" presStyleIdx="2" presStyleCnt="7"/>
      <dgm:spPr/>
    </dgm:pt>
    <dgm:pt modelId="{9DE97608-9D07-4C32-82A8-B35995C803A7}" type="pres">
      <dgm:prSet presAssocID="{9630D7D9-0EB8-453A-82F1-806CC9F84C37}" presName="root2" presStyleCnt="0"/>
      <dgm:spPr/>
    </dgm:pt>
    <dgm:pt modelId="{D226CA0B-7276-4F0D-A5DF-78D431220151}" type="pres">
      <dgm:prSet presAssocID="{9630D7D9-0EB8-453A-82F1-806CC9F84C37}" presName="LevelTwoTextNode" presStyleLbl="node3" presStyleIdx="2" presStyleCnt="7" custScaleX="108723" custScaleY="99263" custLinFactNeighborX="-337" custLinFactNeighborY="-12097">
        <dgm:presLayoutVars>
          <dgm:chPref val="3"/>
        </dgm:presLayoutVars>
      </dgm:prSet>
      <dgm:spPr/>
    </dgm:pt>
    <dgm:pt modelId="{DDE1E692-4EA0-4C83-90AB-A82C3B28931F}" type="pres">
      <dgm:prSet presAssocID="{9630D7D9-0EB8-453A-82F1-806CC9F84C37}" presName="level3hierChild" presStyleCnt="0"/>
      <dgm:spPr/>
    </dgm:pt>
    <dgm:pt modelId="{7C60B52E-F06F-4BA5-875E-8C4E70B14F80}" type="pres">
      <dgm:prSet presAssocID="{A22AB5BF-45BF-4C99-B324-945DAC5594F9}" presName="conn2-1" presStyleLbl="parChTrans1D4" presStyleIdx="6" presStyleCnt="15"/>
      <dgm:spPr/>
    </dgm:pt>
    <dgm:pt modelId="{BCF2D844-3384-4A5B-A138-4FAFEEC3B9B9}" type="pres">
      <dgm:prSet presAssocID="{A22AB5BF-45BF-4C99-B324-945DAC5594F9}" presName="connTx" presStyleLbl="parChTrans1D4" presStyleIdx="6" presStyleCnt="15"/>
      <dgm:spPr/>
    </dgm:pt>
    <dgm:pt modelId="{DF6F976C-4386-49BF-BB0A-86A20D436737}" type="pres">
      <dgm:prSet presAssocID="{34EC2048-829E-4398-A5CD-152F6840C2CD}" presName="root2" presStyleCnt="0"/>
      <dgm:spPr/>
    </dgm:pt>
    <dgm:pt modelId="{9C3C1F78-3B45-4634-AC9A-EE45585ECA8F}" type="pres">
      <dgm:prSet presAssocID="{34EC2048-829E-4398-A5CD-152F6840C2CD}" presName="LevelTwoTextNode" presStyleLbl="node4" presStyleIdx="6" presStyleCnt="15">
        <dgm:presLayoutVars>
          <dgm:chPref val="3"/>
        </dgm:presLayoutVars>
      </dgm:prSet>
      <dgm:spPr/>
    </dgm:pt>
    <dgm:pt modelId="{845BC0F9-84A4-49F1-B677-9D72CB626964}" type="pres">
      <dgm:prSet presAssocID="{34EC2048-829E-4398-A5CD-152F6840C2CD}" presName="level3hierChild" presStyleCnt="0"/>
      <dgm:spPr/>
    </dgm:pt>
    <dgm:pt modelId="{170CC321-810C-4F69-8CA2-C2BC515EEE65}" type="pres">
      <dgm:prSet presAssocID="{7AC0503C-29D5-44C1-B5DB-525D6EC8DC17}" presName="conn2-1" presStyleLbl="parChTrans1D4" presStyleIdx="7" presStyleCnt="15"/>
      <dgm:spPr/>
    </dgm:pt>
    <dgm:pt modelId="{0F0FEEA1-EB6F-4003-B88D-520897B67FD9}" type="pres">
      <dgm:prSet presAssocID="{7AC0503C-29D5-44C1-B5DB-525D6EC8DC17}" presName="connTx" presStyleLbl="parChTrans1D4" presStyleIdx="7" presStyleCnt="15"/>
      <dgm:spPr/>
    </dgm:pt>
    <dgm:pt modelId="{9D019D37-E16A-4E76-BB3E-8EDD80832D09}" type="pres">
      <dgm:prSet presAssocID="{7F376E32-B1E0-42CB-A703-1421531176B1}" presName="root2" presStyleCnt="0"/>
      <dgm:spPr/>
    </dgm:pt>
    <dgm:pt modelId="{A96D213D-2339-4B09-B27E-AD49E0F8C605}" type="pres">
      <dgm:prSet presAssocID="{7F376E32-B1E0-42CB-A703-1421531176B1}" presName="LevelTwoTextNode" presStyleLbl="node4" presStyleIdx="7" presStyleCnt="15">
        <dgm:presLayoutVars>
          <dgm:chPref val="3"/>
        </dgm:presLayoutVars>
      </dgm:prSet>
      <dgm:spPr/>
    </dgm:pt>
    <dgm:pt modelId="{DAB145B5-008E-4A5B-B280-6B7591BFAB49}" type="pres">
      <dgm:prSet presAssocID="{7F376E32-B1E0-42CB-A703-1421531176B1}" presName="level3hierChild" presStyleCnt="0"/>
      <dgm:spPr/>
    </dgm:pt>
    <dgm:pt modelId="{A01DB29B-D3EC-49A7-9686-77D3CF19B17F}" type="pres">
      <dgm:prSet presAssocID="{0C66D0B2-8FC9-49DE-90D2-BDBC0791FEF2}" presName="conn2-1" presStyleLbl="parChTrans1D2" presStyleIdx="1" presStyleCnt="3"/>
      <dgm:spPr/>
    </dgm:pt>
    <dgm:pt modelId="{04DB65EF-628C-4BC6-B568-D2E1DD9B47A1}" type="pres">
      <dgm:prSet presAssocID="{0C66D0B2-8FC9-49DE-90D2-BDBC0791FEF2}" presName="connTx" presStyleLbl="parChTrans1D2" presStyleIdx="1" presStyleCnt="3"/>
      <dgm:spPr/>
    </dgm:pt>
    <dgm:pt modelId="{52BBB825-25AE-4D3A-8366-BF9C3F7DF62F}" type="pres">
      <dgm:prSet presAssocID="{F573B431-11C4-41AB-8323-85302A4A6A34}" presName="root2" presStyleCnt="0"/>
      <dgm:spPr/>
    </dgm:pt>
    <dgm:pt modelId="{9F92902F-3920-41A9-BF18-A5650C97E944}" type="pres">
      <dgm:prSet presAssocID="{F573B431-11C4-41AB-8323-85302A4A6A34}" presName="LevelTwoTextNode" presStyleLbl="node2" presStyleIdx="1" presStyleCnt="3" custScaleX="134056" custScaleY="132910">
        <dgm:presLayoutVars>
          <dgm:chPref val="3"/>
        </dgm:presLayoutVars>
      </dgm:prSet>
      <dgm:spPr/>
    </dgm:pt>
    <dgm:pt modelId="{0324DA06-F81F-4FBC-B8F0-9502172507B0}" type="pres">
      <dgm:prSet presAssocID="{F573B431-11C4-41AB-8323-85302A4A6A34}" presName="level3hierChild" presStyleCnt="0"/>
      <dgm:spPr/>
    </dgm:pt>
    <dgm:pt modelId="{F3F58F88-46CE-43B9-A723-A6B07CA72CC3}" type="pres">
      <dgm:prSet presAssocID="{B8A386A9-3E4C-4FC6-A761-8C57C963D51D}" presName="conn2-1" presStyleLbl="parChTrans1D3" presStyleIdx="3" presStyleCnt="7"/>
      <dgm:spPr/>
    </dgm:pt>
    <dgm:pt modelId="{41B59B77-9101-416F-9B55-47B0E18E553E}" type="pres">
      <dgm:prSet presAssocID="{B8A386A9-3E4C-4FC6-A761-8C57C963D51D}" presName="connTx" presStyleLbl="parChTrans1D3" presStyleIdx="3" presStyleCnt="7"/>
      <dgm:spPr/>
    </dgm:pt>
    <dgm:pt modelId="{F9A2C3C4-597B-4AD7-AC10-912FD920E879}" type="pres">
      <dgm:prSet presAssocID="{EA9D804D-E5F9-43B3-84E3-CEA9523FF625}" presName="root2" presStyleCnt="0"/>
      <dgm:spPr/>
    </dgm:pt>
    <dgm:pt modelId="{BFD96735-AD16-43B6-B7C3-85BE24879C42}" type="pres">
      <dgm:prSet presAssocID="{EA9D804D-E5F9-43B3-84E3-CEA9523FF625}" presName="LevelTwoTextNode" presStyleLbl="node3" presStyleIdx="3" presStyleCnt="7" custScaleX="108723" custScaleY="99263">
        <dgm:presLayoutVars>
          <dgm:chPref val="3"/>
        </dgm:presLayoutVars>
      </dgm:prSet>
      <dgm:spPr/>
    </dgm:pt>
    <dgm:pt modelId="{CDBFB2FF-C1E5-45F8-B00E-239C6DDD63CE}" type="pres">
      <dgm:prSet presAssocID="{EA9D804D-E5F9-43B3-84E3-CEA9523FF625}" presName="level3hierChild" presStyleCnt="0"/>
      <dgm:spPr/>
    </dgm:pt>
    <dgm:pt modelId="{B25561FD-388E-4912-8D09-BDB633048F2B}" type="pres">
      <dgm:prSet presAssocID="{D924C755-FA1D-4E4D-9363-0AB11AF9498E}" presName="conn2-1" presStyleLbl="parChTrans1D3" presStyleIdx="4" presStyleCnt="7"/>
      <dgm:spPr/>
    </dgm:pt>
    <dgm:pt modelId="{330B5037-5004-45F2-8925-2FA6E327AF7D}" type="pres">
      <dgm:prSet presAssocID="{D924C755-FA1D-4E4D-9363-0AB11AF9498E}" presName="connTx" presStyleLbl="parChTrans1D3" presStyleIdx="4" presStyleCnt="7"/>
      <dgm:spPr/>
    </dgm:pt>
    <dgm:pt modelId="{84A3627D-FE1B-4AE7-AF08-367A81577DF8}" type="pres">
      <dgm:prSet presAssocID="{D3F595F6-78C1-4352-A206-6F10407ACF47}" presName="root2" presStyleCnt="0"/>
      <dgm:spPr/>
    </dgm:pt>
    <dgm:pt modelId="{58C4C71A-2513-4ACF-A87E-694195613CB4}" type="pres">
      <dgm:prSet presAssocID="{D3F595F6-78C1-4352-A206-6F10407ACF47}" presName="LevelTwoTextNode" presStyleLbl="node3" presStyleIdx="4" presStyleCnt="7" custScaleX="108723" custScaleY="99263">
        <dgm:presLayoutVars>
          <dgm:chPref val="3"/>
        </dgm:presLayoutVars>
      </dgm:prSet>
      <dgm:spPr/>
    </dgm:pt>
    <dgm:pt modelId="{923F7126-549B-4F9B-8CB7-542815BC7614}" type="pres">
      <dgm:prSet presAssocID="{D3F595F6-78C1-4352-A206-6F10407ACF47}" presName="level3hierChild" presStyleCnt="0"/>
      <dgm:spPr/>
    </dgm:pt>
    <dgm:pt modelId="{64244D79-02E2-410B-A522-73019ED95A86}" type="pres">
      <dgm:prSet presAssocID="{E2F90239-1BB9-4EB0-8BFF-69FB44A811EE}" presName="conn2-1" presStyleLbl="parChTrans1D2" presStyleIdx="2" presStyleCnt="3"/>
      <dgm:spPr/>
    </dgm:pt>
    <dgm:pt modelId="{DF01B130-22E1-4B0D-AFBA-4A2833F54A4F}" type="pres">
      <dgm:prSet presAssocID="{E2F90239-1BB9-4EB0-8BFF-69FB44A811EE}" presName="connTx" presStyleLbl="parChTrans1D2" presStyleIdx="2" presStyleCnt="3"/>
      <dgm:spPr/>
    </dgm:pt>
    <dgm:pt modelId="{C7379E40-D61C-49C3-BF27-52F9B16FCA4D}" type="pres">
      <dgm:prSet presAssocID="{6A6BF622-B874-45BD-9A2C-F67B409C0E2F}" presName="root2" presStyleCnt="0"/>
      <dgm:spPr/>
    </dgm:pt>
    <dgm:pt modelId="{EC9C05CD-A0D3-45F4-A8E3-497171887E7C}" type="pres">
      <dgm:prSet presAssocID="{6A6BF622-B874-45BD-9A2C-F67B409C0E2F}" presName="LevelTwoTextNode" presStyleLbl="node2" presStyleIdx="2" presStyleCnt="3" custScaleX="134056" custScaleY="132910">
        <dgm:presLayoutVars>
          <dgm:chPref val="3"/>
        </dgm:presLayoutVars>
      </dgm:prSet>
      <dgm:spPr/>
    </dgm:pt>
    <dgm:pt modelId="{284DA200-AE8F-4AC2-81ED-0CD81BCB4323}" type="pres">
      <dgm:prSet presAssocID="{6A6BF622-B874-45BD-9A2C-F67B409C0E2F}" presName="level3hierChild" presStyleCnt="0"/>
      <dgm:spPr/>
    </dgm:pt>
    <dgm:pt modelId="{A41444F1-D312-4218-A9A0-D5900C1D2CAE}" type="pres">
      <dgm:prSet presAssocID="{10B62A71-E197-4E02-B148-029BA1B811A1}" presName="conn2-1" presStyleLbl="parChTrans1D3" presStyleIdx="5" presStyleCnt="7"/>
      <dgm:spPr/>
    </dgm:pt>
    <dgm:pt modelId="{FE8CD1A0-C30D-4F03-82D0-0DC6D4B14C70}" type="pres">
      <dgm:prSet presAssocID="{10B62A71-E197-4E02-B148-029BA1B811A1}" presName="connTx" presStyleLbl="parChTrans1D3" presStyleIdx="5" presStyleCnt="7"/>
      <dgm:spPr/>
    </dgm:pt>
    <dgm:pt modelId="{5AD7FDC1-843F-4829-8FE4-3F8C4F6E3512}" type="pres">
      <dgm:prSet presAssocID="{23B3149D-8FF7-45E1-BEC1-C60B5C0CA24D}" presName="root2" presStyleCnt="0"/>
      <dgm:spPr/>
    </dgm:pt>
    <dgm:pt modelId="{242B95A7-97F7-45B6-82C6-8DABF8439489}" type="pres">
      <dgm:prSet presAssocID="{23B3149D-8FF7-45E1-BEC1-C60B5C0CA24D}" presName="LevelTwoTextNode" presStyleLbl="node3" presStyleIdx="5" presStyleCnt="7" custScaleX="108723" custScaleY="99263">
        <dgm:presLayoutVars>
          <dgm:chPref val="3"/>
        </dgm:presLayoutVars>
      </dgm:prSet>
      <dgm:spPr/>
    </dgm:pt>
    <dgm:pt modelId="{59158009-7F12-4C48-B91F-DC9590A2D41D}" type="pres">
      <dgm:prSet presAssocID="{23B3149D-8FF7-45E1-BEC1-C60B5C0CA24D}" presName="level3hierChild" presStyleCnt="0"/>
      <dgm:spPr/>
    </dgm:pt>
    <dgm:pt modelId="{9B5328CC-11CA-46F6-8BCE-F9AFF52D549E}" type="pres">
      <dgm:prSet presAssocID="{9C7A363F-E3C3-4B6A-9B16-942C9A4E680A}" presName="conn2-1" presStyleLbl="parChTrans1D4" presStyleIdx="8" presStyleCnt="15"/>
      <dgm:spPr/>
    </dgm:pt>
    <dgm:pt modelId="{C2B1630F-5BFF-497C-B097-F5BFC96CC90D}" type="pres">
      <dgm:prSet presAssocID="{9C7A363F-E3C3-4B6A-9B16-942C9A4E680A}" presName="connTx" presStyleLbl="parChTrans1D4" presStyleIdx="8" presStyleCnt="15"/>
      <dgm:spPr/>
    </dgm:pt>
    <dgm:pt modelId="{855C70F9-A0B4-46EB-811D-ABE9F20BC39F}" type="pres">
      <dgm:prSet presAssocID="{C1EAB2E6-24B0-4A87-936F-5362F8D872BC}" presName="root2" presStyleCnt="0"/>
      <dgm:spPr/>
    </dgm:pt>
    <dgm:pt modelId="{9FB14B27-A631-4E5F-B0B9-A9E087E02232}" type="pres">
      <dgm:prSet presAssocID="{C1EAB2E6-24B0-4A87-936F-5362F8D872BC}" presName="LevelTwoTextNode" presStyleLbl="node4" presStyleIdx="8" presStyleCnt="15">
        <dgm:presLayoutVars>
          <dgm:chPref val="3"/>
        </dgm:presLayoutVars>
      </dgm:prSet>
      <dgm:spPr/>
    </dgm:pt>
    <dgm:pt modelId="{30C91115-0546-4855-BF3D-84C4E775567A}" type="pres">
      <dgm:prSet presAssocID="{C1EAB2E6-24B0-4A87-936F-5362F8D872BC}" presName="level3hierChild" presStyleCnt="0"/>
      <dgm:spPr/>
    </dgm:pt>
    <dgm:pt modelId="{A56D93FC-5EB7-4D03-98AE-9FC9F05E9255}" type="pres">
      <dgm:prSet presAssocID="{286AF422-BD5A-460D-94F6-F614FD395E0B}" presName="conn2-1" presStyleLbl="parChTrans1D4" presStyleIdx="9" presStyleCnt="15"/>
      <dgm:spPr/>
    </dgm:pt>
    <dgm:pt modelId="{B5DC1575-4385-4373-BAC7-5E898BCFD9F6}" type="pres">
      <dgm:prSet presAssocID="{286AF422-BD5A-460D-94F6-F614FD395E0B}" presName="connTx" presStyleLbl="parChTrans1D4" presStyleIdx="9" presStyleCnt="15"/>
      <dgm:spPr/>
    </dgm:pt>
    <dgm:pt modelId="{FA00C0B3-4A79-45E4-A8B6-4733EA6B4DC1}" type="pres">
      <dgm:prSet presAssocID="{5A5C8B42-8E5D-41A6-AF8A-C6926BFC2C23}" presName="root2" presStyleCnt="0"/>
      <dgm:spPr/>
    </dgm:pt>
    <dgm:pt modelId="{38BE68C9-F43B-45A1-B84D-89C1A0F14D08}" type="pres">
      <dgm:prSet presAssocID="{5A5C8B42-8E5D-41A6-AF8A-C6926BFC2C23}" presName="LevelTwoTextNode" presStyleLbl="node4" presStyleIdx="9" presStyleCnt="15">
        <dgm:presLayoutVars>
          <dgm:chPref val="3"/>
        </dgm:presLayoutVars>
      </dgm:prSet>
      <dgm:spPr/>
    </dgm:pt>
    <dgm:pt modelId="{BDFC1EBB-CAF6-4CCC-A5A1-AC134F46DF17}" type="pres">
      <dgm:prSet presAssocID="{5A5C8B42-8E5D-41A6-AF8A-C6926BFC2C23}" presName="level3hierChild" presStyleCnt="0"/>
      <dgm:spPr/>
    </dgm:pt>
    <dgm:pt modelId="{1D11BB8A-727E-4D9E-8FF9-236ED080AB5A}" type="pres">
      <dgm:prSet presAssocID="{5CE7EBC5-8339-4829-8397-90F61C137E84}" presName="conn2-1" presStyleLbl="parChTrans1D4" presStyleIdx="10" presStyleCnt="15"/>
      <dgm:spPr/>
    </dgm:pt>
    <dgm:pt modelId="{E575ECCE-5B29-4074-8027-F5366143F47B}" type="pres">
      <dgm:prSet presAssocID="{5CE7EBC5-8339-4829-8397-90F61C137E84}" presName="connTx" presStyleLbl="parChTrans1D4" presStyleIdx="10" presStyleCnt="15"/>
      <dgm:spPr/>
    </dgm:pt>
    <dgm:pt modelId="{18B8A0F4-46F5-482A-B564-01B62D7DCF94}" type="pres">
      <dgm:prSet presAssocID="{8AFA490E-7006-4281-896E-E18EA998C883}" presName="root2" presStyleCnt="0"/>
      <dgm:spPr/>
    </dgm:pt>
    <dgm:pt modelId="{190FB941-EAC9-4D4C-B401-4B5E4BAD3A8F}" type="pres">
      <dgm:prSet presAssocID="{8AFA490E-7006-4281-896E-E18EA998C883}" presName="LevelTwoTextNode" presStyleLbl="node4" presStyleIdx="10" presStyleCnt="15">
        <dgm:presLayoutVars>
          <dgm:chPref val="3"/>
        </dgm:presLayoutVars>
      </dgm:prSet>
      <dgm:spPr/>
    </dgm:pt>
    <dgm:pt modelId="{A66D400E-A03B-4C31-AE25-2A75F50BE068}" type="pres">
      <dgm:prSet presAssocID="{8AFA490E-7006-4281-896E-E18EA998C883}" presName="level3hierChild" presStyleCnt="0"/>
      <dgm:spPr/>
    </dgm:pt>
    <dgm:pt modelId="{F808EB26-4BFA-4D2B-8970-2B6170982E7E}" type="pres">
      <dgm:prSet presAssocID="{CFE74FD1-1BA7-4264-A4D1-249E3EA35CC7}" presName="conn2-1" presStyleLbl="parChTrans1D4" presStyleIdx="11" presStyleCnt="15"/>
      <dgm:spPr/>
    </dgm:pt>
    <dgm:pt modelId="{70B34629-EFBE-4C85-833F-649C10A72F37}" type="pres">
      <dgm:prSet presAssocID="{CFE74FD1-1BA7-4264-A4D1-249E3EA35CC7}" presName="connTx" presStyleLbl="parChTrans1D4" presStyleIdx="11" presStyleCnt="15"/>
      <dgm:spPr/>
    </dgm:pt>
    <dgm:pt modelId="{5C42CC64-19F7-43EC-BA23-87B2724AE8A6}" type="pres">
      <dgm:prSet presAssocID="{FA114CED-2EC8-41E8-9912-570B66EFD453}" presName="root2" presStyleCnt="0"/>
      <dgm:spPr/>
    </dgm:pt>
    <dgm:pt modelId="{8C614D2A-8DE9-4BD5-B875-78DB02D0F37B}" type="pres">
      <dgm:prSet presAssocID="{FA114CED-2EC8-41E8-9912-570B66EFD453}" presName="LevelTwoTextNode" presStyleLbl="node4" presStyleIdx="11" presStyleCnt="15">
        <dgm:presLayoutVars>
          <dgm:chPref val="3"/>
        </dgm:presLayoutVars>
      </dgm:prSet>
      <dgm:spPr/>
    </dgm:pt>
    <dgm:pt modelId="{DE983F05-3878-40CB-9387-3EEA92E17DFB}" type="pres">
      <dgm:prSet presAssocID="{FA114CED-2EC8-41E8-9912-570B66EFD453}" presName="level3hierChild" presStyleCnt="0"/>
      <dgm:spPr/>
    </dgm:pt>
    <dgm:pt modelId="{FD87EA46-2552-4FE2-8DC4-062410EC1673}" type="pres">
      <dgm:prSet presAssocID="{1F8A8AC8-2332-4D7C-BB50-2BE44BF808F2}" presName="conn2-1" presStyleLbl="parChTrans1D3" presStyleIdx="6" presStyleCnt="7"/>
      <dgm:spPr/>
    </dgm:pt>
    <dgm:pt modelId="{1ADF020F-3ECC-4C7A-A7F8-8128C8D1CB31}" type="pres">
      <dgm:prSet presAssocID="{1F8A8AC8-2332-4D7C-BB50-2BE44BF808F2}" presName="connTx" presStyleLbl="parChTrans1D3" presStyleIdx="6" presStyleCnt="7"/>
      <dgm:spPr/>
    </dgm:pt>
    <dgm:pt modelId="{F543591A-205A-43C5-922D-951F252712D1}" type="pres">
      <dgm:prSet presAssocID="{670697BE-09E2-43FE-8741-4E9EF628B2AE}" presName="root2" presStyleCnt="0"/>
      <dgm:spPr/>
    </dgm:pt>
    <dgm:pt modelId="{AA144CD1-6C2A-4A95-98EB-B02495601EA2}" type="pres">
      <dgm:prSet presAssocID="{670697BE-09E2-43FE-8741-4E9EF628B2AE}" presName="LevelTwoTextNode" presStyleLbl="node3" presStyleIdx="6" presStyleCnt="7" custScaleX="108723" custScaleY="99263">
        <dgm:presLayoutVars>
          <dgm:chPref val="3"/>
        </dgm:presLayoutVars>
      </dgm:prSet>
      <dgm:spPr/>
    </dgm:pt>
    <dgm:pt modelId="{AA0D9058-E9F1-4538-B819-A8A13463065B}" type="pres">
      <dgm:prSet presAssocID="{670697BE-09E2-43FE-8741-4E9EF628B2AE}" presName="level3hierChild" presStyleCnt="0"/>
      <dgm:spPr/>
    </dgm:pt>
    <dgm:pt modelId="{00D3EC16-23F4-4B9B-8F64-591B36D7D577}" type="pres">
      <dgm:prSet presAssocID="{91763A4F-B11F-4656-9597-7D19B1FF6F00}" presName="conn2-1" presStyleLbl="parChTrans1D4" presStyleIdx="12" presStyleCnt="15"/>
      <dgm:spPr/>
    </dgm:pt>
    <dgm:pt modelId="{2EDEC532-A556-40F5-A121-16DCEC657200}" type="pres">
      <dgm:prSet presAssocID="{91763A4F-B11F-4656-9597-7D19B1FF6F00}" presName="connTx" presStyleLbl="parChTrans1D4" presStyleIdx="12" presStyleCnt="15"/>
      <dgm:spPr/>
    </dgm:pt>
    <dgm:pt modelId="{D2968260-8829-459A-A36E-EE7D6A471D60}" type="pres">
      <dgm:prSet presAssocID="{74406F40-610F-4628-8007-87EB6547F285}" presName="root2" presStyleCnt="0"/>
      <dgm:spPr/>
    </dgm:pt>
    <dgm:pt modelId="{B574892C-81C6-43F2-8C81-74A83F49C21A}" type="pres">
      <dgm:prSet presAssocID="{74406F40-610F-4628-8007-87EB6547F285}" presName="LevelTwoTextNode" presStyleLbl="node4" presStyleIdx="12" presStyleCnt="15">
        <dgm:presLayoutVars>
          <dgm:chPref val="3"/>
        </dgm:presLayoutVars>
      </dgm:prSet>
      <dgm:spPr/>
    </dgm:pt>
    <dgm:pt modelId="{ADC38E83-CDCB-46B3-B4CB-EB963BE9E0EE}" type="pres">
      <dgm:prSet presAssocID="{74406F40-610F-4628-8007-87EB6547F285}" presName="level3hierChild" presStyleCnt="0"/>
      <dgm:spPr/>
    </dgm:pt>
    <dgm:pt modelId="{13957566-A7FE-4348-AACC-124487FD255E}" type="pres">
      <dgm:prSet presAssocID="{FB16C49A-8D2F-45E2-8BB5-EC74D3B200B1}" presName="conn2-1" presStyleLbl="parChTrans1D4" presStyleIdx="13" presStyleCnt="15"/>
      <dgm:spPr/>
    </dgm:pt>
    <dgm:pt modelId="{0DC6261E-5AAB-4D3D-91D6-053A3A6E20B8}" type="pres">
      <dgm:prSet presAssocID="{FB16C49A-8D2F-45E2-8BB5-EC74D3B200B1}" presName="connTx" presStyleLbl="parChTrans1D4" presStyleIdx="13" presStyleCnt="15"/>
      <dgm:spPr/>
    </dgm:pt>
    <dgm:pt modelId="{721737B0-3AE9-45CF-B9E7-DDAAB753E434}" type="pres">
      <dgm:prSet presAssocID="{387B5F99-731A-4F19-8729-F3397EC34728}" presName="root2" presStyleCnt="0"/>
      <dgm:spPr/>
    </dgm:pt>
    <dgm:pt modelId="{58B9DD0C-9BE5-40E8-A3DD-EA0D382FC96A}" type="pres">
      <dgm:prSet presAssocID="{387B5F99-731A-4F19-8729-F3397EC34728}" presName="LevelTwoTextNode" presStyleLbl="node4" presStyleIdx="13" presStyleCnt="15">
        <dgm:presLayoutVars>
          <dgm:chPref val="3"/>
        </dgm:presLayoutVars>
      </dgm:prSet>
      <dgm:spPr/>
    </dgm:pt>
    <dgm:pt modelId="{E7F618A6-23CB-44BF-ACC5-810B50BACE01}" type="pres">
      <dgm:prSet presAssocID="{387B5F99-731A-4F19-8729-F3397EC34728}" presName="level3hierChild" presStyleCnt="0"/>
      <dgm:spPr/>
    </dgm:pt>
    <dgm:pt modelId="{81CEFAF4-5F17-476F-A24F-DB43E0D71753}" type="pres">
      <dgm:prSet presAssocID="{1D054249-2CE6-4780-8003-5C8F19BC2075}" presName="conn2-1" presStyleLbl="parChTrans1D4" presStyleIdx="14" presStyleCnt="15"/>
      <dgm:spPr/>
    </dgm:pt>
    <dgm:pt modelId="{C10B35E3-935D-4430-B0BA-0576E9E93E29}" type="pres">
      <dgm:prSet presAssocID="{1D054249-2CE6-4780-8003-5C8F19BC2075}" presName="connTx" presStyleLbl="parChTrans1D4" presStyleIdx="14" presStyleCnt="15"/>
      <dgm:spPr/>
    </dgm:pt>
    <dgm:pt modelId="{0520DB97-0B2C-44D7-B9F8-130B4274C9BF}" type="pres">
      <dgm:prSet presAssocID="{AFA54048-2234-482B-AEA2-00004C00F468}" presName="root2" presStyleCnt="0"/>
      <dgm:spPr/>
    </dgm:pt>
    <dgm:pt modelId="{02A521D1-2E1F-4C26-B451-7FC910B4A134}" type="pres">
      <dgm:prSet presAssocID="{AFA54048-2234-482B-AEA2-00004C00F468}" presName="LevelTwoTextNode" presStyleLbl="node4" presStyleIdx="14" presStyleCnt="15">
        <dgm:presLayoutVars>
          <dgm:chPref val="3"/>
        </dgm:presLayoutVars>
      </dgm:prSet>
      <dgm:spPr/>
    </dgm:pt>
    <dgm:pt modelId="{FC5EA32B-D94B-414C-BF0A-524230C70BD7}" type="pres">
      <dgm:prSet presAssocID="{AFA54048-2234-482B-AEA2-00004C00F468}" presName="level3hierChild" presStyleCnt="0"/>
      <dgm:spPr/>
    </dgm:pt>
  </dgm:ptLst>
  <dgm:cxnLst>
    <dgm:cxn modelId="{FBB32102-F67A-451B-A002-EDF1501A69B1}" type="presOf" srcId="{E2F90239-1BB9-4EB0-8BFF-69FB44A811EE}" destId="{64244D79-02E2-410B-A522-73019ED95A86}" srcOrd="0" destOrd="0" presId="urn:microsoft.com/office/officeart/2008/layout/HorizontalMultiLevelHierarchy"/>
    <dgm:cxn modelId="{029A0903-2659-4DA5-82B9-885817CD120D}" type="presOf" srcId="{9C7A363F-E3C3-4B6A-9B16-942C9A4E680A}" destId="{C2B1630F-5BFF-497C-B097-F5BFC96CC90D}" srcOrd="1" destOrd="0" presId="urn:microsoft.com/office/officeart/2008/layout/HorizontalMultiLevelHierarchy"/>
    <dgm:cxn modelId="{FC271903-FB6A-4010-9AB4-DA01C2ABDAA4}" type="presOf" srcId="{0E2E4A63-6750-4A26-80FC-9132F819BC6A}" destId="{768A8D96-821B-477F-95B1-C6D3B996FCFF}" srcOrd="0" destOrd="0" presId="urn:microsoft.com/office/officeart/2008/layout/HorizontalMultiLevelHierarchy"/>
    <dgm:cxn modelId="{548DFD06-8F16-45AD-A3FC-FDEE9FC0B2AC}" type="presOf" srcId="{5E9E27CD-68DD-402C-B5AE-33AD574B1B08}" destId="{5A000DFC-3291-4373-9265-6CAB89A765ED}" srcOrd="0" destOrd="0" presId="urn:microsoft.com/office/officeart/2008/layout/HorizontalMultiLevelHierarchy"/>
    <dgm:cxn modelId="{68A7AE08-BDE4-4A7E-AF61-959F4DD7ACE5}" type="presOf" srcId="{7AC0503C-29D5-44C1-B5DB-525D6EC8DC17}" destId="{170CC321-810C-4F69-8CA2-C2BC515EEE65}" srcOrd="0" destOrd="0" presId="urn:microsoft.com/office/officeart/2008/layout/HorizontalMultiLevelHierarchy"/>
    <dgm:cxn modelId="{4C981509-4C94-4523-A076-382240D81EEA}" type="presOf" srcId="{0E2E4A63-6750-4A26-80FC-9132F819BC6A}" destId="{8D055750-B7AC-4A98-BF44-A1F1710D78A6}" srcOrd="1" destOrd="0" presId="urn:microsoft.com/office/officeart/2008/layout/HorizontalMultiLevelHierarchy"/>
    <dgm:cxn modelId="{25237C0F-C7B4-4FCC-8E99-499D175F6FAB}" type="presOf" srcId="{3EADF084-4919-43A6-9167-38C3E3D10047}" destId="{CCD8A10F-8EF6-4D0A-945B-AFD7917AE746}" srcOrd="1" destOrd="0" presId="urn:microsoft.com/office/officeart/2008/layout/HorizontalMultiLevelHierarchy"/>
    <dgm:cxn modelId="{6247DA12-A346-48AF-8AB1-D36ED9252329}" type="presOf" srcId="{10B62A71-E197-4E02-B148-029BA1B811A1}" destId="{FE8CD1A0-C30D-4F03-82D0-0DC6D4B14C70}" srcOrd="1" destOrd="0" presId="urn:microsoft.com/office/officeart/2008/layout/HorizontalMultiLevelHierarchy"/>
    <dgm:cxn modelId="{15867013-2F13-41FC-BE5F-620FF536EA22}" srcId="{23B3149D-8FF7-45E1-BEC1-C60B5C0CA24D}" destId="{5A5C8B42-8E5D-41A6-AF8A-C6926BFC2C23}" srcOrd="1" destOrd="0" parTransId="{286AF422-BD5A-460D-94F6-F614FD395E0B}" sibTransId="{36480967-C42C-4978-A4E2-A5C0F5B08BD1}"/>
    <dgm:cxn modelId="{6329661C-35CE-4D74-8732-68FB725D61F5}" srcId="{9630D7D9-0EB8-453A-82F1-806CC9F84C37}" destId="{7F376E32-B1E0-42CB-A703-1421531176B1}" srcOrd="1" destOrd="0" parTransId="{7AC0503C-29D5-44C1-B5DB-525D6EC8DC17}" sibTransId="{48B657BF-B0DE-459C-A29A-1CB0B40EFDD0}"/>
    <dgm:cxn modelId="{16BF1E1D-3E00-4CFE-A18D-B799F774B78F}" type="presOf" srcId="{8AFA490E-7006-4281-896E-E18EA998C883}" destId="{190FB941-EAC9-4D4C-B401-4B5E4BAD3A8F}" srcOrd="0" destOrd="0" presId="urn:microsoft.com/office/officeart/2008/layout/HorizontalMultiLevelHierarchy"/>
    <dgm:cxn modelId="{819F1A1F-8CB2-4313-A9B6-FB773CD0D012}" type="presOf" srcId="{D924C755-FA1D-4E4D-9363-0AB11AF9498E}" destId="{330B5037-5004-45F2-8925-2FA6E327AF7D}" srcOrd="1" destOrd="0" presId="urn:microsoft.com/office/officeart/2008/layout/HorizontalMultiLevelHierarchy"/>
    <dgm:cxn modelId="{E77F3D20-6E99-4D88-ABD7-FD2A37D47B2B}" type="presOf" srcId="{CFE74FD1-1BA7-4264-A4D1-249E3EA35CC7}" destId="{F808EB26-4BFA-4D2B-8970-2B6170982E7E}" srcOrd="0" destOrd="0" presId="urn:microsoft.com/office/officeart/2008/layout/HorizontalMultiLevelHierarchy"/>
    <dgm:cxn modelId="{F794AC24-2316-43AD-8941-4907C9EE7644}" type="presOf" srcId="{F2C68CF5-43D3-4565-BAAE-4241757322D5}" destId="{DE94941E-45A6-4783-94D8-673CC12ACEF6}" srcOrd="0" destOrd="0" presId="urn:microsoft.com/office/officeart/2008/layout/HorizontalMultiLevelHierarchy"/>
    <dgm:cxn modelId="{34314828-64A1-41C2-8A9B-50E159691746}" type="presOf" srcId="{689B7BC0-B0C9-4178-8D57-31206C0789EC}" destId="{7746C543-C1A8-47B4-BBA6-49863290931F}" srcOrd="1" destOrd="0" presId="urn:microsoft.com/office/officeart/2008/layout/HorizontalMultiLevelHierarchy"/>
    <dgm:cxn modelId="{812D4729-DD5F-4265-8063-74D411B421AC}" type="presOf" srcId="{425EBC9F-4713-4F81-92AF-57721C374E82}" destId="{FEA3CA97-BC8B-4DD5-A922-941EF4B51D79}" srcOrd="0" destOrd="0" presId="urn:microsoft.com/office/officeart/2008/layout/HorizontalMultiLevelHierarchy"/>
    <dgm:cxn modelId="{B838A32C-C8B9-4403-8366-F00CF7F7F2C5}" type="presOf" srcId="{425EBC9F-4713-4F81-92AF-57721C374E82}" destId="{FB735D48-6FCD-4645-AEEB-D8573E880123}" srcOrd="1" destOrd="0" presId="urn:microsoft.com/office/officeart/2008/layout/HorizontalMultiLevelHierarchy"/>
    <dgm:cxn modelId="{B5A9C72F-04F1-4E43-84D2-E896C7FAA802}" type="presOf" srcId="{4DE2D8C5-FD94-44CF-9380-2BBC99726E49}" destId="{ECB12D9A-39AC-4884-8E1C-899EF711CDE7}" srcOrd="1" destOrd="0" presId="urn:microsoft.com/office/officeart/2008/layout/HorizontalMultiLevelHierarchy"/>
    <dgm:cxn modelId="{43E65E30-D2AF-4581-9DBE-462CE7A59337}" type="presOf" srcId="{A22AB5BF-45BF-4C99-B324-945DAC5594F9}" destId="{7C60B52E-F06F-4BA5-875E-8C4E70B14F80}" srcOrd="0" destOrd="0" presId="urn:microsoft.com/office/officeart/2008/layout/HorizontalMultiLevelHierarchy"/>
    <dgm:cxn modelId="{93DF6632-13F7-4B91-ACA0-D09618A25324}" type="presOf" srcId="{A22AB5BF-45BF-4C99-B324-945DAC5594F9}" destId="{BCF2D844-3384-4A5B-A138-4FAFEEC3B9B9}" srcOrd="1" destOrd="0" presId="urn:microsoft.com/office/officeart/2008/layout/HorizontalMultiLevelHierarchy"/>
    <dgm:cxn modelId="{32FA3E33-70C7-43F1-94B8-D8C45F7C5631}" type="presOf" srcId="{286AF422-BD5A-460D-94F6-F614FD395E0B}" destId="{A56D93FC-5EB7-4D03-98AE-9FC9F05E9255}" srcOrd="0" destOrd="0" presId="urn:microsoft.com/office/officeart/2008/layout/HorizontalMultiLevelHierarchy"/>
    <dgm:cxn modelId="{FB82F834-7164-402A-901E-647D14C9ED79}" type="presOf" srcId="{1D054249-2CE6-4780-8003-5C8F19BC2075}" destId="{C10B35E3-935D-4430-B0BA-0576E9E93E29}" srcOrd="1" destOrd="0" presId="urn:microsoft.com/office/officeart/2008/layout/HorizontalMultiLevelHierarchy"/>
    <dgm:cxn modelId="{2AB2CD35-D526-4BA3-92CA-DA1481837DB9}" srcId="{A89ED1D0-8D9A-41B9-BA2F-33396102B1CC}" destId="{9630D7D9-0EB8-453A-82F1-806CC9F84C37}" srcOrd="2" destOrd="0" parTransId="{B275EF78-69BF-486A-8A85-874388D27F56}" sibTransId="{A73494C4-7241-4371-BBB8-8F4C7AFE34AC}"/>
    <dgm:cxn modelId="{9FE7DE3C-CA0A-45CE-B538-DDE5AD86E699}" srcId="{23B3149D-8FF7-45E1-BEC1-C60B5C0CA24D}" destId="{8AFA490E-7006-4281-896E-E18EA998C883}" srcOrd="2" destOrd="0" parTransId="{5CE7EBC5-8339-4829-8397-90F61C137E84}" sibTransId="{EF15B6B8-992D-44D3-9856-1BD55230F09F}"/>
    <dgm:cxn modelId="{AA7CD13D-6CB9-4E49-B43D-FBBF609ACF0F}" type="presOf" srcId="{286AF422-BD5A-460D-94F6-F614FD395E0B}" destId="{B5DC1575-4385-4373-BAC7-5E898BCFD9F6}" srcOrd="1" destOrd="0" presId="urn:microsoft.com/office/officeart/2008/layout/HorizontalMultiLevelHierarchy"/>
    <dgm:cxn modelId="{C18A8F3E-D261-4434-B799-079196D028C6}" type="presOf" srcId="{2C56833A-44EF-4DAC-BED1-CD4D7736DD80}" destId="{7837DEDC-4F0A-4CC6-9B0E-9D7DB505AA59}" srcOrd="0" destOrd="0" presId="urn:microsoft.com/office/officeart/2008/layout/HorizontalMultiLevelHierarchy"/>
    <dgm:cxn modelId="{47A68942-7DF9-4504-98F3-F5D3F7A72909}" type="presOf" srcId="{0C66D0B2-8FC9-49DE-90D2-BDBC0791FEF2}" destId="{04DB65EF-628C-4BC6-B568-D2E1DD9B47A1}" srcOrd="1" destOrd="0" presId="urn:microsoft.com/office/officeart/2008/layout/HorizontalMultiLevelHierarchy"/>
    <dgm:cxn modelId="{40C07564-21C9-4D3D-B19A-C802FD615FE0}" type="presOf" srcId="{DC604308-A09E-4B53-9E40-4BE0BF6C4F05}" destId="{713AB413-AAB9-42DD-9E6D-32EF8FB05526}" srcOrd="1" destOrd="0" presId="urn:microsoft.com/office/officeart/2008/layout/HorizontalMultiLevelHierarchy"/>
    <dgm:cxn modelId="{8BEA5A67-FF7A-4640-97AF-074E79D1630E}" type="presOf" srcId="{9630D7D9-0EB8-453A-82F1-806CC9F84C37}" destId="{D226CA0B-7276-4F0D-A5DF-78D431220151}" srcOrd="0" destOrd="0" presId="urn:microsoft.com/office/officeart/2008/layout/HorizontalMultiLevelHierarchy"/>
    <dgm:cxn modelId="{37BB2F48-156B-404C-B816-F7ED67051F8A}" type="presOf" srcId="{5CE7EBC5-8339-4829-8397-90F61C137E84}" destId="{E575ECCE-5B29-4074-8027-F5366143F47B}" srcOrd="1" destOrd="0" presId="urn:microsoft.com/office/officeart/2008/layout/HorizontalMultiLevelHierarchy"/>
    <dgm:cxn modelId="{E15CDC48-341B-49D1-906D-D53CC499AE91}" type="presOf" srcId="{9DC74615-826F-4071-973C-8890EC29EA38}" destId="{B9CE68B5-D7BE-409B-8936-2526FBD6EF62}" srcOrd="1" destOrd="0" presId="urn:microsoft.com/office/officeart/2008/layout/HorizontalMultiLevelHierarchy"/>
    <dgm:cxn modelId="{106C8169-711C-4F75-9D29-212E5A1F3F49}" srcId="{670697BE-09E2-43FE-8741-4E9EF628B2AE}" destId="{AFA54048-2234-482B-AEA2-00004C00F468}" srcOrd="2" destOrd="0" parTransId="{1D054249-2CE6-4780-8003-5C8F19BC2075}" sibTransId="{E727AC49-FEC9-45C2-959D-1D0007133317}"/>
    <dgm:cxn modelId="{5A2A8D69-8B3A-4D82-8F7C-E12FE5B5359E}" type="presOf" srcId="{ED6FC111-27FE-4695-9F53-197F9A7CBE2B}" destId="{00C6415A-A7C9-4767-8756-6E2EE55958B4}" srcOrd="0" destOrd="0" presId="urn:microsoft.com/office/officeart/2008/layout/HorizontalMultiLevelHierarchy"/>
    <dgm:cxn modelId="{E0BE8D4A-9F0E-4802-B7A2-99673BA1C00E}" srcId="{19895445-4CD0-4431-92E6-64F42BE712CB}" destId="{6A6BF622-B874-45BD-9A2C-F67B409C0E2F}" srcOrd="2" destOrd="0" parTransId="{E2F90239-1BB9-4EB0-8BFF-69FB44A811EE}" sibTransId="{536EA142-E84C-4496-B17C-E8FABEC53FD6}"/>
    <dgm:cxn modelId="{E7FD106C-706A-4633-B670-554B1794787B}" srcId="{9630D7D9-0EB8-453A-82F1-806CC9F84C37}" destId="{34EC2048-829E-4398-A5CD-152F6840C2CD}" srcOrd="0" destOrd="0" parTransId="{A22AB5BF-45BF-4C99-B324-945DAC5594F9}" sibTransId="{F2C0F023-C1C2-4120-A660-69BD7AD0870E}"/>
    <dgm:cxn modelId="{D6F3996D-DFD2-4075-B730-DD25E0DF41A5}" type="presOf" srcId="{7AC0503C-29D5-44C1-B5DB-525D6EC8DC17}" destId="{0F0FEEA1-EB6F-4003-B88D-520897B67FD9}" srcOrd="1" destOrd="0" presId="urn:microsoft.com/office/officeart/2008/layout/HorizontalMultiLevelHierarchy"/>
    <dgm:cxn modelId="{759F6052-A31D-4111-9186-9175EEB18649}" type="presOf" srcId="{D924C755-FA1D-4E4D-9363-0AB11AF9498E}" destId="{B25561FD-388E-4912-8D09-BDB633048F2B}" srcOrd="0" destOrd="0" presId="urn:microsoft.com/office/officeart/2008/layout/HorizontalMultiLevelHierarchy"/>
    <dgm:cxn modelId="{DF12DF53-FC75-4F71-8096-A030C0E5D581}" type="presOf" srcId="{D3F595F6-78C1-4352-A206-6F10407ACF47}" destId="{58C4C71A-2513-4ACF-A87E-694195613CB4}" srcOrd="0" destOrd="0" presId="urn:microsoft.com/office/officeart/2008/layout/HorizontalMultiLevelHierarchy"/>
    <dgm:cxn modelId="{30AEF474-EAEA-426F-83F7-1311E1044B7B}" type="presOf" srcId="{37E76A07-D175-46DE-8659-29C990616150}" destId="{87B10A78-6051-495A-AEE3-01F90F6FF02F}" srcOrd="0" destOrd="0" presId="urn:microsoft.com/office/officeart/2008/layout/HorizontalMultiLevelHierarchy"/>
    <dgm:cxn modelId="{79CEF081-7446-4F0D-8C80-2BCEC49FB623}" srcId="{A89ED1D0-8D9A-41B9-BA2F-33396102B1CC}" destId="{E29B132D-447D-47C0-8FC0-5C89815C990A}" srcOrd="0" destOrd="0" parTransId="{425EBC9F-4713-4F81-92AF-57721C374E82}" sibTransId="{8F178271-C387-40C5-9212-DC4EB5A27336}"/>
    <dgm:cxn modelId="{9866C382-353B-4759-96E8-704C876267CF}" type="presOf" srcId="{97D874FB-129B-41F9-A777-A03C9C7314EB}" destId="{697E12FE-FA09-4338-8F1F-A6EBE5DC609A}" srcOrd="0" destOrd="0" presId="urn:microsoft.com/office/officeart/2008/layout/HorizontalMultiLevelHierarchy"/>
    <dgm:cxn modelId="{649A3783-CCDF-4203-956F-3FB15EAFB7BE}" type="presOf" srcId="{4DE2D8C5-FD94-44CF-9380-2BBC99726E49}" destId="{DF739B83-DA8B-48FF-9599-198C6C9BE8A1}" srcOrd="0" destOrd="0" presId="urn:microsoft.com/office/officeart/2008/layout/HorizontalMultiLevelHierarchy"/>
    <dgm:cxn modelId="{E4A9B785-13CE-4402-B6FD-07F611C0A5BF}" type="presOf" srcId="{FB16C49A-8D2F-45E2-8BB5-EC74D3B200B1}" destId="{13957566-A7FE-4348-AACC-124487FD255E}" srcOrd="0" destOrd="0" presId="urn:microsoft.com/office/officeart/2008/layout/HorizontalMultiLevelHierarchy"/>
    <dgm:cxn modelId="{4DF18986-1E72-4DC5-B5C8-56AE57C58261}" type="presOf" srcId="{B275EF78-69BF-486A-8A85-874388D27F56}" destId="{E85958C7-5A6C-49B8-AA6A-94CCD5ED4537}" srcOrd="0" destOrd="0" presId="urn:microsoft.com/office/officeart/2008/layout/HorizontalMultiLevelHierarchy"/>
    <dgm:cxn modelId="{E0411889-70DA-455F-91F6-ABA760C295E3}" type="presOf" srcId="{E1708BA9-AFFE-4DC6-AB1E-F94B711DD92E}" destId="{5DFFD539-A172-4369-9D61-9229757EED46}" srcOrd="1" destOrd="0" presId="urn:microsoft.com/office/officeart/2008/layout/HorizontalMultiLevelHierarchy"/>
    <dgm:cxn modelId="{9C442989-4280-4179-8D58-F9F2654032E1}" type="presOf" srcId="{F573B431-11C4-41AB-8323-85302A4A6A34}" destId="{9F92902F-3920-41A9-BF18-A5650C97E944}" srcOrd="0" destOrd="0" presId="urn:microsoft.com/office/officeart/2008/layout/HorizontalMultiLevelHierarchy"/>
    <dgm:cxn modelId="{AB1A6989-6FB9-4E84-BF61-47595124169C}" type="presOf" srcId="{91763A4F-B11F-4656-9597-7D19B1FF6F00}" destId="{00D3EC16-23F4-4B9B-8F64-591B36D7D577}" srcOrd="0" destOrd="0" presId="urn:microsoft.com/office/officeart/2008/layout/HorizontalMultiLevelHierarchy"/>
    <dgm:cxn modelId="{997D7A89-272F-491A-9F8C-718FFD92BA59}" srcId="{670697BE-09E2-43FE-8741-4E9EF628B2AE}" destId="{74406F40-610F-4628-8007-87EB6547F285}" srcOrd="0" destOrd="0" parTransId="{91763A4F-B11F-4656-9597-7D19B1FF6F00}" sibTransId="{F4256D63-8783-4121-AA60-CEEF14331D4F}"/>
    <dgm:cxn modelId="{4D117D8A-6AFD-4A76-8B24-81FB9A595595}" type="presOf" srcId="{C1EAB2E6-24B0-4A87-936F-5362F8D872BC}" destId="{9FB14B27-A631-4E5F-B0B9-A9E087E02232}" srcOrd="0" destOrd="0" presId="urn:microsoft.com/office/officeart/2008/layout/HorizontalMultiLevelHierarchy"/>
    <dgm:cxn modelId="{9608088B-9FE1-4AF0-A2D8-18E5B1DD6666}" type="presOf" srcId="{7F376E32-B1E0-42CB-A703-1421531176B1}" destId="{A96D213D-2339-4B09-B27E-AD49E0F8C605}" srcOrd="0" destOrd="0" presId="urn:microsoft.com/office/officeart/2008/layout/HorizontalMultiLevelHierarchy"/>
    <dgm:cxn modelId="{732D218E-0F2E-44E7-AD46-AA1479135FC3}" type="presOf" srcId="{B275EF78-69BF-486A-8A85-874388D27F56}" destId="{3EB39247-E78C-4B7C-9E1A-380115FF2EA9}" srcOrd="1" destOrd="0" presId="urn:microsoft.com/office/officeart/2008/layout/HorizontalMultiLevelHierarchy"/>
    <dgm:cxn modelId="{A6411591-8D71-4B00-BC59-B139B8E42E71}" srcId="{6A6BF622-B874-45BD-9A2C-F67B409C0E2F}" destId="{670697BE-09E2-43FE-8741-4E9EF628B2AE}" srcOrd="1" destOrd="0" parTransId="{1F8A8AC8-2332-4D7C-BB50-2BE44BF808F2}" sibTransId="{2B844FC7-0C7A-445B-B406-8C8D35BB3AF0}"/>
    <dgm:cxn modelId="{6B722291-9B0F-47AF-AE29-1CBD637C528F}" type="presOf" srcId="{FB16C49A-8D2F-45E2-8BB5-EC74D3B200B1}" destId="{0DC6261E-5AAB-4D3D-91D6-053A3A6E20B8}" srcOrd="1" destOrd="0" presId="urn:microsoft.com/office/officeart/2008/layout/HorizontalMultiLevelHierarchy"/>
    <dgm:cxn modelId="{60BB3794-044D-4A6A-9CEB-66986825EEC0}" type="presOf" srcId="{CFE74FD1-1BA7-4264-A4D1-249E3EA35CC7}" destId="{70B34629-EFBE-4C85-833F-649C10A72F37}" srcOrd="1" destOrd="0" presId="urn:microsoft.com/office/officeart/2008/layout/HorizontalMultiLevelHierarchy"/>
    <dgm:cxn modelId="{999DC595-3152-4B72-ABAB-544E9C26FAD6}" type="presOf" srcId="{E2F90239-1BB9-4EB0-8BFF-69FB44A811EE}" destId="{DF01B130-22E1-4B0D-AFBA-4A2833F54A4F}" srcOrd="1" destOrd="0" presId="urn:microsoft.com/office/officeart/2008/layout/HorizontalMultiLevelHierarchy"/>
    <dgm:cxn modelId="{5366059B-9CD1-4A54-9F82-19A481161DCA}" srcId="{97D874FB-129B-41F9-A777-A03C9C7314EB}" destId="{37E76A07-D175-46DE-8659-29C990616150}" srcOrd="2" destOrd="0" parTransId="{0E2E4A63-6750-4A26-80FC-9132F819BC6A}" sibTransId="{6D263D78-A52D-4133-A338-ECEFA2E32DB0}"/>
    <dgm:cxn modelId="{5C18549C-595F-44DE-A2DF-891997D86C51}" type="presOf" srcId="{10B62A71-E197-4E02-B148-029BA1B811A1}" destId="{A41444F1-D312-4218-A9A0-D5900C1D2CAE}" srcOrd="0" destOrd="0" presId="urn:microsoft.com/office/officeart/2008/layout/HorizontalMultiLevelHierarchy"/>
    <dgm:cxn modelId="{437014A0-FA95-4099-8D0F-CAE08ADAA25E}" type="presOf" srcId="{A89ED1D0-8D9A-41B9-BA2F-33396102B1CC}" destId="{124F1411-223A-4204-9EC2-C7C1DBD6D6CE}" srcOrd="0" destOrd="0" presId="urn:microsoft.com/office/officeart/2008/layout/HorizontalMultiLevelHierarchy"/>
    <dgm:cxn modelId="{9902D7A1-A4D6-43D4-A019-E70ABB675076}" type="presOf" srcId="{1D054249-2CE6-4780-8003-5C8F19BC2075}" destId="{81CEFAF4-5F17-476F-A24F-DB43E0D71753}" srcOrd="0" destOrd="0" presId="urn:microsoft.com/office/officeart/2008/layout/HorizontalMultiLevelHierarchy"/>
    <dgm:cxn modelId="{23FC69A4-BA66-4D8D-ADEC-8D674B030166}" srcId="{23B3149D-8FF7-45E1-BEC1-C60B5C0CA24D}" destId="{C1EAB2E6-24B0-4A87-936F-5362F8D872BC}" srcOrd="0" destOrd="0" parTransId="{9C7A363F-E3C3-4B6A-9B16-942C9A4E680A}" sibTransId="{A42F9452-E051-4F8B-910C-5E2C2F6FEE09}"/>
    <dgm:cxn modelId="{CC7EF4A4-228B-43BC-B2CA-5D79723700E7}" type="presOf" srcId="{E1708BA9-AFFE-4DC6-AB1E-F94B711DD92E}" destId="{80D89486-8B1E-46C6-A888-432EE1C0F05C}" srcOrd="0" destOrd="0" presId="urn:microsoft.com/office/officeart/2008/layout/HorizontalMultiLevelHierarchy"/>
    <dgm:cxn modelId="{A9B811A5-1CEC-4249-B390-852948F1700F}" type="presOf" srcId="{AFA54048-2234-482B-AEA2-00004C00F468}" destId="{02A521D1-2E1F-4C26-B451-7FC910B4A134}" srcOrd="0" destOrd="0" presId="urn:microsoft.com/office/officeart/2008/layout/HorizontalMultiLevelHierarchy"/>
    <dgm:cxn modelId="{71D06DA5-4F59-49B8-B818-08514D88B5FC}" srcId="{97D874FB-129B-41F9-A777-A03C9C7314EB}" destId="{D5CE76C1-C039-457D-A7CD-FEB21953A274}" srcOrd="3" destOrd="0" parTransId="{689B7BC0-B0C9-4178-8D57-31206C0789EC}" sibTransId="{F409BA94-F3EF-4B69-B23C-79A99E506EB9}"/>
    <dgm:cxn modelId="{ACFBB4A9-B519-4005-9A14-E21D1CEC96C2}" srcId="{97D874FB-129B-41F9-A777-A03C9C7314EB}" destId="{ED6FC111-27FE-4695-9F53-197F9A7CBE2B}" srcOrd="1" destOrd="0" parTransId="{E1708BA9-AFFE-4DC6-AB1E-F94B711DD92E}" sibTransId="{8FB5CA2F-8451-48E6-9EE7-8F2CB6AECB27}"/>
    <dgm:cxn modelId="{D315D0AB-53D1-471C-A15E-C4CC89DC83F9}" type="presOf" srcId="{387B5F99-731A-4F19-8729-F3397EC34728}" destId="{58B9DD0C-9BE5-40E8-A3DD-EA0D382FC96A}" srcOrd="0" destOrd="0" presId="urn:microsoft.com/office/officeart/2008/layout/HorizontalMultiLevelHierarchy"/>
    <dgm:cxn modelId="{505ABEAE-C0E0-4BD2-AFA2-F79F0F73A591}" type="presOf" srcId="{5E9E27CD-68DD-402C-B5AE-33AD574B1B08}" destId="{E3B54442-4CFE-4EAC-B5F0-F8FF54A61C14}" srcOrd="1" destOrd="0" presId="urn:microsoft.com/office/officeart/2008/layout/HorizontalMultiLevelHierarchy"/>
    <dgm:cxn modelId="{A3B4A0B2-A5F1-410A-97F9-A2E279501479}" type="presOf" srcId="{19895445-4CD0-4431-92E6-64F42BE712CB}" destId="{D0630F1E-7F31-485F-8A48-EA2CEB440BE7}" srcOrd="0" destOrd="0" presId="urn:microsoft.com/office/officeart/2008/layout/HorizontalMultiLevelHierarchy"/>
    <dgm:cxn modelId="{682C20B3-BCAE-4BC6-BDC4-7D0852B0CAB0}" type="presOf" srcId="{34EC2048-829E-4398-A5CD-152F6840C2CD}" destId="{9C3C1F78-3B45-4634-AC9A-EE45585ECA8F}" srcOrd="0" destOrd="0" presId="urn:microsoft.com/office/officeart/2008/layout/HorizontalMultiLevelHierarchy"/>
    <dgm:cxn modelId="{92CBDCB9-1CFD-4221-93A9-CDE0FA690A57}" type="presOf" srcId="{91763A4F-B11F-4656-9597-7D19B1FF6F00}" destId="{2EDEC532-A556-40F5-A121-16DCEC657200}" srcOrd="1" destOrd="0" presId="urn:microsoft.com/office/officeart/2008/layout/HorizontalMultiLevelHierarchy"/>
    <dgm:cxn modelId="{EE1136BC-1ECE-495D-95E7-8DC138A3E50E}" type="presOf" srcId="{B8A386A9-3E4C-4FC6-A761-8C57C963D51D}" destId="{F3F58F88-46CE-43B9-A723-A6B07CA72CC3}" srcOrd="0" destOrd="0" presId="urn:microsoft.com/office/officeart/2008/layout/HorizontalMultiLevelHierarchy"/>
    <dgm:cxn modelId="{DF7F73BD-D7F1-4DBE-9A0F-4AC26963AD06}" type="presOf" srcId="{26A319FD-FB9D-483F-8A04-F9523FCDD1BD}" destId="{2AE749A6-80C9-4807-AFD4-38965394FCEB}" srcOrd="0" destOrd="0" presId="urn:microsoft.com/office/officeart/2008/layout/HorizontalMultiLevelHierarchy"/>
    <dgm:cxn modelId="{302173BF-8A7B-4D75-A368-EE2D50CCC194}" srcId="{6A6BF622-B874-45BD-9A2C-F67B409C0E2F}" destId="{23B3149D-8FF7-45E1-BEC1-C60B5C0CA24D}" srcOrd="0" destOrd="0" parTransId="{10B62A71-E197-4E02-B148-029BA1B811A1}" sibTransId="{40D40271-7A3F-43EE-93EF-650E30920625}"/>
    <dgm:cxn modelId="{9D4514C3-780F-4442-A015-C6560E324756}" type="presOf" srcId="{5A5C8B42-8E5D-41A6-AF8A-C6926BFC2C23}" destId="{38BE68C9-F43B-45A1-B84D-89C1A0F14D08}" srcOrd="0" destOrd="0" presId="urn:microsoft.com/office/officeart/2008/layout/HorizontalMultiLevelHierarchy"/>
    <dgm:cxn modelId="{DD024CC3-C378-4020-964C-29A1E9C9D43A}" type="presOf" srcId="{6A6BF622-B874-45BD-9A2C-F67B409C0E2F}" destId="{EC9C05CD-A0D3-45F4-A8E3-497171887E7C}" srcOrd="0" destOrd="0" presId="urn:microsoft.com/office/officeart/2008/layout/HorizontalMultiLevelHierarchy"/>
    <dgm:cxn modelId="{CBC514C5-2112-49E7-88D8-E38E8B11C583}" type="presOf" srcId="{23B3149D-8FF7-45E1-BEC1-C60B5C0CA24D}" destId="{242B95A7-97F7-45B6-82C6-8DABF8439489}" srcOrd="0" destOrd="0" presId="urn:microsoft.com/office/officeart/2008/layout/HorizontalMultiLevelHierarchy"/>
    <dgm:cxn modelId="{6E9D7DC5-7D12-444C-B707-21734FCF8620}" srcId="{670697BE-09E2-43FE-8741-4E9EF628B2AE}" destId="{387B5F99-731A-4F19-8729-F3397EC34728}" srcOrd="1" destOrd="0" parTransId="{FB16C49A-8D2F-45E2-8BB5-EC74D3B200B1}" sibTransId="{A6C79DF3-1E1D-4AF1-8B38-401C6F232C7B}"/>
    <dgm:cxn modelId="{5123BECD-0977-4998-8757-38B286B6E5A7}" srcId="{F573B431-11C4-41AB-8323-85302A4A6A34}" destId="{D3F595F6-78C1-4352-A206-6F10407ACF47}" srcOrd="1" destOrd="0" parTransId="{D924C755-FA1D-4E4D-9363-0AB11AF9498E}" sibTransId="{D9D4BFDC-AE52-4AC8-8005-0E4489AD370C}"/>
    <dgm:cxn modelId="{85F934CF-31F3-45C6-95BC-AE4EBB29F91B}" type="presOf" srcId="{670697BE-09E2-43FE-8741-4E9EF628B2AE}" destId="{AA144CD1-6C2A-4A95-98EB-B02495601EA2}" srcOrd="0" destOrd="0" presId="urn:microsoft.com/office/officeart/2008/layout/HorizontalMultiLevelHierarchy"/>
    <dgm:cxn modelId="{F3BCB6D2-0BBD-47F6-A612-497A3F11D347}" type="presOf" srcId="{74406F40-610F-4628-8007-87EB6547F285}" destId="{B574892C-81C6-43F2-8C81-74A83F49C21A}" srcOrd="0" destOrd="0" presId="urn:microsoft.com/office/officeart/2008/layout/HorizontalMultiLevelHierarchy"/>
    <dgm:cxn modelId="{A70AB1D3-5088-4997-B8EF-B2227D5AC396}" type="presOf" srcId="{FA114CED-2EC8-41E8-9912-570B66EFD453}" destId="{8C614D2A-8DE9-4BD5-B875-78DB02D0F37B}" srcOrd="0" destOrd="0" presId="urn:microsoft.com/office/officeart/2008/layout/HorizontalMultiLevelHierarchy"/>
    <dgm:cxn modelId="{FCAB5BD5-B762-4EBB-9B62-CA904247262E}" type="presOf" srcId="{689B7BC0-B0C9-4178-8D57-31206C0789EC}" destId="{59465A70-129C-49EF-A4B4-8657D37B08D2}" srcOrd="0" destOrd="0" presId="urn:microsoft.com/office/officeart/2008/layout/HorizontalMultiLevelHierarchy"/>
    <dgm:cxn modelId="{1F098DD9-354F-4DBA-9DD1-B0A8FFB3307C}" type="presOf" srcId="{D5CE76C1-C039-457D-A7CD-FEB21953A274}" destId="{CD7888A2-80C0-4344-A099-56589664EA52}" srcOrd="0" destOrd="0" presId="urn:microsoft.com/office/officeart/2008/layout/HorizontalMultiLevelHierarchy"/>
    <dgm:cxn modelId="{EA7C02DA-F42C-4F69-87E3-FE6A25C22A63}" srcId="{E29B132D-447D-47C0-8FC0-5C89815C990A}" destId="{26A319FD-FB9D-483F-8A04-F9523FCDD1BD}" srcOrd="1" destOrd="0" parTransId="{4DE2D8C5-FD94-44CF-9380-2BBC99726E49}" sibTransId="{DDC06D67-BBA6-4674-9875-FF1F6A310528}"/>
    <dgm:cxn modelId="{4D643EDC-0B3E-4A8B-B57F-1EDA6EB9FD5F}" srcId="{A89ED1D0-8D9A-41B9-BA2F-33396102B1CC}" destId="{97D874FB-129B-41F9-A777-A03C9C7314EB}" srcOrd="1" destOrd="0" parTransId="{5E9E27CD-68DD-402C-B5AE-33AD574B1B08}" sibTransId="{B35D606C-943B-4360-A714-2E52EB6C26E9}"/>
    <dgm:cxn modelId="{215B98DC-01E3-43B0-A539-BE1161013AFB}" type="presOf" srcId="{A4119148-2266-428A-8D26-03DAA3076064}" destId="{625C01AD-BA29-4F83-A5D4-0165A181C457}" srcOrd="0" destOrd="0" presId="urn:microsoft.com/office/officeart/2008/layout/HorizontalMultiLevelHierarchy"/>
    <dgm:cxn modelId="{501F44DF-113F-4FAC-853B-A23C3A2552E7}" srcId="{19895445-4CD0-4431-92E6-64F42BE712CB}" destId="{F573B431-11C4-41AB-8323-85302A4A6A34}" srcOrd="1" destOrd="0" parTransId="{0C66D0B2-8FC9-49DE-90D2-BDBC0791FEF2}" sibTransId="{EB93AC5B-DA4D-4EE0-9D41-2A4505491613}"/>
    <dgm:cxn modelId="{20BEB3DF-B710-4A3B-82E6-6AFCE5923E93}" type="presOf" srcId="{0C66D0B2-8FC9-49DE-90D2-BDBC0791FEF2}" destId="{A01DB29B-D3EC-49A7-9686-77D3CF19B17F}" srcOrd="0" destOrd="0" presId="urn:microsoft.com/office/officeart/2008/layout/HorizontalMultiLevelHierarchy"/>
    <dgm:cxn modelId="{431CACE1-7759-4C78-800B-B2B38DE58D87}" type="presOf" srcId="{5CE7EBC5-8339-4829-8397-90F61C137E84}" destId="{1D11BB8A-727E-4D9E-8FF9-236ED080AB5A}" srcOrd="0" destOrd="0" presId="urn:microsoft.com/office/officeart/2008/layout/HorizontalMultiLevelHierarchy"/>
    <dgm:cxn modelId="{636688E3-1066-45C3-8E5E-AA82024677D9}" type="presOf" srcId="{9DC74615-826F-4071-973C-8890EC29EA38}" destId="{E40EF515-02E9-4EC0-B26C-2391541F9B3D}" srcOrd="0" destOrd="0" presId="urn:microsoft.com/office/officeart/2008/layout/HorizontalMultiLevelHierarchy"/>
    <dgm:cxn modelId="{8278D6E4-9A15-4C0D-B65C-DE05863D4CB2}" type="presOf" srcId="{E29B132D-447D-47C0-8FC0-5C89815C990A}" destId="{363E7425-2A58-4620-B956-E17458F5B834}" srcOrd="0" destOrd="0" presId="urn:microsoft.com/office/officeart/2008/layout/HorizontalMultiLevelHierarchy"/>
    <dgm:cxn modelId="{024EDAE4-1AB9-4DA3-8A73-4E863C979FA5}" type="presOf" srcId="{3EADF084-4919-43A6-9167-38C3E3D10047}" destId="{DDE4721B-A914-4052-AF3A-05BA975A81F3}" srcOrd="0" destOrd="0" presId="urn:microsoft.com/office/officeart/2008/layout/HorizontalMultiLevelHierarchy"/>
    <dgm:cxn modelId="{BB8DF0E7-8D55-4A4C-AEE3-D2A0D7FF0671}" srcId="{E29B132D-447D-47C0-8FC0-5C89815C990A}" destId="{2C56833A-44EF-4DAC-BED1-CD4D7736DD80}" srcOrd="0" destOrd="0" parTransId="{9DC74615-826F-4071-973C-8890EC29EA38}" sibTransId="{63697027-F6C0-4E72-B988-3036E2A3CCF7}"/>
    <dgm:cxn modelId="{A80968E9-800F-434F-8B81-0B6BEBE421EE}" srcId="{F573B431-11C4-41AB-8323-85302A4A6A34}" destId="{EA9D804D-E5F9-43B3-84E3-CEA9523FF625}" srcOrd="0" destOrd="0" parTransId="{B8A386A9-3E4C-4FC6-A761-8C57C963D51D}" sibTransId="{7AF2D88E-CB6E-48C2-9D03-E053CDA86C60}"/>
    <dgm:cxn modelId="{672643EA-8EDD-4FE0-8CE2-BF9896D82F9F}" srcId="{19895445-4CD0-4431-92E6-64F42BE712CB}" destId="{A89ED1D0-8D9A-41B9-BA2F-33396102B1CC}" srcOrd="0" destOrd="0" parTransId="{3EADF084-4919-43A6-9167-38C3E3D10047}" sibTransId="{64A65BB2-DB36-4643-B1CE-445BE186FB9A}"/>
    <dgm:cxn modelId="{095D21ED-437C-445A-B395-D69FBC5E4B3F}" type="presOf" srcId="{EA9D804D-E5F9-43B3-84E3-CEA9523FF625}" destId="{BFD96735-AD16-43B6-B7C3-85BE24879C42}" srcOrd="0" destOrd="0" presId="urn:microsoft.com/office/officeart/2008/layout/HorizontalMultiLevelHierarchy"/>
    <dgm:cxn modelId="{E30A20EE-FF3B-4984-A451-2CA0EC99111B}" srcId="{A4119148-2266-428A-8D26-03DAA3076064}" destId="{19895445-4CD0-4431-92E6-64F42BE712CB}" srcOrd="0" destOrd="0" parTransId="{02EE33AA-A8A2-4B99-BE0A-4D8EF248F5E6}" sibTransId="{BC3EDFC8-043D-4BEB-9516-76BBF75E57A9}"/>
    <dgm:cxn modelId="{F0ABD6EE-1791-4550-B9F4-C4AC6239426F}" type="presOf" srcId="{DC604308-A09E-4B53-9E40-4BE0BF6C4F05}" destId="{10293BC9-DDD3-4468-899B-F921D01A6C1E}" srcOrd="0" destOrd="0" presId="urn:microsoft.com/office/officeart/2008/layout/HorizontalMultiLevelHierarchy"/>
    <dgm:cxn modelId="{401C90EF-A714-4ACB-B131-565461B98372}" type="presOf" srcId="{1F8A8AC8-2332-4D7C-BB50-2BE44BF808F2}" destId="{FD87EA46-2552-4FE2-8DC4-062410EC1673}" srcOrd="0" destOrd="0" presId="urn:microsoft.com/office/officeart/2008/layout/HorizontalMultiLevelHierarchy"/>
    <dgm:cxn modelId="{2141C0EF-65C5-4EAF-A9C5-E9E30B3A7BCD}" type="presOf" srcId="{1F8A8AC8-2332-4D7C-BB50-2BE44BF808F2}" destId="{1ADF020F-3ECC-4C7A-A7F8-8128C8D1CB31}" srcOrd="1" destOrd="0" presId="urn:microsoft.com/office/officeart/2008/layout/HorizontalMultiLevelHierarchy"/>
    <dgm:cxn modelId="{C36E77F2-0F97-40C9-B458-2F8A07B4E864}" type="presOf" srcId="{9C7A363F-E3C3-4B6A-9B16-942C9A4E680A}" destId="{9B5328CC-11CA-46F6-8BCE-F9AFF52D549E}" srcOrd="0" destOrd="0" presId="urn:microsoft.com/office/officeart/2008/layout/HorizontalMultiLevelHierarchy"/>
    <dgm:cxn modelId="{1E0A8BF9-76BF-497F-9635-21217CFBBC02}" srcId="{97D874FB-129B-41F9-A777-A03C9C7314EB}" destId="{F2C68CF5-43D3-4565-BAAE-4241757322D5}" srcOrd="0" destOrd="0" parTransId="{DC604308-A09E-4B53-9E40-4BE0BF6C4F05}" sibTransId="{DBE026C7-E417-452A-B9ED-782F64687705}"/>
    <dgm:cxn modelId="{5EEA84FC-59A8-420F-B078-BE7E4FCFAA37}" srcId="{23B3149D-8FF7-45E1-BEC1-C60B5C0CA24D}" destId="{FA114CED-2EC8-41E8-9912-570B66EFD453}" srcOrd="3" destOrd="0" parTransId="{CFE74FD1-1BA7-4264-A4D1-249E3EA35CC7}" sibTransId="{4FEB7D9B-B027-4FA4-9725-46FE4AB10A7A}"/>
    <dgm:cxn modelId="{4457ADFF-958F-47DF-87E2-D2A01C528BE9}" type="presOf" srcId="{B8A386A9-3E4C-4FC6-A761-8C57C963D51D}" destId="{41B59B77-9101-416F-9B55-47B0E18E553E}" srcOrd="1" destOrd="0" presId="urn:microsoft.com/office/officeart/2008/layout/HorizontalMultiLevelHierarchy"/>
    <dgm:cxn modelId="{5C691F27-0208-4D9A-A87C-B0660308F4C8}" type="presParOf" srcId="{625C01AD-BA29-4F83-A5D4-0165A181C457}" destId="{D1B3270C-8FB7-49F1-9676-8BDFEF901753}" srcOrd="0" destOrd="0" presId="urn:microsoft.com/office/officeart/2008/layout/HorizontalMultiLevelHierarchy"/>
    <dgm:cxn modelId="{BCD91B08-98A6-4EC5-91FB-AB0F52372834}" type="presParOf" srcId="{D1B3270C-8FB7-49F1-9676-8BDFEF901753}" destId="{D0630F1E-7F31-485F-8A48-EA2CEB440BE7}" srcOrd="0" destOrd="0" presId="urn:microsoft.com/office/officeart/2008/layout/HorizontalMultiLevelHierarchy"/>
    <dgm:cxn modelId="{7B5567DA-4285-4BC3-AF32-E6E7434D610F}" type="presParOf" srcId="{D1B3270C-8FB7-49F1-9676-8BDFEF901753}" destId="{0B0DD971-92B8-42E1-B351-14EF7428C9B9}" srcOrd="1" destOrd="0" presId="urn:microsoft.com/office/officeart/2008/layout/HorizontalMultiLevelHierarchy"/>
    <dgm:cxn modelId="{17889CFA-A067-485E-9A29-60337824D05C}" type="presParOf" srcId="{0B0DD971-92B8-42E1-B351-14EF7428C9B9}" destId="{DDE4721B-A914-4052-AF3A-05BA975A81F3}" srcOrd="0" destOrd="0" presId="urn:microsoft.com/office/officeart/2008/layout/HorizontalMultiLevelHierarchy"/>
    <dgm:cxn modelId="{751AA2F2-659B-40EB-9AD2-C5BC6E76AB3C}" type="presParOf" srcId="{DDE4721B-A914-4052-AF3A-05BA975A81F3}" destId="{CCD8A10F-8EF6-4D0A-945B-AFD7917AE746}" srcOrd="0" destOrd="0" presId="urn:microsoft.com/office/officeart/2008/layout/HorizontalMultiLevelHierarchy"/>
    <dgm:cxn modelId="{5041D48B-3BC6-4506-9A89-B813C1607FEE}" type="presParOf" srcId="{0B0DD971-92B8-42E1-B351-14EF7428C9B9}" destId="{E1AD08B0-5208-458C-B7CF-19CBEBE92485}" srcOrd="1" destOrd="0" presId="urn:microsoft.com/office/officeart/2008/layout/HorizontalMultiLevelHierarchy"/>
    <dgm:cxn modelId="{586EEFF4-A9AA-4504-B2A1-F4ADAA2E7BD7}" type="presParOf" srcId="{E1AD08B0-5208-458C-B7CF-19CBEBE92485}" destId="{124F1411-223A-4204-9EC2-C7C1DBD6D6CE}" srcOrd="0" destOrd="0" presId="urn:microsoft.com/office/officeart/2008/layout/HorizontalMultiLevelHierarchy"/>
    <dgm:cxn modelId="{5AFC8F3A-8489-4D6D-BA27-DD67FAAD8984}" type="presParOf" srcId="{E1AD08B0-5208-458C-B7CF-19CBEBE92485}" destId="{C65EAB39-64EF-42E3-8057-3DCFE8940952}" srcOrd="1" destOrd="0" presId="urn:microsoft.com/office/officeart/2008/layout/HorizontalMultiLevelHierarchy"/>
    <dgm:cxn modelId="{D3FCFA3D-E00B-491F-A2AF-FDE252B849B6}" type="presParOf" srcId="{C65EAB39-64EF-42E3-8057-3DCFE8940952}" destId="{FEA3CA97-BC8B-4DD5-A922-941EF4B51D79}" srcOrd="0" destOrd="0" presId="urn:microsoft.com/office/officeart/2008/layout/HorizontalMultiLevelHierarchy"/>
    <dgm:cxn modelId="{11F2860D-6D14-497C-AF79-66F0F11AA79B}" type="presParOf" srcId="{FEA3CA97-BC8B-4DD5-A922-941EF4B51D79}" destId="{FB735D48-6FCD-4645-AEEB-D8573E880123}" srcOrd="0" destOrd="0" presId="urn:microsoft.com/office/officeart/2008/layout/HorizontalMultiLevelHierarchy"/>
    <dgm:cxn modelId="{BC888DF4-8408-4DDB-8680-3E8B7150887D}" type="presParOf" srcId="{C65EAB39-64EF-42E3-8057-3DCFE8940952}" destId="{71820F3B-84B8-4BDF-9826-291D33AB754C}" srcOrd="1" destOrd="0" presId="urn:microsoft.com/office/officeart/2008/layout/HorizontalMultiLevelHierarchy"/>
    <dgm:cxn modelId="{3E65B43D-79FF-4013-965D-BCE09A74163E}" type="presParOf" srcId="{71820F3B-84B8-4BDF-9826-291D33AB754C}" destId="{363E7425-2A58-4620-B956-E17458F5B834}" srcOrd="0" destOrd="0" presId="urn:microsoft.com/office/officeart/2008/layout/HorizontalMultiLevelHierarchy"/>
    <dgm:cxn modelId="{AA777485-7322-4FAD-A762-BD800C738DC8}" type="presParOf" srcId="{71820F3B-84B8-4BDF-9826-291D33AB754C}" destId="{FAFB2DF8-E3FB-4542-A0BA-175344AD13EC}" srcOrd="1" destOrd="0" presId="urn:microsoft.com/office/officeart/2008/layout/HorizontalMultiLevelHierarchy"/>
    <dgm:cxn modelId="{532B066E-DD7B-43A2-8AB4-1535E5021770}" type="presParOf" srcId="{FAFB2DF8-E3FB-4542-A0BA-175344AD13EC}" destId="{E40EF515-02E9-4EC0-B26C-2391541F9B3D}" srcOrd="0" destOrd="0" presId="urn:microsoft.com/office/officeart/2008/layout/HorizontalMultiLevelHierarchy"/>
    <dgm:cxn modelId="{06E56F8F-A6C1-4813-94C3-9F0B3EF5A004}" type="presParOf" srcId="{E40EF515-02E9-4EC0-B26C-2391541F9B3D}" destId="{B9CE68B5-D7BE-409B-8936-2526FBD6EF62}" srcOrd="0" destOrd="0" presId="urn:microsoft.com/office/officeart/2008/layout/HorizontalMultiLevelHierarchy"/>
    <dgm:cxn modelId="{509E1C02-CAE3-49E2-9C94-2BEECBBC549B}" type="presParOf" srcId="{FAFB2DF8-E3FB-4542-A0BA-175344AD13EC}" destId="{732DA4D9-6721-4D75-801A-3C154EB3F229}" srcOrd="1" destOrd="0" presId="urn:microsoft.com/office/officeart/2008/layout/HorizontalMultiLevelHierarchy"/>
    <dgm:cxn modelId="{C22B5D59-B1AE-4B7F-89DE-E4E662B40192}" type="presParOf" srcId="{732DA4D9-6721-4D75-801A-3C154EB3F229}" destId="{7837DEDC-4F0A-4CC6-9B0E-9D7DB505AA59}" srcOrd="0" destOrd="0" presId="urn:microsoft.com/office/officeart/2008/layout/HorizontalMultiLevelHierarchy"/>
    <dgm:cxn modelId="{B8378474-5495-4A95-8AEE-C658CC355F48}" type="presParOf" srcId="{732DA4D9-6721-4D75-801A-3C154EB3F229}" destId="{97A45C94-BE22-477A-AEC4-50BD137361C3}" srcOrd="1" destOrd="0" presId="urn:microsoft.com/office/officeart/2008/layout/HorizontalMultiLevelHierarchy"/>
    <dgm:cxn modelId="{AC26D5EC-DCCD-4E80-9D33-D0F2DD053A18}" type="presParOf" srcId="{FAFB2DF8-E3FB-4542-A0BA-175344AD13EC}" destId="{DF739B83-DA8B-48FF-9599-198C6C9BE8A1}" srcOrd="2" destOrd="0" presId="urn:microsoft.com/office/officeart/2008/layout/HorizontalMultiLevelHierarchy"/>
    <dgm:cxn modelId="{DA31E335-5EBA-4283-8B8C-7A66777EAEBF}" type="presParOf" srcId="{DF739B83-DA8B-48FF-9599-198C6C9BE8A1}" destId="{ECB12D9A-39AC-4884-8E1C-899EF711CDE7}" srcOrd="0" destOrd="0" presId="urn:microsoft.com/office/officeart/2008/layout/HorizontalMultiLevelHierarchy"/>
    <dgm:cxn modelId="{6362E25E-8938-43C4-94CE-F50B51CA8B08}" type="presParOf" srcId="{FAFB2DF8-E3FB-4542-A0BA-175344AD13EC}" destId="{B7013871-6599-40D6-990A-0BB3AE91AAE8}" srcOrd="3" destOrd="0" presId="urn:microsoft.com/office/officeart/2008/layout/HorizontalMultiLevelHierarchy"/>
    <dgm:cxn modelId="{2393C1D2-AEF9-4EB7-A5D7-A2653178E674}" type="presParOf" srcId="{B7013871-6599-40D6-990A-0BB3AE91AAE8}" destId="{2AE749A6-80C9-4807-AFD4-38965394FCEB}" srcOrd="0" destOrd="0" presId="urn:microsoft.com/office/officeart/2008/layout/HorizontalMultiLevelHierarchy"/>
    <dgm:cxn modelId="{2493D3AC-4864-496E-9EE6-C459314103B6}" type="presParOf" srcId="{B7013871-6599-40D6-990A-0BB3AE91AAE8}" destId="{0497B3CC-BD37-47A1-B46A-E0408BE5E7EF}" srcOrd="1" destOrd="0" presId="urn:microsoft.com/office/officeart/2008/layout/HorizontalMultiLevelHierarchy"/>
    <dgm:cxn modelId="{47A48DB6-B97F-47FA-8CA8-64C60A3B1559}" type="presParOf" srcId="{C65EAB39-64EF-42E3-8057-3DCFE8940952}" destId="{5A000DFC-3291-4373-9265-6CAB89A765ED}" srcOrd="2" destOrd="0" presId="urn:microsoft.com/office/officeart/2008/layout/HorizontalMultiLevelHierarchy"/>
    <dgm:cxn modelId="{B2FED1B9-8187-473B-B9F7-5E13F5220335}" type="presParOf" srcId="{5A000DFC-3291-4373-9265-6CAB89A765ED}" destId="{E3B54442-4CFE-4EAC-B5F0-F8FF54A61C14}" srcOrd="0" destOrd="0" presId="urn:microsoft.com/office/officeart/2008/layout/HorizontalMultiLevelHierarchy"/>
    <dgm:cxn modelId="{9D5F1560-69A4-430A-8E1D-BF515C8C2601}" type="presParOf" srcId="{C65EAB39-64EF-42E3-8057-3DCFE8940952}" destId="{2725B537-7330-42DC-9213-36217C5D520A}" srcOrd="3" destOrd="0" presId="urn:microsoft.com/office/officeart/2008/layout/HorizontalMultiLevelHierarchy"/>
    <dgm:cxn modelId="{5DF575C8-03DC-45D2-87C1-4EAB4282763C}" type="presParOf" srcId="{2725B537-7330-42DC-9213-36217C5D520A}" destId="{697E12FE-FA09-4338-8F1F-A6EBE5DC609A}" srcOrd="0" destOrd="0" presId="urn:microsoft.com/office/officeart/2008/layout/HorizontalMultiLevelHierarchy"/>
    <dgm:cxn modelId="{C0F116DD-C98D-4692-97C8-4DF9890778F5}" type="presParOf" srcId="{2725B537-7330-42DC-9213-36217C5D520A}" destId="{BC42141A-6475-4DD6-9E31-A0A937906B1F}" srcOrd="1" destOrd="0" presId="urn:microsoft.com/office/officeart/2008/layout/HorizontalMultiLevelHierarchy"/>
    <dgm:cxn modelId="{BB2CD3AA-B2BF-432D-AB52-D8087B392E5D}" type="presParOf" srcId="{BC42141A-6475-4DD6-9E31-A0A937906B1F}" destId="{10293BC9-DDD3-4468-899B-F921D01A6C1E}" srcOrd="0" destOrd="0" presId="urn:microsoft.com/office/officeart/2008/layout/HorizontalMultiLevelHierarchy"/>
    <dgm:cxn modelId="{C8F02D68-02B1-41E1-A83A-F6E8E162D16D}" type="presParOf" srcId="{10293BC9-DDD3-4468-899B-F921D01A6C1E}" destId="{713AB413-AAB9-42DD-9E6D-32EF8FB05526}" srcOrd="0" destOrd="0" presId="urn:microsoft.com/office/officeart/2008/layout/HorizontalMultiLevelHierarchy"/>
    <dgm:cxn modelId="{DA47BBDA-3746-4B81-9AE6-F47E6BC85B53}" type="presParOf" srcId="{BC42141A-6475-4DD6-9E31-A0A937906B1F}" destId="{561E4B92-D8D3-4DAA-9A2D-F88B502EBFC3}" srcOrd="1" destOrd="0" presId="urn:microsoft.com/office/officeart/2008/layout/HorizontalMultiLevelHierarchy"/>
    <dgm:cxn modelId="{C210D7D5-C873-4D28-83C9-2505D7C502B6}" type="presParOf" srcId="{561E4B92-D8D3-4DAA-9A2D-F88B502EBFC3}" destId="{DE94941E-45A6-4783-94D8-673CC12ACEF6}" srcOrd="0" destOrd="0" presId="urn:microsoft.com/office/officeart/2008/layout/HorizontalMultiLevelHierarchy"/>
    <dgm:cxn modelId="{9D9E38EC-7BD6-432A-B540-6CB2C8D0523B}" type="presParOf" srcId="{561E4B92-D8D3-4DAA-9A2D-F88B502EBFC3}" destId="{7B688D52-4415-4A46-A717-C211AC21B398}" srcOrd="1" destOrd="0" presId="urn:microsoft.com/office/officeart/2008/layout/HorizontalMultiLevelHierarchy"/>
    <dgm:cxn modelId="{F638447E-B212-4726-BC33-3CD55E3D3C40}" type="presParOf" srcId="{BC42141A-6475-4DD6-9E31-A0A937906B1F}" destId="{80D89486-8B1E-46C6-A888-432EE1C0F05C}" srcOrd="2" destOrd="0" presId="urn:microsoft.com/office/officeart/2008/layout/HorizontalMultiLevelHierarchy"/>
    <dgm:cxn modelId="{E003F5A0-C7CD-4584-A60D-3EBD00809E97}" type="presParOf" srcId="{80D89486-8B1E-46C6-A888-432EE1C0F05C}" destId="{5DFFD539-A172-4369-9D61-9229757EED46}" srcOrd="0" destOrd="0" presId="urn:microsoft.com/office/officeart/2008/layout/HorizontalMultiLevelHierarchy"/>
    <dgm:cxn modelId="{AF9DBBA3-53F4-4C15-A527-041E769CC15B}" type="presParOf" srcId="{BC42141A-6475-4DD6-9E31-A0A937906B1F}" destId="{D181D97B-34E7-420B-A7E6-55B3D2A9D6B9}" srcOrd="3" destOrd="0" presId="urn:microsoft.com/office/officeart/2008/layout/HorizontalMultiLevelHierarchy"/>
    <dgm:cxn modelId="{E1AE3F24-0656-4E33-BA95-591D94B2F619}" type="presParOf" srcId="{D181D97B-34E7-420B-A7E6-55B3D2A9D6B9}" destId="{00C6415A-A7C9-4767-8756-6E2EE55958B4}" srcOrd="0" destOrd="0" presId="urn:microsoft.com/office/officeart/2008/layout/HorizontalMultiLevelHierarchy"/>
    <dgm:cxn modelId="{1DC3BDA8-92E1-4642-A1AE-A7BED54F3789}" type="presParOf" srcId="{D181D97B-34E7-420B-A7E6-55B3D2A9D6B9}" destId="{B2B73552-9702-4776-BFF2-643217E9A53D}" srcOrd="1" destOrd="0" presId="urn:microsoft.com/office/officeart/2008/layout/HorizontalMultiLevelHierarchy"/>
    <dgm:cxn modelId="{341D4D1A-7655-41E1-B732-7B2C7AFF3ED5}" type="presParOf" srcId="{BC42141A-6475-4DD6-9E31-A0A937906B1F}" destId="{768A8D96-821B-477F-95B1-C6D3B996FCFF}" srcOrd="4" destOrd="0" presId="urn:microsoft.com/office/officeart/2008/layout/HorizontalMultiLevelHierarchy"/>
    <dgm:cxn modelId="{9D7DC532-0A1C-4F30-A20F-959DB5C625E1}" type="presParOf" srcId="{768A8D96-821B-477F-95B1-C6D3B996FCFF}" destId="{8D055750-B7AC-4A98-BF44-A1F1710D78A6}" srcOrd="0" destOrd="0" presId="urn:microsoft.com/office/officeart/2008/layout/HorizontalMultiLevelHierarchy"/>
    <dgm:cxn modelId="{7EC18797-9069-4ADA-8290-CDFCE0CA44B0}" type="presParOf" srcId="{BC42141A-6475-4DD6-9E31-A0A937906B1F}" destId="{00C2BB6C-FD7C-454A-8BBF-3EDB7576CC04}" srcOrd="5" destOrd="0" presId="urn:microsoft.com/office/officeart/2008/layout/HorizontalMultiLevelHierarchy"/>
    <dgm:cxn modelId="{399869FD-2513-45CB-B94D-800B6365C6E1}" type="presParOf" srcId="{00C2BB6C-FD7C-454A-8BBF-3EDB7576CC04}" destId="{87B10A78-6051-495A-AEE3-01F90F6FF02F}" srcOrd="0" destOrd="0" presId="urn:microsoft.com/office/officeart/2008/layout/HorizontalMultiLevelHierarchy"/>
    <dgm:cxn modelId="{24770A13-8C82-48A3-B17A-05D0AF6397F6}" type="presParOf" srcId="{00C2BB6C-FD7C-454A-8BBF-3EDB7576CC04}" destId="{C45E25C8-42D3-49B7-BC4B-AD5568DC4984}" srcOrd="1" destOrd="0" presId="urn:microsoft.com/office/officeart/2008/layout/HorizontalMultiLevelHierarchy"/>
    <dgm:cxn modelId="{4478F7B4-6442-4E96-919D-EE4166003399}" type="presParOf" srcId="{BC42141A-6475-4DD6-9E31-A0A937906B1F}" destId="{59465A70-129C-49EF-A4B4-8657D37B08D2}" srcOrd="6" destOrd="0" presId="urn:microsoft.com/office/officeart/2008/layout/HorizontalMultiLevelHierarchy"/>
    <dgm:cxn modelId="{FA314B50-5084-4B98-AF51-7AFB665A6F79}" type="presParOf" srcId="{59465A70-129C-49EF-A4B4-8657D37B08D2}" destId="{7746C543-C1A8-47B4-BBA6-49863290931F}" srcOrd="0" destOrd="0" presId="urn:microsoft.com/office/officeart/2008/layout/HorizontalMultiLevelHierarchy"/>
    <dgm:cxn modelId="{9A179EA2-C6E9-43F0-93F3-10A2CAF25C98}" type="presParOf" srcId="{BC42141A-6475-4DD6-9E31-A0A937906B1F}" destId="{95311BE6-A39B-4E6D-AB26-37847B6CFFD6}" srcOrd="7" destOrd="0" presId="urn:microsoft.com/office/officeart/2008/layout/HorizontalMultiLevelHierarchy"/>
    <dgm:cxn modelId="{410E5801-0180-4322-A741-D0863C4388D4}" type="presParOf" srcId="{95311BE6-A39B-4E6D-AB26-37847B6CFFD6}" destId="{CD7888A2-80C0-4344-A099-56589664EA52}" srcOrd="0" destOrd="0" presId="urn:microsoft.com/office/officeart/2008/layout/HorizontalMultiLevelHierarchy"/>
    <dgm:cxn modelId="{86474CF3-05FC-46A1-BA4A-89EA69791486}" type="presParOf" srcId="{95311BE6-A39B-4E6D-AB26-37847B6CFFD6}" destId="{9BC2AA1C-63A5-4E97-9A24-94768BD68302}" srcOrd="1" destOrd="0" presId="urn:microsoft.com/office/officeart/2008/layout/HorizontalMultiLevelHierarchy"/>
    <dgm:cxn modelId="{081767E0-71CB-4820-BC07-604E40791839}" type="presParOf" srcId="{C65EAB39-64EF-42E3-8057-3DCFE8940952}" destId="{E85958C7-5A6C-49B8-AA6A-94CCD5ED4537}" srcOrd="4" destOrd="0" presId="urn:microsoft.com/office/officeart/2008/layout/HorizontalMultiLevelHierarchy"/>
    <dgm:cxn modelId="{85ABCDB5-5D5B-47AD-BA82-22FD56BA8B59}" type="presParOf" srcId="{E85958C7-5A6C-49B8-AA6A-94CCD5ED4537}" destId="{3EB39247-E78C-4B7C-9E1A-380115FF2EA9}" srcOrd="0" destOrd="0" presId="urn:microsoft.com/office/officeart/2008/layout/HorizontalMultiLevelHierarchy"/>
    <dgm:cxn modelId="{36AC692A-B98F-44B0-A420-C158EA0FD915}" type="presParOf" srcId="{C65EAB39-64EF-42E3-8057-3DCFE8940952}" destId="{9DE97608-9D07-4C32-82A8-B35995C803A7}" srcOrd="5" destOrd="0" presId="urn:microsoft.com/office/officeart/2008/layout/HorizontalMultiLevelHierarchy"/>
    <dgm:cxn modelId="{3128CE53-7478-4746-BD94-1C155A1531EC}" type="presParOf" srcId="{9DE97608-9D07-4C32-82A8-B35995C803A7}" destId="{D226CA0B-7276-4F0D-A5DF-78D431220151}" srcOrd="0" destOrd="0" presId="urn:microsoft.com/office/officeart/2008/layout/HorizontalMultiLevelHierarchy"/>
    <dgm:cxn modelId="{C68600BB-537B-4A03-832C-D84EF9AC7AF1}" type="presParOf" srcId="{9DE97608-9D07-4C32-82A8-B35995C803A7}" destId="{DDE1E692-4EA0-4C83-90AB-A82C3B28931F}" srcOrd="1" destOrd="0" presId="urn:microsoft.com/office/officeart/2008/layout/HorizontalMultiLevelHierarchy"/>
    <dgm:cxn modelId="{51DA8C2D-3082-4DBF-BF7B-D1A5F83AE103}" type="presParOf" srcId="{DDE1E692-4EA0-4C83-90AB-A82C3B28931F}" destId="{7C60B52E-F06F-4BA5-875E-8C4E70B14F80}" srcOrd="0" destOrd="0" presId="urn:microsoft.com/office/officeart/2008/layout/HorizontalMultiLevelHierarchy"/>
    <dgm:cxn modelId="{78E5B80A-9D7F-4497-AA5E-E53872081B31}" type="presParOf" srcId="{7C60B52E-F06F-4BA5-875E-8C4E70B14F80}" destId="{BCF2D844-3384-4A5B-A138-4FAFEEC3B9B9}" srcOrd="0" destOrd="0" presId="urn:microsoft.com/office/officeart/2008/layout/HorizontalMultiLevelHierarchy"/>
    <dgm:cxn modelId="{6C1AB1FA-F9A6-4EEA-A54C-84CD6E929617}" type="presParOf" srcId="{DDE1E692-4EA0-4C83-90AB-A82C3B28931F}" destId="{DF6F976C-4386-49BF-BB0A-86A20D436737}" srcOrd="1" destOrd="0" presId="urn:microsoft.com/office/officeart/2008/layout/HorizontalMultiLevelHierarchy"/>
    <dgm:cxn modelId="{7FFF7827-B368-4B0E-8BF3-FA2A9FEA1AB8}" type="presParOf" srcId="{DF6F976C-4386-49BF-BB0A-86A20D436737}" destId="{9C3C1F78-3B45-4634-AC9A-EE45585ECA8F}" srcOrd="0" destOrd="0" presId="urn:microsoft.com/office/officeart/2008/layout/HorizontalMultiLevelHierarchy"/>
    <dgm:cxn modelId="{2DA2DCEE-4982-46BB-938E-39DB92D283F8}" type="presParOf" srcId="{DF6F976C-4386-49BF-BB0A-86A20D436737}" destId="{845BC0F9-84A4-49F1-B677-9D72CB626964}" srcOrd="1" destOrd="0" presId="urn:microsoft.com/office/officeart/2008/layout/HorizontalMultiLevelHierarchy"/>
    <dgm:cxn modelId="{1734E1C3-B4D3-4E2A-A394-144469CDA88F}" type="presParOf" srcId="{DDE1E692-4EA0-4C83-90AB-A82C3B28931F}" destId="{170CC321-810C-4F69-8CA2-C2BC515EEE65}" srcOrd="2" destOrd="0" presId="urn:microsoft.com/office/officeart/2008/layout/HorizontalMultiLevelHierarchy"/>
    <dgm:cxn modelId="{94E40773-14DA-4E2D-8E57-19F39AEAFDAF}" type="presParOf" srcId="{170CC321-810C-4F69-8CA2-C2BC515EEE65}" destId="{0F0FEEA1-EB6F-4003-B88D-520897B67FD9}" srcOrd="0" destOrd="0" presId="urn:microsoft.com/office/officeart/2008/layout/HorizontalMultiLevelHierarchy"/>
    <dgm:cxn modelId="{A15134CC-6098-4F91-90D7-294062E44913}" type="presParOf" srcId="{DDE1E692-4EA0-4C83-90AB-A82C3B28931F}" destId="{9D019D37-E16A-4E76-BB3E-8EDD80832D09}" srcOrd="3" destOrd="0" presId="urn:microsoft.com/office/officeart/2008/layout/HorizontalMultiLevelHierarchy"/>
    <dgm:cxn modelId="{CC45BD27-E770-41E1-B57D-FFE0864110AE}" type="presParOf" srcId="{9D019D37-E16A-4E76-BB3E-8EDD80832D09}" destId="{A96D213D-2339-4B09-B27E-AD49E0F8C605}" srcOrd="0" destOrd="0" presId="urn:microsoft.com/office/officeart/2008/layout/HorizontalMultiLevelHierarchy"/>
    <dgm:cxn modelId="{DE4C368E-FF56-416C-8470-DB7EF7C47911}" type="presParOf" srcId="{9D019D37-E16A-4E76-BB3E-8EDD80832D09}" destId="{DAB145B5-008E-4A5B-B280-6B7591BFAB49}" srcOrd="1" destOrd="0" presId="urn:microsoft.com/office/officeart/2008/layout/HorizontalMultiLevelHierarchy"/>
    <dgm:cxn modelId="{51D9BAE7-3E5D-4B52-B8F5-FCDB3C8F1738}" type="presParOf" srcId="{0B0DD971-92B8-42E1-B351-14EF7428C9B9}" destId="{A01DB29B-D3EC-49A7-9686-77D3CF19B17F}" srcOrd="2" destOrd="0" presId="urn:microsoft.com/office/officeart/2008/layout/HorizontalMultiLevelHierarchy"/>
    <dgm:cxn modelId="{6F861CB2-19B7-405F-87D8-62FDB775B96B}" type="presParOf" srcId="{A01DB29B-D3EC-49A7-9686-77D3CF19B17F}" destId="{04DB65EF-628C-4BC6-B568-D2E1DD9B47A1}" srcOrd="0" destOrd="0" presId="urn:microsoft.com/office/officeart/2008/layout/HorizontalMultiLevelHierarchy"/>
    <dgm:cxn modelId="{6ACF8167-0B45-4054-9C70-C2BC3783B977}" type="presParOf" srcId="{0B0DD971-92B8-42E1-B351-14EF7428C9B9}" destId="{52BBB825-25AE-4D3A-8366-BF9C3F7DF62F}" srcOrd="3" destOrd="0" presId="urn:microsoft.com/office/officeart/2008/layout/HorizontalMultiLevelHierarchy"/>
    <dgm:cxn modelId="{7B0A71B7-426F-4021-B249-533C85A5853F}" type="presParOf" srcId="{52BBB825-25AE-4D3A-8366-BF9C3F7DF62F}" destId="{9F92902F-3920-41A9-BF18-A5650C97E944}" srcOrd="0" destOrd="0" presId="urn:microsoft.com/office/officeart/2008/layout/HorizontalMultiLevelHierarchy"/>
    <dgm:cxn modelId="{357075FC-B568-4040-874F-FB6E18A0E5FA}" type="presParOf" srcId="{52BBB825-25AE-4D3A-8366-BF9C3F7DF62F}" destId="{0324DA06-F81F-4FBC-B8F0-9502172507B0}" srcOrd="1" destOrd="0" presId="urn:microsoft.com/office/officeart/2008/layout/HorizontalMultiLevelHierarchy"/>
    <dgm:cxn modelId="{1309AA38-7EC7-405E-9967-A4FC7CDCADB2}" type="presParOf" srcId="{0324DA06-F81F-4FBC-B8F0-9502172507B0}" destId="{F3F58F88-46CE-43B9-A723-A6B07CA72CC3}" srcOrd="0" destOrd="0" presId="urn:microsoft.com/office/officeart/2008/layout/HorizontalMultiLevelHierarchy"/>
    <dgm:cxn modelId="{56B2CCDC-6E43-4E45-9981-42C2BD5DBCC3}" type="presParOf" srcId="{F3F58F88-46CE-43B9-A723-A6B07CA72CC3}" destId="{41B59B77-9101-416F-9B55-47B0E18E553E}" srcOrd="0" destOrd="0" presId="urn:microsoft.com/office/officeart/2008/layout/HorizontalMultiLevelHierarchy"/>
    <dgm:cxn modelId="{878E2832-277A-460C-AB3C-88C5B644AA9A}" type="presParOf" srcId="{0324DA06-F81F-4FBC-B8F0-9502172507B0}" destId="{F9A2C3C4-597B-4AD7-AC10-912FD920E879}" srcOrd="1" destOrd="0" presId="urn:microsoft.com/office/officeart/2008/layout/HorizontalMultiLevelHierarchy"/>
    <dgm:cxn modelId="{333AECC0-DCB6-46E4-A308-BD189A717387}" type="presParOf" srcId="{F9A2C3C4-597B-4AD7-AC10-912FD920E879}" destId="{BFD96735-AD16-43B6-B7C3-85BE24879C42}" srcOrd="0" destOrd="0" presId="urn:microsoft.com/office/officeart/2008/layout/HorizontalMultiLevelHierarchy"/>
    <dgm:cxn modelId="{3D709997-B929-4D1D-AB1D-2305DDA634DB}" type="presParOf" srcId="{F9A2C3C4-597B-4AD7-AC10-912FD920E879}" destId="{CDBFB2FF-C1E5-45F8-B00E-239C6DDD63CE}" srcOrd="1" destOrd="0" presId="urn:microsoft.com/office/officeart/2008/layout/HorizontalMultiLevelHierarchy"/>
    <dgm:cxn modelId="{60C1A5C6-8C13-4B13-BF7B-75CC588F350C}" type="presParOf" srcId="{0324DA06-F81F-4FBC-B8F0-9502172507B0}" destId="{B25561FD-388E-4912-8D09-BDB633048F2B}" srcOrd="2" destOrd="0" presId="urn:microsoft.com/office/officeart/2008/layout/HorizontalMultiLevelHierarchy"/>
    <dgm:cxn modelId="{878F8EA6-8B6A-4449-9E07-683BFA13BC5E}" type="presParOf" srcId="{B25561FD-388E-4912-8D09-BDB633048F2B}" destId="{330B5037-5004-45F2-8925-2FA6E327AF7D}" srcOrd="0" destOrd="0" presId="urn:microsoft.com/office/officeart/2008/layout/HorizontalMultiLevelHierarchy"/>
    <dgm:cxn modelId="{22C41CF1-3173-4E44-8893-E363901CE165}" type="presParOf" srcId="{0324DA06-F81F-4FBC-B8F0-9502172507B0}" destId="{84A3627D-FE1B-4AE7-AF08-367A81577DF8}" srcOrd="3" destOrd="0" presId="urn:microsoft.com/office/officeart/2008/layout/HorizontalMultiLevelHierarchy"/>
    <dgm:cxn modelId="{91C2AF79-BDDD-497C-AC9E-7FEA6124608B}" type="presParOf" srcId="{84A3627D-FE1B-4AE7-AF08-367A81577DF8}" destId="{58C4C71A-2513-4ACF-A87E-694195613CB4}" srcOrd="0" destOrd="0" presId="urn:microsoft.com/office/officeart/2008/layout/HorizontalMultiLevelHierarchy"/>
    <dgm:cxn modelId="{26FD8584-F2AD-44AB-803C-B4B533F6BCD7}" type="presParOf" srcId="{84A3627D-FE1B-4AE7-AF08-367A81577DF8}" destId="{923F7126-549B-4F9B-8CB7-542815BC7614}" srcOrd="1" destOrd="0" presId="urn:microsoft.com/office/officeart/2008/layout/HorizontalMultiLevelHierarchy"/>
    <dgm:cxn modelId="{19904188-2F88-48B9-9F43-2DBF125D5143}" type="presParOf" srcId="{0B0DD971-92B8-42E1-B351-14EF7428C9B9}" destId="{64244D79-02E2-410B-A522-73019ED95A86}" srcOrd="4" destOrd="0" presId="urn:microsoft.com/office/officeart/2008/layout/HorizontalMultiLevelHierarchy"/>
    <dgm:cxn modelId="{9BFC6166-CD2C-4304-A60B-28BFE9E97EAD}" type="presParOf" srcId="{64244D79-02E2-410B-A522-73019ED95A86}" destId="{DF01B130-22E1-4B0D-AFBA-4A2833F54A4F}" srcOrd="0" destOrd="0" presId="urn:microsoft.com/office/officeart/2008/layout/HorizontalMultiLevelHierarchy"/>
    <dgm:cxn modelId="{0CF2BD71-C810-4EF9-A590-C8662952E4FE}" type="presParOf" srcId="{0B0DD971-92B8-42E1-B351-14EF7428C9B9}" destId="{C7379E40-D61C-49C3-BF27-52F9B16FCA4D}" srcOrd="5" destOrd="0" presId="urn:microsoft.com/office/officeart/2008/layout/HorizontalMultiLevelHierarchy"/>
    <dgm:cxn modelId="{5A8811BB-8484-4540-9AF8-FB03E78993E5}" type="presParOf" srcId="{C7379E40-D61C-49C3-BF27-52F9B16FCA4D}" destId="{EC9C05CD-A0D3-45F4-A8E3-497171887E7C}" srcOrd="0" destOrd="0" presId="urn:microsoft.com/office/officeart/2008/layout/HorizontalMultiLevelHierarchy"/>
    <dgm:cxn modelId="{861FA414-8DA6-4C03-B98C-B59832539999}" type="presParOf" srcId="{C7379E40-D61C-49C3-BF27-52F9B16FCA4D}" destId="{284DA200-AE8F-4AC2-81ED-0CD81BCB4323}" srcOrd="1" destOrd="0" presId="urn:microsoft.com/office/officeart/2008/layout/HorizontalMultiLevelHierarchy"/>
    <dgm:cxn modelId="{0419BA6B-830D-4EBF-8287-8E1197BAA257}" type="presParOf" srcId="{284DA200-AE8F-4AC2-81ED-0CD81BCB4323}" destId="{A41444F1-D312-4218-A9A0-D5900C1D2CAE}" srcOrd="0" destOrd="0" presId="urn:microsoft.com/office/officeart/2008/layout/HorizontalMultiLevelHierarchy"/>
    <dgm:cxn modelId="{1F5A9D09-FBB0-4F0B-8729-4CDD4F073D40}" type="presParOf" srcId="{A41444F1-D312-4218-A9A0-D5900C1D2CAE}" destId="{FE8CD1A0-C30D-4F03-82D0-0DC6D4B14C70}" srcOrd="0" destOrd="0" presId="urn:microsoft.com/office/officeart/2008/layout/HorizontalMultiLevelHierarchy"/>
    <dgm:cxn modelId="{368051AA-1268-4034-B09F-4322D9232B31}" type="presParOf" srcId="{284DA200-AE8F-4AC2-81ED-0CD81BCB4323}" destId="{5AD7FDC1-843F-4829-8FE4-3F8C4F6E3512}" srcOrd="1" destOrd="0" presId="urn:microsoft.com/office/officeart/2008/layout/HorizontalMultiLevelHierarchy"/>
    <dgm:cxn modelId="{03E20FD3-F018-4FE3-9371-7643FE18A69B}" type="presParOf" srcId="{5AD7FDC1-843F-4829-8FE4-3F8C4F6E3512}" destId="{242B95A7-97F7-45B6-82C6-8DABF8439489}" srcOrd="0" destOrd="0" presId="urn:microsoft.com/office/officeart/2008/layout/HorizontalMultiLevelHierarchy"/>
    <dgm:cxn modelId="{8D7CE32F-3D46-4454-890C-CFA0124FBC53}" type="presParOf" srcId="{5AD7FDC1-843F-4829-8FE4-3F8C4F6E3512}" destId="{59158009-7F12-4C48-B91F-DC9590A2D41D}" srcOrd="1" destOrd="0" presId="urn:microsoft.com/office/officeart/2008/layout/HorizontalMultiLevelHierarchy"/>
    <dgm:cxn modelId="{BAFDC37D-C752-4FB6-99B6-ABBBA7FDA0E9}" type="presParOf" srcId="{59158009-7F12-4C48-B91F-DC9590A2D41D}" destId="{9B5328CC-11CA-46F6-8BCE-F9AFF52D549E}" srcOrd="0" destOrd="0" presId="urn:microsoft.com/office/officeart/2008/layout/HorizontalMultiLevelHierarchy"/>
    <dgm:cxn modelId="{9995B9A2-F123-4509-9381-1F47E81B81FB}" type="presParOf" srcId="{9B5328CC-11CA-46F6-8BCE-F9AFF52D549E}" destId="{C2B1630F-5BFF-497C-B097-F5BFC96CC90D}" srcOrd="0" destOrd="0" presId="urn:microsoft.com/office/officeart/2008/layout/HorizontalMultiLevelHierarchy"/>
    <dgm:cxn modelId="{32141A7B-6CD5-4852-B4CE-CD0B1B89793B}" type="presParOf" srcId="{59158009-7F12-4C48-B91F-DC9590A2D41D}" destId="{855C70F9-A0B4-46EB-811D-ABE9F20BC39F}" srcOrd="1" destOrd="0" presId="urn:microsoft.com/office/officeart/2008/layout/HorizontalMultiLevelHierarchy"/>
    <dgm:cxn modelId="{0B71BB6B-39EB-43B9-B924-D7DDF4F661A9}" type="presParOf" srcId="{855C70F9-A0B4-46EB-811D-ABE9F20BC39F}" destId="{9FB14B27-A631-4E5F-B0B9-A9E087E02232}" srcOrd="0" destOrd="0" presId="urn:microsoft.com/office/officeart/2008/layout/HorizontalMultiLevelHierarchy"/>
    <dgm:cxn modelId="{3224D048-34E8-408A-AC56-37F93E6A5F44}" type="presParOf" srcId="{855C70F9-A0B4-46EB-811D-ABE9F20BC39F}" destId="{30C91115-0546-4855-BF3D-84C4E775567A}" srcOrd="1" destOrd="0" presId="urn:microsoft.com/office/officeart/2008/layout/HorizontalMultiLevelHierarchy"/>
    <dgm:cxn modelId="{48AA728F-FB23-467B-9B3D-FCB9BAD82FFD}" type="presParOf" srcId="{59158009-7F12-4C48-B91F-DC9590A2D41D}" destId="{A56D93FC-5EB7-4D03-98AE-9FC9F05E9255}" srcOrd="2" destOrd="0" presId="urn:microsoft.com/office/officeart/2008/layout/HorizontalMultiLevelHierarchy"/>
    <dgm:cxn modelId="{B4DB2410-8E1A-470C-A248-80331FD221E7}" type="presParOf" srcId="{A56D93FC-5EB7-4D03-98AE-9FC9F05E9255}" destId="{B5DC1575-4385-4373-BAC7-5E898BCFD9F6}" srcOrd="0" destOrd="0" presId="urn:microsoft.com/office/officeart/2008/layout/HorizontalMultiLevelHierarchy"/>
    <dgm:cxn modelId="{0BCA1A5B-BABF-4A95-8E49-B2850BF00006}" type="presParOf" srcId="{59158009-7F12-4C48-B91F-DC9590A2D41D}" destId="{FA00C0B3-4A79-45E4-A8B6-4733EA6B4DC1}" srcOrd="3" destOrd="0" presId="urn:microsoft.com/office/officeart/2008/layout/HorizontalMultiLevelHierarchy"/>
    <dgm:cxn modelId="{C01D9090-6EAD-4F2E-8E6F-61C413C0E01E}" type="presParOf" srcId="{FA00C0B3-4A79-45E4-A8B6-4733EA6B4DC1}" destId="{38BE68C9-F43B-45A1-B84D-89C1A0F14D08}" srcOrd="0" destOrd="0" presId="urn:microsoft.com/office/officeart/2008/layout/HorizontalMultiLevelHierarchy"/>
    <dgm:cxn modelId="{584A5167-D733-4CDF-A205-D87C8C2A3ED7}" type="presParOf" srcId="{FA00C0B3-4A79-45E4-A8B6-4733EA6B4DC1}" destId="{BDFC1EBB-CAF6-4CCC-A5A1-AC134F46DF17}" srcOrd="1" destOrd="0" presId="urn:microsoft.com/office/officeart/2008/layout/HorizontalMultiLevelHierarchy"/>
    <dgm:cxn modelId="{334CF926-549C-4404-9ED0-42D0DDA0A6A4}" type="presParOf" srcId="{59158009-7F12-4C48-B91F-DC9590A2D41D}" destId="{1D11BB8A-727E-4D9E-8FF9-236ED080AB5A}" srcOrd="4" destOrd="0" presId="urn:microsoft.com/office/officeart/2008/layout/HorizontalMultiLevelHierarchy"/>
    <dgm:cxn modelId="{5148340D-C908-4709-AF4D-FF35DFD1E9E3}" type="presParOf" srcId="{1D11BB8A-727E-4D9E-8FF9-236ED080AB5A}" destId="{E575ECCE-5B29-4074-8027-F5366143F47B}" srcOrd="0" destOrd="0" presId="urn:microsoft.com/office/officeart/2008/layout/HorizontalMultiLevelHierarchy"/>
    <dgm:cxn modelId="{B24E954C-7399-4AFC-A613-7FFF142C953A}" type="presParOf" srcId="{59158009-7F12-4C48-B91F-DC9590A2D41D}" destId="{18B8A0F4-46F5-482A-B564-01B62D7DCF94}" srcOrd="5" destOrd="0" presId="urn:microsoft.com/office/officeart/2008/layout/HorizontalMultiLevelHierarchy"/>
    <dgm:cxn modelId="{8CF68072-C9D2-46E6-93E9-B04E2467F24C}" type="presParOf" srcId="{18B8A0F4-46F5-482A-B564-01B62D7DCF94}" destId="{190FB941-EAC9-4D4C-B401-4B5E4BAD3A8F}" srcOrd="0" destOrd="0" presId="urn:microsoft.com/office/officeart/2008/layout/HorizontalMultiLevelHierarchy"/>
    <dgm:cxn modelId="{D16F3FB9-E5B8-4C15-B478-DF9D468C6BB8}" type="presParOf" srcId="{18B8A0F4-46F5-482A-B564-01B62D7DCF94}" destId="{A66D400E-A03B-4C31-AE25-2A75F50BE068}" srcOrd="1" destOrd="0" presId="urn:microsoft.com/office/officeart/2008/layout/HorizontalMultiLevelHierarchy"/>
    <dgm:cxn modelId="{A29832B2-F32A-40A5-9D83-9849791CBD3D}" type="presParOf" srcId="{59158009-7F12-4C48-B91F-DC9590A2D41D}" destId="{F808EB26-4BFA-4D2B-8970-2B6170982E7E}" srcOrd="6" destOrd="0" presId="urn:microsoft.com/office/officeart/2008/layout/HorizontalMultiLevelHierarchy"/>
    <dgm:cxn modelId="{36D36F3F-958B-40EC-8FE4-01B294D6B69E}" type="presParOf" srcId="{F808EB26-4BFA-4D2B-8970-2B6170982E7E}" destId="{70B34629-EFBE-4C85-833F-649C10A72F37}" srcOrd="0" destOrd="0" presId="urn:microsoft.com/office/officeart/2008/layout/HorizontalMultiLevelHierarchy"/>
    <dgm:cxn modelId="{54E1F4F0-DB3F-4803-9072-82C1077493A3}" type="presParOf" srcId="{59158009-7F12-4C48-B91F-DC9590A2D41D}" destId="{5C42CC64-19F7-43EC-BA23-87B2724AE8A6}" srcOrd="7" destOrd="0" presId="urn:microsoft.com/office/officeart/2008/layout/HorizontalMultiLevelHierarchy"/>
    <dgm:cxn modelId="{835C9A07-3F24-4C6D-A513-46C6630F15DB}" type="presParOf" srcId="{5C42CC64-19F7-43EC-BA23-87B2724AE8A6}" destId="{8C614D2A-8DE9-4BD5-B875-78DB02D0F37B}" srcOrd="0" destOrd="0" presId="urn:microsoft.com/office/officeart/2008/layout/HorizontalMultiLevelHierarchy"/>
    <dgm:cxn modelId="{A338F24B-8337-4746-96E3-D7D636F592DA}" type="presParOf" srcId="{5C42CC64-19F7-43EC-BA23-87B2724AE8A6}" destId="{DE983F05-3878-40CB-9387-3EEA92E17DFB}" srcOrd="1" destOrd="0" presId="urn:microsoft.com/office/officeart/2008/layout/HorizontalMultiLevelHierarchy"/>
    <dgm:cxn modelId="{6DFA762E-BAF7-4A4A-820A-092051EF374B}" type="presParOf" srcId="{284DA200-AE8F-4AC2-81ED-0CD81BCB4323}" destId="{FD87EA46-2552-4FE2-8DC4-062410EC1673}" srcOrd="2" destOrd="0" presId="urn:microsoft.com/office/officeart/2008/layout/HorizontalMultiLevelHierarchy"/>
    <dgm:cxn modelId="{96477682-9747-4DD9-A18B-2E6265DCECD6}" type="presParOf" srcId="{FD87EA46-2552-4FE2-8DC4-062410EC1673}" destId="{1ADF020F-3ECC-4C7A-A7F8-8128C8D1CB31}" srcOrd="0" destOrd="0" presId="urn:microsoft.com/office/officeart/2008/layout/HorizontalMultiLevelHierarchy"/>
    <dgm:cxn modelId="{97DBA7E4-A116-458D-B099-4C1B60940B9C}" type="presParOf" srcId="{284DA200-AE8F-4AC2-81ED-0CD81BCB4323}" destId="{F543591A-205A-43C5-922D-951F252712D1}" srcOrd="3" destOrd="0" presId="urn:microsoft.com/office/officeart/2008/layout/HorizontalMultiLevelHierarchy"/>
    <dgm:cxn modelId="{25048D3D-7754-47FE-B54D-5446BE86DF66}" type="presParOf" srcId="{F543591A-205A-43C5-922D-951F252712D1}" destId="{AA144CD1-6C2A-4A95-98EB-B02495601EA2}" srcOrd="0" destOrd="0" presId="urn:microsoft.com/office/officeart/2008/layout/HorizontalMultiLevelHierarchy"/>
    <dgm:cxn modelId="{0D2C49A8-60FC-4B45-A0C4-8F8A860C610F}" type="presParOf" srcId="{F543591A-205A-43C5-922D-951F252712D1}" destId="{AA0D9058-E9F1-4538-B819-A8A13463065B}" srcOrd="1" destOrd="0" presId="urn:microsoft.com/office/officeart/2008/layout/HorizontalMultiLevelHierarchy"/>
    <dgm:cxn modelId="{DEBEE0F5-6254-4713-8BC7-153B3CCFDD18}" type="presParOf" srcId="{AA0D9058-E9F1-4538-B819-A8A13463065B}" destId="{00D3EC16-23F4-4B9B-8F64-591B36D7D577}" srcOrd="0" destOrd="0" presId="urn:microsoft.com/office/officeart/2008/layout/HorizontalMultiLevelHierarchy"/>
    <dgm:cxn modelId="{40CF541F-50F4-4DEC-94F2-A6628D35907B}" type="presParOf" srcId="{00D3EC16-23F4-4B9B-8F64-591B36D7D577}" destId="{2EDEC532-A556-40F5-A121-16DCEC657200}" srcOrd="0" destOrd="0" presId="urn:microsoft.com/office/officeart/2008/layout/HorizontalMultiLevelHierarchy"/>
    <dgm:cxn modelId="{DEE5828D-3AA4-4128-907B-0251719A19F2}" type="presParOf" srcId="{AA0D9058-E9F1-4538-B819-A8A13463065B}" destId="{D2968260-8829-459A-A36E-EE7D6A471D60}" srcOrd="1" destOrd="0" presId="urn:microsoft.com/office/officeart/2008/layout/HorizontalMultiLevelHierarchy"/>
    <dgm:cxn modelId="{E45F418B-D314-4169-9523-67C3544FA4F2}" type="presParOf" srcId="{D2968260-8829-459A-A36E-EE7D6A471D60}" destId="{B574892C-81C6-43F2-8C81-74A83F49C21A}" srcOrd="0" destOrd="0" presId="urn:microsoft.com/office/officeart/2008/layout/HorizontalMultiLevelHierarchy"/>
    <dgm:cxn modelId="{0AC1D88B-2AC8-46CA-9628-687C55F81F05}" type="presParOf" srcId="{D2968260-8829-459A-A36E-EE7D6A471D60}" destId="{ADC38E83-CDCB-46B3-B4CB-EB963BE9E0EE}" srcOrd="1" destOrd="0" presId="urn:microsoft.com/office/officeart/2008/layout/HorizontalMultiLevelHierarchy"/>
    <dgm:cxn modelId="{0E81148E-9F1D-4FB8-82AB-682D24C3AC7C}" type="presParOf" srcId="{AA0D9058-E9F1-4538-B819-A8A13463065B}" destId="{13957566-A7FE-4348-AACC-124487FD255E}" srcOrd="2" destOrd="0" presId="urn:microsoft.com/office/officeart/2008/layout/HorizontalMultiLevelHierarchy"/>
    <dgm:cxn modelId="{644E8DE3-1F2A-4C06-8A53-DB94614E7AB2}" type="presParOf" srcId="{13957566-A7FE-4348-AACC-124487FD255E}" destId="{0DC6261E-5AAB-4D3D-91D6-053A3A6E20B8}" srcOrd="0" destOrd="0" presId="urn:microsoft.com/office/officeart/2008/layout/HorizontalMultiLevelHierarchy"/>
    <dgm:cxn modelId="{8875FAC3-9958-467E-B3FF-0796BAAFF128}" type="presParOf" srcId="{AA0D9058-E9F1-4538-B819-A8A13463065B}" destId="{721737B0-3AE9-45CF-B9E7-DDAAB753E434}" srcOrd="3" destOrd="0" presId="urn:microsoft.com/office/officeart/2008/layout/HorizontalMultiLevelHierarchy"/>
    <dgm:cxn modelId="{9735193C-2492-46AD-9569-F4C57A65E59D}" type="presParOf" srcId="{721737B0-3AE9-45CF-B9E7-DDAAB753E434}" destId="{58B9DD0C-9BE5-40E8-A3DD-EA0D382FC96A}" srcOrd="0" destOrd="0" presId="urn:microsoft.com/office/officeart/2008/layout/HorizontalMultiLevelHierarchy"/>
    <dgm:cxn modelId="{A61EDAF3-C278-4A7E-A2DB-E1CA908037B0}" type="presParOf" srcId="{721737B0-3AE9-45CF-B9E7-DDAAB753E434}" destId="{E7F618A6-23CB-44BF-ACC5-810B50BACE01}" srcOrd="1" destOrd="0" presId="urn:microsoft.com/office/officeart/2008/layout/HorizontalMultiLevelHierarchy"/>
    <dgm:cxn modelId="{72987EE5-56D8-4AF7-9AFD-5D99CEFDF3F5}" type="presParOf" srcId="{AA0D9058-E9F1-4538-B819-A8A13463065B}" destId="{81CEFAF4-5F17-476F-A24F-DB43E0D71753}" srcOrd="4" destOrd="0" presId="urn:microsoft.com/office/officeart/2008/layout/HorizontalMultiLevelHierarchy"/>
    <dgm:cxn modelId="{B67175E1-034D-4C11-BDEE-3AC5B4ED9A23}" type="presParOf" srcId="{81CEFAF4-5F17-476F-A24F-DB43E0D71753}" destId="{C10B35E3-935D-4430-B0BA-0576E9E93E29}" srcOrd="0" destOrd="0" presId="urn:microsoft.com/office/officeart/2008/layout/HorizontalMultiLevelHierarchy"/>
    <dgm:cxn modelId="{6C4CD0CD-9B91-428C-A5DD-6B22FD510871}" type="presParOf" srcId="{AA0D9058-E9F1-4538-B819-A8A13463065B}" destId="{0520DB97-0B2C-44D7-B9F8-130B4274C9BF}" srcOrd="5" destOrd="0" presId="urn:microsoft.com/office/officeart/2008/layout/HorizontalMultiLevelHierarchy"/>
    <dgm:cxn modelId="{6023C965-087C-47C4-A369-855AD765DA32}" type="presParOf" srcId="{0520DB97-0B2C-44D7-B9F8-130B4274C9BF}" destId="{02A521D1-2E1F-4C26-B451-7FC910B4A134}" srcOrd="0" destOrd="0" presId="urn:microsoft.com/office/officeart/2008/layout/HorizontalMultiLevelHierarchy"/>
    <dgm:cxn modelId="{D8C45223-D652-4A51-B67E-B272294D1B12}" type="presParOf" srcId="{0520DB97-0B2C-44D7-B9F8-130B4274C9BF}" destId="{FC5EA32B-D94B-414C-BF0A-524230C70BD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19148-2266-428A-8D26-03DAA307606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895445-4CD0-4431-92E6-64F42BE712CB}">
      <dgm:prSet phldrT="[文本]"/>
      <dgm:spPr/>
      <dgm:t>
        <a:bodyPr/>
        <a:lstStyle/>
        <a:p>
          <a:r>
            <a:rPr lang="zh-CN" altLang="en-US" dirty="0"/>
            <a:t>后台管理</a:t>
          </a:r>
        </a:p>
      </dgm:t>
    </dgm:pt>
    <dgm:pt modelId="{02EE33AA-A8A2-4B99-BE0A-4D8EF248F5E6}" type="parTrans" cxnId="{E30A20EE-FF3B-4984-A451-2CA0EC99111B}">
      <dgm:prSet/>
      <dgm:spPr/>
      <dgm:t>
        <a:bodyPr/>
        <a:lstStyle/>
        <a:p>
          <a:endParaRPr lang="zh-CN" altLang="en-US"/>
        </a:p>
      </dgm:t>
    </dgm:pt>
    <dgm:pt modelId="{BC3EDFC8-043D-4BEB-9516-76BBF75E57A9}" type="sibTrans" cxnId="{E30A20EE-FF3B-4984-A451-2CA0EC99111B}">
      <dgm:prSet/>
      <dgm:spPr/>
      <dgm:t>
        <a:bodyPr/>
        <a:lstStyle/>
        <a:p>
          <a:endParaRPr lang="zh-CN" altLang="en-US"/>
        </a:p>
      </dgm:t>
    </dgm:pt>
    <dgm:pt modelId="{A89ED1D0-8D9A-41B9-BA2F-33396102B1CC}">
      <dgm:prSet phldrT="[文本]"/>
      <dgm:spPr/>
      <dgm:t>
        <a:bodyPr/>
        <a:lstStyle/>
        <a:p>
          <a:r>
            <a:rPr lang="zh-CN" altLang="en-US" dirty="0"/>
            <a:t>用户信息</a:t>
          </a:r>
        </a:p>
      </dgm:t>
    </dgm:pt>
    <dgm:pt modelId="{3EADF084-4919-43A6-9167-38C3E3D10047}" type="parTrans" cxnId="{672643EA-8EDD-4FE0-8CE2-BF9896D82F9F}">
      <dgm:prSet/>
      <dgm:spPr/>
      <dgm:t>
        <a:bodyPr/>
        <a:lstStyle/>
        <a:p>
          <a:endParaRPr lang="zh-CN" altLang="en-US"/>
        </a:p>
      </dgm:t>
    </dgm:pt>
    <dgm:pt modelId="{64A65BB2-DB36-4643-B1CE-445BE186FB9A}" type="sibTrans" cxnId="{672643EA-8EDD-4FE0-8CE2-BF9896D82F9F}">
      <dgm:prSet/>
      <dgm:spPr/>
      <dgm:t>
        <a:bodyPr/>
        <a:lstStyle/>
        <a:p>
          <a:endParaRPr lang="zh-CN" altLang="en-US"/>
        </a:p>
      </dgm:t>
    </dgm:pt>
    <dgm:pt modelId="{F573B431-11C4-41AB-8323-85302A4A6A34}">
      <dgm:prSet phldrT="[文本]"/>
      <dgm:spPr/>
      <dgm:t>
        <a:bodyPr/>
        <a:lstStyle/>
        <a:p>
          <a:r>
            <a:rPr lang="zh-CN" altLang="en-US" dirty="0"/>
            <a:t>订单信息</a:t>
          </a:r>
        </a:p>
      </dgm:t>
    </dgm:pt>
    <dgm:pt modelId="{0C66D0B2-8FC9-49DE-90D2-BDBC0791FEF2}" type="parTrans" cxnId="{501F44DF-113F-4FAC-853B-A23C3A2552E7}">
      <dgm:prSet/>
      <dgm:spPr/>
      <dgm:t>
        <a:bodyPr/>
        <a:lstStyle/>
        <a:p>
          <a:endParaRPr lang="zh-CN" altLang="en-US"/>
        </a:p>
      </dgm:t>
    </dgm:pt>
    <dgm:pt modelId="{EB93AC5B-DA4D-4EE0-9D41-2A4505491613}" type="sibTrans" cxnId="{501F44DF-113F-4FAC-853B-A23C3A2552E7}">
      <dgm:prSet/>
      <dgm:spPr/>
      <dgm:t>
        <a:bodyPr/>
        <a:lstStyle/>
        <a:p>
          <a:endParaRPr lang="zh-CN" altLang="en-US"/>
        </a:p>
      </dgm:t>
    </dgm:pt>
    <dgm:pt modelId="{6A6BF622-B874-45BD-9A2C-F67B409C0E2F}">
      <dgm:prSet phldrT="[文本]"/>
      <dgm:spPr/>
      <dgm:t>
        <a:bodyPr/>
        <a:lstStyle/>
        <a:p>
          <a:r>
            <a:rPr lang="zh-CN" altLang="en-US" dirty="0"/>
            <a:t>意见反馈</a:t>
          </a:r>
        </a:p>
      </dgm:t>
    </dgm:pt>
    <dgm:pt modelId="{E2F90239-1BB9-4EB0-8BFF-69FB44A811EE}" type="parTrans" cxnId="{E0BE8D4A-9F0E-4802-B7A2-99673BA1C00E}">
      <dgm:prSet/>
      <dgm:spPr/>
      <dgm:t>
        <a:bodyPr/>
        <a:lstStyle/>
        <a:p>
          <a:endParaRPr lang="zh-CN" altLang="en-US"/>
        </a:p>
      </dgm:t>
    </dgm:pt>
    <dgm:pt modelId="{536EA142-E84C-4496-B17C-E8FABEC53FD6}" type="sibTrans" cxnId="{E0BE8D4A-9F0E-4802-B7A2-99673BA1C00E}">
      <dgm:prSet/>
      <dgm:spPr/>
      <dgm:t>
        <a:bodyPr/>
        <a:lstStyle/>
        <a:p>
          <a:endParaRPr lang="zh-CN" altLang="en-US"/>
        </a:p>
      </dgm:t>
    </dgm:pt>
    <dgm:pt modelId="{E29B132D-447D-47C0-8FC0-5C89815C990A}">
      <dgm:prSet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425EBC9F-4713-4F81-92AF-57721C374E82}" type="parTrans" cxnId="{79CEF081-7446-4F0D-8C80-2BCEC49FB623}">
      <dgm:prSet/>
      <dgm:spPr/>
      <dgm:t>
        <a:bodyPr/>
        <a:lstStyle/>
        <a:p>
          <a:endParaRPr lang="zh-CN" altLang="en-US"/>
        </a:p>
      </dgm:t>
    </dgm:pt>
    <dgm:pt modelId="{8F178271-C387-40C5-9212-DC4EB5A27336}" type="sibTrans" cxnId="{79CEF081-7446-4F0D-8C80-2BCEC49FB623}">
      <dgm:prSet/>
      <dgm:spPr/>
      <dgm:t>
        <a:bodyPr/>
        <a:lstStyle/>
        <a:p>
          <a:endParaRPr lang="zh-CN" altLang="en-US"/>
        </a:p>
      </dgm:t>
    </dgm:pt>
    <dgm:pt modelId="{97D874FB-129B-41F9-A777-A03C9C7314EB}">
      <dgm:prSet/>
      <dgm:spPr/>
      <dgm:t>
        <a:bodyPr/>
        <a:lstStyle/>
        <a:p>
          <a:r>
            <a:rPr lang="zh-CN" altLang="en-US" dirty="0"/>
            <a:t>查看编辑</a:t>
          </a:r>
        </a:p>
      </dgm:t>
    </dgm:pt>
    <dgm:pt modelId="{5E9E27CD-68DD-402C-B5AE-33AD574B1B08}" type="parTrans" cxnId="{4D643EDC-0B3E-4A8B-B57F-1EDA6EB9FD5F}">
      <dgm:prSet/>
      <dgm:spPr/>
      <dgm:t>
        <a:bodyPr/>
        <a:lstStyle/>
        <a:p>
          <a:endParaRPr lang="zh-CN" altLang="en-US"/>
        </a:p>
      </dgm:t>
    </dgm:pt>
    <dgm:pt modelId="{B35D606C-943B-4360-A714-2E52EB6C26E9}" type="sibTrans" cxnId="{4D643EDC-0B3E-4A8B-B57F-1EDA6EB9FD5F}">
      <dgm:prSet/>
      <dgm:spPr/>
      <dgm:t>
        <a:bodyPr/>
        <a:lstStyle/>
        <a:p>
          <a:endParaRPr lang="zh-CN" altLang="en-US"/>
        </a:p>
      </dgm:t>
    </dgm:pt>
    <dgm:pt modelId="{EA9D804D-E5F9-43B3-84E3-CEA9523FF625}">
      <dgm:prSet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B8A386A9-3E4C-4FC6-A761-8C57C963D51D}" type="parTrans" cxnId="{A80968E9-800F-434F-8B81-0B6BEBE421EE}">
      <dgm:prSet/>
      <dgm:spPr/>
      <dgm:t>
        <a:bodyPr/>
        <a:lstStyle/>
        <a:p>
          <a:endParaRPr lang="zh-CN" altLang="en-US"/>
        </a:p>
      </dgm:t>
    </dgm:pt>
    <dgm:pt modelId="{7AF2D88E-CB6E-48C2-9D03-E053CDA86C60}" type="sibTrans" cxnId="{A80968E9-800F-434F-8B81-0B6BEBE421EE}">
      <dgm:prSet/>
      <dgm:spPr/>
      <dgm:t>
        <a:bodyPr/>
        <a:lstStyle/>
        <a:p>
          <a:endParaRPr lang="zh-CN" altLang="en-US"/>
        </a:p>
      </dgm:t>
    </dgm:pt>
    <dgm:pt modelId="{D3F595F6-78C1-4352-A206-6F10407ACF47}">
      <dgm:prSet/>
      <dgm:spPr/>
      <dgm:t>
        <a:bodyPr/>
        <a:lstStyle/>
        <a:p>
          <a:r>
            <a:rPr lang="zh-CN" altLang="en-US" dirty="0"/>
            <a:t>查看编辑</a:t>
          </a:r>
        </a:p>
      </dgm:t>
    </dgm:pt>
    <dgm:pt modelId="{D924C755-FA1D-4E4D-9363-0AB11AF9498E}" type="parTrans" cxnId="{5123BECD-0977-4998-8757-38B286B6E5A7}">
      <dgm:prSet/>
      <dgm:spPr/>
      <dgm:t>
        <a:bodyPr/>
        <a:lstStyle/>
        <a:p>
          <a:endParaRPr lang="zh-CN" altLang="en-US"/>
        </a:p>
      </dgm:t>
    </dgm:pt>
    <dgm:pt modelId="{D9D4BFDC-AE52-4AC8-8005-0E4489AD370C}" type="sibTrans" cxnId="{5123BECD-0977-4998-8757-38B286B6E5A7}">
      <dgm:prSet/>
      <dgm:spPr/>
      <dgm:t>
        <a:bodyPr/>
        <a:lstStyle/>
        <a:p>
          <a:endParaRPr lang="zh-CN" altLang="en-US"/>
        </a:p>
      </dgm:t>
    </dgm:pt>
    <dgm:pt modelId="{23B3149D-8FF7-45E1-BEC1-C60B5C0CA24D}">
      <dgm:prSet/>
      <dgm:spPr/>
      <dgm:t>
        <a:bodyPr/>
        <a:lstStyle/>
        <a:p>
          <a:r>
            <a:rPr lang="zh-CN" altLang="en-US" dirty="0"/>
            <a:t>查看</a:t>
          </a:r>
        </a:p>
      </dgm:t>
    </dgm:pt>
    <dgm:pt modelId="{10B62A71-E197-4E02-B148-029BA1B811A1}" type="parTrans" cxnId="{302173BF-8A7B-4D75-A368-EE2D50CCC194}">
      <dgm:prSet/>
      <dgm:spPr/>
      <dgm:t>
        <a:bodyPr/>
        <a:lstStyle/>
        <a:p>
          <a:endParaRPr lang="zh-CN" altLang="en-US"/>
        </a:p>
      </dgm:t>
    </dgm:pt>
    <dgm:pt modelId="{40D40271-7A3F-43EE-93EF-650E30920625}" type="sibTrans" cxnId="{302173BF-8A7B-4D75-A368-EE2D50CCC194}">
      <dgm:prSet/>
      <dgm:spPr/>
      <dgm:t>
        <a:bodyPr/>
        <a:lstStyle/>
        <a:p>
          <a:endParaRPr lang="zh-CN" altLang="en-US"/>
        </a:p>
      </dgm:t>
    </dgm:pt>
    <dgm:pt modelId="{D7904342-8389-4184-9E42-B7301737F0E3}">
      <dgm:prSet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8415" tIns="18415" rIns="18415" bIns="18415" numCol="1" spcCol="1270" anchor="ctr" anchorCtr="0"/>
        <a:lstStyle/>
        <a:p>
          <a:r>
            <a:rPr lang="zh-CN" altLang="en-US" dirty="0"/>
            <a:t>首页轮播配置</a:t>
          </a:r>
        </a:p>
      </dgm:t>
    </dgm:pt>
    <dgm:pt modelId="{5FF09BE2-7873-4697-A572-C0F21348A832}" type="parTrans" cxnId="{83B32DD2-ED4B-445C-89D3-921EFBE7D3F3}">
      <dgm:prSet/>
      <dgm:spPr/>
      <dgm:t>
        <a:bodyPr/>
        <a:lstStyle/>
        <a:p>
          <a:endParaRPr lang="zh-CN" altLang="en-US"/>
        </a:p>
      </dgm:t>
    </dgm:pt>
    <dgm:pt modelId="{47A948EB-3234-4120-B568-B399A2E40AE1}" type="sibTrans" cxnId="{83B32DD2-ED4B-445C-89D3-921EFBE7D3F3}">
      <dgm:prSet/>
      <dgm:spPr/>
      <dgm:t>
        <a:bodyPr/>
        <a:lstStyle/>
        <a:p>
          <a:endParaRPr lang="zh-CN" altLang="en-US"/>
        </a:p>
      </dgm:t>
    </dgm:pt>
    <dgm:pt modelId="{625C01AD-BA29-4F83-A5D4-0165A181C457}" type="pres">
      <dgm:prSet presAssocID="{A4119148-2266-428A-8D26-03DAA307606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B3270C-8FB7-49F1-9676-8BDFEF901753}" type="pres">
      <dgm:prSet presAssocID="{19895445-4CD0-4431-92E6-64F42BE712CB}" presName="root1" presStyleCnt="0"/>
      <dgm:spPr/>
    </dgm:pt>
    <dgm:pt modelId="{D0630F1E-7F31-485F-8A48-EA2CEB440BE7}" type="pres">
      <dgm:prSet presAssocID="{19895445-4CD0-4431-92E6-64F42BE712CB}" presName="LevelOneTextNode" presStyleLbl="node0" presStyleIdx="0" presStyleCnt="1" custScaleX="132137" custLinFactNeighborX="-1685" custLinFactNeighborY="-3391">
        <dgm:presLayoutVars>
          <dgm:chPref val="3"/>
        </dgm:presLayoutVars>
      </dgm:prSet>
      <dgm:spPr/>
    </dgm:pt>
    <dgm:pt modelId="{0B0DD971-92B8-42E1-B351-14EF7428C9B9}" type="pres">
      <dgm:prSet presAssocID="{19895445-4CD0-4431-92E6-64F42BE712CB}" presName="level2hierChild" presStyleCnt="0"/>
      <dgm:spPr/>
    </dgm:pt>
    <dgm:pt modelId="{DDE4721B-A914-4052-AF3A-05BA975A81F3}" type="pres">
      <dgm:prSet presAssocID="{3EADF084-4919-43A6-9167-38C3E3D10047}" presName="conn2-1" presStyleLbl="parChTrans1D2" presStyleIdx="0" presStyleCnt="4"/>
      <dgm:spPr/>
    </dgm:pt>
    <dgm:pt modelId="{CCD8A10F-8EF6-4D0A-945B-AFD7917AE746}" type="pres">
      <dgm:prSet presAssocID="{3EADF084-4919-43A6-9167-38C3E3D10047}" presName="connTx" presStyleLbl="parChTrans1D2" presStyleIdx="0" presStyleCnt="4"/>
      <dgm:spPr/>
    </dgm:pt>
    <dgm:pt modelId="{E1AD08B0-5208-458C-B7CF-19CBEBE92485}" type="pres">
      <dgm:prSet presAssocID="{A89ED1D0-8D9A-41B9-BA2F-33396102B1CC}" presName="root2" presStyleCnt="0"/>
      <dgm:spPr/>
    </dgm:pt>
    <dgm:pt modelId="{124F1411-223A-4204-9EC2-C7C1DBD6D6CE}" type="pres">
      <dgm:prSet presAssocID="{A89ED1D0-8D9A-41B9-BA2F-33396102B1CC}" presName="LevelTwoTextNode" presStyleLbl="node2" presStyleIdx="0" presStyleCnt="4" custScaleX="121338" custScaleY="91074">
        <dgm:presLayoutVars>
          <dgm:chPref val="3"/>
        </dgm:presLayoutVars>
      </dgm:prSet>
      <dgm:spPr/>
    </dgm:pt>
    <dgm:pt modelId="{C65EAB39-64EF-42E3-8057-3DCFE8940952}" type="pres">
      <dgm:prSet presAssocID="{A89ED1D0-8D9A-41B9-BA2F-33396102B1CC}" presName="level3hierChild" presStyleCnt="0"/>
      <dgm:spPr/>
    </dgm:pt>
    <dgm:pt modelId="{FEA3CA97-BC8B-4DD5-A922-941EF4B51D79}" type="pres">
      <dgm:prSet presAssocID="{425EBC9F-4713-4F81-92AF-57721C374E82}" presName="conn2-1" presStyleLbl="parChTrans1D3" presStyleIdx="0" presStyleCnt="5"/>
      <dgm:spPr/>
    </dgm:pt>
    <dgm:pt modelId="{FB735D48-6FCD-4645-AEEB-D8573E880123}" type="pres">
      <dgm:prSet presAssocID="{425EBC9F-4713-4F81-92AF-57721C374E82}" presName="connTx" presStyleLbl="parChTrans1D3" presStyleIdx="0" presStyleCnt="5"/>
      <dgm:spPr/>
    </dgm:pt>
    <dgm:pt modelId="{71820F3B-84B8-4BDF-9826-291D33AB754C}" type="pres">
      <dgm:prSet presAssocID="{E29B132D-447D-47C0-8FC0-5C89815C990A}" presName="root2" presStyleCnt="0"/>
      <dgm:spPr/>
    </dgm:pt>
    <dgm:pt modelId="{363E7425-2A58-4620-B956-E17458F5B834}" type="pres">
      <dgm:prSet presAssocID="{E29B132D-447D-47C0-8FC0-5C89815C990A}" presName="LevelTwoTextNode" presStyleLbl="node3" presStyleIdx="0" presStyleCnt="5" custScaleX="108723" custScaleY="99263">
        <dgm:presLayoutVars>
          <dgm:chPref val="3"/>
        </dgm:presLayoutVars>
      </dgm:prSet>
      <dgm:spPr/>
    </dgm:pt>
    <dgm:pt modelId="{FAFB2DF8-E3FB-4542-A0BA-175344AD13EC}" type="pres">
      <dgm:prSet presAssocID="{E29B132D-447D-47C0-8FC0-5C89815C990A}" presName="level3hierChild" presStyleCnt="0"/>
      <dgm:spPr/>
    </dgm:pt>
    <dgm:pt modelId="{5A000DFC-3291-4373-9265-6CAB89A765ED}" type="pres">
      <dgm:prSet presAssocID="{5E9E27CD-68DD-402C-B5AE-33AD574B1B08}" presName="conn2-1" presStyleLbl="parChTrans1D3" presStyleIdx="1" presStyleCnt="5"/>
      <dgm:spPr/>
    </dgm:pt>
    <dgm:pt modelId="{E3B54442-4CFE-4EAC-B5F0-F8FF54A61C14}" type="pres">
      <dgm:prSet presAssocID="{5E9E27CD-68DD-402C-B5AE-33AD574B1B08}" presName="connTx" presStyleLbl="parChTrans1D3" presStyleIdx="1" presStyleCnt="5"/>
      <dgm:spPr/>
    </dgm:pt>
    <dgm:pt modelId="{2725B537-7330-42DC-9213-36217C5D520A}" type="pres">
      <dgm:prSet presAssocID="{97D874FB-129B-41F9-A777-A03C9C7314EB}" presName="root2" presStyleCnt="0"/>
      <dgm:spPr/>
    </dgm:pt>
    <dgm:pt modelId="{697E12FE-FA09-4338-8F1F-A6EBE5DC609A}" type="pres">
      <dgm:prSet presAssocID="{97D874FB-129B-41F9-A777-A03C9C7314EB}" presName="LevelTwoTextNode" presStyleLbl="node3" presStyleIdx="1" presStyleCnt="5" custScaleX="108723" custScaleY="99263">
        <dgm:presLayoutVars>
          <dgm:chPref val="3"/>
        </dgm:presLayoutVars>
      </dgm:prSet>
      <dgm:spPr/>
    </dgm:pt>
    <dgm:pt modelId="{BC42141A-6475-4DD6-9E31-A0A937906B1F}" type="pres">
      <dgm:prSet presAssocID="{97D874FB-129B-41F9-A777-A03C9C7314EB}" presName="level3hierChild" presStyleCnt="0"/>
      <dgm:spPr/>
    </dgm:pt>
    <dgm:pt modelId="{A01DB29B-D3EC-49A7-9686-77D3CF19B17F}" type="pres">
      <dgm:prSet presAssocID="{0C66D0B2-8FC9-49DE-90D2-BDBC0791FEF2}" presName="conn2-1" presStyleLbl="parChTrans1D2" presStyleIdx="1" presStyleCnt="4"/>
      <dgm:spPr/>
    </dgm:pt>
    <dgm:pt modelId="{04DB65EF-628C-4BC6-B568-D2E1DD9B47A1}" type="pres">
      <dgm:prSet presAssocID="{0C66D0B2-8FC9-49DE-90D2-BDBC0791FEF2}" presName="connTx" presStyleLbl="parChTrans1D2" presStyleIdx="1" presStyleCnt="4"/>
      <dgm:spPr/>
    </dgm:pt>
    <dgm:pt modelId="{52BBB825-25AE-4D3A-8366-BF9C3F7DF62F}" type="pres">
      <dgm:prSet presAssocID="{F573B431-11C4-41AB-8323-85302A4A6A34}" presName="root2" presStyleCnt="0"/>
      <dgm:spPr/>
    </dgm:pt>
    <dgm:pt modelId="{9F92902F-3920-41A9-BF18-A5650C97E944}" type="pres">
      <dgm:prSet presAssocID="{F573B431-11C4-41AB-8323-85302A4A6A34}" presName="LevelTwoTextNode" presStyleLbl="node2" presStyleIdx="1" presStyleCnt="4" custScaleX="119535" custScaleY="94561">
        <dgm:presLayoutVars>
          <dgm:chPref val="3"/>
        </dgm:presLayoutVars>
      </dgm:prSet>
      <dgm:spPr/>
    </dgm:pt>
    <dgm:pt modelId="{0324DA06-F81F-4FBC-B8F0-9502172507B0}" type="pres">
      <dgm:prSet presAssocID="{F573B431-11C4-41AB-8323-85302A4A6A34}" presName="level3hierChild" presStyleCnt="0"/>
      <dgm:spPr/>
    </dgm:pt>
    <dgm:pt modelId="{F3F58F88-46CE-43B9-A723-A6B07CA72CC3}" type="pres">
      <dgm:prSet presAssocID="{B8A386A9-3E4C-4FC6-A761-8C57C963D51D}" presName="conn2-1" presStyleLbl="parChTrans1D3" presStyleIdx="2" presStyleCnt="5"/>
      <dgm:spPr/>
    </dgm:pt>
    <dgm:pt modelId="{41B59B77-9101-416F-9B55-47B0E18E553E}" type="pres">
      <dgm:prSet presAssocID="{B8A386A9-3E4C-4FC6-A761-8C57C963D51D}" presName="connTx" presStyleLbl="parChTrans1D3" presStyleIdx="2" presStyleCnt="5"/>
      <dgm:spPr/>
    </dgm:pt>
    <dgm:pt modelId="{F9A2C3C4-597B-4AD7-AC10-912FD920E879}" type="pres">
      <dgm:prSet presAssocID="{EA9D804D-E5F9-43B3-84E3-CEA9523FF625}" presName="root2" presStyleCnt="0"/>
      <dgm:spPr/>
    </dgm:pt>
    <dgm:pt modelId="{BFD96735-AD16-43B6-B7C3-85BE24879C42}" type="pres">
      <dgm:prSet presAssocID="{EA9D804D-E5F9-43B3-84E3-CEA9523FF625}" presName="LevelTwoTextNode" presStyleLbl="node3" presStyleIdx="2" presStyleCnt="5" custScaleX="110422" custScaleY="99263">
        <dgm:presLayoutVars>
          <dgm:chPref val="3"/>
        </dgm:presLayoutVars>
      </dgm:prSet>
      <dgm:spPr/>
    </dgm:pt>
    <dgm:pt modelId="{CDBFB2FF-C1E5-45F8-B00E-239C6DDD63CE}" type="pres">
      <dgm:prSet presAssocID="{EA9D804D-E5F9-43B3-84E3-CEA9523FF625}" presName="level3hierChild" presStyleCnt="0"/>
      <dgm:spPr/>
    </dgm:pt>
    <dgm:pt modelId="{B25561FD-388E-4912-8D09-BDB633048F2B}" type="pres">
      <dgm:prSet presAssocID="{D924C755-FA1D-4E4D-9363-0AB11AF9498E}" presName="conn2-1" presStyleLbl="parChTrans1D3" presStyleIdx="3" presStyleCnt="5"/>
      <dgm:spPr/>
    </dgm:pt>
    <dgm:pt modelId="{330B5037-5004-45F2-8925-2FA6E327AF7D}" type="pres">
      <dgm:prSet presAssocID="{D924C755-FA1D-4E4D-9363-0AB11AF9498E}" presName="connTx" presStyleLbl="parChTrans1D3" presStyleIdx="3" presStyleCnt="5"/>
      <dgm:spPr/>
    </dgm:pt>
    <dgm:pt modelId="{84A3627D-FE1B-4AE7-AF08-367A81577DF8}" type="pres">
      <dgm:prSet presAssocID="{D3F595F6-78C1-4352-A206-6F10407ACF47}" presName="root2" presStyleCnt="0"/>
      <dgm:spPr/>
    </dgm:pt>
    <dgm:pt modelId="{58C4C71A-2513-4ACF-A87E-694195613CB4}" type="pres">
      <dgm:prSet presAssocID="{D3F595F6-78C1-4352-A206-6F10407ACF47}" presName="LevelTwoTextNode" presStyleLbl="node3" presStyleIdx="3" presStyleCnt="5" custScaleX="109477" custScaleY="99263">
        <dgm:presLayoutVars>
          <dgm:chPref val="3"/>
        </dgm:presLayoutVars>
      </dgm:prSet>
      <dgm:spPr/>
    </dgm:pt>
    <dgm:pt modelId="{923F7126-549B-4F9B-8CB7-542815BC7614}" type="pres">
      <dgm:prSet presAssocID="{D3F595F6-78C1-4352-A206-6F10407ACF47}" presName="level3hierChild" presStyleCnt="0"/>
      <dgm:spPr/>
    </dgm:pt>
    <dgm:pt modelId="{64244D79-02E2-410B-A522-73019ED95A86}" type="pres">
      <dgm:prSet presAssocID="{E2F90239-1BB9-4EB0-8BFF-69FB44A811EE}" presName="conn2-1" presStyleLbl="parChTrans1D2" presStyleIdx="2" presStyleCnt="4"/>
      <dgm:spPr/>
    </dgm:pt>
    <dgm:pt modelId="{DF01B130-22E1-4B0D-AFBA-4A2833F54A4F}" type="pres">
      <dgm:prSet presAssocID="{E2F90239-1BB9-4EB0-8BFF-69FB44A811EE}" presName="connTx" presStyleLbl="parChTrans1D2" presStyleIdx="2" presStyleCnt="4"/>
      <dgm:spPr/>
    </dgm:pt>
    <dgm:pt modelId="{C7379E40-D61C-49C3-BF27-52F9B16FCA4D}" type="pres">
      <dgm:prSet presAssocID="{6A6BF622-B874-45BD-9A2C-F67B409C0E2F}" presName="root2" presStyleCnt="0"/>
      <dgm:spPr/>
    </dgm:pt>
    <dgm:pt modelId="{EC9C05CD-A0D3-45F4-A8E3-497171887E7C}" type="pres">
      <dgm:prSet presAssocID="{6A6BF622-B874-45BD-9A2C-F67B409C0E2F}" presName="LevelTwoTextNode" presStyleLbl="node2" presStyleIdx="2" presStyleCnt="4" custScaleX="119077" custScaleY="104267">
        <dgm:presLayoutVars>
          <dgm:chPref val="3"/>
        </dgm:presLayoutVars>
      </dgm:prSet>
      <dgm:spPr/>
    </dgm:pt>
    <dgm:pt modelId="{284DA200-AE8F-4AC2-81ED-0CD81BCB4323}" type="pres">
      <dgm:prSet presAssocID="{6A6BF622-B874-45BD-9A2C-F67B409C0E2F}" presName="level3hierChild" presStyleCnt="0"/>
      <dgm:spPr/>
    </dgm:pt>
    <dgm:pt modelId="{A41444F1-D312-4218-A9A0-D5900C1D2CAE}" type="pres">
      <dgm:prSet presAssocID="{10B62A71-E197-4E02-B148-029BA1B811A1}" presName="conn2-1" presStyleLbl="parChTrans1D3" presStyleIdx="4" presStyleCnt="5"/>
      <dgm:spPr/>
    </dgm:pt>
    <dgm:pt modelId="{FE8CD1A0-C30D-4F03-82D0-0DC6D4B14C70}" type="pres">
      <dgm:prSet presAssocID="{10B62A71-E197-4E02-B148-029BA1B811A1}" presName="connTx" presStyleLbl="parChTrans1D3" presStyleIdx="4" presStyleCnt="5"/>
      <dgm:spPr/>
    </dgm:pt>
    <dgm:pt modelId="{5AD7FDC1-843F-4829-8FE4-3F8C4F6E3512}" type="pres">
      <dgm:prSet presAssocID="{23B3149D-8FF7-45E1-BEC1-C60B5C0CA24D}" presName="root2" presStyleCnt="0"/>
      <dgm:spPr/>
    </dgm:pt>
    <dgm:pt modelId="{242B95A7-97F7-45B6-82C6-8DABF8439489}" type="pres">
      <dgm:prSet presAssocID="{23B3149D-8FF7-45E1-BEC1-C60B5C0CA24D}" presName="LevelTwoTextNode" presStyleLbl="node3" presStyleIdx="4" presStyleCnt="5" custScaleX="108723" custScaleY="99263">
        <dgm:presLayoutVars>
          <dgm:chPref val="3"/>
        </dgm:presLayoutVars>
      </dgm:prSet>
      <dgm:spPr/>
    </dgm:pt>
    <dgm:pt modelId="{59158009-7F12-4C48-B91F-DC9590A2D41D}" type="pres">
      <dgm:prSet presAssocID="{23B3149D-8FF7-45E1-BEC1-C60B5C0CA24D}" presName="level3hierChild" presStyleCnt="0"/>
      <dgm:spPr/>
    </dgm:pt>
    <dgm:pt modelId="{32A0A4F4-7568-4A56-AD39-0D342BC9072E}" type="pres">
      <dgm:prSet presAssocID="{5FF09BE2-7873-4697-A572-C0F21348A832}" presName="conn2-1" presStyleLbl="parChTrans1D2" presStyleIdx="3" presStyleCnt="4"/>
      <dgm:spPr/>
    </dgm:pt>
    <dgm:pt modelId="{12F37BA2-6B88-4C20-9C2C-6F94402AD624}" type="pres">
      <dgm:prSet presAssocID="{5FF09BE2-7873-4697-A572-C0F21348A832}" presName="connTx" presStyleLbl="parChTrans1D2" presStyleIdx="3" presStyleCnt="4"/>
      <dgm:spPr/>
    </dgm:pt>
    <dgm:pt modelId="{7996BB94-24A3-438D-B0F9-79E0F178A93A}" type="pres">
      <dgm:prSet presAssocID="{D7904342-8389-4184-9E42-B7301737F0E3}" presName="root2" presStyleCnt="0"/>
      <dgm:spPr/>
    </dgm:pt>
    <dgm:pt modelId="{B25026F8-FA74-460E-9DF8-E7069045D862}" type="pres">
      <dgm:prSet presAssocID="{D7904342-8389-4184-9E42-B7301737F0E3}" presName="LevelTwoTextNode" presStyleLbl="node2" presStyleIdx="3" presStyleCnt="4" custScaleX="117310" custScaleY="96638">
        <dgm:presLayoutVars>
          <dgm:chPref val="3"/>
        </dgm:presLayoutVars>
      </dgm:prSet>
      <dgm:spPr>
        <a:xfrm>
          <a:off x="1178743" y="3891227"/>
          <a:ext cx="2356284" cy="517598"/>
        </a:xfrm>
        <a:prstGeom prst="rect">
          <a:avLst/>
        </a:prstGeom>
      </dgm:spPr>
    </dgm:pt>
    <dgm:pt modelId="{4F446467-E0C0-4B6A-888D-7FAF891BB481}" type="pres">
      <dgm:prSet presAssocID="{D7904342-8389-4184-9E42-B7301737F0E3}" presName="level3hierChild" presStyleCnt="0"/>
      <dgm:spPr/>
    </dgm:pt>
  </dgm:ptLst>
  <dgm:cxnLst>
    <dgm:cxn modelId="{FBB32102-F67A-451B-A002-EDF1501A69B1}" type="presOf" srcId="{E2F90239-1BB9-4EB0-8BFF-69FB44A811EE}" destId="{64244D79-02E2-410B-A522-73019ED95A86}" srcOrd="0" destOrd="0" presId="urn:microsoft.com/office/officeart/2008/layout/HorizontalMultiLevelHierarchy"/>
    <dgm:cxn modelId="{548DFD06-8F16-45AD-A3FC-FDEE9FC0B2AC}" type="presOf" srcId="{5E9E27CD-68DD-402C-B5AE-33AD574B1B08}" destId="{5A000DFC-3291-4373-9265-6CAB89A765ED}" srcOrd="0" destOrd="0" presId="urn:microsoft.com/office/officeart/2008/layout/HorizontalMultiLevelHierarchy"/>
    <dgm:cxn modelId="{25237C0F-C7B4-4FCC-8E99-499D175F6FAB}" type="presOf" srcId="{3EADF084-4919-43A6-9167-38C3E3D10047}" destId="{CCD8A10F-8EF6-4D0A-945B-AFD7917AE746}" srcOrd="1" destOrd="0" presId="urn:microsoft.com/office/officeart/2008/layout/HorizontalMultiLevelHierarchy"/>
    <dgm:cxn modelId="{6247DA12-A346-48AF-8AB1-D36ED9252329}" type="presOf" srcId="{10B62A71-E197-4E02-B148-029BA1B811A1}" destId="{FE8CD1A0-C30D-4F03-82D0-0DC6D4B14C70}" srcOrd="1" destOrd="0" presId="urn:microsoft.com/office/officeart/2008/layout/HorizontalMultiLevelHierarchy"/>
    <dgm:cxn modelId="{819F1A1F-8CB2-4313-A9B6-FB773CD0D012}" type="presOf" srcId="{D924C755-FA1D-4E4D-9363-0AB11AF9498E}" destId="{330B5037-5004-45F2-8925-2FA6E327AF7D}" srcOrd="1" destOrd="0" presId="urn:microsoft.com/office/officeart/2008/layout/HorizontalMultiLevelHierarchy"/>
    <dgm:cxn modelId="{812D4729-DD5F-4265-8063-74D411B421AC}" type="presOf" srcId="{425EBC9F-4713-4F81-92AF-57721C374E82}" destId="{FEA3CA97-BC8B-4DD5-A922-941EF4B51D79}" srcOrd="0" destOrd="0" presId="urn:microsoft.com/office/officeart/2008/layout/HorizontalMultiLevelHierarchy"/>
    <dgm:cxn modelId="{B838A32C-C8B9-4403-8366-F00CF7F7F2C5}" type="presOf" srcId="{425EBC9F-4713-4F81-92AF-57721C374E82}" destId="{FB735D48-6FCD-4645-AEEB-D8573E880123}" srcOrd="1" destOrd="0" presId="urn:microsoft.com/office/officeart/2008/layout/HorizontalMultiLevelHierarchy"/>
    <dgm:cxn modelId="{37B9E337-C12D-4CA0-8B4F-0086386ABFC2}" type="presOf" srcId="{5FF09BE2-7873-4697-A572-C0F21348A832}" destId="{12F37BA2-6B88-4C20-9C2C-6F94402AD624}" srcOrd="1" destOrd="0" presId="urn:microsoft.com/office/officeart/2008/layout/HorizontalMultiLevelHierarchy"/>
    <dgm:cxn modelId="{47A68942-7DF9-4504-98F3-F5D3F7A72909}" type="presOf" srcId="{0C66D0B2-8FC9-49DE-90D2-BDBC0791FEF2}" destId="{04DB65EF-628C-4BC6-B568-D2E1DD9B47A1}" srcOrd="1" destOrd="0" presId="urn:microsoft.com/office/officeart/2008/layout/HorizontalMultiLevelHierarchy"/>
    <dgm:cxn modelId="{E0BE8D4A-9F0E-4802-B7A2-99673BA1C00E}" srcId="{19895445-4CD0-4431-92E6-64F42BE712CB}" destId="{6A6BF622-B874-45BD-9A2C-F67B409C0E2F}" srcOrd="2" destOrd="0" parTransId="{E2F90239-1BB9-4EB0-8BFF-69FB44A811EE}" sibTransId="{536EA142-E84C-4496-B17C-E8FABEC53FD6}"/>
    <dgm:cxn modelId="{759F6052-A31D-4111-9186-9175EEB18649}" type="presOf" srcId="{D924C755-FA1D-4E4D-9363-0AB11AF9498E}" destId="{B25561FD-388E-4912-8D09-BDB633048F2B}" srcOrd="0" destOrd="0" presId="urn:microsoft.com/office/officeart/2008/layout/HorizontalMultiLevelHierarchy"/>
    <dgm:cxn modelId="{DF12DF53-FC75-4F71-8096-A030C0E5D581}" type="presOf" srcId="{D3F595F6-78C1-4352-A206-6F10407ACF47}" destId="{58C4C71A-2513-4ACF-A87E-694195613CB4}" srcOrd="0" destOrd="0" presId="urn:microsoft.com/office/officeart/2008/layout/HorizontalMultiLevelHierarchy"/>
    <dgm:cxn modelId="{79CEF081-7446-4F0D-8C80-2BCEC49FB623}" srcId="{A89ED1D0-8D9A-41B9-BA2F-33396102B1CC}" destId="{E29B132D-447D-47C0-8FC0-5C89815C990A}" srcOrd="0" destOrd="0" parTransId="{425EBC9F-4713-4F81-92AF-57721C374E82}" sibTransId="{8F178271-C387-40C5-9212-DC4EB5A27336}"/>
    <dgm:cxn modelId="{9866C382-353B-4759-96E8-704C876267CF}" type="presOf" srcId="{97D874FB-129B-41F9-A777-A03C9C7314EB}" destId="{697E12FE-FA09-4338-8F1F-A6EBE5DC609A}" srcOrd="0" destOrd="0" presId="urn:microsoft.com/office/officeart/2008/layout/HorizontalMultiLevelHierarchy"/>
    <dgm:cxn modelId="{9C442989-4280-4179-8D58-F9F2654032E1}" type="presOf" srcId="{F573B431-11C4-41AB-8323-85302A4A6A34}" destId="{9F92902F-3920-41A9-BF18-A5650C97E944}" srcOrd="0" destOrd="0" presId="urn:microsoft.com/office/officeart/2008/layout/HorizontalMultiLevelHierarchy"/>
    <dgm:cxn modelId="{999DC595-3152-4B72-ABAB-544E9C26FAD6}" type="presOf" srcId="{E2F90239-1BB9-4EB0-8BFF-69FB44A811EE}" destId="{DF01B130-22E1-4B0D-AFBA-4A2833F54A4F}" srcOrd="1" destOrd="0" presId="urn:microsoft.com/office/officeart/2008/layout/HorizontalMultiLevelHierarchy"/>
    <dgm:cxn modelId="{6A983B9C-C1F0-49DC-9693-15F6A7698BCB}" type="presOf" srcId="{5FF09BE2-7873-4697-A572-C0F21348A832}" destId="{32A0A4F4-7568-4A56-AD39-0D342BC9072E}" srcOrd="0" destOrd="0" presId="urn:microsoft.com/office/officeart/2008/layout/HorizontalMultiLevelHierarchy"/>
    <dgm:cxn modelId="{5C18549C-595F-44DE-A2DF-891997D86C51}" type="presOf" srcId="{10B62A71-E197-4E02-B148-029BA1B811A1}" destId="{A41444F1-D312-4218-A9A0-D5900C1D2CAE}" srcOrd="0" destOrd="0" presId="urn:microsoft.com/office/officeart/2008/layout/HorizontalMultiLevelHierarchy"/>
    <dgm:cxn modelId="{437014A0-FA95-4099-8D0F-CAE08ADAA25E}" type="presOf" srcId="{A89ED1D0-8D9A-41B9-BA2F-33396102B1CC}" destId="{124F1411-223A-4204-9EC2-C7C1DBD6D6CE}" srcOrd="0" destOrd="0" presId="urn:microsoft.com/office/officeart/2008/layout/HorizontalMultiLevelHierarchy"/>
    <dgm:cxn modelId="{505ABEAE-C0E0-4BD2-AFA2-F79F0F73A591}" type="presOf" srcId="{5E9E27CD-68DD-402C-B5AE-33AD574B1B08}" destId="{E3B54442-4CFE-4EAC-B5F0-F8FF54A61C14}" srcOrd="1" destOrd="0" presId="urn:microsoft.com/office/officeart/2008/layout/HorizontalMultiLevelHierarchy"/>
    <dgm:cxn modelId="{A3B4A0B2-A5F1-410A-97F9-A2E279501479}" type="presOf" srcId="{19895445-4CD0-4431-92E6-64F42BE712CB}" destId="{D0630F1E-7F31-485F-8A48-EA2CEB440BE7}" srcOrd="0" destOrd="0" presId="urn:microsoft.com/office/officeart/2008/layout/HorizontalMultiLevelHierarchy"/>
    <dgm:cxn modelId="{EE1136BC-1ECE-495D-95E7-8DC138A3E50E}" type="presOf" srcId="{B8A386A9-3E4C-4FC6-A761-8C57C963D51D}" destId="{F3F58F88-46CE-43B9-A723-A6B07CA72CC3}" srcOrd="0" destOrd="0" presId="urn:microsoft.com/office/officeart/2008/layout/HorizontalMultiLevelHierarchy"/>
    <dgm:cxn modelId="{302173BF-8A7B-4D75-A368-EE2D50CCC194}" srcId="{6A6BF622-B874-45BD-9A2C-F67B409C0E2F}" destId="{23B3149D-8FF7-45E1-BEC1-C60B5C0CA24D}" srcOrd="0" destOrd="0" parTransId="{10B62A71-E197-4E02-B148-029BA1B811A1}" sibTransId="{40D40271-7A3F-43EE-93EF-650E30920625}"/>
    <dgm:cxn modelId="{DD024CC3-C378-4020-964C-29A1E9C9D43A}" type="presOf" srcId="{6A6BF622-B874-45BD-9A2C-F67B409C0E2F}" destId="{EC9C05CD-A0D3-45F4-A8E3-497171887E7C}" srcOrd="0" destOrd="0" presId="urn:microsoft.com/office/officeart/2008/layout/HorizontalMultiLevelHierarchy"/>
    <dgm:cxn modelId="{CBC514C5-2112-49E7-88D8-E38E8B11C583}" type="presOf" srcId="{23B3149D-8FF7-45E1-BEC1-C60B5C0CA24D}" destId="{242B95A7-97F7-45B6-82C6-8DABF8439489}" srcOrd="0" destOrd="0" presId="urn:microsoft.com/office/officeart/2008/layout/HorizontalMultiLevelHierarchy"/>
    <dgm:cxn modelId="{5123BECD-0977-4998-8757-38B286B6E5A7}" srcId="{F573B431-11C4-41AB-8323-85302A4A6A34}" destId="{D3F595F6-78C1-4352-A206-6F10407ACF47}" srcOrd="1" destOrd="0" parTransId="{D924C755-FA1D-4E4D-9363-0AB11AF9498E}" sibTransId="{D9D4BFDC-AE52-4AC8-8005-0E4489AD370C}"/>
    <dgm:cxn modelId="{83B32DD2-ED4B-445C-89D3-921EFBE7D3F3}" srcId="{19895445-4CD0-4431-92E6-64F42BE712CB}" destId="{D7904342-8389-4184-9E42-B7301737F0E3}" srcOrd="3" destOrd="0" parTransId="{5FF09BE2-7873-4697-A572-C0F21348A832}" sibTransId="{47A948EB-3234-4120-B568-B399A2E40AE1}"/>
    <dgm:cxn modelId="{4D643EDC-0B3E-4A8B-B57F-1EDA6EB9FD5F}" srcId="{A89ED1D0-8D9A-41B9-BA2F-33396102B1CC}" destId="{97D874FB-129B-41F9-A777-A03C9C7314EB}" srcOrd="1" destOrd="0" parTransId="{5E9E27CD-68DD-402C-B5AE-33AD574B1B08}" sibTransId="{B35D606C-943B-4360-A714-2E52EB6C26E9}"/>
    <dgm:cxn modelId="{215B98DC-01E3-43B0-A539-BE1161013AFB}" type="presOf" srcId="{A4119148-2266-428A-8D26-03DAA3076064}" destId="{625C01AD-BA29-4F83-A5D4-0165A181C457}" srcOrd="0" destOrd="0" presId="urn:microsoft.com/office/officeart/2008/layout/HorizontalMultiLevelHierarchy"/>
    <dgm:cxn modelId="{501F44DF-113F-4FAC-853B-A23C3A2552E7}" srcId="{19895445-4CD0-4431-92E6-64F42BE712CB}" destId="{F573B431-11C4-41AB-8323-85302A4A6A34}" srcOrd="1" destOrd="0" parTransId="{0C66D0B2-8FC9-49DE-90D2-BDBC0791FEF2}" sibTransId="{EB93AC5B-DA4D-4EE0-9D41-2A4505491613}"/>
    <dgm:cxn modelId="{20BEB3DF-B710-4A3B-82E6-6AFCE5923E93}" type="presOf" srcId="{0C66D0B2-8FC9-49DE-90D2-BDBC0791FEF2}" destId="{A01DB29B-D3EC-49A7-9686-77D3CF19B17F}" srcOrd="0" destOrd="0" presId="urn:microsoft.com/office/officeart/2008/layout/HorizontalMultiLevelHierarchy"/>
    <dgm:cxn modelId="{8278D6E4-9A15-4C0D-B65C-DE05863D4CB2}" type="presOf" srcId="{E29B132D-447D-47C0-8FC0-5C89815C990A}" destId="{363E7425-2A58-4620-B956-E17458F5B834}" srcOrd="0" destOrd="0" presId="urn:microsoft.com/office/officeart/2008/layout/HorizontalMultiLevelHierarchy"/>
    <dgm:cxn modelId="{024EDAE4-1AB9-4DA3-8A73-4E863C979FA5}" type="presOf" srcId="{3EADF084-4919-43A6-9167-38C3E3D10047}" destId="{DDE4721B-A914-4052-AF3A-05BA975A81F3}" srcOrd="0" destOrd="0" presId="urn:microsoft.com/office/officeart/2008/layout/HorizontalMultiLevelHierarchy"/>
    <dgm:cxn modelId="{EE3B23E5-A3C3-4F41-986C-AF0061888E51}" type="presOf" srcId="{D7904342-8389-4184-9E42-B7301737F0E3}" destId="{B25026F8-FA74-460E-9DF8-E7069045D862}" srcOrd="0" destOrd="0" presId="urn:microsoft.com/office/officeart/2008/layout/HorizontalMultiLevelHierarchy"/>
    <dgm:cxn modelId="{A80968E9-800F-434F-8B81-0B6BEBE421EE}" srcId="{F573B431-11C4-41AB-8323-85302A4A6A34}" destId="{EA9D804D-E5F9-43B3-84E3-CEA9523FF625}" srcOrd="0" destOrd="0" parTransId="{B8A386A9-3E4C-4FC6-A761-8C57C963D51D}" sibTransId="{7AF2D88E-CB6E-48C2-9D03-E053CDA86C60}"/>
    <dgm:cxn modelId="{672643EA-8EDD-4FE0-8CE2-BF9896D82F9F}" srcId="{19895445-4CD0-4431-92E6-64F42BE712CB}" destId="{A89ED1D0-8D9A-41B9-BA2F-33396102B1CC}" srcOrd="0" destOrd="0" parTransId="{3EADF084-4919-43A6-9167-38C3E3D10047}" sibTransId="{64A65BB2-DB36-4643-B1CE-445BE186FB9A}"/>
    <dgm:cxn modelId="{095D21ED-437C-445A-B395-D69FBC5E4B3F}" type="presOf" srcId="{EA9D804D-E5F9-43B3-84E3-CEA9523FF625}" destId="{BFD96735-AD16-43B6-B7C3-85BE24879C42}" srcOrd="0" destOrd="0" presId="urn:microsoft.com/office/officeart/2008/layout/HorizontalMultiLevelHierarchy"/>
    <dgm:cxn modelId="{E30A20EE-FF3B-4984-A451-2CA0EC99111B}" srcId="{A4119148-2266-428A-8D26-03DAA3076064}" destId="{19895445-4CD0-4431-92E6-64F42BE712CB}" srcOrd="0" destOrd="0" parTransId="{02EE33AA-A8A2-4B99-BE0A-4D8EF248F5E6}" sibTransId="{BC3EDFC8-043D-4BEB-9516-76BBF75E57A9}"/>
    <dgm:cxn modelId="{4457ADFF-958F-47DF-87E2-D2A01C528BE9}" type="presOf" srcId="{B8A386A9-3E4C-4FC6-A761-8C57C963D51D}" destId="{41B59B77-9101-416F-9B55-47B0E18E553E}" srcOrd="1" destOrd="0" presId="urn:microsoft.com/office/officeart/2008/layout/HorizontalMultiLevelHierarchy"/>
    <dgm:cxn modelId="{5C691F27-0208-4D9A-A87C-B0660308F4C8}" type="presParOf" srcId="{625C01AD-BA29-4F83-A5D4-0165A181C457}" destId="{D1B3270C-8FB7-49F1-9676-8BDFEF901753}" srcOrd="0" destOrd="0" presId="urn:microsoft.com/office/officeart/2008/layout/HorizontalMultiLevelHierarchy"/>
    <dgm:cxn modelId="{BCD91B08-98A6-4EC5-91FB-AB0F52372834}" type="presParOf" srcId="{D1B3270C-8FB7-49F1-9676-8BDFEF901753}" destId="{D0630F1E-7F31-485F-8A48-EA2CEB440BE7}" srcOrd="0" destOrd="0" presId="urn:microsoft.com/office/officeart/2008/layout/HorizontalMultiLevelHierarchy"/>
    <dgm:cxn modelId="{7B5567DA-4285-4BC3-AF32-E6E7434D610F}" type="presParOf" srcId="{D1B3270C-8FB7-49F1-9676-8BDFEF901753}" destId="{0B0DD971-92B8-42E1-B351-14EF7428C9B9}" srcOrd="1" destOrd="0" presId="urn:microsoft.com/office/officeart/2008/layout/HorizontalMultiLevelHierarchy"/>
    <dgm:cxn modelId="{17889CFA-A067-485E-9A29-60337824D05C}" type="presParOf" srcId="{0B0DD971-92B8-42E1-B351-14EF7428C9B9}" destId="{DDE4721B-A914-4052-AF3A-05BA975A81F3}" srcOrd="0" destOrd="0" presId="urn:microsoft.com/office/officeart/2008/layout/HorizontalMultiLevelHierarchy"/>
    <dgm:cxn modelId="{751AA2F2-659B-40EB-9AD2-C5BC6E76AB3C}" type="presParOf" srcId="{DDE4721B-A914-4052-AF3A-05BA975A81F3}" destId="{CCD8A10F-8EF6-4D0A-945B-AFD7917AE746}" srcOrd="0" destOrd="0" presId="urn:microsoft.com/office/officeart/2008/layout/HorizontalMultiLevelHierarchy"/>
    <dgm:cxn modelId="{5041D48B-3BC6-4506-9A89-B813C1607FEE}" type="presParOf" srcId="{0B0DD971-92B8-42E1-B351-14EF7428C9B9}" destId="{E1AD08B0-5208-458C-B7CF-19CBEBE92485}" srcOrd="1" destOrd="0" presId="urn:microsoft.com/office/officeart/2008/layout/HorizontalMultiLevelHierarchy"/>
    <dgm:cxn modelId="{586EEFF4-A9AA-4504-B2A1-F4ADAA2E7BD7}" type="presParOf" srcId="{E1AD08B0-5208-458C-B7CF-19CBEBE92485}" destId="{124F1411-223A-4204-9EC2-C7C1DBD6D6CE}" srcOrd="0" destOrd="0" presId="urn:microsoft.com/office/officeart/2008/layout/HorizontalMultiLevelHierarchy"/>
    <dgm:cxn modelId="{5AFC8F3A-8489-4D6D-BA27-DD67FAAD8984}" type="presParOf" srcId="{E1AD08B0-5208-458C-B7CF-19CBEBE92485}" destId="{C65EAB39-64EF-42E3-8057-3DCFE8940952}" srcOrd="1" destOrd="0" presId="urn:microsoft.com/office/officeart/2008/layout/HorizontalMultiLevelHierarchy"/>
    <dgm:cxn modelId="{D3FCFA3D-E00B-491F-A2AF-FDE252B849B6}" type="presParOf" srcId="{C65EAB39-64EF-42E3-8057-3DCFE8940952}" destId="{FEA3CA97-BC8B-4DD5-A922-941EF4B51D79}" srcOrd="0" destOrd="0" presId="urn:microsoft.com/office/officeart/2008/layout/HorizontalMultiLevelHierarchy"/>
    <dgm:cxn modelId="{11F2860D-6D14-497C-AF79-66F0F11AA79B}" type="presParOf" srcId="{FEA3CA97-BC8B-4DD5-A922-941EF4B51D79}" destId="{FB735D48-6FCD-4645-AEEB-D8573E880123}" srcOrd="0" destOrd="0" presId="urn:microsoft.com/office/officeart/2008/layout/HorizontalMultiLevelHierarchy"/>
    <dgm:cxn modelId="{BC888DF4-8408-4DDB-8680-3E8B7150887D}" type="presParOf" srcId="{C65EAB39-64EF-42E3-8057-3DCFE8940952}" destId="{71820F3B-84B8-4BDF-9826-291D33AB754C}" srcOrd="1" destOrd="0" presId="urn:microsoft.com/office/officeart/2008/layout/HorizontalMultiLevelHierarchy"/>
    <dgm:cxn modelId="{3E65B43D-79FF-4013-965D-BCE09A74163E}" type="presParOf" srcId="{71820F3B-84B8-4BDF-9826-291D33AB754C}" destId="{363E7425-2A58-4620-B956-E17458F5B834}" srcOrd="0" destOrd="0" presId="urn:microsoft.com/office/officeart/2008/layout/HorizontalMultiLevelHierarchy"/>
    <dgm:cxn modelId="{AA777485-7322-4FAD-A762-BD800C738DC8}" type="presParOf" srcId="{71820F3B-84B8-4BDF-9826-291D33AB754C}" destId="{FAFB2DF8-E3FB-4542-A0BA-175344AD13EC}" srcOrd="1" destOrd="0" presId="urn:microsoft.com/office/officeart/2008/layout/HorizontalMultiLevelHierarchy"/>
    <dgm:cxn modelId="{47A48DB6-B97F-47FA-8CA8-64C60A3B1559}" type="presParOf" srcId="{C65EAB39-64EF-42E3-8057-3DCFE8940952}" destId="{5A000DFC-3291-4373-9265-6CAB89A765ED}" srcOrd="2" destOrd="0" presId="urn:microsoft.com/office/officeart/2008/layout/HorizontalMultiLevelHierarchy"/>
    <dgm:cxn modelId="{B2FED1B9-8187-473B-B9F7-5E13F5220335}" type="presParOf" srcId="{5A000DFC-3291-4373-9265-6CAB89A765ED}" destId="{E3B54442-4CFE-4EAC-B5F0-F8FF54A61C14}" srcOrd="0" destOrd="0" presId="urn:microsoft.com/office/officeart/2008/layout/HorizontalMultiLevelHierarchy"/>
    <dgm:cxn modelId="{9D5F1560-69A4-430A-8E1D-BF515C8C2601}" type="presParOf" srcId="{C65EAB39-64EF-42E3-8057-3DCFE8940952}" destId="{2725B537-7330-42DC-9213-36217C5D520A}" srcOrd="3" destOrd="0" presId="urn:microsoft.com/office/officeart/2008/layout/HorizontalMultiLevelHierarchy"/>
    <dgm:cxn modelId="{5DF575C8-03DC-45D2-87C1-4EAB4282763C}" type="presParOf" srcId="{2725B537-7330-42DC-9213-36217C5D520A}" destId="{697E12FE-FA09-4338-8F1F-A6EBE5DC609A}" srcOrd="0" destOrd="0" presId="urn:microsoft.com/office/officeart/2008/layout/HorizontalMultiLevelHierarchy"/>
    <dgm:cxn modelId="{C0F116DD-C98D-4692-97C8-4DF9890778F5}" type="presParOf" srcId="{2725B537-7330-42DC-9213-36217C5D520A}" destId="{BC42141A-6475-4DD6-9E31-A0A937906B1F}" srcOrd="1" destOrd="0" presId="urn:microsoft.com/office/officeart/2008/layout/HorizontalMultiLevelHierarchy"/>
    <dgm:cxn modelId="{51D9BAE7-3E5D-4B52-B8F5-FCDB3C8F1738}" type="presParOf" srcId="{0B0DD971-92B8-42E1-B351-14EF7428C9B9}" destId="{A01DB29B-D3EC-49A7-9686-77D3CF19B17F}" srcOrd="2" destOrd="0" presId="urn:microsoft.com/office/officeart/2008/layout/HorizontalMultiLevelHierarchy"/>
    <dgm:cxn modelId="{6F861CB2-19B7-405F-87D8-62FDB775B96B}" type="presParOf" srcId="{A01DB29B-D3EC-49A7-9686-77D3CF19B17F}" destId="{04DB65EF-628C-4BC6-B568-D2E1DD9B47A1}" srcOrd="0" destOrd="0" presId="urn:microsoft.com/office/officeart/2008/layout/HorizontalMultiLevelHierarchy"/>
    <dgm:cxn modelId="{6ACF8167-0B45-4054-9C70-C2BC3783B977}" type="presParOf" srcId="{0B0DD971-92B8-42E1-B351-14EF7428C9B9}" destId="{52BBB825-25AE-4D3A-8366-BF9C3F7DF62F}" srcOrd="3" destOrd="0" presId="urn:microsoft.com/office/officeart/2008/layout/HorizontalMultiLevelHierarchy"/>
    <dgm:cxn modelId="{7B0A71B7-426F-4021-B249-533C85A5853F}" type="presParOf" srcId="{52BBB825-25AE-4D3A-8366-BF9C3F7DF62F}" destId="{9F92902F-3920-41A9-BF18-A5650C97E944}" srcOrd="0" destOrd="0" presId="urn:microsoft.com/office/officeart/2008/layout/HorizontalMultiLevelHierarchy"/>
    <dgm:cxn modelId="{357075FC-B568-4040-874F-FB6E18A0E5FA}" type="presParOf" srcId="{52BBB825-25AE-4D3A-8366-BF9C3F7DF62F}" destId="{0324DA06-F81F-4FBC-B8F0-9502172507B0}" srcOrd="1" destOrd="0" presId="urn:microsoft.com/office/officeart/2008/layout/HorizontalMultiLevelHierarchy"/>
    <dgm:cxn modelId="{1309AA38-7EC7-405E-9967-A4FC7CDCADB2}" type="presParOf" srcId="{0324DA06-F81F-4FBC-B8F0-9502172507B0}" destId="{F3F58F88-46CE-43B9-A723-A6B07CA72CC3}" srcOrd="0" destOrd="0" presId="urn:microsoft.com/office/officeart/2008/layout/HorizontalMultiLevelHierarchy"/>
    <dgm:cxn modelId="{56B2CCDC-6E43-4E45-9981-42C2BD5DBCC3}" type="presParOf" srcId="{F3F58F88-46CE-43B9-A723-A6B07CA72CC3}" destId="{41B59B77-9101-416F-9B55-47B0E18E553E}" srcOrd="0" destOrd="0" presId="urn:microsoft.com/office/officeart/2008/layout/HorizontalMultiLevelHierarchy"/>
    <dgm:cxn modelId="{878E2832-277A-460C-AB3C-88C5B644AA9A}" type="presParOf" srcId="{0324DA06-F81F-4FBC-B8F0-9502172507B0}" destId="{F9A2C3C4-597B-4AD7-AC10-912FD920E879}" srcOrd="1" destOrd="0" presId="urn:microsoft.com/office/officeart/2008/layout/HorizontalMultiLevelHierarchy"/>
    <dgm:cxn modelId="{333AECC0-DCB6-46E4-A308-BD189A717387}" type="presParOf" srcId="{F9A2C3C4-597B-4AD7-AC10-912FD920E879}" destId="{BFD96735-AD16-43B6-B7C3-85BE24879C42}" srcOrd="0" destOrd="0" presId="urn:microsoft.com/office/officeart/2008/layout/HorizontalMultiLevelHierarchy"/>
    <dgm:cxn modelId="{3D709997-B929-4D1D-AB1D-2305DDA634DB}" type="presParOf" srcId="{F9A2C3C4-597B-4AD7-AC10-912FD920E879}" destId="{CDBFB2FF-C1E5-45F8-B00E-239C6DDD63CE}" srcOrd="1" destOrd="0" presId="urn:microsoft.com/office/officeart/2008/layout/HorizontalMultiLevelHierarchy"/>
    <dgm:cxn modelId="{60C1A5C6-8C13-4B13-BF7B-75CC588F350C}" type="presParOf" srcId="{0324DA06-F81F-4FBC-B8F0-9502172507B0}" destId="{B25561FD-388E-4912-8D09-BDB633048F2B}" srcOrd="2" destOrd="0" presId="urn:microsoft.com/office/officeart/2008/layout/HorizontalMultiLevelHierarchy"/>
    <dgm:cxn modelId="{878F8EA6-8B6A-4449-9E07-683BFA13BC5E}" type="presParOf" srcId="{B25561FD-388E-4912-8D09-BDB633048F2B}" destId="{330B5037-5004-45F2-8925-2FA6E327AF7D}" srcOrd="0" destOrd="0" presId="urn:microsoft.com/office/officeart/2008/layout/HorizontalMultiLevelHierarchy"/>
    <dgm:cxn modelId="{22C41CF1-3173-4E44-8893-E363901CE165}" type="presParOf" srcId="{0324DA06-F81F-4FBC-B8F0-9502172507B0}" destId="{84A3627D-FE1B-4AE7-AF08-367A81577DF8}" srcOrd="3" destOrd="0" presId="urn:microsoft.com/office/officeart/2008/layout/HorizontalMultiLevelHierarchy"/>
    <dgm:cxn modelId="{91C2AF79-BDDD-497C-AC9E-7FEA6124608B}" type="presParOf" srcId="{84A3627D-FE1B-4AE7-AF08-367A81577DF8}" destId="{58C4C71A-2513-4ACF-A87E-694195613CB4}" srcOrd="0" destOrd="0" presId="urn:microsoft.com/office/officeart/2008/layout/HorizontalMultiLevelHierarchy"/>
    <dgm:cxn modelId="{26FD8584-F2AD-44AB-803C-B4B533F6BCD7}" type="presParOf" srcId="{84A3627D-FE1B-4AE7-AF08-367A81577DF8}" destId="{923F7126-549B-4F9B-8CB7-542815BC7614}" srcOrd="1" destOrd="0" presId="urn:microsoft.com/office/officeart/2008/layout/HorizontalMultiLevelHierarchy"/>
    <dgm:cxn modelId="{19904188-2F88-48B9-9F43-2DBF125D5143}" type="presParOf" srcId="{0B0DD971-92B8-42E1-B351-14EF7428C9B9}" destId="{64244D79-02E2-410B-A522-73019ED95A86}" srcOrd="4" destOrd="0" presId="urn:microsoft.com/office/officeart/2008/layout/HorizontalMultiLevelHierarchy"/>
    <dgm:cxn modelId="{9BFC6166-CD2C-4304-A60B-28BFE9E97EAD}" type="presParOf" srcId="{64244D79-02E2-410B-A522-73019ED95A86}" destId="{DF01B130-22E1-4B0D-AFBA-4A2833F54A4F}" srcOrd="0" destOrd="0" presId="urn:microsoft.com/office/officeart/2008/layout/HorizontalMultiLevelHierarchy"/>
    <dgm:cxn modelId="{0CF2BD71-C810-4EF9-A590-C8662952E4FE}" type="presParOf" srcId="{0B0DD971-92B8-42E1-B351-14EF7428C9B9}" destId="{C7379E40-D61C-49C3-BF27-52F9B16FCA4D}" srcOrd="5" destOrd="0" presId="urn:microsoft.com/office/officeart/2008/layout/HorizontalMultiLevelHierarchy"/>
    <dgm:cxn modelId="{5A8811BB-8484-4540-9AF8-FB03E78993E5}" type="presParOf" srcId="{C7379E40-D61C-49C3-BF27-52F9B16FCA4D}" destId="{EC9C05CD-A0D3-45F4-A8E3-497171887E7C}" srcOrd="0" destOrd="0" presId="urn:microsoft.com/office/officeart/2008/layout/HorizontalMultiLevelHierarchy"/>
    <dgm:cxn modelId="{861FA414-8DA6-4C03-B98C-B59832539999}" type="presParOf" srcId="{C7379E40-D61C-49C3-BF27-52F9B16FCA4D}" destId="{284DA200-AE8F-4AC2-81ED-0CD81BCB4323}" srcOrd="1" destOrd="0" presId="urn:microsoft.com/office/officeart/2008/layout/HorizontalMultiLevelHierarchy"/>
    <dgm:cxn modelId="{0419BA6B-830D-4EBF-8287-8E1197BAA257}" type="presParOf" srcId="{284DA200-AE8F-4AC2-81ED-0CD81BCB4323}" destId="{A41444F1-D312-4218-A9A0-D5900C1D2CAE}" srcOrd="0" destOrd="0" presId="urn:microsoft.com/office/officeart/2008/layout/HorizontalMultiLevelHierarchy"/>
    <dgm:cxn modelId="{1F5A9D09-FBB0-4F0B-8729-4CDD4F073D40}" type="presParOf" srcId="{A41444F1-D312-4218-A9A0-D5900C1D2CAE}" destId="{FE8CD1A0-C30D-4F03-82D0-0DC6D4B14C70}" srcOrd="0" destOrd="0" presId="urn:microsoft.com/office/officeart/2008/layout/HorizontalMultiLevelHierarchy"/>
    <dgm:cxn modelId="{368051AA-1268-4034-B09F-4322D9232B31}" type="presParOf" srcId="{284DA200-AE8F-4AC2-81ED-0CD81BCB4323}" destId="{5AD7FDC1-843F-4829-8FE4-3F8C4F6E3512}" srcOrd="1" destOrd="0" presId="urn:microsoft.com/office/officeart/2008/layout/HorizontalMultiLevelHierarchy"/>
    <dgm:cxn modelId="{03E20FD3-F018-4FE3-9371-7643FE18A69B}" type="presParOf" srcId="{5AD7FDC1-843F-4829-8FE4-3F8C4F6E3512}" destId="{242B95A7-97F7-45B6-82C6-8DABF8439489}" srcOrd="0" destOrd="0" presId="urn:microsoft.com/office/officeart/2008/layout/HorizontalMultiLevelHierarchy"/>
    <dgm:cxn modelId="{8D7CE32F-3D46-4454-890C-CFA0124FBC53}" type="presParOf" srcId="{5AD7FDC1-843F-4829-8FE4-3F8C4F6E3512}" destId="{59158009-7F12-4C48-B91F-DC9590A2D41D}" srcOrd="1" destOrd="0" presId="urn:microsoft.com/office/officeart/2008/layout/HorizontalMultiLevelHierarchy"/>
    <dgm:cxn modelId="{0E419B32-F152-4FC7-8527-1644DD3E8B1E}" type="presParOf" srcId="{0B0DD971-92B8-42E1-B351-14EF7428C9B9}" destId="{32A0A4F4-7568-4A56-AD39-0D342BC9072E}" srcOrd="6" destOrd="0" presId="urn:microsoft.com/office/officeart/2008/layout/HorizontalMultiLevelHierarchy"/>
    <dgm:cxn modelId="{7E70E326-6AA1-467B-B9D6-5A3A9E69B429}" type="presParOf" srcId="{32A0A4F4-7568-4A56-AD39-0D342BC9072E}" destId="{12F37BA2-6B88-4C20-9C2C-6F94402AD624}" srcOrd="0" destOrd="0" presId="urn:microsoft.com/office/officeart/2008/layout/HorizontalMultiLevelHierarchy"/>
    <dgm:cxn modelId="{5DC2F18C-65AB-40C3-82B1-213AECBB4759}" type="presParOf" srcId="{0B0DD971-92B8-42E1-B351-14EF7428C9B9}" destId="{7996BB94-24A3-438D-B0F9-79E0F178A93A}" srcOrd="7" destOrd="0" presId="urn:microsoft.com/office/officeart/2008/layout/HorizontalMultiLevelHierarchy"/>
    <dgm:cxn modelId="{5D5153D0-5830-4EDB-ADD0-DFBDB6679D24}" type="presParOf" srcId="{7996BB94-24A3-438D-B0F9-79E0F178A93A}" destId="{B25026F8-FA74-460E-9DF8-E7069045D862}" srcOrd="0" destOrd="0" presId="urn:microsoft.com/office/officeart/2008/layout/HorizontalMultiLevelHierarchy"/>
    <dgm:cxn modelId="{1DF945CD-FAA2-4EE0-9BD7-246DB24E86E0}" type="presParOf" srcId="{7996BB94-24A3-438D-B0F9-79E0F178A93A}" destId="{4F446467-E0C0-4B6A-888D-7FAF891BB48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EFAF4-5F17-476F-A24F-DB43E0D71753}">
      <dsp:nvSpPr>
        <dsp:cNvPr id="0" name=""/>
        <dsp:cNvSpPr/>
      </dsp:nvSpPr>
      <dsp:spPr>
        <a:xfrm>
          <a:off x="5306428" y="5506645"/>
          <a:ext cx="194042" cy="369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021" y="0"/>
              </a:lnTo>
              <a:lnTo>
                <a:pt x="97021" y="369745"/>
              </a:lnTo>
              <a:lnTo>
                <a:pt x="194042" y="369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3010" y="5681078"/>
        <a:ext cx="20878" cy="20878"/>
      </dsp:txXfrm>
    </dsp:sp>
    <dsp:sp modelId="{13957566-A7FE-4348-AACC-124487FD255E}">
      <dsp:nvSpPr>
        <dsp:cNvPr id="0" name=""/>
        <dsp:cNvSpPr/>
      </dsp:nvSpPr>
      <dsp:spPr>
        <a:xfrm>
          <a:off x="5306428" y="5460925"/>
          <a:ext cx="194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404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8598" y="5501793"/>
        <a:ext cx="9702" cy="9702"/>
      </dsp:txXfrm>
    </dsp:sp>
    <dsp:sp modelId="{00D3EC16-23F4-4B9B-8F64-591B36D7D577}">
      <dsp:nvSpPr>
        <dsp:cNvPr id="0" name=""/>
        <dsp:cNvSpPr/>
      </dsp:nvSpPr>
      <dsp:spPr>
        <a:xfrm>
          <a:off x="5306428" y="5136899"/>
          <a:ext cx="194042" cy="369745"/>
        </a:xfrm>
        <a:custGeom>
          <a:avLst/>
          <a:gdLst/>
          <a:ahLst/>
          <a:cxnLst/>
          <a:rect l="0" t="0" r="0" b="0"/>
          <a:pathLst>
            <a:path>
              <a:moveTo>
                <a:pt x="0" y="369745"/>
              </a:moveTo>
              <a:lnTo>
                <a:pt x="97021" y="369745"/>
              </a:lnTo>
              <a:lnTo>
                <a:pt x="97021" y="0"/>
              </a:lnTo>
              <a:lnTo>
                <a:pt x="1940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3010" y="5311332"/>
        <a:ext cx="20878" cy="20878"/>
      </dsp:txXfrm>
    </dsp:sp>
    <dsp:sp modelId="{FD87EA46-2552-4FE2-8DC4-062410EC1673}">
      <dsp:nvSpPr>
        <dsp:cNvPr id="0" name=""/>
        <dsp:cNvSpPr/>
      </dsp:nvSpPr>
      <dsp:spPr>
        <a:xfrm>
          <a:off x="4057541" y="4859590"/>
          <a:ext cx="194042" cy="647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021" y="0"/>
              </a:lnTo>
              <a:lnTo>
                <a:pt x="97021" y="647054"/>
              </a:lnTo>
              <a:lnTo>
                <a:pt x="194042" y="647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37675" y="5166229"/>
        <a:ext cx="33776" cy="33776"/>
      </dsp:txXfrm>
    </dsp:sp>
    <dsp:sp modelId="{F808EB26-4BFA-4D2B-8970-2B6170982E7E}">
      <dsp:nvSpPr>
        <dsp:cNvPr id="0" name=""/>
        <dsp:cNvSpPr/>
      </dsp:nvSpPr>
      <dsp:spPr>
        <a:xfrm>
          <a:off x="5306428" y="4212535"/>
          <a:ext cx="194042" cy="554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021" y="0"/>
              </a:lnTo>
              <a:lnTo>
                <a:pt x="97021" y="554618"/>
              </a:lnTo>
              <a:lnTo>
                <a:pt x="194042" y="55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8760" y="4475154"/>
        <a:ext cx="29379" cy="29379"/>
      </dsp:txXfrm>
    </dsp:sp>
    <dsp:sp modelId="{1D11BB8A-727E-4D9E-8FF9-236ED080AB5A}">
      <dsp:nvSpPr>
        <dsp:cNvPr id="0" name=""/>
        <dsp:cNvSpPr/>
      </dsp:nvSpPr>
      <dsp:spPr>
        <a:xfrm>
          <a:off x="5306428" y="4212535"/>
          <a:ext cx="194042" cy="184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021" y="0"/>
              </a:lnTo>
              <a:lnTo>
                <a:pt x="97021" y="184872"/>
              </a:lnTo>
              <a:lnTo>
                <a:pt x="194042" y="1848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6749" y="4298271"/>
        <a:ext cx="13400" cy="13400"/>
      </dsp:txXfrm>
    </dsp:sp>
    <dsp:sp modelId="{A56D93FC-5EB7-4D03-98AE-9FC9F05E9255}">
      <dsp:nvSpPr>
        <dsp:cNvPr id="0" name=""/>
        <dsp:cNvSpPr/>
      </dsp:nvSpPr>
      <dsp:spPr>
        <a:xfrm>
          <a:off x="5306428" y="4027662"/>
          <a:ext cx="194042" cy="184872"/>
        </a:xfrm>
        <a:custGeom>
          <a:avLst/>
          <a:gdLst/>
          <a:ahLst/>
          <a:cxnLst/>
          <a:rect l="0" t="0" r="0" b="0"/>
          <a:pathLst>
            <a:path>
              <a:moveTo>
                <a:pt x="0" y="184872"/>
              </a:moveTo>
              <a:lnTo>
                <a:pt x="97021" y="184872"/>
              </a:lnTo>
              <a:lnTo>
                <a:pt x="97021" y="0"/>
              </a:lnTo>
              <a:lnTo>
                <a:pt x="1940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6749" y="4113398"/>
        <a:ext cx="13400" cy="13400"/>
      </dsp:txXfrm>
    </dsp:sp>
    <dsp:sp modelId="{9B5328CC-11CA-46F6-8BCE-F9AFF52D549E}">
      <dsp:nvSpPr>
        <dsp:cNvPr id="0" name=""/>
        <dsp:cNvSpPr/>
      </dsp:nvSpPr>
      <dsp:spPr>
        <a:xfrm>
          <a:off x="5306428" y="3657916"/>
          <a:ext cx="194042" cy="554618"/>
        </a:xfrm>
        <a:custGeom>
          <a:avLst/>
          <a:gdLst/>
          <a:ahLst/>
          <a:cxnLst/>
          <a:rect l="0" t="0" r="0" b="0"/>
          <a:pathLst>
            <a:path>
              <a:moveTo>
                <a:pt x="0" y="554618"/>
              </a:moveTo>
              <a:lnTo>
                <a:pt x="97021" y="554618"/>
              </a:lnTo>
              <a:lnTo>
                <a:pt x="97021" y="0"/>
              </a:lnTo>
              <a:lnTo>
                <a:pt x="1940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8760" y="3920536"/>
        <a:ext cx="29379" cy="29379"/>
      </dsp:txXfrm>
    </dsp:sp>
    <dsp:sp modelId="{A41444F1-D312-4218-A9A0-D5900C1D2CAE}">
      <dsp:nvSpPr>
        <dsp:cNvPr id="0" name=""/>
        <dsp:cNvSpPr/>
      </dsp:nvSpPr>
      <dsp:spPr>
        <a:xfrm>
          <a:off x="4057541" y="4212535"/>
          <a:ext cx="194042" cy="647054"/>
        </a:xfrm>
        <a:custGeom>
          <a:avLst/>
          <a:gdLst/>
          <a:ahLst/>
          <a:cxnLst/>
          <a:rect l="0" t="0" r="0" b="0"/>
          <a:pathLst>
            <a:path>
              <a:moveTo>
                <a:pt x="0" y="647054"/>
              </a:moveTo>
              <a:lnTo>
                <a:pt x="97021" y="647054"/>
              </a:lnTo>
              <a:lnTo>
                <a:pt x="97021" y="0"/>
              </a:lnTo>
              <a:lnTo>
                <a:pt x="1940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37675" y="4519174"/>
        <a:ext cx="33776" cy="33776"/>
      </dsp:txXfrm>
    </dsp:sp>
    <dsp:sp modelId="{64244D79-02E2-410B-A522-73019ED95A86}">
      <dsp:nvSpPr>
        <dsp:cNvPr id="0" name=""/>
        <dsp:cNvSpPr/>
      </dsp:nvSpPr>
      <dsp:spPr>
        <a:xfrm>
          <a:off x="2557887" y="3099449"/>
          <a:ext cx="199026" cy="1760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513" y="0"/>
              </a:lnTo>
              <a:lnTo>
                <a:pt x="99513" y="1760140"/>
              </a:lnTo>
              <a:lnTo>
                <a:pt x="199026" y="17601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13116" y="3935236"/>
        <a:ext cx="88567" cy="88567"/>
      </dsp:txXfrm>
    </dsp:sp>
    <dsp:sp modelId="{B25561FD-388E-4912-8D09-BDB633048F2B}">
      <dsp:nvSpPr>
        <dsp:cNvPr id="0" name=""/>
        <dsp:cNvSpPr/>
      </dsp:nvSpPr>
      <dsp:spPr>
        <a:xfrm>
          <a:off x="4057541" y="3105478"/>
          <a:ext cx="194042" cy="183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021" y="0"/>
              </a:lnTo>
              <a:lnTo>
                <a:pt x="97021" y="183782"/>
              </a:lnTo>
              <a:lnTo>
                <a:pt x="194042" y="183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47881" y="3190688"/>
        <a:ext cx="13363" cy="13363"/>
      </dsp:txXfrm>
    </dsp:sp>
    <dsp:sp modelId="{F3F58F88-46CE-43B9-A723-A6B07CA72CC3}">
      <dsp:nvSpPr>
        <dsp:cNvPr id="0" name=""/>
        <dsp:cNvSpPr/>
      </dsp:nvSpPr>
      <dsp:spPr>
        <a:xfrm>
          <a:off x="4057541" y="2921695"/>
          <a:ext cx="194042" cy="183782"/>
        </a:xfrm>
        <a:custGeom>
          <a:avLst/>
          <a:gdLst/>
          <a:ahLst/>
          <a:cxnLst/>
          <a:rect l="0" t="0" r="0" b="0"/>
          <a:pathLst>
            <a:path>
              <a:moveTo>
                <a:pt x="0" y="183782"/>
              </a:moveTo>
              <a:lnTo>
                <a:pt x="97021" y="183782"/>
              </a:lnTo>
              <a:lnTo>
                <a:pt x="97021" y="0"/>
              </a:lnTo>
              <a:lnTo>
                <a:pt x="1940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47881" y="3006905"/>
        <a:ext cx="13363" cy="13363"/>
      </dsp:txXfrm>
    </dsp:sp>
    <dsp:sp modelId="{A01DB29B-D3EC-49A7-9686-77D3CF19B17F}">
      <dsp:nvSpPr>
        <dsp:cNvPr id="0" name=""/>
        <dsp:cNvSpPr/>
      </dsp:nvSpPr>
      <dsp:spPr>
        <a:xfrm>
          <a:off x="2557887" y="3053729"/>
          <a:ext cx="1990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9513" y="45720"/>
              </a:lnTo>
              <a:lnTo>
                <a:pt x="99513" y="51748"/>
              </a:lnTo>
              <a:lnTo>
                <a:pt x="199026" y="517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52422" y="3094471"/>
        <a:ext cx="9955" cy="9955"/>
      </dsp:txXfrm>
    </dsp:sp>
    <dsp:sp modelId="{170CC321-810C-4F69-8CA2-C2BC515EEE65}">
      <dsp:nvSpPr>
        <dsp:cNvPr id="0" name=""/>
        <dsp:cNvSpPr/>
      </dsp:nvSpPr>
      <dsp:spPr>
        <a:xfrm>
          <a:off x="5303159" y="2518347"/>
          <a:ext cx="197312" cy="220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656" y="0"/>
              </a:lnTo>
              <a:lnTo>
                <a:pt x="98656" y="220655"/>
              </a:lnTo>
              <a:lnTo>
                <a:pt x="197312" y="2206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4414" y="2621274"/>
        <a:ext cx="14800" cy="14800"/>
      </dsp:txXfrm>
    </dsp:sp>
    <dsp:sp modelId="{7C60B52E-F06F-4BA5-875E-8C4E70B14F80}">
      <dsp:nvSpPr>
        <dsp:cNvPr id="0" name=""/>
        <dsp:cNvSpPr/>
      </dsp:nvSpPr>
      <dsp:spPr>
        <a:xfrm>
          <a:off x="5303159" y="2369257"/>
          <a:ext cx="197312" cy="149090"/>
        </a:xfrm>
        <a:custGeom>
          <a:avLst/>
          <a:gdLst/>
          <a:ahLst/>
          <a:cxnLst/>
          <a:rect l="0" t="0" r="0" b="0"/>
          <a:pathLst>
            <a:path>
              <a:moveTo>
                <a:pt x="0" y="149090"/>
              </a:moveTo>
              <a:lnTo>
                <a:pt x="98656" y="149090"/>
              </a:lnTo>
              <a:lnTo>
                <a:pt x="98656" y="0"/>
              </a:lnTo>
              <a:lnTo>
                <a:pt x="1973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5632" y="2437619"/>
        <a:ext cx="12365" cy="12365"/>
      </dsp:txXfrm>
    </dsp:sp>
    <dsp:sp modelId="{E85958C7-5A6C-49B8-AA6A-94CCD5ED4537}">
      <dsp:nvSpPr>
        <dsp:cNvPr id="0" name=""/>
        <dsp:cNvSpPr/>
      </dsp:nvSpPr>
      <dsp:spPr>
        <a:xfrm>
          <a:off x="4057541" y="1444893"/>
          <a:ext cx="190772" cy="1073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86" y="0"/>
              </a:lnTo>
              <a:lnTo>
                <a:pt x="95386" y="1073454"/>
              </a:lnTo>
              <a:lnTo>
                <a:pt x="190772" y="10734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25671" y="1954363"/>
        <a:ext cx="54513" cy="54513"/>
      </dsp:txXfrm>
    </dsp:sp>
    <dsp:sp modelId="{59465A70-129C-49EF-A4B4-8657D37B08D2}">
      <dsp:nvSpPr>
        <dsp:cNvPr id="0" name=""/>
        <dsp:cNvSpPr/>
      </dsp:nvSpPr>
      <dsp:spPr>
        <a:xfrm>
          <a:off x="5306428" y="1444893"/>
          <a:ext cx="194042" cy="554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021" y="0"/>
              </a:lnTo>
              <a:lnTo>
                <a:pt x="97021" y="554618"/>
              </a:lnTo>
              <a:lnTo>
                <a:pt x="194042" y="554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8760" y="1707512"/>
        <a:ext cx="29379" cy="29379"/>
      </dsp:txXfrm>
    </dsp:sp>
    <dsp:sp modelId="{768A8D96-821B-477F-95B1-C6D3B996FCFF}">
      <dsp:nvSpPr>
        <dsp:cNvPr id="0" name=""/>
        <dsp:cNvSpPr/>
      </dsp:nvSpPr>
      <dsp:spPr>
        <a:xfrm>
          <a:off x="5306428" y="1444893"/>
          <a:ext cx="194042" cy="184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021" y="0"/>
              </a:lnTo>
              <a:lnTo>
                <a:pt x="97021" y="184872"/>
              </a:lnTo>
              <a:lnTo>
                <a:pt x="194042" y="1848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6749" y="1530629"/>
        <a:ext cx="13400" cy="13400"/>
      </dsp:txXfrm>
    </dsp:sp>
    <dsp:sp modelId="{80D89486-8B1E-46C6-A888-432EE1C0F05C}">
      <dsp:nvSpPr>
        <dsp:cNvPr id="0" name=""/>
        <dsp:cNvSpPr/>
      </dsp:nvSpPr>
      <dsp:spPr>
        <a:xfrm>
          <a:off x="5306428" y="1260020"/>
          <a:ext cx="194042" cy="184872"/>
        </a:xfrm>
        <a:custGeom>
          <a:avLst/>
          <a:gdLst/>
          <a:ahLst/>
          <a:cxnLst/>
          <a:rect l="0" t="0" r="0" b="0"/>
          <a:pathLst>
            <a:path>
              <a:moveTo>
                <a:pt x="0" y="184872"/>
              </a:moveTo>
              <a:lnTo>
                <a:pt x="97021" y="184872"/>
              </a:lnTo>
              <a:lnTo>
                <a:pt x="97021" y="0"/>
              </a:lnTo>
              <a:lnTo>
                <a:pt x="1940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6749" y="1345756"/>
        <a:ext cx="13400" cy="13400"/>
      </dsp:txXfrm>
    </dsp:sp>
    <dsp:sp modelId="{10293BC9-DDD3-4468-899B-F921D01A6C1E}">
      <dsp:nvSpPr>
        <dsp:cNvPr id="0" name=""/>
        <dsp:cNvSpPr/>
      </dsp:nvSpPr>
      <dsp:spPr>
        <a:xfrm>
          <a:off x="5306428" y="890274"/>
          <a:ext cx="194042" cy="554618"/>
        </a:xfrm>
        <a:custGeom>
          <a:avLst/>
          <a:gdLst/>
          <a:ahLst/>
          <a:cxnLst/>
          <a:rect l="0" t="0" r="0" b="0"/>
          <a:pathLst>
            <a:path>
              <a:moveTo>
                <a:pt x="0" y="554618"/>
              </a:moveTo>
              <a:lnTo>
                <a:pt x="97021" y="554618"/>
              </a:lnTo>
              <a:lnTo>
                <a:pt x="97021" y="0"/>
              </a:lnTo>
              <a:lnTo>
                <a:pt x="1940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88760" y="1152894"/>
        <a:ext cx="29379" cy="29379"/>
      </dsp:txXfrm>
    </dsp:sp>
    <dsp:sp modelId="{5A000DFC-3291-4373-9265-6CAB89A765ED}">
      <dsp:nvSpPr>
        <dsp:cNvPr id="0" name=""/>
        <dsp:cNvSpPr/>
      </dsp:nvSpPr>
      <dsp:spPr>
        <a:xfrm>
          <a:off x="4057541" y="1399173"/>
          <a:ext cx="194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404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49712" y="1440041"/>
        <a:ext cx="9702" cy="9702"/>
      </dsp:txXfrm>
    </dsp:sp>
    <dsp:sp modelId="{DF739B83-DA8B-48FF-9599-198C6C9BE8A1}">
      <dsp:nvSpPr>
        <dsp:cNvPr id="0" name=""/>
        <dsp:cNvSpPr/>
      </dsp:nvSpPr>
      <dsp:spPr>
        <a:xfrm>
          <a:off x="5306428" y="335656"/>
          <a:ext cx="194042" cy="184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021" y="0"/>
              </a:lnTo>
              <a:lnTo>
                <a:pt x="97021" y="184872"/>
              </a:lnTo>
              <a:lnTo>
                <a:pt x="194042" y="1848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6749" y="421392"/>
        <a:ext cx="13400" cy="13400"/>
      </dsp:txXfrm>
    </dsp:sp>
    <dsp:sp modelId="{E40EF515-02E9-4EC0-B26C-2391541F9B3D}">
      <dsp:nvSpPr>
        <dsp:cNvPr id="0" name=""/>
        <dsp:cNvSpPr/>
      </dsp:nvSpPr>
      <dsp:spPr>
        <a:xfrm>
          <a:off x="5306428" y="150783"/>
          <a:ext cx="194042" cy="184872"/>
        </a:xfrm>
        <a:custGeom>
          <a:avLst/>
          <a:gdLst/>
          <a:ahLst/>
          <a:cxnLst/>
          <a:rect l="0" t="0" r="0" b="0"/>
          <a:pathLst>
            <a:path>
              <a:moveTo>
                <a:pt x="0" y="184872"/>
              </a:moveTo>
              <a:lnTo>
                <a:pt x="97021" y="184872"/>
              </a:lnTo>
              <a:lnTo>
                <a:pt x="97021" y="0"/>
              </a:lnTo>
              <a:lnTo>
                <a:pt x="1940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396749" y="236519"/>
        <a:ext cx="13400" cy="13400"/>
      </dsp:txXfrm>
    </dsp:sp>
    <dsp:sp modelId="{FEA3CA97-BC8B-4DD5-A922-941EF4B51D79}">
      <dsp:nvSpPr>
        <dsp:cNvPr id="0" name=""/>
        <dsp:cNvSpPr/>
      </dsp:nvSpPr>
      <dsp:spPr>
        <a:xfrm>
          <a:off x="4057541" y="335656"/>
          <a:ext cx="194042" cy="1109236"/>
        </a:xfrm>
        <a:custGeom>
          <a:avLst/>
          <a:gdLst/>
          <a:ahLst/>
          <a:cxnLst/>
          <a:rect l="0" t="0" r="0" b="0"/>
          <a:pathLst>
            <a:path>
              <a:moveTo>
                <a:pt x="0" y="1109236"/>
              </a:moveTo>
              <a:lnTo>
                <a:pt x="97021" y="1109236"/>
              </a:lnTo>
              <a:lnTo>
                <a:pt x="97021" y="0"/>
              </a:lnTo>
              <a:lnTo>
                <a:pt x="1940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26411" y="862122"/>
        <a:ext cx="56304" cy="56304"/>
      </dsp:txXfrm>
    </dsp:sp>
    <dsp:sp modelId="{DDE4721B-A914-4052-AF3A-05BA975A81F3}">
      <dsp:nvSpPr>
        <dsp:cNvPr id="0" name=""/>
        <dsp:cNvSpPr/>
      </dsp:nvSpPr>
      <dsp:spPr>
        <a:xfrm>
          <a:off x="2557887" y="1444893"/>
          <a:ext cx="199026" cy="1654556"/>
        </a:xfrm>
        <a:custGeom>
          <a:avLst/>
          <a:gdLst/>
          <a:ahLst/>
          <a:cxnLst/>
          <a:rect l="0" t="0" r="0" b="0"/>
          <a:pathLst>
            <a:path>
              <a:moveTo>
                <a:pt x="0" y="1654556"/>
              </a:moveTo>
              <a:lnTo>
                <a:pt x="99513" y="1654556"/>
              </a:lnTo>
              <a:lnTo>
                <a:pt x="99513" y="0"/>
              </a:lnTo>
              <a:lnTo>
                <a:pt x="19902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15738" y="2230509"/>
        <a:ext cx="83324" cy="83324"/>
      </dsp:txXfrm>
    </dsp:sp>
    <dsp:sp modelId="{D0630F1E-7F31-485F-8A48-EA2CEB440BE7}">
      <dsp:nvSpPr>
        <dsp:cNvPr id="0" name=""/>
        <dsp:cNvSpPr/>
      </dsp:nvSpPr>
      <dsp:spPr>
        <a:xfrm rot="16200000">
          <a:off x="1506935" y="2826910"/>
          <a:ext cx="1556823" cy="545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前台信息</a:t>
          </a:r>
        </a:p>
      </dsp:txBody>
      <dsp:txXfrm>
        <a:off x="1506935" y="2826910"/>
        <a:ext cx="1556823" cy="545079"/>
      </dsp:txXfrm>
    </dsp:sp>
    <dsp:sp modelId="{124F1411-223A-4204-9EC2-C7C1DBD6D6CE}">
      <dsp:nvSpPr>
        <dsp:cNvPr id="0" name=""/>
        <dsp:cNvSpPr/>
      </dsp:nvSpPr>
      <dsp:spPr>
        <a:xfrm>
          <a:off x="2756913" y="1248321"/>
          <a:ext cx="1300628" cy="393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首页</a:t>
          </a:r>
        </a:p>
      </dsp:txBody>
      <dsp:txXfrm>
        <a:off x="2756913" y="1248321"/>
        <a:ext cx="1300628" cy="393143"/>
      </dsp:txXfrm>
    </dsp:sp>
    <dsp:sp modelId="{363E7425-2A58-4620-B956-E17458F5B834}">
      <dsp:nvSpPr>
        <dsp:cNvPr id="0" name=""/>
        <dsp:cNvSpPr/>
      </dsp:nvSpPr>
      <dsp:spPr>
        <a:xfrm>
          <a:off x="4251584" y="188847"/>
          <a:ext cx="1054844" cy="293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首页搜索</a:t>
          </a:r>
        </a:p>
      </dsp:txBody>
      <dsp:txXfrm>
        <a:off x="4251584" y="188847"/>
        <a:ext cx="1054844" cy="293616"/>
      </dsp:txXfrm>
    </dsp:sp>
    <dsp:sp modelId="{7837DEDC-4F0A-4CC6-9B0E-9D7DB505AA59}">
      <dsp:nvSpPr>
        <dsp:cNvPr id="0" name=""/>
        <dsp:cNvSpPr/>
      </dsp:nvSpPr>
      <dsp:spPr>
        <a:xfrm>
          <a:off x="5500471" y="2885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物品名称搜索</a:t>
          </a:r>
        </a:p>
      </dsp:txBody>
      <dsp:txXfrm>
        <a:off x="5500471" y="2885"/>
        <a:ext cx="970212" cy="295796"/>
      </dsp:txXfrm>
    </dsp:sp>
    <dsp:sp modelId="{2AE749A6-80C9-4807-AFD4-38965394FCEB}">
      <dsp:nvSpPr>
        <dsp:cNvPr id="0" name=""/>
        <dsp:cNvSpPr/>
      </dsp:nvSpPr>
      <dsp:spPr>
        <a:xfrm>
          <a:off x="5500471" y="372630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后台管理入口</a:t>
          </a:r>
        </a:p>
      </dsp:txBody>
      <dsp:txXfrm>
        <a:off x="5500471" y="372630"/>
        <a:ext cx="970212" cy="295796"/>
      </dsp:txXfrm>
    </dsp:sp>
    <dsp:sp modelId="{697E12FE-FA09-4338-8F1F-A6EBE5DC609A}">
      <dsp:nvSpPr>
        <dsp:cNvPr id="0" name=""/>
        <dsp:cNvSpPr/>
      </dsp:nvSpPr>
      <dsp:spPr>
        <a:xfrm>
          <a:off x="4251584" y="1298084"/>
          <a:ext cx="1054844" cy="293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头部导航</a:t>
          </a:r>
        </a:p>
      </dsp:txBody>
      <dsp:txXfrm>
        <a:off x="4251584" y="1298084"/>
        <a:ext cx="1054844" cy="293616"/>
      </dsp:txXfrm>
    </dsp:sp>
    <dsp:sp modelId="{DE94941E-45A6-4783-94D8-673CC12ACEF6}">
      <dsp:nvSpPr>
        <dsp:cNvPr id="0" name=""/>
        <dsp:cNvSpPr/>
      </dsp:nvSpPr>
      <dsp:spPr>
        <a:xfrm>
          <a:off x="5500471" y="742376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教材课本</a:t>
          </a:r>
        </a:p>
      </dsp:txBody>
      <dsp:txXfrm>
        <a:off x="5500471" y="742376"/>
        <a:ext cx="970212" cy="295796"/>
      </dsp:txXfrm>
    </dsp:sp>
    <dsp:sp modelId="{00C6415A-A7C9-4767-8756-6E2EE55958B4}">
      <dsp:nvSpPr>
        <dsp:cNvPr id="0" name=""/>
        <dsp:cNvSpPr/>
      </dsp:nvSpPr>
      <dsp:spPr>
        <a:xfrm>
          <a:off x="5500471" y="1112121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考研资料</a:t>
          </a:r>
        </a:p>
      </dsp:txBody>
      <dsp:txXfrm>
        <a:off x="5500471" y="1112121"/>
        <a:ext cx="970212" cy="295796"/>
      </dsp:txXfrm>
    </dsp:sp>
    <dsp:sp modelId="{87B10A78-6051-495A-AEE3-01F90F6FF02F}">
      <dsp:nvSpPr>
        <dsp:cNvPr id="0" name=""/>
        <dsp:cNvSpPr/>
      </dsp:nvSpPr>
      <dsp:spPr>
        <a:xfrm>
          <a:off x="5500471" y="1481867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寝室用品</a:t>
          </a:r>
        </a:p>
      </dsp:txBody>
      <dsp:txXfrm>
        <a:off x="5500471" y="1481867"/>
        <a:ext cx="970212" cy="295796"/>
      </dsp:txXfrm>
    </dsp:sp>
    <dsp:sp modelId="{CD7888A2-80C0-4344-A099-56589664EA52}">
      <dsp:nvSpPr>
        <dsp:cNvPr id="0" name=""/>
        <dsp:cNvSpPr/>
      </dsp:nvSpPr>
      <dsp:spPr>
        <a:xfrm>
          <a:off x="5500471" y="1851613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其它</a:t>
          </a:r>
        </a:p>
      </dsp:txBody>
      <dsp:txXfrm>
        <a:off x="5500471" y="1851613"/>
        <a:ext cx="970212" cy="295796"/>
      </dsp:txXfrm>
    </dsp:sp>
    <dsp:sp modelId="{D226CA0B-7276-4F0D-A5DF-78D431220151}">
      <dsp:nvSpPr>
        <dsp:cNvPr id="0" name=""/>
        <dsp:cNvSpPr/>
      </dsp:nvSpPr>
      <dsp:spPr>
        <a:xfrm>
          <a:off x="4248314" y="2371539"/>
          <a:ext cx="1054844" cy="293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物品信息列表</a:t>
          </a:r>
        </a:p>
      </dsp:txBody>
      <dsp:txXfrm>
        <a:off x="4248314" y="2371539"/>
        <a:ext cx="1054844" cy="293616"/>
      </dsp:txXfrm>
    </dsp:sp>
    <dsp:sp modelId="{9C3C1F78-3B45-4634-AC9A-EE45585ECA8F}">
      <dsp:nvSpPr>
        <dsp:cNvPr id="0" name=""/>
        <dsp:cNvSpPr/>
      </dsp:nvSpPr>
      <dsp:spPr>
        <a:xfrm>
          <a:off x="5500471" y="2221358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物品发布</a:t>
          </a:r>
        </a:p>
      </dsp:txBody>
      <dsp:txXfrm>
        <a:off x="5500471" y="2221358"/>
        <a:ext cx="970212" cy="295796"/>
      </dsp:txXfrm>
    </dsp:sp>
    <dsp:sp modelId="{A96D213D-2339-4B09-B27E-AD49E0F8C605}">
      <dsp:nvSpPr>
        <dsp:cNvPr id="0" name=""/>
        <dsp:cNvSpPr/>
      </dsp:nvSpPr>
      <dsp:spPr>
        <a:xfrm>
          <a:off x="5500471" y="2591104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物品预约</a:t>
          </a:r>
        </a:p>
      </dsp:txBody>
      <dsp:txXfrm>
        <a:off x="5500471" y="2591104"/>
        <a:ext cx="970212" cy="295796"/>
      </dsp:txXfrm>
    </dsp:sp>
    <dsp:sp modelId="{9F92902F-3920-41A9-BF18-A5650C97E944}">
      <dsp:nvSpPr>
        <dsp:cNvPr id="0" name=""/>
        <dsp:cNvSpPr/>
      </dsp:nvSpPr>
      <dsp:spPr>
        <a:xfrm>
          <a:off x="2756913" y="2908906"/>
          <a:ext cx="1300628" cy="393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发布</a:t>
          </a:r>
        </a:p>
      </dsp:txBody>
      <dsp:txXfrm>
        <a:off x="2756913" y="2908906"/>
        <a:ext cx="1300628" cy="393143"/>
      </dsp:txXfrm>
    </dsp:sp>
    <dsp:sp modelId="{BFD96735-AD16-43B6-B7C3-85BE24879C42}">
      <dsp:nvSpPr>
        <dsp:cNvPr id="0" name=""/>
        <dsp:cNvSpPr/>
      </dsp:nvSpPr>
      <dsp:spPr>
        <a:xfrm>
          <a:off x="4251584" y="2774887"/>
          <a:ext cx="1054844" cy="293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物品发布</a:t>
          </a:r>
        </a:p>
      </dsp:txBody>
      <dsp:txXfrm>
        <a:off x="4251584" y="2774887"/>
        <a:ext cx="1054844" cy="293616"/>
      </dsp:txXfrm>
    </dsp:sp>
    <dsp:sp modelId="{58C4C71A-2513-4ACF-A87E-694195613CB4}">
      <dsp:nvSpPr>
        <dsp:cNvPr id="0" name=""/>
        <dsp:cNvSpPr/>
      </dsp:nvSpPr>
      <dsp:spPr>
        <a:xfrm>
          <a:off x="4251584" y="3142452"/>
          <a:ext cx="1054844" cy="293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物品预约</a:t>
          </a:r>
        </a:p>
      </dsp:txBody>
      <dsp:txXfrm>
        <a:off x="4251584" y="3142452"/>
        <a:ext cx="1054844" cy="293616"/>
      </dsp:txXfrm>
    </dsp:sp>
    <dsp:sp modelId="{EC9C05CD-A0D3-45F4-A8E3-497171887E7C}">
      <dsp:nvSpPr>
        <dsp:cNvPr id="0" name=""/>
        <dsp:cNvSpPr/>
      </dsp:nvSpPr>
      <dsp:spPr>
        <a:xfrm>
          <a:off x="2756913" y="4663018"/>
          <a:ext cx="1300628" cy="393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我的</a:t>
          </a:r>
        </a:p>
      </dsp:txBody>
      <dsp:txXfrm>
        <a:off x="2756913" y="4663018"/>
        <a:ext cx="1300628" cy="393143"/>
      </dsp:txXfrm>
    </dsp:sp>
    <dsp:sp modelId="{242B95A7-97F7-45B6-82C6-8DABF8439489}">
      <dsp:nvSpPr>
        <dsp:cNvPr id="0" name=""/>
        <dsp:cNvSpPr/>
      </dsp:nvSpPr>
      <dsp:spPr>
        <a:xfrm>
          <a:off x="4251584" y="4065727"/>
          <a:ext cx="1054844" cy="293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订单信息</a:t>
          </a:r>
        </a:p>
      </dsp:txBody>
      <dsp:txXfrm>
        <a:off x="4251584" y="4065727"/>
        <a:ext cx="1054844" cy="293616"/>
      </dsp:txXfrm>
    </dsp:sp>
    <dsp:sp modelId="{9FB14B27-A631-4E5F-B0B9-A9E087E02232}">
      <dsp:nvSpPr>
        <dsp:cNvPr id="0" name=""/>
        <dsp:cNvSpPr/>
      </dsp:nvSpPr>
      <dsp:spPr>
        <a:xfrm>
          <a:off x="5500471" y="3510018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我的接单</a:t>
          </a:r>
        </a:p>
      </dsp:txBody>
      <dsp:txXfrm>
        <a:off x="5500471" y="3510018"/>
        <a:ext cx="970212" cy="295796"/>
      </dsp:txXfrm>
    </dsp:sp>
    <dsp:sp modelId="{38BE68C9-F43B-45A1-B84D-89C1A0F14D08}">
      <dsp:nvSpPr>
        <dsp:cNvPr id="0" name=""/>
        <dsp:cNvSpPr/>
      </dsp:nvSpPr>
      <dsp:spPr>
        <a:xfrm>
          <a:off x="5500471" y="3879764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当前卖出发布</a:t>
          </a:r>
        </a:p>
      </dsp:txBody>
      <dsp:txXfrm>
        <a:off x="5500471" y="3879764"/>
        <a:ext cx="970212" cy="295796"/>
      </dsp:txXfrm>
    </dsp:sp>
    <dsp:sp modelId="{190FB941-EAC9-4D4C-B401-4B5E4BAD3A8F}">
      <dsp:nvSpPr>
        <dsp:cNvPr id="0" name=""/>
        <dsp:cNvSpPr/>
      </dsp:nvSpPr>
      <dsp:spPr>
        <a:xfrm>
          <a:off x="5500471" y="4249509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当前买入预约</a:t>
          </a:r>
        </a:p>
      </dsp:txBody>
      <dsp:txXfrm>
        <a:off x="5500471" y="4249509"/>
        <a:ext cx="970212" cy="295796"/>
      </dsp:txXfrm>
    </dsp:sp>
    <dsp:sp modelId="{8C614D2A-8DE9-4BD5-B875-78DB02D0F37B}">
      <dsp:nvSpPr>
        <dsp:cNvPr id="0" name=""/>
        <dsp:cNvSpPr/>
      </dsp:nvSpPr>
      <dsp:spPr>
        <a:xfrm>
          <a:off x="5500471" y="4619255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历史接单发单</a:t>
          </a:r>
        </a:p>
      </dsp:txBody>
      <dsp:txXfrm>
        <a:off x="5500471" y="4619255"/>
        <a:ext cx="970212" cy="295796"/>
      </dsp:txXfrm>
    </dsp:sp>
    <dsp:sp modelId="{AA144CD1-6C2A-4A95-98EB-B02495601EA2}">
      <dsp:nvSpPr>
        <dsp:cNvPr id="0" name=""/>
        <dsp:cNvSpPr/>
      </dsp:nvSpPr>
      <dsp:spPr>
        <a:xfrm>
          <a:off x="4251584" y="5359836"/>
          <a:ext cx="1054844" cy="293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个人中心</a:t>
          </a:r>
        </a:p>
      </dsp:txBody>
      <dsp:txXfrm>
        <a:off x="4251584" y="5359836"/>
        <a:ext cx="1054844" cy="293616"/>
      </dsp:txXfrm>
    </dsp:sp>
    <dsp:sp modelId="{B574892C-81C6-43F2-8C81-74A83F49C21A}">
      <dsp:nvSpPr>
        <dsp:cNvPr id="0" name=""/>
        <dsp:cNvSpPr/>
      </dsp:nvSpPr>
      <dsp:spPr>
        <a:xfrm>
          <a:off x="5500471" y="4989001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意见反馈</a:t>
          </a:r>
        </a:p>
      </dsp:txBody>
      <dsp:txXfrm>
        <a:off x="5500471" y="4989001"/>
        <a:ext cx="970212" cy="295796"/>
      </dsp:txXfrm>
    </dsp:sp>
    <dsp:sp modelId="{58B9DD0C-9BE5-40E8-A3DD-EA0D382FC96A}">
      <dsp:nvSpPr>
        <dsp:cNvPr id="0" name=""/>
        <dsp:cNvSpPr/>
      </dsp:nvSpPr>
      <dsp:spPr>
        <a:xfrm>
          <a:off x="5500471" y="5358746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个性标签</a:t>
          </a:r>
        </a:p>
      </dsp:txBody>
      <dsp:txXfrm>
        <a:off x="5500471" y="5358746"/>
        <a:ext cx="970212" cy="295796"/>
      </dsp:txXfrm>
    </dsp:sp>
    <dsp:sp modelId="{02A521D1-2E1F-4C26-B451-7FC910B4A134}">
      <dsp:nvSpPr>
        <dsp:cNvPr id="0" name=""/>
        <dsp:cNvSpPr/>
      </dsp:nvSpPr>
      <dsp:spPr>
        <a:xfrm>
          <a:off x="5500471" y="5728492"/>
          <a:ext cx="970212" cy="2957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我的留言</a:t>
          </a:r>
        </a:p>
      </dsp:txBody>
      <dsp:txXfrm>
        <a:off x="5500471" y="5728492"/>
        <a:ext cx="970212" cy="295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0A4F4-7568-4A56-AD39-0D342BC9072E}">
      <dsp:nvSpPr>
        <dsp:cNvPr id="0" name=""/>
        <dsp:cNvSpPr/>
      </dsp:nvSpPr>
      <dsp:spPr>
        <a:xfrm>
          <a:off x="562401" y="1808033"/>
          <a:ext cx="281824" cy="126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912" y="0"/>
              </a:lnTo>
              <a:lnTo>
                <a:pt x="140912" y="1262570"/>
              </a:lnTo>
              <a:lnTo>
                <a:pt x="281824" y="12625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0972" y="2406977"/>
        <a:ext cx="64682" cy="64682"/>
      </dsp:txXfrm>
    </dsp:sp>
    <dsp:sp modelId="{A41444F1-D312-4218-A9A0-D5900C1D2CAE}">
      <dsp:nvSpPr>
        <dsp:cNvPr id="0" name=""/>
        <dsp:cNvSpPr/>
      </dsp:nvSpPr>
      <dsp:spPr>
        <a:xfrm>
          <a:off x="2506580" y="2490933"/>
          <a:ext cx="2792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0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39203" y="2529673"/>
        <a:ext cx="13960" cy="13960"/>
      </dsp:txXfrm>
    </dsp:sp>
    <dsp:sp modelId="{64244D79-02E2-410B-A522-73019ED95A86}">
      <dsp:nvSpPr>
        <dsp:cNvPr id="0" name=""/>
        <dsp:cNvSpPr/>
      </dsp:nvSpPr>
      <dsp:spPr>
        <a:xfrm>
          <a:off x="562401" y="1808033"/>
          <a:ext cx="281824" cy="728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912" y="0"/>
              </a:lnTo>
              <a:lnTo>
                <a:pt x="140912" y="728620"/>
              </a:lnTo>
              <a:lnTo>
                <a:pt x="281824" y="728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83782" y="2152813"/>
        <a:ext cx="39061" cy="39061"/>
      </dsp:txXfrm>
    </dsp:sp>
    <dsp:sp modelId="{B25561FD-388E-4912-8D09-BDB633048F2B}">
      <dsp:nvSpPr>
        <dsp:cNvPr id="0" name=""/>
        <dsp:cNvSpPr/>
      </dsp:nvSpPr>
      <dsp:spPr>
        <a:xfrm>
          <a:off x="2512973" y="1743321"/>
          <a:ext cx="279206" cy="264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03" y="0"/>
              </a:lnTo>
              <a:lnTo>
                <a:pt x="139603" y="264443"/>
              </a:lnTo>
              <a:lnTo>
                <a:pt x="279206" y="2644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42963" y="1865929"/>
        <a:ext cx="19228" cy="19228"/>
      </dsp:txXfrm>
    </dsp:sp>
    <dsp:sp modelId="{F3F58F88-46CE-43B9-A723-A6B07CA72CC3}">
      <dsp:nvSpPr>
        <dsp:cNvPr id="0" name=""/>
        <dsp:cNvSpPr/>
      </dsp:nvSpPr>
      <dsp:spPr>
        <a:xfrm>
          <a:off x="2512973" y="1478877"/>
          <a:ext cx="279206" cy="264443"/>
        </a:xfrm>
        <a:custGeom>
          <a:avLst/>
          <a:gdLst/>
          <a:ahLst/>
          <a:cxnLst/>
          <a:rect l="0" t="0" r="0" b="0"/>
          <a:pathLst>
            <a:path>
              <a:moveTo>
                <a:pt x="0" y="264443"/>
              </a:moveTo>
              <a:lnTo>
                <a:pt x="139603" y="264443"/>
              </a:lnTo>
              <a:lnTo>
                <a:pt x="139603" y="0"/>
              </a:lnTo>
              <a:lnTo>
                <a:pt x="27920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42963" y="1601485"/>
        <a:ext cx="19228" cy="19228"/>
      </dsp:txXfrm>
    </dsp:sp>
    <dsp:sp modelId="{A01DB29B-D3EC-49A7-9686-77D3CF19B17F}">
      <dsp:nvSpPr>
        <dsp:cNvPr id="0" name=""/>
        <dsp:cNvSpPr/>
      </dsp:nvSpPr>
      <dsp:spPr>
        <a:xfrm>
          <a:off x="562401" y="1697601"/>
          <a:ext cx="2818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0431"/>
              </a:moveTo>
              <a:lnTo>
                <a:pt x="140912" y="110431"/>
              </a:lnTo>
              <a:lnTo>
                <a:pt x="140912" y="45720"/>
              </a:lnTo>
              <a:lnTo>
                <a:pt x="28182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96084" y="1736092"/>
        <a:ext cx="14457" cy="14457"/>
      </dsp:txXfrm>
    </dsp:sp>
    <dsp:sp modelId="{5A000DFC-3291-4373-9265-6CAB89A765ED}">
      <dsp:nvSpPr>
        <dsp:cNvPr id="0" name=""/>
        <dsp:cNvSpPr/>
      </dsp:nvSpPr>
      <dsp:spPr>
        <a:xfrm>
          <a:off x="2538144" y="685545"/>
          <a:ext cx="279206" cy="264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03" y="0"/>
              </a:lnTo>
              <a:lnTo>
                <a:pt x="139603" y="264443"/>
              </a:lnTo>
              <a:lnTo>
                <a:pt x="279206" y="2644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68133" y="808153"/>
        <a:ext cx="19228" cy="19228"/>
      </dsp:txXfrm>
    </dsp:sp>
    <dsp:sp modelId="{FEA3CA97-BC8B-4DD5-A922-941EF4B51D79}">
      <dsp:nvSpPr>
        <dsp:cNvPr id="0" name=""/>
        <dsp:cNvSpPr/>
      </dsp:nvSpPr>
      <dsp:spPr>
        <a:xfrm>
          <a:off x="2538144" y="421101"/>
          <a:ext cx="279206" cy="264443"/>
        </a:xfrm>
        <a:custGeom>
          <a:avLst/>
          <a:gdLst/>
          <a:ahLst/>
          <a:cxnLst/>
          <a:rect l="0" t="0" r="0" b="0"/>
          <a:pathLst>
            <a:path>
              <a:moveTo>
                <a:pt x="0" y="264443"/>
              </a:moveTo>
              <a:lnTo>
                <a:pt x="139603" y="264443"/>
              </a:lnTo>
              <a:lnTo>
                <a:pt x="139603" y="0"/>
              </a:lnTo>
              <a:lnTo>
                <a:pt x="27920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68133" y="543709"/>
        <a:ext cx="19228" cy="19228"/>
      </dsp:txXfrm>
    </dsp:sp>
    <dsp:sp modelId="{DDE4721B-A914-4052-AF3A-05BA975A81F3}">
      <dsp:nvSpPr>
        <dsp:cNvPr id="0" name=""/>
        <dsp:cNvSpPr/>
      </dsp:nvSpPr>
      <dsp:spPr>
        <a:xfrm>
          <a:off x="562401" y="685545"/>
          <a:ext cx="281824" cy="1122487"/>
        </a:xfrm>
        <a:custGeom>
          <a:avLst/>
          <a:gdLst/>
          <a:ahLst/>
          <a:cxnLst/>
          <a:rect l="0" t="0" r="0" b="0"/>
          <a:pathLst>
            <a:path>
              <a:moveTo>
                <a:pt x="0" y="1122487"/>
              </a:moveTo>
              <a:lnTo>
                <a:pt x="140912" y="1122487"/>
              </a:lnTo>
              <a:lnTo>
                <a:pt x="140912" y="0"/>
              </a:lnTo>
              <a:lnTo>
                <a:pt x="28182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380" y="1217856"/>
        <a:ext cx="57866" cy="57866"/>
      </dsp:txXfrm>
    </dsp:sp>
    <dsp:sp modelId="{D0630F1E-7F31-485F-8A48-EA2CEB440BE7}">
      <dsp:nvSpPr>
        <dsp:cNvPr id="0" name=""/>
        <dsp:cNvSpPr/>
      </dsp:nvSpPr>
      <dsp:spPr>
        <a:xfrm rot="16200000">
          <a:off x="-838851" y="1526832"/>
          <a:ext cx="2240104" cy="562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后台管理</a:t>
          </a:r>
        </a:p>
      </dsp:txBody>
      <dsp:txXfrm>
        <a:off x="-838851" y="1526832"/>
        <a:ext cx="2240104" cy="562401"/>
      </dsp:txXfrm>
    </dsp:sp>
    <dsp:sp modelId="{124F1411-223A-4204-9EC2-C7C1DBD6D6CE}">
      <dsp:nvSpPr>
        <dsp:cNvPr id="0" name=""/>
        <dsp:cNvSpPr/>
      </dsp:nvSpPr>
      <dsp:spPr>
        <a:xfrm>
          <a:off x="844225" y="491731"/>
          <a:ext cx="1693918" cy="387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用户信息</a:t>
          </a:r>
        </a:p>
      </dsp:txBody>
      <dsp:txXfrm>
        <a:off x="844225" y="491731"/>
        <a:ext cx="1693918" cy="387629"/>
      </dsp:txXfrm>
    </dsp:sp>
    <dsp:sp modelId="{363E7425-2A58-4620-B956-E17458F5B834}">
      <dsp:nvSpPr>
        <dsp:cNvPr id="0" name=""/>
        <dsp:cNvSpPr/>
      </dsp:nvSpPr>
      <dsp:spPr>
        <a:xfrm>
          <a:off x="2817351" y="209860"/>
          <a:ext cx="1517809" cy="422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数据可视化</a:t>
          </a:r>
        </a:p>
      </dsp:txBody>
      <dsp:txXfrm>
        <a:off x="2817351" y="209860"/>
        <a:ext cx="1517809" cy="422483"/>
      </dsp:txXfrm>
    </dsp:sp>
    <dsp:sp modelId="{697E12FE-FA09-4338-8F1F-A6EBE5DC609A}">
      <dsp:nvSpPr>
        <dsp:cNvPr id="0" name=""/>
        <dsp:cNvSpPr/>
      </dsp:nvSpPr>
      <dsp:spPr>
        <a:xfrm>
          <a:off x="2817351" y="738748"/>
          <a:ext cx="1517809" cy="422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查看编辑</a:t>
          </a:r>
        </a:p>
      </dsp:txBody>
      <dsp:txXfrm>
        <a:off x="2817351" y="738748"/>
        <a:ext cx="1517809" cy="422483"/>
      </dsp:txXfrm>
    </dsp:sp>
    <dsp:sp modelId="{9F92902F-3920-41A9-BF18-A5650C97E944}">
      <dsp:nvSpPr>
        <dsp:cNvPr id="0" name=""/>
        <dsp:cNvSpPr/>
      </dsp:nvSpPr>
      <dsp:spPr>
        <a:xfrm>
          <a:off x="844225" y="1542086"/>
          <a:ext cx="1668748" cy="40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订单信息</a:t>
          </a:r>
        </a:p>
      </dsp:txBody>
      <dsp:txXfrm>
        <a:off x="844225" y="1542086"/>
        <a:ext cx="1668748" cy="402470"/>
      </dsp:txXfrm>
    </dsp:sp>
    <dsp:sp modelId="{BFD96735-AD16-43B6-B7C3-85BE24879C42}">
      <dsp:nvSpPr>
        <dsp:cNvPr id="0" name=""/>
        <dsp:cNvSpPr/>
      </dsp:nvSpPr>
      <dsp:spPr>
        <a:xfrm>
          <a:off x="2792180" y="1267636"/>
          <a:ext cx="1541527" cy="422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数据可视化</a:t>
          </a:r>
        </a:p>
      </dsp:txBody>
      <dsp:txXfrm>
        <a:off x="2792180" y="1267636"/>
        <a:ext cx="1541527" cy="422483"/>
      </dsp:txXfrm>
    </dsp:sp>
    <dsp:sp modelId="{58C4C71A-2513-4ACF-A87E-694195613CB4}">
      <dsp:nvSpPr>
        <dsp:cNvPr id="0" name=""/>
        <dsp:cNvSpPr/>
      </dsp:nvSpPr>
      <dsp:spPr>
        <a:xfrm>
          <a:off x="2792180" y="1796524"/>
          <a:ext cx="1528335" cy="422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查看编辑</a:t>
          </a:r>
        </a:p>
      </dsp:txBody>
      <dsp:txXfrm>
        <a:off x="2792180" y="1796524"/>
        <a:ext cx="1528335" cy="422483"/>
      </dsp:txXfrm>
    </dsp:sp>
    <dsp:sp modelId="{EC9C05CD-A0D3-45F4-A8E3-497171887E7C}">
      <dsp:nvSpPr>
        <dsp:cNvPr id="0" name=""/>
        <dsp:cNvSpPr/>
      </dsp:nvSpPr>
      <dsp:spPr>
        <a:xfrm>
          <a:off x="844225" y="2314763"/>
          <a:ext cx="1662354" cy="443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意见反馈</a:t>
          </a:r>
        </a:p>
      </dsp:txBody>
      <dsp:txXfrm>
        <a:off x="844225" y="2314763"/>
        <a:ext cx="1662354" cy="443781"/>
      </dsp:txXfrm>
    </dsp:sp>
    <dsp:sp modelId="{242B95A7-97F7-45B6-82C6-8DABF8439489}">
      <dsp:nvSpPr>
        <dsp:cNvPr id="0" name=""/>
        <dsp:cNvSpPr/>
      </dsp:nvSpPr>
      <dsp:spPr>
        <a:xfrm>
          <a:off x="2785786" y="2325412"/>
          <a:ext cx="1517809" cy="422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查看</a:t>
          </a:r>
        </a:p>
      </dsp:txBody>
      <dsp:txXfrm>
        <a:off x="2785786" y="2325412"/>
        <a:ext cx="1517809" cy="422483"/>
      </dsp:txXfrm>
    </dsp:sp>
    <dsp:sp modelId="{B25026F8-FA74-460E-9DF8-E7069045D862}">
      <dsp:nvSpPr>
        <dsp:cNvPr id="0" name=""/>
        <dsp:cNvSpPr/>
      </dsp:nvSpPr>
      <dsp:spPr>
        <a:xfrm>
          <a:off x="844225" y="2864949"/>
          <a:ext cx="1637686" cy="411310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首页轮播配置</a:t>
          </a:r>
        </a:p>
      </dsp:txBody>
      <dsp:txXfrm>
        <a:off x="844225" y="2864949"/>
        <a:ext cx="1637686" cy="411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C52DD-8578-44CB-9DBF-BF74BC13D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717C1A-4A1D-4E7D-A515-32DED0216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C434F-2C32-47F5-A607-137878C5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6D894-194F-4C75-9919-1E1493B9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67AD9-30A5-40C5-B786-8E9EEDEA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CBD8F-A184-4578-B747-9E583D31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7FC81-6B1C-445E-A537-620E5BC56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752C5-1ECB-4C69-93EF-BBEF2381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6360A-0616-407E-BAB3-0777FF19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0CE67-C7E0-4FAF-9813-E8FA2CBB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9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0CE4FF-E7F5-40D3-B943-7D3B1E542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856BD-24BE-4F80-8CF9-8810DDE8F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244B4-4214-4AAC-B462-F80E5674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4A986-909A-4AE6-A800-10DCEE9A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089FF-966A-4F94-96FD-EB479EC6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7581-67A0-42B4-9E98-F418CC08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0B5CA-2142-4FD1-844A-0113C489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94514-A79B-4DBB-90DF-E4451546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89700-4143-497A-B050-7A9A3E6C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31530-21C4-4B84-A51A-6DA72AC9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93876-45C8-4172-A265-F9F7C812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60730-7DF0-485F-B193-0D0ADCE5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737BA-6E09-4F99-BCE7-62D6EFFD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E0066-5248-438D-A1CE-70A27593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79172-8149-4703-ABED-9134911B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DA62D-53BA-4F11-8434-89F8EF7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B2F95-4CCE-444B-8C1A-ADBEC222D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FDA2F-F07D-44DF-9952-B82B7B48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965D6-4F6C-45D2-9544-D97EAD1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A96D5-13D4-4408-A5AE-4F0BD398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0AFAA-AF38-4987-B364-DE4EDECC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8C195-9463-44DA-AA09-977242F7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5787F-8AD0-4465-9FFD-A8CC68CE7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4F18E-E4CF-4178-A408-1382FE033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7DD824-ED5B-4B8B-975A-B1301AA8F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8FD21B-B6DF-4CD9-84C5-2D1112DAC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1E35E8-F1A5-45AB-B1C2-C841BD19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E7777B-31AC-4A14-8BA7-B3B06410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DE2D70-B048-4AE1-AD35-06CB73EF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0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B15FC-106B-4449-BC0A-767549CF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EAF839-244A-425C-955F-60032391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E703A-C1D2-4946-87DE-EF86389D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D9F7EE-A74E-4598-A247-4B5BA639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1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4FC1D9-B816-445C-8920-ACC01529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E1455-1870-4B21-AC05-6F440ED3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904A6-CA54-4C6B-8EA3-901C8E23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4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E3D7-E3E8-4017-B1FE-F3368D52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C0CAF-2CE1-44D6-ABF7-1C541426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1F80F-93AF-407A-B463-71093D049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F75E4-6774-4AA9-8ADB-17E613B8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F7454-C6F3-41AF-A654-243E1541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5350B-2CF1-43B1-8813-ADC30933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8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05052-5D47-4E57-9578-26EB77FD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4B2BD1-FF4C-4EB9-B433-9A4DBCAE8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8FE99-4E02-49C5-A039-10E8A2C7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09CA3-6F31-44DE-BDEB-F06FF3F5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E9074-D540-4C0B-AB21-A2B3371C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89FA0-A80C-4FC2-BAA2-AA327C8C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5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B46202-BDBC-4871-ABCD-B373920E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2E88F-A99A-4B5E-8B48-46399066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D2CD5-50F1-49EC-BF2E-A3314CE11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0F56-023A-44FC-AA2C-87F73A3D3B7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7F13B-4573-4134-AD4A-92B66797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D917B-FC92-42D0-A04C-017210C83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D06C-EB37-4C07-821D-E10EA81F9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D13A2B-D475-49F7-8461-48EE46D56ED0}"/>
              </a:ext>
            </a:extLst>
          </p:cNvPr>
          <p:cNvSpPr/>
          <p:nvPr/>
        </p:nvSpPr>
        <p:spPr>
          <a:xfrm>
            <a:off x="1150375" y="1700980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Launch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ED94295-9D8C-4631-A11A-8F172B0BA70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87679" y="2050026"/>
            <a:ext cx="1155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A78C72D-E138-47CF-8BC4-B9FE3D34DFF3}"/>
              </a:ext>
            </a:extLst>
          </p:cNvPr>
          <p:cNvSpPr txBox="1"/>
          <p:nvPr/>
        </p:nvSpPr>
        <p:spPr>
          <a:xfrm>
            <a:off x="2295834" y="1783499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程序启动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F796D6-B64C-456B-AB99-D04098F11AE8}"/>
              </a:ext>
            </a:extLst>
          </p:cNvPr>
          <p:cNvSpPr/>
          <p:nvPr/>
        </p:nvSpPr>
        <p:spPr>
          <a:xfrm>
            <a:off x="3342969" y="1696064"/>
            <a:ext cx="1047136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Show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AA3C029-2627-4530-B2C1-99670618B31F}"/>
              </a:ext>
            </a:extLst>
          </p:cNvPr>
          <p:cNvCxnSpPr>
            <a:cxnSpLocks/>
          </p:cNvCxnSpPr>
          <p:nvPr/>
        </p:nvCxnSpPr>
        <p:spPr>
          <a:xfrm>
            <a:off x="3726427" y="2394155"/>
            <a:ext cx="0" cy="81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0015F69-43DB-44A7-A446-0B0805EA3AFE}"/>
              </a:ext>
            </a:extLst>
          </p:cNvPr>
          <p:cNvCxnSpPr>
            <a:cxnSpLocks/>
          </p:cNvCxnSpPr>
          <p:nvPr/>
        </p:nvCxnSpPr>
        <p:spPr>
          <a:xfrm>
            <a:off x="4036144" y="2394155"/>
            <a:ext cx="0" cy="81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D2C0BE3-F54B-40E3-ADF1-89FDF16C9FAB}"/>
              </a:ext>
            </a:extLst>
          </p:cNvPr>
          <p:cNvSpPr txBox="1"/>
          <p:nvPr/>
        </p:nvSpPr>
        <p:spPr>
          <a:xfrm>
            <a:off x="3052917" y="265576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后台运行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EF232A-62A3-4C1A-BA41-179AA76F3D5D}"/>
              </a:ext>
            </a:extLst>
          </p:cNvPr>
          <p:cNvSpPr txBox="1"/>
          <p:nvPr/>
        </p:nvSpPr>
        <p:spPr>
          <a:xfrm>
            <a:off x="3996816" y="267138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前台运行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6EE253-64EA-4B8C-9C75-8EEAC0EFA854}"/>
              </a:ext>
            </a:extLst>
          </p:cNvPr>
          <p:cNvSpPr txBox="1"/>
          <p:nvPr/>
        </p:nvSpPr>
        <p:spPr>
          <a:xfrm>
            <a:off x="4549878" y="1779366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页面加载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943721B-75DD-4D5F-B78B-15A50808203C}"/>
              </a:ext>
            </a:extLst>
          </p:cNvPr>
          <p:cNvCxnSpPr>
            <a:cxnSpLocks/>
          </p:cNvCxnSpPr>
          <p:nvPr/>
        </p:nvCxnSpPr>
        <p:spPr>
          <a:xfrm flipV="1">
            <a:off x="4424521" y="2057746"/>
            <a:ext cx="943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6413CFC-0F07-40C7-9E6C-3707644200C8}"/>
              </a:ext>
            </a:extLst>
          </p:cNvPr>
          <p:cNvSpPr/>
          <p:nvPr/>
        </p:nvSpPr>
        <p:spPr>
          <a:xfrm>
            <a:off x="5388082" y="1705896"/>
            <a:ext cx="1047136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Load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5AE47DA-C4A9-487C-945E-068C9A590B07}"/>
              </a:ext>
            </a:extLst>
          </p:cNvPr>
          <p:cNvCxnSpPr>
            <a:cxnSpLocks/>
          </p:cNvCxnSpPr>
          <p:nvPr/>
        </p:nvCxnSpPr>
        <p:spPr>
          <a:xfrm flipV="1">
            <a:off x="6479463" y="2053886"/>
            <a:ext cx="943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CC53962-F595-4408-BD51-ACF26EB57209}"/>
              </a:ext>
            </a:extLst>
          </p:cNvPr>
          <p:cNvSpPr/>
          <p:nvPr/>
        </p:nvSpPr>
        <p:spPr>
          <a:xfrm>
            <a:off x="7452852" y="1705896"/>
            <a:ext cx="1032393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Show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C5FE60-5BD9-4EA4-9924-06ED32BE2490}"/>
              </a:ext>
            </a:extLst>
          </p:cNvPr>
          <p:cNvCxnSpPr>
            <a:cxnSpLocks/>
          </p:cNvCxnSpPr>
          <p:nvPr/>
        </p:nvCxnSpPr>
        <p:spPr>
          <a:xfrm flipV="1">
            <a:off x="8485245" y="2057746"/>
            <a:ext cx="943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0F881E8-07EC-4989-B3B5-E7B917F6665A}"/>
              </a:ext>
            </a:extLst>
          </p:cNvPr>
          <p:cNvSpPr/>
          <p:nvPr/>
        </p:nvSpPr>
        <p:spPr>
          <a:xfrm>
            <a:off x="9429142" y="1711595"/>
            <a:ext cx="1032393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Ready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0B1A22-E092-41D7-9C30-88F20613A21F}"/>
              </a:ext>
            </a:extLst>
          </p:cNvPr>
          <p:cNvSpPr/>
          <p:nvPr/>
        </p:nvSpPr>
        <p:spPr>
          <a:xfrm>
            <a:off x="7452852" y="176980"/>
            <a:ext cx="1032393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Unload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C763356-0D92-449D-9B42-B2F6E8F64EF3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69048" y="875071"/>
            <a:ext cx="1" cy="82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039BF4E-F500-4AF1-BEA8-3E9788F875CC}"/>
              </a:ext>
            </a:extLst>
          </p:cNvPr>
          <p:cNvSpPr txBox="1"/>
          <p:nvPr/>
        </p:nvSpPr>
        <p:spPr>
          <a:xfrm>
            <a:off x="8554072" y="1779366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初次渲染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6B795B7-33A8-4904-B7DB-E8645D3392ED}"/>
              </a:ext>
            </a:extLst>
          </p:cNvPr>
          <p:cNvSpPr txBox="1"/>
          <p:nvPr/>
        </p:nvSpPr>
        <p:spPr>
          <a:xfrm>
            <a:off x="7978894" y="1064116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页面卸载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806A72-80A7-4666-BEDD-28A15B643CDC}"/>
              </a:ext>
            </a:extLst>
          </p:cNvPr>
          <p:cNvSpPr/>
          <p:nvPr/>
        </p:nvSpPr>
        <p:spPr>
          <a:xfrm>
            <a:off x="3341353" y="3232612"/>
            <a:ext cx="1047136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Hide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021F77-821A-4246-9EC0-0D8CDA049E34}"/>
              </a:ext>
            </a:extLst>
          </p:cNvPr>
          <p:cNvSpPr/>
          <p:nvPr/>
        </p:nvSpPr>
        <p:spPr>
          <a:xfrm>
            <a:off x="7462697" y="3232611"/>
            <a:ext cx="1032393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Hide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A18E694-2787-4BD8-AA6F-2A9ECC18DDEE}"/>
              </a:ext>
            </a:extLst>
          </p:cNvPr>
          <p:cNvCxnSpPr>
            <a:cxnSpLocks/>
          </p:cNvCxnSpPr>
          <p:nvPr/>
        </p:nvCxnSpPr>
        <p:spPr>
          <a:xfrm>
            <a:off x="7801898" y="2416534"/>
            <a:ext cx="0" cy="81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C894EA8-7612-4AA2-ADC6-1C0CAB3E8899}"/>
              </a:ext>
            </a:extLst>
          </p:cNvPr>
          <p:cNvCxnSpPr>
            <a:cxnSpLocks/>
          </p:cNvCxnSpPr>
          <p:nvPr/>
        </p:nvCxnSpPr>
        <p:spPr>
          <a:xfrm>
            <a:off x="8141112" y="2416534"/>
            <a:ext cx="0" cy="81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A3337CA-9CC6-4AD2-8EFB-E6BFD7A8B2E4}"/>
              </a:ext>
            </a:extLst>
          </p:cNvPr>
          <p:cNvSpPr txBox="1"/>
          <p:nvPr/>
        </p:nvSpPr>
        <p:spPr>
          <a:xfrm>
            <a:off x="7071801" y="266840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页面隐藏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8F8105-966A-4958-A0C5-421BFD06C4D9}"/>
              </a:ext>
            </a:extLst>
          </p:cNvPr>
          <p:cNvSpPr txBox="1"/>
          <p:nvPr/>
        </p:nvSpPr>
        <p:spPr>
          <a:xfrm>
            <a:off x="8129652" y="267138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页面显示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9E7D144-AA4F-4FCA-B7D5-5CAB0881A11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403232" y="3581657"/>
            <a:ext cx="30594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E65462D-95AC-4298-A135-9A7A8170DBA2}"/>
              </a:ext>
            </a:extLst>
          </p:cNvPr>
          <p:cNvSpPr txBox="1"/>
          <p:nvPr/>
        </p:nvSpPr>
        <p:spPr>
          <a:xfrm>
            <a:off x="4945625" y="3303276"/>
            <a:ext cx="2126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切换后台运行时，先隐藏页面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6870C78F-D04E-43DD-8590-1B0C1ADF0164}"/>
              </a:ext>
            </a:extLst>
          </p:cNvPr>
          <p:cNvCxnSpPr>
            <a:cxnSpLocks/>
            <a:stCxn id="10" idx="0"/>
            <a:endCxn id="21" idx="0"/>
          </p:cNvCxnSpPr>
          <p:nvPr/>
        </p:nvCxnSpPr>
        <p:spPr>
          <a:xfrm rot="16200000" flipH="1">
            <a:off x="5912877" y="-350276"/>
            <a:ext cx="9832" cy="4102512"/>
          </a:xfrm>
          <a:prstGeom prst="curvedConnector3">
            <a:avLst>
              <a:gd name="adj1" fmla="val -5525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099BFB0-8124-4CBA-B871-9289C5001700}"/>
              </a:ext>
            </a:extLst>
          </p:cNvPr>
          <p:cNvSpPr txBox="1"/>
          <p:nvPr/>
        </p:nvSpPr>
        <p:spPr>
          <a:xfrm>
            <a:off x="4896469" y="1182706"/>
            <a:ext cx="2126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切换前台运行时，显示页面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BFA989B-D571-4263-A762-193AC7508819}"/>
              </a:ext>
            </a:extLst>
          </p:cNvPr>
          <p:cNvSpPr/>
          <p:nvPr/>
        </p:nvSpPr>
        <p:spPr>
          <a:xfrm>
            <a:off x="9429141" y="2701933"/>
            <a:ext cx="2281091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onReachBottom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81F1D31-0B36-489E-BDCF-D0F6F00017B6}"/>
              </a:ext>
            </a:extLst>
          </p:cNvPr>
          <p:cNvSpPr/>
          <p:nvPr/>
        </p:nvSpPr>
        <p:spPr>
          <a:xfrm>
            <a:off x="9429932" y="3581656"/>
            <a:ext cx="2280300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onPullDownRefresh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E19E92-0037-45FD-B468-7CBFA0A0D3E2}"/>
              </a:ext>
            </a:extLst>
          </p:cNvPr>
          <p:cNvSpPr/>
          <p:nvPr/>
        </p:nvSpPr>
        <p:spPr>
          <a:xfrm>
            <a:off x="9429142" y="4461379"/>
            <a:ext cx="2281093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onShareAppMessage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779FE1A-E81A-41FD-A212-4E5C91A5C97A}"/>
              </a:ext>
            </a:extLst>
          </p:cNvPr>
          <p:cNvSpPr txBox="1"/>
          <p:nvPr/>
        </p:nvSpPr>
        <p:spPr>
          <a:xfrm>
            <a:off x="10064934" y="2701933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页面触底刷新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928EA70-62EC-4CF2-BAEF-B491F2163B58}"/>
              </a:ext>
            </a:extLst>
          </p:cNvPr>
          <p:cNvSpPr txBox="1"/>
          <p:nvPr/>
        </p:nvSpPr>
        <p:spPr>
          <a:xfrm>
            <a:off x="10064934" y="3561466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页面下拉刷新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29FFC73-0002-4535-A007-9EC4B9B0E34D}"/>
              </a:ext>
            </a:extLst>
          </p:cNvPr>
          <p:cNvSpPr txBox="1"/>
          <p:nvPr/>
        </p:nvSpPr>
        <p:spPr>
          <a:xfrm>
            <a:off x="10064934" y="4461379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页面右上分享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CAA8DCA-F7A9-4251-A22F-3E50192F91A1}"/>
              </a:ext>
            </a:extLst>
          </p:cNvPr>
          <p:cNvSpPr txBox="1"/>
          <p:nvPr/>
        </p:nvSpPr>
        <p:spPr>
          <a:xfrm>
            <a:off x="1132353" y="4213545"/>
            <a:ext cx="7978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①小程序初始化配置挂载到</a:t>
            </a:r>
            <a:r>
              <a:rPr lang="en-US" altLang="zh-CN" dirty="0" err="1"/>
              <a:t>onLaunch</a:t>
            </a:r>
            <a:r>
              <a:rPr lang="en-US" altLang="zh-CN" dirty="0"/>
              <a:t>,</a:t>
            </a:r>
            <a:r>
              <a:rPr lang="zh-CN" altLang="en-US" dirty="0"/>
              <a:t>页面初始化挂载</a:t>
            </a:r>
            <a:r>
              <a:rPr lang="en-US" altLang="zh-CN" dirty="0" err="1"/>
              <a:t>onLoad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②路由传参通过</a:t>
            </a:r>
            <a:r>
              <a:rPr lang="en-US" altLang="zh-CN" dirty="0" err="1"/>
              <a:t>onLoad</a:t>
            </a:r>
            <a:r>
              <a:rPr lang="en-US" altLang="zh-CN" dirty="0"/>
              <a:t>(options)</a:t>
            </a:r>
            <a:r>
              <a:rPr lang="zh-CN" altLang="en-US" dirty="0"/>
              <a:t>中的</a:t>
            </a:r>
            <a:r>
              <a:rPr lang="en-US" altLang="zh-CN" dirty="0"/>
              <a:t>options</a:t>
            </a:r>
            <a:r>
              <a:rPr lang="zh-CN" altLang="en-US"/>
              <a:t>获取。</a:t>
            </a:r>
            <a:endParaRPr lang="en-US" altLang="zh-CN" dirty="0"/>
          </a:p>
          <a:p>
            <a:r>
              <a:rPr lang="zh-CN" altLang="en-US" dirty="0"/>
              <a:t>③页面数据接口调用挂载</a:t>
            </a:r>
            <a:r>
              <a:rPr lang="en-US" altLang="zh-CN" dirty="0" err="1"/>
              <a:t>onShow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④页面数据销毁挂载</a:t>
            </a:r>
            <a:r>
              <a:rPr lang="en-US" altLang="zh-CN" dirty="0" err="1"/>
              <a:t>unLoad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⑤定时器清除挂载</a:t>
            </a:r>
            <a:r>
              <a:rPr lang="en-US" altLang="zh-CN" dirty="0" err="1"/>
              <a:t>onHide</a:t>
            </a:r>
            <a:r>
              <a:rPr lang="zh-CN" altLang="en-US" dirty="0"/>
              <a:t>。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D3F436-180D-4B43-A7F3-6E172EEFA568}"/>
              </a:ext>
            </a:extLst>
          </p:cNvPr>
          <p:cNvSpPr/>
          <p:nvPr/>
        </p:nvSpPr>
        <p:spPr>
          <a:xfrm>
            <a:off x="9429140" y="5370334"/>
            <a:ext cx="2281091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onError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42A791D-A090-483F-A738-3A4F7666A80C}"/>
              </a:ext>
            </a:extLst>
          </p:cNvPr>
          <p:cNvSpPr txBox="1"/>
          <p:nvPr/>
        </p:nvSpPr>
        <p:spPr>
          <a:xfrm>
            <a:off x="10064934" y="5370334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页面异常报错</a:t>
            </a:r>
          </a:p>
        </p:txBody>
      </p:sp>
    </p:spTree>
    <p:extLst>
      <p:ext uri="{BB962C8B-B14F-4D97-AF65-F5344CB8AC3E}">
        <p14:creationId xmlns:p14="http://schemas.microsoft.com/office/powerpoint/2010/main" val="217084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3D5F1E-09B3-45B8-B9FD-E2C68B3B0F67}"/>
              </a:ext>
            </a:extLst>
          </p:cNvPr>
          <p:cNvSpPr/>
          <p:nvPr/>
        </p:nvSpPr>
        <p:spPr>
          <a:xfrm>
            <a:off x="1015414" y="5002661"/>
            <a:ext cx="1795244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首页搜索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27A371-9B22-48CC-B4A7-C25461773F3B}"/>
              </a:ext>
            </a:extLst>
          </p:cNvPr>
          <p:cNvSpPr/>
          <p:nvPr/>
        </p:nvSpPr>
        <p:spPr>
          <a:xfrm>
            <a:off x="1015414" y="2934004"/>
            <a:ext cx="1795244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订单类别页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5FFF08D-AEC9-4C19-92C0-37B34E384AE9}"/>
              </a:ext>
            </a:extLst>
          </p:cNvPr>
          <p:cNvSpPr/>
          <p:nvPr/>
        </p:nvSpPr>
        <p:spPr>
          <a:xfrm>
            <a:off x="1015414" y="3968332"/>
            <a:ext cx="1795244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订单类别页搜索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CDFE48D-10EC-4A9F-8B83-E46680F2A73E}"/>
              </a:ext>
            </a:extLst>
          </p:cNvPr>
          <p:cNvSpPr/>
          <p:nvPr/>
        </p:nvSpPr>
        <p:spPr>
          <a:xfrm>
            <a:off x="1007119" y="639741"/>
            <a:ext cx="1795244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首页搜索“</a:t>
            </a:r>
            <a:r>
              <a:rPr lang="en-US" altLang="zh-CN" dirty="0"/>
              <a:t>manager</a:t>
            </a:r>
            <a:r>
              <a:rPr lang="zh-CN" altLang="en-US" dirty="0"/>
              <a:t>”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20021DB-5DE8-44E0-870E-43FDC8884F8D}"/>
              </a:ext>
            </a:extLst>
          </p:cNvPr>
          <p:cNvSpPr/>
          <p:nvPr/>
        </p:nvSpPr>
        <p:spPr>
          <a:xfrm>
            <a:off x="4349848" y="637527"/>
            <a:ext cx="1795244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后台管理平台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2D7FB7-EFEC-4C0E-8B51-752C38E7988D}"/>
              </a:ext>
            </a:extLst>
          </p:cNvPr>
          <p:cNvSpPr/>
          <p:nvPr/>
        </p:nvSpPr>
        <p:spPr>
          <a:xfrm>
            <a:off x="3576105" y="3968332"/>
            <a:ext cx="1373400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170BF7-8B5F-4B15-AF54-F40A61F7FA0C}"/>
              </a:ext>
            </a:extLst>
          </p:cNvPr>
          <p:cNvSpPr/>
          <p:nvPr/>
        </p:nvSpPr>
        <p:spPr>
          <a:xfrm>
            <a:off x="5495193" y="3947193"/>
            <a:ext cx="1373400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订单详情页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BC42EEE-21D9-4859-A120-F8CE75DADEF3}"/>
              </a:ext>
            </a:extLst>
          </p:cNvPr>
          <p:cNvSpPr/>
          <p:nvPr/>
        </p:nvSpPr>
        <p:spPr>
          <a:xfrm>
            <a:off x="7831449" y="4375430"/>
            <a:ext cx="1373400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用户个性标签页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2DAD86-9B1A-4E54-90B7-5B66FAAC833E}"/>
              </a:ext>
            </a:extLst>
          </p:cNvPr>
          <p:cNvSpPr/>
          <p:nvPr/>
        </p:nvSpPr>
        <p:spPr>
          <a:xfrm>
            <a:off x="10065336" y="4375430"/>
            <a:ext cx="1795244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用户最新发布页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04FCBC7-B881-4987-805E-64E52E2DC98F}"/>
              </a:ext>
            </a:extLst>
          </p:cNvPr>
          <p:cNvSpPr/>
          <p:nvPr/>
        </p:nvSpPr>
        <p:spPr>
          <a:xfrm>
            <a:off x="7831449" y="3506764"/>
            <a:ext cx="1373400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我的接单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B1B6D19-A5B2-4233-B65E-AE9CBC4A03C8}"/>
              </a:ext>
            </a:extLst>
          </p:cNvPr>
          <p:cNvSpPr/>
          <p:nvPr/>
        </p:nvSpPr>
        <p:spPr>
          <a:xfrm>
            <a:off x="1007119" y="1692326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教材课本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E125FE4-63D7-47EC-BEC1-7DC44F0A574D}"/>
              </a:ext>
            </a:extLst>
          </p:cNvPr>
          <p:cNvSpPr/>
          <p:nvPr/>
        </p:nvSpPr>
        <p:spPr>
          <a:xfrm>
            <a:off x="2913375" y="1692326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考研资料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3B3AF73-8F75-4CB8-BE7B-D63101C0A19D}"/>
              </a:ext>
            </a:extLst>
          </p:cNvPr>
          <p:cNvSpPr/>
          <p:nvPr/>
        </p:nvSpPr>
        <p:spPr>
          <a:xfrm>
            <a:off x="4770540" y="1675918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寝室用品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23CF0E2-1F20-49F6-B3ED-3474A9CB0F8C}"/>
              </a:ext>
            </a:extLst>
          </p:cNvPr>
          <p:cNvSpPr/>
          <p:nvPr/>
        </p:nvSpPr>
        <p:spPr>
          <a:xfrm>
            <a:off x="6627707" y="1675918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01BD9B5-668E-40D5-BFCB-67A9173E2D7B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802363" y="989865"/>
            <a:ext cx="1547485" cy="1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CE466F3-E57B-4859-82A9-0F845B6FC7D9}"/>
              </a:ext>
            </a:extLst>
          </p:cNvPr>
          <p:cNvSpPr txBox="1"/>
          <p:nvPr/>
        </p:nvSpPr>
        <p:spPr>
          <a:xfrm>
            <a:off x="3226163" y="637527"/>
            <a:ext cx="77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跳转</a:t>
            </a: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0809B94B-4E55-410B-A203-134F77BEFF9C}"/>
              </a:ext>
            </a:extLst>
          </p:cNvPr>
          <p:cNvSpPr/>
          <p:nvPr/>
        </p:nvSpPr>
        <p:spPr>
          <a:xfrm rot="5400000">
            <a:off x="4214871" y="-273143"/>
            <a:ext cx="525073" cy="5800554"/>
          </a:xfrm>
          <a:prstGeom prst="rightBrace">
            <a:avLst>
              <a:gd name="adj1" fmla="val 8333"/>
              <a:gd name="adj2" fmla="val 90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FC5F2D0-B639-4CA1-8682-88B081238668}"/>
              </a:ext>
            </a:extLst>
          </p:cNvPr>
          <p:cNvSpPr txBox="1"/>
          <p:nvPr/>
        </p:nvSpPr>
        <p:spPr>
          <a:xfrm>
            <a:off x="2141588" y="2613048"/>
            <a:ext cx="77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跳转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E3364991-A6AA-4B37-BA7C-58C67C81AFEF}"/>
              </a:ext>
            </a:extLst>
          </p:cNvPr>
          <p:cNvSpPr/>
          <p:nvPr/>
        </p:nvSpPr>
        <p:spPr>
          <a:xfrm>
            <a:off x="2913375" y="3429000"/>
            <a:ext cx="530325" cy="1778282"/>
          </a:xfrm>
          <a:prstGeom prst="rightBrace">
            <a:avLst>
              <a:gd name="adj1" fmla="val 8333"/>
              <a:gd name="adj2" fmla="val 514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5EE1F9A-C990-407C-8897-7AECEBF4AFC3}"/>
              </a:ext>
            </a:extLst>
          </p:cNvPr>
          <p:cNvSpPr txBox="1"/>
          <p:nvPr/>
        </p:nvSpPr>
        <p:spPr>
          <a:xfrm>
            <a:off x="2771855" y="4178008"/>
            <a:ext cx="77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跳转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A246D5C-8E4B-421E-A147-A4079C3FA2D8}"/>
              </a:ext>
            </a:extLst>
          </p:cNvPr>
          <p:cNvSpPr txBox="1"/>
          <p:nvPr/>
        </p:nvSpPr>
        <p:spPr>
          <a:xfrm>
            <a:off x="4914189" y="3930198"/>
            <a:ext cx="77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跳转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8568B7D-C01E-4A5B-934E-392416AE97C7}"/>
              </a:ext>
            </a:extLst>
          </p:cNvPr>
          <p:cNvCxnSpPr>
            <a:cxnSpLocks/>
          </p:cNvCxnSpPr>
          <p:nvPr/>
        </p:nvCxnSpPr>
        <p:spPr>
          <a:xfrm>
            <a:off x="4949616" y="4310309"/>
            <a:ext cx="521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00D41DF-42CE-4A0B-8B2D-7A3105FA1DFC}"/>
              </a:ext>
            </a:extLst>
          </p:cNvPr>
          <p:cNvCxnSpPr>
            <a:cxnSpLocks/>
          </p:cNvCxnSpPr>
          <p:nvPr/>
        </p:nvCxnSpPr>
        <p:spPr>
          <a:xfrm>
            <a:off x="6889133" y="4110499"/>
            <a:ext cx="9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96792F2-14DA-4288-9EB6-7A783B4D2021}"/>
              </a:ext>
            </a:extLst>
          </p:cNvPr>
          <p:cNvCxnSpPr>
            <a:cxnSpLocks/>
          </p:cNvCxnSpPr>
          <p:nvPr/>
        </p:nvCxnSpPr>
        <p:spPr>
          <a:xfrm>
            <a:off x="6868593" y="4487876"/>
            <a:ext cx="96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D4B970B9-4681-475A-B4F1-B46FD20296EB}"/>
              </a:ext>
            </a:extLst>
          </p:cNvPr>
          <p:cNvSpPr txBox="1"/>
          <p:nvPr/>
        </p:nvSpPr>
        <p:spPr>
          <a:xfrm>
            <a:off x="7011118" y="3700816"/>
            <a:ext cx="77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跳转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86DA51A-DBBF-4CA6-8EB4-AD984C548D9E}"/>
              </a:ext>
            </a:extLst>
          </p:cNvPr>
          <p:cNvSpPr txBox="1"/>
          <p:nvPr/>
        </p:nvSpPr>
        <p:spPr>
          <a:xfrm>
            <a:off x="7028387" y="4509219"/>
            <a:ext cx="77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跳转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1232B3C-D27F-46AC-B870-E3DB050EA035}"/>
              </a:ext>
            </a:extLst>
          </p:cNvPr>
          <p:cNvCxnSpPr>
            <a:cxnSpLocks/>
          </p:cNvCxnSpPr>
          <p:nvPr/>
        </p:nvCxnSpPr>
        <p:spPr>
          <a:xfrm>
            <a:off x="9123020" y="4745837"/>
            <a:ext cx="942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8A498E1-1FC5-49F4-BE25-A2DDAEADFDBD}"/>
              </a:ext>
            </a:extLst>
          </p:cNvPr>
          <p:cNvSpPr txBox="1"/>
          <p:nvPr/>
        </p:nvSpPr>
        <p:spPr>
          <a:xfrm>
            <a:off x="9293549" y="4394153"/>
            <a:ext cx="77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跳转</a:t>
            </a:r>
          </a:p>
        </p:txBody>
      </p:sp>
    </p:spTree>
    <p:extLst>
      <p:ext uri="{BB962C8B-B14F-4D97-AF65-F5344CB8AC3E}">
        <p14:creationId xmlns:p14="http://schemas.microsoft.com/office/powerpoint/2010/main" val="412575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CE8540-978B-489E-AFBE-4DE7CAD8116A}"/>
              </a:ext>
            </a:extLst>
          </p:cNvPr>
          <p:cNvSpPr/>
          <p:nvPr/>
        </p:nvSpPr>
        <p:spPr>
          <a:xfrm>
            <a:off x="417688" y="745067"/>
            <a:ext cx="5949245" cy="510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3729B3E-D3C8-4BD1-BBF9-072CF674DD31}"/>
              </a:ext>
            </a:extLst>
          </p:cNvPr>
          <p:cNvSpPr/>
          <p:nvPr/>
        </p:nvSpPr>
        <p:spPr>
          <a:xfrm>
            <a:off x="5825067" y="877711"/>
            <a:ext cx="5678311" cy="510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8E0C50F0-E300-4F74-AB11-EF16C07D56E1}"/>
              </a:ext>
            </a:extLst>
          </p:cNvPr>
          <p:cNvSpPr/>
          <p:nvPr/>
        </p:nvSpPr>
        <p:spPr>
          <a:xfrm>
            <a:off x="581377" y="2381956"/>
            <a:ext cx="2483555" cy="1298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高效开发</a:t>
            </a:r>
            <a:endParaRPr lang="en-US" altLang="zh-CN" b="1" dirty="0"/>
          </a:p>
          <a:p>
            <a:pPr algn="ctr"/>
            <a:r>
              <a:rPr lang="en-US" altLang="zh-CN" dirty="0"/>
              <a:t>Serverless</a:t>
            </a:r>
            <a:r>
              <a:rPr lang="zh-CN" altLang="en-US" dirty="0"/>
              <a:t>前后端一体化开发模式，免运维，免联调，沟通成本低。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54FF46-A8F5-4721-B043-0AD843DF8577}"/>
              </a:ext>
            </a:extLst>
          </p:cNvPr>
          <p:cNvSpPr/>
          <p:nvPr/>
        </p:nvSpPr>
        <p:spPr>
          <a:xfrm>
            <a:off x="1823155" y="1219200"/>
            <a:ext cx="2929467" cy="49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云开发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20EA330-5984-4EDD-AE62-4EC060A4FB2B}"/>
              </a:ext>
            </a:extLst>
          </p:cNvPr>
          <p:cNvSpPr/>
          <p:nvPr/>
        </p:nvSpPr>
        <p:spPr>
          <a:xfrm>
            <a:off x="7453485" y="1267178"/>
            <a:ext cx="2929467" cy="49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传统开发</a:t>
            </a:r>
          </a:p>
        </p:txBody>
      </p:sp>
      <p:sp>
        <p:nvSpPr>
          <p:cNvPr id="63" name="矩形: 对角圆角 62">
            <a:extLst>
              <a:ext uri="{FF2B5EF4-FFF2-40B4-BE49-F238E27FC236}">
                <a16:creationId xmlns:a16="http://schemas.microsoft.com/office/drawing/2014/main" id="{F0A4A066-55E9-4687-8572-6CB5761AC2CE}"/>
              </a:ext>
            </a:extLst>
          </p:cNvPr>
          <p:cNvSpPr/>
          <p:nvPr/>
        </p:nvSpPr>
        <p:spPr>
          <a:xfrm>
            <a:off x="3184877" y="2381956"/>
            <a:ext cx="2483555" cy="1298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节约成本</a:t>
            </a:r>
            <a:endParaRPr lang="en-US" altLang="zh-CN" b="1" dirty="0"/>
          </a:p>
          <a:p>
            <a:pPr algn="ctr"/>
            <a:r>
              <a:rPr lang="zh-CN" altLang="en-US" dirty="0"/>
              <a:t>灵活计费，极大节约资源成本，按需购买配额，可按需扩容。</a:t>
            </a:r>
          </a:p>
        </p:txBody>
      </p:sp>
      <p:sp>
        <p:nvSpPr>
          <p:cNvPr id="64" name="矩形: 对角圆角 63">
            <a:extLst>
              <a:ext uri="{FF2B5EF4-FFF2-40B4-BE49-F238E27FC236}">
                <a16:creationId xmlns:a16="http://schemas.microsoft.com/office/drawing/2014/main" id="{BD0BAE36-CA1A-4148-BBF2-21622B80D187}"/>
              </a:ext>
            </a:extLst>
          </p:cNvPr>
          <p:cNvSpPr/>
          <p:nvPr/>
        </p:nvSpPr>
        <p:spPr>
          <a:xfrm>
            <a:off x="581376" y="4018845"/>
            <a:ext cx="2483555" cy="1298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远程无忧</a:t>
            </a:r>
            <a:endParaRPr lang="en-US" altLang="zh-CN" b="1" dirty="0"/>
          </a:p>
          <a:p>
            <a:pPr algn="ctr"/>
            <a:r>
              <a:rPr lang="zh-CN" altLang="en-US" dirty="0"/>
              <a:t>由腾讯云提供专业技术支持，满足不同业务需求，弹性伸缩。</a:t>
            </a:r>
          </a:p>
        </p:txBody>
      </p:sp>
      <p:sp>
        <p:nvSpPr>
          <p:cNvPr id="65" name="矩形: 对角圆角 64">
            <a:extLst>
              <a:ext uri="{FF2B5EF4-FFF2-40B4-BE49-F238E27FC236}">
                <a16:creationId xmlns:a16="http://schemas.microsoft.com/office/drawing/2014/main" id="{971EEC21-BAAA-46D2-9D17-909FE0C5DBB1}"/>
              </a:ext>
            </a:extLst>
          </p:cNvPr>
          <p:cNvSpPr/>
          <p:nvPr/>
        </p:nvSpPr>
        <p:spPr>
          <a:xfrm>
            <a:off x="3162299" y="4018845"/>
            <a:ext cx="2483555" cy="1298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能力丰富</a:t>
            </a:r>
            <a:endParaRPr lang="en-US" altLang="zh-CN" b="1" dirty="0"/>
          </a:p>
          <a:p>
            <a:pPr algn="ctr"/>
            <a:r>
              <a:rPr lang="zh-CN" altLang="en-US" dirty="0"/>
              <a:t>连接微信</a:t>
            </a:r>
            <a:r>
              <a:rPr lang="en-US" altLang="zh-CN" dirty="0"/>
              <a:t>150+</a:t>
            </a:r>
            <a:r>
              <a:rPr lang="zh-CN" altLang="en-US" dirty="0"/>
              <a:t>的云调用开放能力，以及数家</a:t>
            </a:r>
            <a:r>
              <a:rPr lang="en-US" altLang="zh-CN" dirty="0" err="1"/>
              <a:t>Saas</a:t>
            </a:r>
            <a:r>
              <a:rPr lang="zh-CN" altLang="en-US" dirty="0"/>
              <a:t>厂商能力。</a:t>
            </a:r>
          </a:p>
        </p:txBody>
      </p:sp>
      <p:sp>
        <p:nvSpPr>
          <p:cNvPr id="72" name="矩形: 对角圆角 71">
            <a:extLst>
              <a:ext uri="{FF2B5EF4-FFF2-40B4-BE49-F238E27FC236}">
                <a16:creationId xmlns:a16="http://schemas.microsoft.com/office/drawing/2014/main" id="{9EC3D525-46D7-4072-A5C8-D25279D61AE8}"/>
              </a:ext>
            </a:extLst>
          </p:cNvPr>
          <p:cNvSpPr/>
          <p:nvPr/>
        </p:nvSpPr>
        <p:spPr>
          <a:xfrm>
            <a:off x="6096001" y="2381956"/>
            <a:ext cx="2483555" cy="1298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低效开发</a:t>
            </a:r>
            <a:endParaRPr lang="en-US" altLang="zh-CN" b="1" dirty="0"/>
          </a:p>
          <a:p>
            <a:pPr algn="ctr"/>
            <a:r>
              <a:rPr lang="zh-CN" altLang="en-US" dirty="0"/>
              <a:t>过多的非业务逻辑需要处理，沟通成本大。</a:t>
            </a:r>
          </a:p>
        </p:txBody>
      </p:sp>
      <p:sp>
        <p:nvSpPr>
          <p:cNvPr id="73" name="矩形: 对角圆角 72">
            <a:extLst>
              <a:ext uri="{FF2B5EF4-FFF2-40B4-BE49-F238E27FC236}">
                <a16:creationId xmlns:a16="http://schemas.microsoft.com/office/drawing/2014/main" id="{F11D89CD-5B72-414B-841C-EE9148EA6A15}"/>
              </a:ext>
            </a:extLst>
          </p:cNvPr>
          <p:cNvSpPr/>
          <p:nvPr/>
        </p:nvSpPr>
        <p:spPr>
          <a:xfrm>
            <a:off x="8699501" y="2381956"/>
            <a:ext cx="2483555" cy="1298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资源投入高</a:t>
            </a:r>
            <a:endParaRPr lang="en-US" altLang="zh-CN" b="1" dirty="0"/>
          </a:p>
          <a:p>
            <a:pPr algn="ctr"/>
            <a:r>
              <a:rPr lang="zh-CN" altLang="en-US" dirty="0"/>
              <a:t>无论是物理托管，还是云主机维护，都需要较多的人力物力。</a:t>
            </a:r>
          </a:p>
        </p:txBody>
      </p:sp>
      <p:sp>
        <p:nvSpPr>
          <p:cNvPr id="74" name="矩形: 对角圆角 73">
            <a:extLst>
              <a:ext uri="{FF2B5EF4-FFF2-40B4-BE49-F238E27FC236}">
                <a16:creationId xmlns:a16="http://schemas.microsoft.com/office/drawing/2014/main" id="{A163D9B9-5126-4735-BC61-D502103802AA}"/>
              </a:ext>
            </a:extLst>
          </p:cNvPr>
          <p:cNvSpPr/>
          <p:nvPr/>
        </p:nvSpPr>
        <p:spPr>
          <a:xfrm>
            <a:off x="6096000" y="4018845"/>
            <a:ext cx="2483555" cy="1298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产品迭代慢</a:t>
            </a:r>
            <a:endParaRPr lang="en-US" altLang="zh-CN" b="1" dirty="0"/>
          </a:p>
          <a:p>
            <a:pPr algn="ctr"/>
            <a:r>
              <a:rPr lang="zh-CN" altLang="en-US" dirty="0"/>
              <a:t>前后端联调，资源存储，上线部署，数据库迁移。</a:t>
            </a:r>
          </a:p>
        </p:txBody>
      </p:sp>
      <p:sp>
        <p:nvSpPr>
          <p:cNvPr id="75" name="矩形: 对角圆角 74">
            <a:extLst>
              <a:ext uri="{FF2B5EF4-FFF2-40B4-BE49-F238E27FC236}">
                <a16:creationId xmlns:a16="http://schemas.microsoft.com/office/drawing/2014/main" id="{52D03B88-839E-42F3-BDA9-960830853CC2}"/>
              </a:ext>
            </a:extLst>
          </p:cNvPr>
          <p:cNvSpPr/>
          <p:nvPr/>
        </p:nvSpPr>
        <p:spPr>
          <a:xfrm>
            <a:off x="8676923" y="4018845"/>
            <a:ext cx="2483555" cy="1298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日常维护难</a:t>
            </a:r>
            <a:endParaRPr lang="en-US" altLang="zh-CN" b="1" dirty="0"/>
          </a:p>
          <a:p>
            <a:pPr algn="ctr"/>
            <a:r>
              <a:rPr lang="zh-CN" altLang="en-US" dirty="0"/>
              <a:t>需要时刻关注环境运行情况，管理相关资源配额，运维难度大。</a:t>
            </a:r>
          </a:p>
        </p:txBody>
      </p:sp>
    </p:spTree>
    <p:extLst>
      <p:ext uri="{BB962C8B-B14F-4D97-AF65-F5344CB8AC3E}">
        <p14:creationId xmlns:p14="http://schemas.microsoft.com/office/powerpoint/2010/main" val="10325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C81E56-D5D1-4C60-B43C-6A4F51CE1E34}"/>
              </a:ext>
            </a:extLst>
          </p:cNvPr>
          <p:cNvSpPr/>
          <p:nvPr/>
        </p:nvSpPr>
        <p:spPr>
          <a:xfrm>
            <a:off x="1320800" y="629355"/>
            <a:ext cx="9550400" cy="559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8AFF1-FCE2-4833-8737-0DDA605098E8}"/>
              </a:ext>
            </a:extLst>
          </p:cNvPr>
          <p:cNvSpPr/>
          <p:nvPr/>
        </p:nvSpPr>
        <p:spPr>
          <a:xfrm>
            <a:off x="1975556" y="993422"/>
            <a:ext cx="3928533" cy="4842934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9BA241-3A3C-4312-BAC0-5A2D0CA9C378}"/>
              </a:ext>
            </a:extLst>
          </p:cNvPr>
          <p:cNvSpPr txBox="1"/>
          <p:nvPr/>
        </p:nvSpPr>
        <p:spPr>
          <a:xfrm>
            <a:off x="2844800" y="1603022"/>
            <a:ext cx="23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微信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EE0173-C445-4308-9122-E66DF07D5E37}"/>
              </a:ext>
            </a:extLst>
          </p:cNvPr>
          <p:cNvSpPr/>
          <p:nvPr/>
        </p:nvSpPr>
        <p:spPr>
          <a:xfrm>
            <a:off x="2257776" y="2326733"/>
            <a:ext cx="3420535" cy="3307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D7FBEB-6B01-48D6-A758-2C420817002B}"/>
              </a:ext>
            </a:extLst>
          </p:cNvPr>
          <p:cNvSpPr txBox="1"/>
          <p:nvPr/>
        </p:nvSpPr>
        <p:spPr>
          <a:xfrm>
            <a:off x="2844799" y="2365022"/>
            <a:ext cx="23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小程序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B1B8CF7-84EA-40E1-833E-0FC403BDAF58}"/>
              </a:ext>
            </a:extLst>
          </p:cNvPr>
          <p:cNvSpPr/>
          <p:nvPr/>
        </p:nvSpPr>
        <p:spPr>
          <a:xfrm>
            <a:off x="2449689" y="3025422"/>
            <a:ext cx="1394177" cy="970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WebView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4E433A7-21C7-48D4-8A15-DA7BD30E00CC}"/>
              </a:ext>
            </a:extLst>
          </p:cNvPr>
          <p:cNvSpPr/>
          <p:nvPr/>
        </p:nvSpPr>
        <p:spPr>
          <a:xfrm>
            <a:off x="4080934" y="3009710"/>
            <a:ext cx="1394177" cy="970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AppService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BC0173A-0403-4536-9628-1739DE9B8269}"/>
              </a:ext>
            </a:extLst>
          </p:cNvPr>
          <p:cNvSpPr/>
          <p:nvPr/>
        </p:nvSpPr>
        <p:spPr>
          <a:xfrm>
            <a:off x="2956276" y="4374254"/>
            <a:ext cx="2023533" cy="970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Native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72AEDB5-0E83-403A-A8FB-08B042ABBA6A}"/>
              </a:ext>
            </a:extLst>
          </p:cNvPr>
          <p:cNvSpPr/>
          <p:nvPr/>
        </p:nvSpPr>
        <p:spPr>
          <a:xfrm>
            <a:off x="8185151" y="1190176"/>
            <a:ext cx="2023533" cy="970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7811F8F-F686-47D4-8AC2-80E42F0689A7}"/>
              </a:ext>
            </a:extLst>
          </p:cNvPr>
          <p:cNvSpPr/>
          <p:nvPr/>
        </p:nvSpPr>
        <p:spPr>
          <a:xfrm>
            <a:off x="8185152" y="4663532"/>
            <a:ext cx="2023533" cy="970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AE554FC-E0D6-4C2D-81BA-2C57D48D239D}"/>
              </a:ext>
            </a:extLst>
          </p:cNvPr>
          <p:cNvSpPr/>
          <p:nvPr/>
        </p:nvSpPr>
        <p:spPr>
          <a:xfrm>
            <a:off x="8192911" y="2926854"/>
            <a:ext cx="2023533" cy="970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开发者工具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BFB70E3-BD96-46FF-85DD-17C563C6E3F1}"/>
              </a:ext>
            </a:extLst>
          </p:cNvPr>
          <p:cNvCxnSpPr/>
          <p:nvPr/>
        </p:nvCxnSpPr>
        <p:spPr>
          <a:xfrm flipV="1">
            <a:off x="9196917" y="2912533"/>
            <a:ext cx="3527" cy="1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4613BBB-A3F3-4F45-97B9-79C11215A19E}"/>
              </a:ext>
            </a:extLst>
          </p:cNvPr>
          <p:cNvCxnSpPr/>
          <p:nvPr/>
        </p:nvCxnSpPr>
        <p:spPr>
          <a:xfrm>
            <a:off x="9196917" y="273435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BB01D5F-DF2C-4D77-97AA-ACC5B6D75F08}"/>
              </a:ext>
            </a:extLst>
          </p:cNvPr>
          <p:cNvCxnSpPr>
            <a:cxnSpLocks/>
          </p:cNvCxnSpPr>
          <p:nvPr/>
        </p:nvCxnSpPr>
        <p:spPr>
          <a:xfrm flipV="1">
            <a:off x="8782756" y="2161021"/>
            <a:ext cx="0" cy="75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6D72049-90AD-49D7-8FD6-53986288CD64}"/>
              </a:ext>
            </a:extLst>
          </p:cNvPr>
          <p:cNvSpPr txBox="1"/>
          <p:nvPr/>
        </p:nvSpPr>
        <p:spPr>
          <a:xfrm>
            <a:off x="8873072" y="2220772"/>
            <a:ext cx="134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编译发布，版本更新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D8DA86F-2E66-4676-B413-378FCC6580CC}"/>
              </a:ext>
            </a:extLst>
          </p:cNvPr>
          <p:cNvCxnSpPr/>
          <p:nvPr/>
        </p:nvCxnSpPr>
        <p:spPr>
          <a:xfrm>
            <a:off x="5678311" y="253677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77098D7-3DF7-4D48-9125-B90D5DAAD803}"/>
              </a:ext>
            </a:extLst>
          </p:cNvPr>
          <p:cNvCxnSpPr>
            <a:cxnSpLocks/>
          </p:cNvCxnSpPr>
          <p:nvPr/>
        </p:nvCxnSpPr>
        <p:spPr>
          <a:xfrm flipH="1">
            <a:off x="5904089" y="4994531"/>
            <a:ext cx="2260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7751CA4-6ECA-42E5-8999-3DC95E3F7CF2}"/>
              </a:ext>
            </a:extLst>
          </p:cNvPr>
          <p:cNvCxnSpPr>
            <a:cxnSpLocks/>
          </p:cNvCxnSpPr>
          <p:nvPr/>
        </p:nvCxnSpPr>
        <p:spPr>
          <a:xfrm>
            <a:off x="5917142" y="5291665"/>
            <a:ext cx="2254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5D413AA4-4892-43A7-B0AC-C68B3AC8F006}"/>
              </a:ext>
            </a:extLst>
          </p:cNvPr>
          <p:cNvSpPr txBox="1"/>
          <p:nvPr/>
        </p:nvSpPr>
        <p:spPr>
          <a:xfrm>
            <a:off x="6558845" y="5311211"/>
            <a:ext cx="134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59048A4-7363-4431-B4A7-564E09D5B96E}"/>
              </a:ext>
            </a:extLst>
          </p:cNvPr>
          <p:cNvSpPr txBox="1"/>
          <p:nvPr/>
        </p:nvSpPr>
        <p:spPr>
          <a:xfrm>
            <a:off x="6580369" y="4558898"/>
            <a:ext cx="134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请求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9AF43B4-1C55-445B-96F7-BFCA0DBFD1C5}"/>
              </a:ext>
            </a:extLst>
          </p:cNvPr>
          <p:cNvCxnSpPr>
            <a:cxnSpLocks/>
          </p:cNvCxnSpPr>
          <p:nvPr/>
        </p:nvCxnSpPr>
        <p:spPr>
          <a:xfrm flipV="1">
            <a:off x="4442178" y="1764463"/>
            <a:ext cx="0" cy="75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AF224D5-18F4-430E-ABB5-67ED8E21FA02}"/>
              </a:ext>
            </a:extLst>
          </p:cNvPr>
          <p:cNvCxnSpPr>
            <a:cxnSpLocks/>
          </p:cNvCxnSpPr>
          <p:nvPr/>
        </p:nvCxnSpPr>
        <p:spPr>
          <a:xfrm>
            <a:off x="3498142" y="1769654"/>
            <a:ext cx="0" cy="74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9BD15FF-2AA8-4054-9554-834720C7D94E}"/>
              </a:ext>
            </a:extLst>
          </p:cNvPr>
          <p:cNvSpPr txBox="1"/>
          <p:nvPr/>
        </p:nvSpPr>
        <p:spPr>
          <a:xfrm>
            <a:off x="6096000" y="1047210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首次加载小程序包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1E86C8E-FCCA-4D89-B2D8-8145311D0705}"/>
              </a:ext>
            </a:extLst>
          </p:cNvPr>
          <p:cNvCxnSpPr>
            <a:cxnSpLocks/>
          </p:cNvCxnSpPr>
          <p:nvPr/>
        </p:nvCxnSpPr>
        <p:spPr>
          <a:xfrm flipH="1">
            <a:off x="5932312" y="1458285"/>
            <a:ext cx="2260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BFE613E-C98D-4914-AF33-8AE3ABC4562B}"/>
              </a:ext>
            </a:extLst>
          </p:cNvPr>
          <p:cNvSpPr txBox="1"/>
          <p:nvPr/>
        </p:nvSpPr>
        <p:spPr>
          <a:xfrm>
            <a:off x="6251919" y="177088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加载信息回传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875825B-BB36-48C5-9B4D-9049679B612D}"/>
              </a:ext>
            </a:extLst>
          </p:cNvPr>
          <p:cNvCxnSpPr>
            <a:cxnSpLocks/>
          </p:cNvCxnSpPr>
          <p:nvPr/>
        </p:nvCxnSpPr>
        <p:spPr>
          <a:xfrm>
            <a:off x="5937955" y="1764462"/>
            <a:ext cx="2254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748F4C60-6EFB-4F20-9E03-FC98C1BD9C0D}"/>
              </a:ext>
            </a:extLst>
          </p:cNvPr>
          <p:cNvSpPr txBox="1"/>
          <p:nvPr/>
        </p:nvSpPr>
        <p:spPr>
          <a:xfrm>
            <a:off x="2246488" y="1700158"/>
            <a:ext cx="150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热加载直接</a:t>
            </a:r>
            <a:endParaRPr lang="en-US" altLang="zh-CN" dirty="0"/>
          </a:p>
          <a:p>
            <a:r>
              <a:rPr lang="zh-CN" altLang="en-US" dirty="0"/>
              <a:t>后台切前台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C2ED746-7EAA-4A8A-9646-BC06D83313B0}"/>
              </a:ext>
            </a:extLst>
          </p:cNvPr>
          <p:cNvSpPr txBox="1"/>
          <p:nvPr/>
        </p:nvSpPr>
        <p:spPr>
          <a:xfrm>
            <a:off x="4476045" y="1704284"/>
            <a:ext cx="150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冷加载读取缓存更新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8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6673E5D-3C80-44CE-8408-BA583F72B157}"/>
              </a:ext>
            </a:extLst>
          </p:cNvPr>
          <p:cNvSpPr/>
          <p:nvPr/>
        </p:nvSpPr>
        <p:spPr>
          <a:xfrm>
            <a:off x="4009272" y="457765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我的关注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8620AD-976E-491C-BD03-7CA07A2DF7F6}"/>
              </a:ext>
            </a:extLst>
          </p:cNvPr>
          <p:cNvSpPr/>
          <p:nvPr/>
        </p:nvSpPr>
        <p:spPr>
          <a:xfrm>
            <a:off x="5747753" y="457765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个性标签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AD28325-2C0E-4104-9218-9EBF5AABE5C2}"/>
              </a:ext>
            </a:extLst>
          </p:cNvPr>
          <p:cNvSpPr/>
          <p:nvPr/>
        </p:nvSpPr>
        <p:spPr>
          <a:xfrm>
            <a:off x="7426205" y="449498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我的留言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B9A5544-6109-4E5F-8167-E8F834FE445A}"/>
              </a:ext>
            </a:extLst>
          </p:cNvPr>
          <p:cNvSpPr/>
          <p:nvPr/>
        </p:nvSpPr>
        <p:spPr>
          <a:xfrm>
            <a:off x="9164686" y="457765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意见反馈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3B7C839-F280-4487-8BF0-DE79CB2A94D1}"/>
              </a:ext>
            </a:extLst>
          </p:cNvPr>
          <p:cNvSpPr/>
          <p:nvPr/>
        </p:nvSpPr>
        <p:spPr>
          <a:xfrm>
            <a:off x="455733" y="4578936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当前卖出发布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05960DC-A622-4066-B8A7-BC47ADE41B51}"/>
              </a:ext>
            </a:extLst>
          </p:cNvPr>
          <p:cNvSpPr/>
          <p:nvPr/>
        </p:nvSpPr>
        <p:spPr>
          <a:xfrm>
            <a:off x="460966" y="2425231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我的接单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AE7801B-8AFF-4507-AD63-34F0F7263687}"/>
              </a:ext>
            </a:extLst>
          </p:cNvPr>
          <p:cNvSpPr/>
          <p:nvPr/>
        </p:nvSpPr>
        <p:spPr>
          <a:xfrm>
            <a:off x="455733" y="3874669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当前买入预约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B823ABE-879D-450D-9807-60412C705796}"/>
              </a:ext>
            </a:extLst>
          </p:cNvPr>
          <p:cNvSpPr/>
          <p:nvPr/>
        </p:nvSpPr>
        <p:spPr>
          <a:xfrm>
            <a:off x="455733" y="5283203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历史发单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E859D2-6737-4383-91B6-FD3ED9A160D0}"/>
              </a:ext>
            </a:extLst>
          </p:cNvPr>
          <p:cNvSpPr/>
          <p:nvPr/>
        </p:nvSpPr>
        <p:spPr>
          <a:xfrm>
            <a:off x="455733" y="3170402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历史接单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F0A348A-0D83-4F2E-A67B-2639DB9B3C28}"/>
              </a:ext>
            </a:extLst>
          </p:cNvPr>
          <p:cNvSpPr/>
          <p:nvPr/>
        </p:nvSpPr>
        <p:spPr>
          <a:xfrm>
            <a:off x="2242599" y="3874669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1C61385-07A2-41AA-AAAF-33F1E9CC1514}"/>
              </a:ext>
            </a:extLst>
          </p:cNvPr>
          <p:cNvSpPr/>
          <p:nvPr/>
        </p:nvSpPr>
        <p:spPr>
          <a:xfrm>
            <a:off x="4009272" y="3874669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订单详情页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4348D8E-8FDF-4618-940F-51CE5CC01E3D}"/>
              </a:ext>
            </a:extLst>
          </p:cNvPr>
          <p:cNvSpPr/>
          <p:nvPr/>
        </p:nvSpPr>
        <p:spPr>
          <a:xfrm>
            <a:off x="5747753" y="3868905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用户个性标签页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54DA680-D794-47F6-92C4-0009D4DE0ECE}"/>
              </a:ext>
            </a:extLst>
          </p:cNvPr>
          <p:cNvSpPr/>
          <p:nvPr/>
        </p:nvSpPr>
        <p:spPr>
          <a:xfrm>
            <a:off x="4009272" y="1641322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关注列表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643FB5F-05DE-4D7C-B289-D27D0299B1BD}"/>
              </a:ext>
            </a:extLst>
          </p:cNvPr>
          <p:cNvSpPr/>
          <p:nvPr/>
        </p:nvSpPr>
        <p:spPr>
          <a:xfrm>
            <a:off x="5747753" y="1641322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我的粉丝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4E470C9-6E05-4997-A0D1-979ECF5A451B}"/>
              </a:ext>
            </a:extLst>
          </p:cNvPr>
          <p:cNvSpPr/>
          <p:nvPr/>
        </p:nvSpPr>
        <p:spPr>
          <a:xfrm>
            <a:off x="7426205" y="1641264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留言列表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9243319-3502-412D-945A-81F51A806DB9}"/>
              </a:ext>
            </a:extLst>
          </p:cNvPr>
          <p:cNvSpPr/>
          <p:nvPr/>
        </p:nvSpPr>
        <p:spPr>
          <a:xfrm>
            <a:off x="7426205" y="2723216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留言会话</a:t>
            </a: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09187C74-6CED-4DDD-9511-A21571EB7276}"/>
              </a:ext>
            </a:extLst>
          </p:cNvPr>
          <p:cNvSpPr/>
          <p:nvPr/>
        </p:nvSpPr>
        <p:spPr>
          <a:xfrm>
            <a:off x="1781193" y="2842328"/>
            <a:ext cx="423026" cy="2660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4A289C4-C705-4226-822F-5A43BE087F0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547866" y="4166890"/>
            <a:ext cx="461406" cy="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404C65B-723A-4957-BDB6-4BDE156D03C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334732" y="809909"/>
            <a:ext cx="378171" cy="112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BE2D8FF-2B84-421C-A45D-9D30BFE3C15C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6410483" y="105373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CB260E6-1328-4257-8765-2DD850B965DC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6410483" y="1053735"/>
            <a:ext cx="0" cy="5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BFE8DF8-D476-402B-BADE-802013E2EC81}"/>
              </a:ext>
            </a:extLst>
          </p:cNvPr>
          <p:cNvSpPr/>
          <p:nvPr/>
        </p:nvSpPr>
        <p:spPr>
          <a:xfrm>
            <a:off x="5747753" y="2776842"/>
            <a:ext cx="1325460" cy="595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粉丝列表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B1ABA45-D437-4FB5-A3BB-151C28535396}"/>
              </a:ext>
            </a:extLst>
          </p:cNvPr>
          <p:cNvCxnSpPr>
            <a:cxnSpLocks/>
          </p:cNvCxnSpPr>
          <p:nvPr/>
        </p:nvCxnSpPr>
        <p:spPr>
          <a:xfrm>
            <a:off x="6410483" y="2245443"/>
            <a:ext cx="0" cy="50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E7152DF-1510-48AE-82F7-FBE9D5A7EDE7}"/>
              </a:ext>
            </a:extLst>
          </p:cNvPr>
          <p:cNvCxnSpPr>
            <a:cxnSpLocks/>
          </p:cNvCxnSpPr>
          <p:nvPr/>
        </p:nvCxnSpPr>
        <p:spPr>
          <a:xfrm>
            <a:off x="4672002" y="1045468"/>
            <a:ext cx="0" cy="5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E05A1FE-A9F6-4831-9173-1D6E40330D82}"/>
              </a:ext>
            </a:extLst>
          </p:cNvPr>
          <p:cNvCxnSpPr>
            <a:cxnSpLocks/>
          </p:cNvCxnSpPr>
          <p:nvPr/>
        </p:nvCxnSpPr>
        <p:spPr>
          <a:xfrm flipH="1">
            <a:off x="5334732" y="743796"/>
            <a:ext cx="43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5A98A0A-79FD-45F3-928F-F829C956B3C7}"/>
              </a:ext>
            </a:extLst>
          </p:cNvPr>
          <p:cNvCxnSpPr>
            <a:cxnSpLocks/>
          </p:cNvCxnSpPr>
          <p:nvPr/>
        </p:nvCxnSpPr>
        <p:spPr>
          <a:xfrm>
            <a:off x="8088935" y="2135629"/>
            <a:ext cx="0" cy="5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72D14DF-3099-4951-8A76-DF843A5DFBBF}"/>
              </a:ext>
            </a:extLst>
          </p:cNvPr>
          <p:cNvCxnSpPr>
            <a:cxnSpLocks/>
          </p:cNvCxnSpPr>
          <p:nvPr/>
        </p:nvCxnSpPr>
        <p:spPr>
          <a:xfrm>
            <a:off x="8058725" y="1053735"/>
            <a:ext cx="0" cy="5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A40A094-8DEB-4F48-AF9C-0594CC343BB2}"/>
              </a:ext>
            </a:extLst>
          </p:cNvPr>
          <p:cNvCxnSpPr>
            <a:cxnSpLocks/>
          </p:cNvCxnSpPr>
          <p:nvPr/>
        </p:nvCxnSpPr>
        <p:spPr>
          <a:xfrm>
            <a:off x="6410483" y="3276590"/>
            <a:ext cx="0" cy="50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C338149-77A4-4EE4-AD2B-16D9D4CAF5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334732" y="4166890"/>
            <a:ext cx="413021" cy="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30543F5-4F27-4681-98DE-D8FA705ADB29}"/>
              </a:ext>
            </a:extLst>
          </p:cNvPr>
          <p:cNvSpPr txBox="1"/>
          <p:nvPr/>
        </p:nvSpPr>
        <p:spPr>
          <a:xfrm>
            <a:off x="3510609" y="3859113"/>
            <a:ext cx="55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跳转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110B71A-DF2C-44D5-A95B-82A1B416224C}"/>
              </a:ext>
            </a:extLst>
          </p:cNvPr>
          <p:cNvSpPr txBox="1"/>
          <p:nvPr/>
        </p:nvSpPr>
        <p:spPr>
          <a:xfrm>
            <a:off x="5274962" y="3859113"/>
            <a:ext cx="55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跳转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2CDC9EA-5F54-4731-9B44-99FF53238785}"/>
              </a:ext>
            </a:extLst>
          </p:cNvPr>
          <p:cNvSpPr txBox="1"/>
          <p:nvPr/>
        </p:nvSpPr>
        <p:spPr>
          <a:xfrm>
            <a:off x="1716080" y="4013001"/>
            <a:ext cx="55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跳转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2B348BF-BBB2-42E4-86C4-0F168ED1D7B6}"/>
              </a:ext>
            </a:extLst>
          </p:cNvPr>
          <p:cNvSpPr txBox="1"/>
          <p:nvPr/>
        </p:nvSpPr>
        <p:spPr>
          <a:xfrm>
            <a:off x="4192183" y="1175791"/>
            <a:ext cx="55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跳转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09170A5-F90B-432A-9E6F-2CDF2181057B}"/>
              </a:ext>
            </a:extLst>
          </p:cNvPr>
          <p:cNvSpPr txBox="1"/>
          <p:nvPr/>
        </p:nvSpPr>
        <p:spPr>
          <a:xfrm>
            <a:off x="5471127" y="1160581"/>
            <a:ext cx="55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跳转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49D2235-D942-4ED5-8E13-543B2D2EE260}"/>
              </a:ext>
            </a:extLst>
          </p:cNvPr>
          <p:cNvSpPr txBox="1"/>
          <p:nvPr/>
        </p:nvSpPr>
        <p:spPr>
          <a:xfrm>
            <a:off x="5274962" y="430191"/>
            <a:ext cx="55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跳转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99BC642-F7EA-4B76-B40D-7AEEDBEABCCC}"/>
              </a:ext>
            </a:extLst>
          </p:cNvPr>
          <p:cNvSpPr txBox="1"/>
          <p:nvPr/>
        </p:nvSpPr>
        <p:spPr>
          <a:xfrm>
            <a:off x="6375632" y="1149695"/>
            <a:ext cx="55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跳转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EBC3FCC-18DF-4D2A-837D-0A5868F6146C}"/>
              </a:ext>
            </a:extLst>
          </p:cNvPr>
          <p:cNvSpPr txBox="1"/>
          <p:nvPr/>
        </p:nvSpPr>
        <p:spPr>
          <a:xfrm>
            <a:off x="6405683" y="2332630"/>
            <a:ext cx="55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跳转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2A0A2EE-6BFF-4D22-BDE0-A5D3A268A746}"/>
              </a:ext>
            </a:extLst>
          </p:cNvPr>
          <p:cNvSpPr txBox="1"/>
          <p:nvPr/>
        </p:nvSpPr>
        <p:spPr>
          <a:xfrm>
            <a:off x="6405683" y="3452098"/>
            <a:ext cx="55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跳转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BAB39B4-2550-487D-92E1-29A687C89AD3}"/>
              </a:ext>
            </a:extLst>
          </p:cNvPr>
          <p:cNvSpPr txBox="1"/>
          <p:nvPr/>
        </p:nvSpPr>
        <p:spPr>
          <a:xfrm>
            <a:off x="8045536" y="1175791"/>
            <a:ext cx="55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跳转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4059767-0424-4E2F-A261-4775B7670122}"/>
              </a:ext>
            </a:extLst>
          </p:cNvPr>
          <p:cNvSpPr txBox="1"/>
          <p:nvPr/>
        </p:nvSpPr>
        <p:spPr>
          <a:xfrm>
            <a:off x="8047145" y="2318915"/>
            <a:ext cx="55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跳转</a:t>
            </a:r>
          </a:p>
        </p:txBody>
      </p:sp>
    </p:spTree>
    <p:extLst>
      <p:ext uri="{BB962C8B-B14F-4D97-AF65-F5344CB8AC3E}">
        <p14:creationId xmlns:p14="http://schemas.microsoft.com/office/powerpoint/2010/main" val="358597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2BA856-C657-4CD3-90E8-4CEBC1596560}"/>
              </a:ext>
            </a:extLst>
          </p:cNvPr>
          <p:cNvSpPr/>
          <p:nvPr/>
        </p:nvSpPr>
        <p:spPr>
          <a:xfrm>
            <a:off x="3285067" y="1106311"/>
            <a:ext cx="7546622" cy="4176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1A8D8-457E-4B06-B8C2-DD8381CA2826}"/>
              </a:ext>
            </a:extLst>
          </p:cNvPr>
          <p:cNvSpPr/>
          <p:nvPr/>
        </p:nvSpPr>
        <p:spPr>
          <a:xfrm>
            <a:off x="4064000" y="2133600"/>
            <a:ext cx="232551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0A9584-7639-406C-ACCC-C42EE7C1C875}"/>
              </a:ext>
            </a:extLst>
          </p:cNvPr>
          <p:cNvSpPr/>
          <p:nvPr/>
        </p:nvSpPr>
        <p:spPr>
          <a:xfrm>
            <a:off x="4064000" y="3194756"/>
            <a:ext cx="2325511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云存储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218333-E233-4C31-AEED-B869654C795D}"/>
              </a:ext>
            </a:extLst>
          </p:cNvPr>
          <p:cNvSpPr/>
          <p:nvPr/>
        </p:nvSpPr>
        <p:spPr>
          <a:xfrm>
            <a:off x="8065910" y="2616200"/>
            <a:ext cx="196708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云函数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8DAFE1-5373-40C1-AE1E-8407EFF0C50C}"/>
              </a:ext>
            </a:extLst>
          </p:cNvPr>
          <p:cNvSpPr/>
          <p:nvPr/>
        </p:nvSpPr>
        <p:spPr>
          <a:xfrm>
            <a:off x="8065911" y="5435979"/>
            <a:ext cx="1967088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小程序端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0B1379EA-82C9-45A1-928C-8320605896A6}"/>
              </a:ext>
            </a:extLst>
          </p:cNvPr>
          <p:cNvSpPr/>
          <p:nvPr/>
        </p:nvSpPr>
        <p:spPr>
          <a:xfrm rot="10800000">
            <a:off x="6544733" y="2500489"/>
            <a:ext cx="982133" cy="1140178"/>
          </a:xfrm>
          <a:prstGeom prst="leftBrace">
            <a:avLst>
              <a:gd name="adj1" fmla="val 8333"/>
              <a:gd name="adj2" fmla="val 470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B09F96-6788-4E77-9036-84991B1EE681}"/>
              </a:ext>
            </a:extLst>
          </p:cNvPr>
          <p:cNvSpPr txBox="1"/>
          <p:nvPr/>
        </p:nvSpPr>
        <p:spPr>
          <a:xfrm>
            <a:off x="3951110" y="1360311"/>
            <a:ext cx="23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小程序云开发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D15F4F-BE5D-4A3E-BC0B-424391706C08}"/>
              </a:ext>
            </a:extLst>
          </p:cNvPr>
          <p:cNvSpPr txBox="1"/>
          <p:nvPr/>
        </p:nvSpPr>
        <p:spPr>
          <a:xfrm>
            <a:off x="4933244" y="5479070"/>
            <a:ext cx="232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小程序原生接口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086FAE-B44B-4D9E-A588-7E2465DEF323}"/>
              </a:ext>
            </a:extLst>
          </p:cNvPr>
          <p:cNvSpPr txBox="1"/>
          <p:nvPr/>
        </p:nvSpPr>
        <p:spPr>
          <a:xfrm>
            <a:off x="7058378" y="2653268"/>
            <a:ext cx="134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云端</a:t>
            </a:r>
            <a:r>
              <a:rPr lang="en-US" altLang="zh-CN" dirty="0"/>
              <a:t>SDK</a:t>
            </a:r>
            <a:endParaRPr lang="zh-CN" altLang="en-US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FFD3EA7-CF22-4D9B-A4C3-420AAB3A839A}"/>
              </a:ext>
            </a:extLst>
          </p:cNvPr>
          <p:cNvCxnSpPr>
            <a:cxnSpLocks/>
            <a:endCxn id="5" idx="1"/>
          </p:cNvCxnSpPr>
          <p:nvPr/>
        </p:nvCxnSpPr>
        <p:spPr>
          <a:xfrm rot="10800000">
            <a:off x="4064001" y="2540001"/>
            <a:ext cx="3931361" cy="3375765"/>
          </a:xfrm>
          <a:prstGeom prst="bentConnector3">
            <a:avLst>
              <a:gd name="adj1" fmla="val 113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44BBD56-58BF-4177-8080-5FA3E276CCF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56000" y="3601156"/>
            <a:ext cx="5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5DAFEA8-9BA3-4C7D-A6E7-1A2922C0211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049455" y="3522133"/>
            <a:ext cx="0" cy="19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61B547E-5326-489E-BB72-00A8DC2072D8}"/>
              </a:ext>
            </a:extLst>
          </p:cNvPr>
          <p:cNvSpPr txBox="1"/>
          <p:nvPr/>
        </p:nvSpPr>
        <p:spPr>
          <a:xfrm>
            <a:off x="7258755" y="4253847"/>
            <a:ext cx="186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小程序原生接口</a:t>
            </a:r>
          </a:p>
        </p:txBody>
      </p:sp>
    </p:spTree>
    <p:extLst>
      <p:ext uri="{BB962C8B-B14F-4D97-AF65-F5344CB8AC3E}">
        <p14:creationId xmlns:p14="http://schemas.microsoft.com/office/powerpoint/2010/main" val="62220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65F86B-2B5A-4F91-878B-62BD297B2E13}"/>
              </a:ext>
            </a:extLst>
          </p:cNvPr>
          <p:cNvSpPr/>
          <p:nvPr/>
        </p:nvSpPr>
        <p:spPr>
          <a:xfrm>
            <a:off x="4678261" y="3323434"/>
            <a:ext cx="2835480" cy="1208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/>
              <a:t>策略模式利用组合，委托等思想，有效避免很多</a:t>
            </a:r>
            <a:r>
              <a:rPr lang="en-US" altLang="zh-CN" sz="1600" dirty="0"/>
              <a:t>if</a:t>
            </a:r>
            <a:r>
              <a:rPr lang="zh-CN" altLang="zh-CN" sz="1600" dirty="0"/>
              <a:t>条件语句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DE2E2B-6439-4BAC-8F32-BDFF887B108E}"/>
              </a:ext>
            </a:extLst>
          </p:cNvPr>
          <p:cNvSpPr/>
          <p:nvPr/>
        </p:nvSpPr>
        <p:spPr>
          <a:xfrm>
            <a:off x="8274342" y="3323435"/>
            <a:ext cx="2835480" cy="1208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/>
              <a:t>策略模式提供了开发</a:t>
            </a:r>
            <a:r>
              <a:rPr lang="en-US" altLang="zh-CN" sz="1600" dirty="0"/>
              <a:t>-</a:t>
            </a:r>
            <a:r>
              <a:rPr lang="zh-CN" altLang="zh-CN" sz="1600" dirty="0"/>
              <a:t>封闭原则，使代码更容易理解和扩展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9C43A3-49DA-462B-832A-F496210176D5}"/>
              </a:ext>
            </a:extLst>
          </p:cNvPr>
          <p:cNvSpPr/>
          <p:nvPr/>
        </p:nvSpPr>
        <p:spPr>
          <a:xfrm>
            <a:off x="956345" y="3323434"/>
            <a:ext cx="2961314" cy="1208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策略模式中的代码可以复用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6E11B4-999B-4C9F-BF92-CB2F8061A35E}"/>
              </a:ext>
            </a:extLst>
          </p:cNvPr>
          <p:cNvSpPr/>
          <p:nvPr/>
        </p:nvSpPr>
        <p:spPr>
          <a:xfrm>
            <a:off x="956345" y="1764480"/>
            <a:ext cx="2961314" cy="1208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策略模式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383553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D13A2B-D475-49F7-8461-48EE46D56ED0}"/>
              </a:ext>
            </a:extLst>
          </p:cNvPr>
          <p:cNvSpPr/>
          <p:nvPr/>
        </p:nvSpPr>
        <p:spPr>
          <a:xfrm>
            <a:off x="1751414" y="3119454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ED94295-9D8C-4631-A11A-8F172B0BA709}"/>
              </a:ext>
            </a:extLst>
          </p:cNvPr>
          <p:cNvCxnSpPr>
            <a:cxnSpLocks/>
          </p:cNvCxnSpPr>
          <p:nvPr/>
        </p:nvCxnSpPr>
        <p:spPr>
          <a:xfrm>
            <a:off x="3952351" y="3443915"/>
            <a:ext cx="1250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51A57566-F665-475D-B6EC-8A2DCE9BD3DB}"/>
              </a:ext>
            </a:extLst>
          </p:cNvPr>
          <p:cNvSpPr/>
          <p:nvPr/>
        </p:nvSpPr>
        <p:spPr>
          <a:xfrm>
            <a:off x="3206104" y="3527600"/>
            <a:ext cx="1140453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卖出发布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27689C-E843-4600-8F0D-AE1542FD7171}"/>
              </a:ext>
            </a:extLst>
          </p:cNvPr>
          <p:cNvSpPr/>
          <p:nvPr/>
        </p:nvSpPr>
        <p:spPr>
          <a:xfrm>
            <a:off x="3206105" y="2694063"/>
            <a:ext cx="1140452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买入预约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D695A47-07CE-4AC8-8F28-16DB6A693547}"/>
              </a:ext>
            </a:extLst>
          </p:cNvPr>
          <p:cNvSpPr/>
          <p:nvPr/>
        </p:nvSpPr>
        <p:spPr>
          <a:xfrm>
            <a:off x="5315872" y="4566868"/>
            <a:ext cx="98151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教材课本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0AE7707-7DB8-4426-9419-46C90730EB39}"/>
              </a:ext>
            </a:extLst>
          </p:cNvPr>
          <p:cNvSpPr/>
          <p:nvPr/>
        </p:nvSpPr>
        <p:spPr>
          <a:xfrm>
            <a:off x="5316114" y="3774807"/>
            <a:ext cx="98151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考研资料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CAFC662-5A83-4F9C-9ED9-590E17D361D3}"/>
              </a:ext>
            </a:extLst>
          </p:cNvPr>
          <p:cNvSpPr/>
          <p:nvPr/>
        </p:nvSpPr>
        <p:spPr>
          <a:xfrm>
            <a:off x="5317670" y="2582559"/>
            <a:ext cx="98151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寝室用品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3FEFF0E-BFC5-4A46-AB38-9C3F6A135F64}"/>
              </a:ext>
            </a:extLst>
          </p:cNvPr>
          <p:cNvSpPr/>
          <p:nvPr/>
        </p:nvSpPr>
        <p:spPr>
          <a:xfrm>
            <a:off x="5305746" y="1844239"/>
            <a:ext cx="981512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三方服务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72083D0-F39D-4357-816E-5D03ADA69650}"/>
              </a:ext>
            </a:extLst>
          </p:cNvPr>
          <p:cNvSpPr/>
          <p:nvPr/>
        </p:nvSpPr>
        <p:spPr>
          <a:xfrm>
            <a:off x="6948321" y="694605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图片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24E29B1-96F8-467E-91DB-C0FE10054E8B}"/>
              </a:ext>
            </a:extLst>
          </p:cNvPr>
          <p:cNvSpPr/>
          <p:nvPr/>
        </p:nvSpPr>
        <p:spPr>
          <a:xfrm>
            <a:off x="6948321" y="1662255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类别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C8E006C-4F06-42D1-90C1-2492D4389964}"/>
              </a:ext>
            </a:extLst>
          </p:cNvPr>
          <p:cNvSpPr/>
          <p:nvPr/>
        </p:nvSpPr>
        <p:spPr>
          <a:xfrm>
            <a:off x="6948321" y="2677286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94E3FDE-86DF-47AB-8B71-09B3966A1002}"/>
              </a:ext>
            </a:extLst>
          </p:cNvPr>
          <p:cNvSpPr/>
          <p:nvPr/>
        </p:nvSpPr>
        <p:spPr>
          <a:xfrm>
            <a:off x="6948321" y="5504040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E593362-186D-47EB-8A6D-54CA81BDF618}"/>
              </a:ext>
            </a:extLst>
          </p:cNvPr>
          <p:cNvSpPr/>
          <p:nvPr/>
        </p:nvSpPr>
        <p:spPr>
          <a:xfrm>
            <a:off x="6948321" y="3643612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单价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5257460-430B-4ED1-9A22-461DDFDC4A32}"/>
              </a:ext>
            </a:extLst>
          </p:cNvPr>
          <p:cNvSpPr/>
          <p:nvPr/>
        </p:nvSpPr>
        <p:spPr>
          <a:xfrm>
            <a:off x="6948321" y="4588076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备注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D5881857-C2B8-4CA1-9F9B-985001F43128}"/>
              </a:ext>
            </a:extLst>
          </p:cNvPr>
          <p:cNvSpPr/>
          <p:nvPr/>
        </p:nvSpPr>
        <p:spPr>
          <a:xfrm rot="10800000">
            <a:off x="6429439" y="1077595"/>
            <a:ext cx="392849" cy="4702809"/>
          </a:xfrm>
          <a:prstGeom prst="rightBrace">
            <a:avLst>
              <a:gd name="adj1" fmla="val 8333"/>
              <a:gd name="adj2" fmla="val 50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68DA90-73BC-415F-B518-7EB772211C54}"/>
              </a:ext>
            </a:extLst>
          </p:cNvPr>
          <p:cNvSpPr txBox="1"/>
          <p:nvPr/>
        </p:nvSpPr>
        <p:spPr>
          <a:xfrm>
            <a:off x="5364141" y="3254327"/>
            <a:ext cx="9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必填项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81174F7-A94C-483C-96D5-F12D8A0B482F}"/>
              </a:ext>
            </a:extLst>
          </p:cNvPr>
          <p:cNvSpPr/>
          <p:nvPr/>
        </p:nvSpPr>
        <p:spPr>
          <a:xfrm>
            <a:off x="5690226" y="5853086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专业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6D43124-72CC-49C8-B435-57991CBCED8E}"/>
              </a:ext>
            </a:extLst>
          </p:cNvPr>
          <p:cNvSpPr/>
          <p:nvPr/>
        </p:nvSpPr>
        <p:spPr>
          <a:xfrm>
            <a:off x="4427168" y="5853086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学院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34749E4-557C-4A26-AB4F-2B964C05C36F}"/>
              </a:ext>
            </a:extLst>
          </p:cNvPr>
          <p:cNvCxnSpPr>
            <a:cxnSpLocks/>
            <a:stCxn id="8" idx="3"/>
            <a:endCxn id="70" idx="0"/>
          </p:cNvCxnSpPr>
          <p:nvPr/>
        </p:nvCxnSpPr>
        <p:spPr>
          <a:xfrm flipH="1">
            <a:off x="4945820" y="5025137"/>
            <a:ext cx="513791" cy="82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5BF8184-0703-4FC2-B774-67ECFEAD6673}"/>
              </a:ext>
            </a:extLst>
          </p:cNvPr>
          <p:cNvCxnSpPr>
            <a:cxnSpLocks/>
            <a:stCxn id="8" idx="5"/>
            <a:endCxn id="69" idx="0"/>
          </p:cNvCxnSpPr>
          <p:nvPr/>
        </p:nvCxnSpPr>
        <p:spPr>
          <a:xfrm>
            <a:off x="6153645" y="5025137"/>
            <a:ext cx="55233" cy="82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7A47E6F-C0E5-4A41-9029-ED7732C848AC}"/>
              </a:ext>
            </a:extLst>
          </p:cNvPr>
          <p:cNvSpPr txBox="1"/>
          <p:nvPr/>
        </p:nvSpPr>
        <p:spPr>
          <a:xfrm>
            <a:off x="5402700" y="5278293"/>
            <a:ext cx="70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选填</a:t>
            </a: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094A2B5F-84FB-4564-B529-DAD34F230B43}"/>
              </a:ext>
            </a:extLst>
          </p:cNvPr>
          <p:cNvSpPr/>
          <p:nvPr/>
        </p:nvSpPr>
        <p:spPr>
          <a:xfrm>
            <a:off x="2964780" y="3019883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对角圆角 73">
            <a:extLst>
              <a:ext uri="{FF2B5EF4-FFF2-40B4-BE49-F238E27FC236}">
                <a16:creationId xmlns:a16="http://schemas.microsoft.com/office/drawing/2014/main" id="{6A57B4A7-6CC7-4B55-B600-99A8B51A9457}"/>
              </a:ext>
            </a:extLst>
          </p:cNvPr>
          <p:cNvSpPr/>
          <p:nvPr/>
        </p:nvSpPr>
        <p:spPr>
          <a:xfrm>
            <a:off x="8866220" y="694605"/>
            <a:ext cx="2153264" cy="6980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图片列表最多三张</a:t>
            </a:r>
          </a:p>
        </p:txBody>
      </p:sp>
      <p:sp>
        <p:nvSpPr>
          <p:cNvPr id="75" name="矩形: 对角圆角 74">
            <a:extLst>
              <a:ext uri="{FF2B5EF4-FFF2-40B4-BE49-F238E27FC236}">
                <a16:creationId xmlns:a16="http://schemas.microsoft.com/office/drawing/2014/main" id="{B4C73C61-A51E-49FA-A21F-B9A438781E43}"/>
              </a:ext>
            </a:extLst>
          </p:cNvPr>
          <p:cNvSpPr/>
          <p:nvPr/>
        </p:nvSpPr>
        <p:spPr>
          <a:xfrm>
            <a:off x="8866220" y="1662254"/>
            <a:ext cx="2153264" cy="6980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点击标签输入，其它类型自行输入</a:t>
            </a:r>
          </a:p>
        </p:txBody>
      </p:sp>
      <p:sp>
        <p:nvSpPr>
          <p:cNvPr id="76" name="矩形: 对角圆角 75">
            <a:extLst>
              <a:ext uri="{FF2B5EF4-FFF2-40B4-BE49-F238E27FC236}">
                <a16:creationId xmlns:a16="http://schemas.microsoft.com/office/drawing/2014/main" id="{C80733C1-0113-4F45-A3AC-F320BC3597B9}"/>
              </a:ext>
            </a:extLst>
          </p:cNvPr>
          <p:cNvSpPr/>
          <p:nvPr/>
        </p:nvSpPr>
        <p:spPr>
          <a:xfrm>
            <a:off x="8866220" y="2677284"/>
            <a:ext cx="2153264" cy="6980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若为教材课本，获取输入匹配。</a:t>
            </a:r>
          </a:p>
        </p:txBody>
      </p:sp>
      <p:sp>
        <p:nvSpPr>
          <p:cNvPr id="77" name="矩形: 对角圆角 76">
            <a:extLst>
              <a:ext uri="{FF2B5EF4-FFF2-40B4-BE49-F238E27FC236}">
                <a16:creationId xmlns:a16="http://schemas.microsoft.com/office/drawing/2014/main" id="{BDF84F07-3B5A-4831-A569-7034DF2365B8}"/>
              </a:ext>
            </a:extLst>
          </p:cNvPr>
          <p:cNvSpPr/>
          <p:nvPr/>
        </p:nvSpPr>
        <p:spPr>
          <a:xfrm>
            <a:off x="8866220" y="3651102"/>
            <a:ext cx="2153264" cy="6980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卖出发布接受价，买入预约接受区间</a:t>
            </a:r>
          </a:p>
        </p:txBody>
      </p:sp>
      <p:sp>
        <p:nvSpPr>
          <p:cNvPr id="78" name="矩形: 对角圆角 77">
            <a:extLst>
              <a:ext uri="{FF2B5EF4-FFF2-40B4-BE49-F238E27FC236}">
                <a16:creationId xmlns:a16="http://schemas.microsoft.com/office/drawing/2014/main" id="{6056C298-20AD-4FC3-A78F-42C69C42B11C}"/>
              </a:ext>
            </a:extLst>
          </p:cNvPr>
          <p:cNvSpPr/>
          <p:nvPr/>
        </p:nvSpPr>
        <p:spPr>
          <a:xfrm>
            <a:off x="8866220" y="4588076"/>
            <a:ext cx="2153264" cy="6980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字数限制</a:t>
            </a:r>
            <a:r>
              <a:rPr lang="en-US" altLang="zh-CN" dirty="0"/>
              <a:t>75</a:t>
            </a:r>
            <a:r>
              <a:rPr lang="zh-CN" altLang="en-US" dirty="0"/>
              <a:t>。</a:t>
            </a:r>
          </a:p>
        </p:txBody>
      </p:sp>
      <p:sp>
        <p:nvSpPr>
          <p:cNvPr id="79" name="矩形: 对角圆角 78">
            <a:extLst>
              <a:ext uri="{FF2B5EF4-FFF2-40B4-BE49-F238E27FC236}">
                <a16:creationId xmlns:a16="http://schemas.microsoft.com/office/drawing/2014/main" id="{DE32E3EE-B6C0-4E2F-84FF-C50C87551E87}"/>
              </a:ext>
            </a:extLst>
          </p:cNvPr>
          <p:cNvSpPr/>
          <p:nvPr/>
        </p:nvSpPr>
        <p:spPr>
          <a:xfrm>
            <a:off x="8866220" y="5525049"/>
            <a:ext cx="2153264" cy="6980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数量滑动选择，选择区间</a:t>
            </a:r>
            <a:r>
              <a:rPr lang="en-US" altLang="zh-CN" dirty="0"/>
              <a:t>1-9</a:t>
            </a:r>
            <a:r>
              <a:rPr lang="zh-CN" altLang="en-US" dirty="0"/>
              <a:t>。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4F435-CE3E-4DE1-BC4D-A101C78615CE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7985625" y="1043651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B3DAE84-DEA2-43E1-98FF-1EA51C915D16}"/>
              </a:ext>
            </a:extLst>
          </p:cNvPr>
          <p:cNvCxnSpPr>
            <a:cxnSpLocks/>
          </p:cNvCxnSpPr>
          <p:nvPr/>
        </p:nvCxnSpPr>
        <p:spPr>
          <a:xfrm>
            <a:off x="8032024" y="2011299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A8FFEB8-3010-4B16-8A28-DCCAF844802A}"/>
              </a:ext>
            </a:extLst>
          </p:cNvPr>
          <p:cNvCxnSpPr>
            <a:cxnSpLocks/>
          </p:cNvCxnSpPr>
          <p:nvPr/>
        </p:nvCxnSpPr>
        <p:spPr>
          <a:xfrm>
            <a:off x="7970220" y="3055728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F98FB11-EFB8-44F8-BD28-737D3923DB94}"/>
              </a:ext>
            </a:extLst>
          </p:cNvPr>
          <p:cNvCxnSpPr>
            <a:cxnSpLocks/>
          </p:cNvCxnSpPr>
          <p:nvPr/>
        </p:nvCxnSpPr>
        <p:spPr>
          <a:xfrm>
            <a:off x="7970219" y="4000192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7684879-7D63-4B1A-8BFE-BA33A85C5065}"/>
              </a:ext>
            </a:extLst>
          </p:cNvPr>
          <p:cNvCxnSpPr>
            <a:cxnSpLocks/>
          </p:cNvCxnSpPr>
          <p:nvPr/>
        </p:nvCxnSpPr>
        <p:spPr>
          <a:xfrm>
            <a:off x="7970218" y="4934592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8B780D4-EBA8-407F-953A-9250CEAD5776}"/>
              </a:ext>
            </a:extLst>
          </p:cNvPr>
          <p:cNvCxnSpPr>
            <a:cxnSpLocks/>
          </p:cNvCxnSpPr>
          <p:nvPr/>
        </p:nvCxnSpPr>
        <p:spPr>
          <a:xfrm>
            <a:off x="7970218" y="5874094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大括号 86">
            <a:extLst>
              <a:ext uri="{FF2B5EF4-FFF2-40B4-BE49-F238E27FC236}">
                <a16:creationId xmlns:a16="http://schemas.microsoft.com/office/drawing/2014/main" id="{FDA18714-D72B-4FF9-BDF2-B455BD9017D8}"/>
              </a:ext>
            </a:extLst>
          </p:cNvPr>
          <p:cNvSpPr/>
          <p:nvPr/>
        </p:nvSpPr>
        <p:spPr>
          <a:xfrm rot="10800000">
            <a:off x="4884398" y="2020563"/>
            <a:ext cx="361630" cy="2886901"/>
          </a:xfrm>
          <a:prstGeom prst="rightBrace">
            <a:avLst>
              <a:gd name="adj1" fmla="val 8333"/>
              <a:gd name="adj2" fmla="val 50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B8E4CB3-9FA9-4FB7-A58F-4065175583FD}"/>
              </a:ext>
            </a:extLst>
          </p:cNvPr>
          <p:cNvSpPr txBox="1"/>
          <p:nvPr/>
        </p:nvSpPr>
        <p:spPr>
          <a:xfrm>
            <a:off x="4677596" y="3068291"/>
            <a:ext cx="80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</a:t>
            </a:r>
          </a:p>
        </p:txBody>
      </p:sp>
    </p:spTree>
    <p:extLst>
      <p:ext uri="{BB962C8B-B14F-4D97-AF65-F5344CB8AC3E}">
        <p14:creationId xmlns:p14="http://schemas.microsoft.com/office/powerpoint/2010/main" val="17245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D13A2B-D475-49F7-8461-48EE46D56ED0}"/>
              </a:ext>
            </a:extLst>
          </p:cNvPr>
          <p:cNvSpPr/>
          <p:nvPr/>
        </p:nvSpPr>
        <p:spPr>
          <a:xfrm>
            <a:off x="1575838" y="2798632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首页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A57566-F665-475D-B6EC-8A2DCE9BD3DB}"/>
              </a:ext>
            </a:extLst>
          </p:cNvPr>
          <p:cNvSpPr/>
          <p:nvPr/>
        </p:nvSpPr>
        <p:spPr>
          <a:xfrm>
            <a:off x="3206104" y="3734717"/>
            <a:ext cx="1140453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订单列表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27689C-E843-4600-8F0D-AE1542FD7171}"/>
              </a:ext>
            </a:extLst>
          </p:cNvPr>
          <p:cNvSpPr/>
          <p:nvPr/>
        </p:nvSpPr>
        <p:spPr>
          <a:xfrm>
            <a:off x="3214523" y="2798632"/>
            <a:ext cx="1140452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订单类别筛选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D695A47-07CE-4AC8-8F28-16DB6A693547}"/>
              </a:ext>
            </a:extLst>
          </p:cNvPr>
          <p:cNvSpPr/>
          <p:nvPr/>
        </p:nvSpPr>
        <p:spPr>
          <a:xfrm>
            <a:off x="5228798" y="3903621"/>
            <a:ext cx="145774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教材课本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0AE7707-7DB8-4426-9419-46C90730EB39}"/>
              </a:ext>
            </a:extLst>
          </p:cNvPr>
          <p:cNvSpPr/>
          <p:nvPr/>
        </p:nvSpPr>
        <p:spPr>
          <a:xfrm>
            <a:off x="5228798" y="3283227"/>
            <a:ext cx="145774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考研资料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CAFC662-5A83-4F9C-9ED9-590E17D361D3}"/>
              </a:ext>
            </a:extLst>
          </p:cNvPr>
          <p:cNvSpPr/>
          <p:nvPr/>
        </p:nvSpPr>
        <p:spPr>
          <a:xfrm>
            <a:off x="5245056" y="2542936"/>
            <a:ext cx="145774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寝室用品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3FEFF0E-BFC5-4A46-AB38-9C3F6A135F64}"/>
              </a:ext>
            </a:extLst>
          </p:cNvPr>
          <p:cNvSpPr/>
          <p:nvPr/>
        </p:nvSpPr>
        <p:spPr>
          <a:xfrm>
            <a:off x="5245056" y="1886186"/>
            <a:ext cx="1457747" cy="536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其它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D5881857-C2B8-4CA1-9F9B-985001F43128}"/>
              </a:ext>
            </a:extLst>
          </p:cNvPr>
          <p:cNvSpPr/>
          <p:nvPr/>
        </p:nvSpPr>
        <p:spPr>
          <a:xfrm rot="10800000">
            <a:off x="6804791" y="1956983"/>
            <a:ext cx="361630" cy="1052217"/>
          </a:xfrm>
          <a:prstGeom prst="rightBrace">
            <a:avLst>
              <a:gd name="adj1" fmla="val 8333"/>
              <a:gd name="adj2" fmla="val 50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094A2B5F-84FB-4564-B529-DAD34F230B43}"/>
              </a:ext>
            </a:extLst>
          </p:cNvPr>
          <p:cNvSpPr/>
          <p:nvPr/>
        </p:nvSpPr>
        <p:spPr>
          <a:xfrm>
            <a:off x="2794924" y="2292006"/>
            <a:ext cx="265937" cy="1711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509E556-B46A-468C-A125-55358CB0F33A}"/>
              </a:ext>
            </a:extLst>
          </p:cNvPr>
          <p:cNvSpPr/>
          <p:nvPr/>
        </p:nvSpPr>
        <p:spPr>
          <a:xfrm>
            <a:off x="3214523" y="1862547"/>
            <a:ext cx="1140452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头部搜索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172DFAE-BEBD-41FC-9626-3832D8538F84}"/>
              </a:ext>
            </a:extLst>
          </p:cNvPr>
          <p:cNvSpPr/>
          <p:nvPr/>
        </p:nvSpPr>
        <p:spPr>
          <a:xfrm>
            <a:off x="2442134" y="4783280"/>
            <a:ext cx="1140453" cy="47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物品发布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34153CE-C920-4B55-8D30-F9AA0B94C9A1}"/>
              </a:ext>
            </a:extLst>
          </p:cNvPr>
          <p:cNvSpPr/>
          <p:nvPr/>
        </p:nvSpPr>
        <p:spPr>
          <a:xfrm>
            <a:off x="3926839" y="4793125"/>
            <a:ext cx="1140453" cy="47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物品预约</a:t>
            </a:r>
          </a:p>
        </p:txBody>
      </p:sp>
      <p:sp>
        <p:nvSpPr>
          <p:cNvPr id="42" name="矩形: 对角圆角 41">
            <a:extLst>
              <a:ext uri="{FF2B5EF4-FFF2-40B4-BE49-F238E27FC236}">
                <a16:creationId xmlns:a16="http://schemas.microsoft.com/office/drawing/2014/main" id="{595632F1-0D1E-4B2A-B896-96E873FA264E}"/>
              </a:ext>
            </a:extLst>
          </p:cNvPr>
          <p:cNvSpPr/>
          <p:nvPr/>
        </p:nvSpPr>
        <p:spPr>
          <a:xfrm>
            <a:off x="2457623" y="5569977"/>
            <a:ext cx="2603608" cy="6658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每页六条数据，触底加载下一页，下拉刷新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7BB6623-A1C2-4228-8A8B-440B9F9C6DFF}"/>
              </a:ext>
            </a:extLst>
          </p:cNvPr>
          <p:cNvCxnSpPr>
            <a:cxnSpLocks/>
          </p:cNvCxnSpPr>
          <p:nvPr/>
        </p:nvCxnSpPr>
        <p:spPr>
          <a:xfrm>
            <a:off x="3397541" y="4432808"/>
            <a:ext cx="0" cy="34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DE45CFD-D073-4490-B016-6DA8BACFFD20}"/>
              </a:ext>
            </a:extLst>
          </p:cNvPr>
          <p:cNvCxnSpPr>
            <a:cxnSpLocks/>
          </p:cNvCxnSpPr>
          <p:nvPr/>
        </p:nvCxnSpPr>
        <p:spPr>
          <a:xfrm>
            <a:off x="4128781" y="4432808"/>
            <a:ext cx="0" cy="34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EE62B8-96C5-4863-A437-23D394A03F0D}"/>
              </a:ext>
            </a:extLst>
          </p:cNvPr>
          <p:cNvCxnSpPr>
            <a:cxnSpLocks/>
          </p:cNvCxnSpPr>
          <p:nvPr/>
        </p:nvCxnSpPr>
        <p:spPr>
          <a:xfrm>
            <a:off x="2961313" y="5262353"/>
            <a:ext cx="0" cy="29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42A5AF-C629-45CB-823E-FBB944DA6F2E}"/>
              </a:ext>
            </a:extLst>
          </p:cNvPr>
          <p:cNvCxnSpPr>
            <a:cxnSpLocks/>
          </p:cNvCxnSpPr>
          <p:nvPr/>
        </p:nvCxnSpPr>
        <p:spPr>
          <a:xfrm>
            <a:off x="4615343" y="5262353"/>
            <a:ext cx="0" cy="29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B577943-3CB3-4D65-9E02-B268E62E1EB1}"/>
              </a:ext>
            </a:extLst>
          </p:cNvPr>
          <p:cNvCxnSpPr>
            <a:cxnSpLocks/>
          </p:cNvCxnSpPr>
          <p:nvPr/>
        </p:nvCxnSpPr>
        <p:spPr>
          <a:xfrm flipV="1">
            <a:off x="3509394" y="1500235"/>
            <a:ext cx="0" cy="33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DC22763-4F1A-4323-A97C-383A6D4A6D3D}"/>
              </a:ext>
            </a:extLst>
          </p:cNvPr>
          <p:cNvSpPr/>
          <p:nvPr/>
        </p:nvSpPr>
        <p:spPr>
          <a:xfrm>
            <a:off x="2124847" y="1182715"/>
            <a:ext cx="1457740" cy="28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后台管理入口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8D6FDF2-282F-47E9-8796-0E5F913D36FC}"/>
              </a:ext>
            </a:extLst>
          </p:cNvPr>
          <p:cNvSpPr/>
          <p:nvPr/>
        </p:nvSpPr>
        <p:spPr>
          <a:xfrm>
            <a:off x="3926839" y="1181342"/>
            <a:ext cx="1457740" cy="28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物品名称搜索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B9E4F1F-21AD-4846-82F2-3A04150762B1}"/>
              </a:ext>
            </a:extLst>
          </p:cNvPr>
          <p:cNvCxnSpPr>
            <a:cxnSpLocks/>
          </p:cNvCxnSpPr>
          <p:nvPr/>
        </p:nvCxnSpPr>
        <p:spPr>
          <a:xfrm flipV="1">
            <a:off x="4014132" y="1500235"/>
            <a:ext cx="0" cy="35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16F91-1F00-4422-9B64-F6657D416835}"/>
              </a:ext>
            </a:extLst>
          </p:cNvPr>
          <p:cNvSpPr txBox="1"/>
          <p:nvPr/>
        </p:nvSpPr>
        <p:spPr>
          <a:xfrm>
            <a:off x="4031947" y="1598122"/>
            <a:ext cx="112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输入物品名称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BEA903E-DC20-40C2-821C-3A52ADC8D4A3}"/>
              </a:ext>
            </a:extLst>
          </p:cNvPr>
          <p:cNvSpPr txBox="1"/>
          <p:nvPr/>
        </p:nvSpPr>
        <p:spPr>
          <a:xfrm>
            <a:off x="2320207" y="1579943"/>
            <a:ext cx="121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输入“</a:t>
            </a:r>
            <a:r>
              <a:rPr lang="en-US" altLang="zh-CN" sz="1200" dirty="0"/>
              <a:t>manager</a:t>
            </a:r>
            <a:r>
              <a:rPr lang="zh-CN" altLang="en-US" sz="1200" dirty="0"/>
              <a:t>”</a:t>
            </a:r>
          </a:p>
        </p:txBody>
      </p: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F64A8E7A-D94A-46D4-ABEC-7B1F22EA1A3E}"/>
              </a:ext>
            </a:extLst>
          </p:cNvPr>
          <p:cNvSpPr/>
          <p:nvPr/>
        </p:nvSpPr>
        <p:spPr>
          <a:xfrm rot="10800000">
            <a:off x="4791743" y="2078942"/>
            <a:ext cx="361630" cy="2212020"/>
          </a:xfrm>
          <a:prstGeom prst="rightBrace">
            <a:avLst>
              <a:gd name="adj1" fmla="val 8333"/>
              <a:gd name="adj2" fmla="val 50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>
            <a:extLst>
              <a:ext uri="{FF2B5EF4-FFF2-40B4-BE49-F238E27FC236}">
                <a16:creationId xmlns:a16="http://schemas.microsoft.com/office/drawing/2014/main" id="{24D078E3-B420-490C-8BE8-569F8E93DC6D}"/>
              </a:ext>
            </a:extLst>
          </p:cNvPr>
          <p:cNvSpPr/>
          <p:nvPr/>
        </p:nvSpPr>
        <p:spPr>
          <a:xfrm rot="10800000">
            <a:off x="6818187" y="3257107"/>
            <a:ext cx="361630" cy="2771937"/>
          </a:xfrm>
          <a:prstGeom prst="rightBrace">
            <a:avLst>
              <a:gd name="adj1" fmla="val 8333"/>
              <a:gd name="adj2" fmla="val 79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3D5CB8B-EA8E-4947-A05D-BD68B46FDEE1}"/>
              </a:ext>
            </a:extLst>
          </p:cNvPr>
          <p:cNvSpPr/>
          <p:nvPr/>
        </p:nvSpPr>
        <p:spPr>
          <a:xfrm>
            <a:off x="7279853" y="2679284"/>
            <a:ext cx="1140453" cy="47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物品名称搜索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0771DC6-657E-4F34-9D29-F3B1B0C1A4A1}"/>
              </a:ext>
            </a:extLst>
          </p:cNvPr>
          <p:cNvSpPr/>
          <p:nvPr/>
        </p:nvSpPr>
        <p:spPr>
          <a:xfrm>
            <a:off x="7279853" y="3270704"/>
            <a:ext cx="1140453" cy="47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物品预约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B73BBC0-8210-45FF-81C9-1C3E27FE3262}"/>
              </a:ext>
            </a:extLst>
          </p:cNvPr>
          <p:cNvSpPr/>
          <p:nvPr/>
        </p:nvSpPr>
        <p:spPr>
          <a:xfrm>
            <a:off x="7279853" y="3883777"/>
            <a:ext cx="1140453" cy="47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物品发布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6163DE2-4E67-4ACE-8727-57A5A2C3DFDC}"/>
              </a:ext>
            </a:extLst>
          </p:cNvPr>
          <p:cNvSpPr/>
          <p:nvPr/>
        </p:nvSpPr>
        <p:spPr>
          <a:xfrm>
            <a:off x="7279853" y="2087864"/>
            <a:ext cx="1140453" cy="47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物品预约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6DE4405-524B-42FD-AADB-E92DF328755D}"/>
              </a:ext>
            </a:extLst>
          </p:cNvPr>
          <p:cNvSpPr/>
          <p:nvPr/>
        </p:nvSpPr>
        <p:spPr>
          <a:xfrm>
            <a:off x="7279853" y="1500235"/>
            <a:ext cx="1140453" cy="47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物品预约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A011339-C2C0-4239-A42E-DA7201B13509}"/>
              </a:ext>
            </a:extLst>
          </p:cNvPr>
          <p:cNvSpPr/>
          <p:nvPr/>
        </p:nvSpPr>
        <p:spPr>
          <a:xfrm>
            <a:off x="7279853" y="5083640"/>
            <a:ext cx="1140453" cy="47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所属学院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71B1B3B-5891-45D4-956B-DC14E8E1D168}"/>
              </a:ext>
            </a:extLst>
          </p:cNvPr>
          <p:cNvSpPr/>
          <p:nvPr/>
        </p:nvSpPr>
        <p:spPr>
          <a:xfrm>
            <a:off x="7279853" y="5672216"/>
            <a:ext cx="1140453" cy="47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所属专业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C03C5E3-8C67-4FC6-958F-B0ED83081B18}"/>
              </a:ext>
            </a:extLst>
          </p:cNvPr>
          <p:cNvSpPr/>
          <p:nvPr/>
        </p:nvSpPr>
        <p:spPr>
          <a:xfrm>
            <a:off x="7279853" y="4495064"/>
            <a:ext cx="1140453" cy="47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物品名称搜索</a:t>
            </a:r>
          </a:p>
        </p:txBody>
      </p:sp>
    </p:spTree>
    <p:extLst>
      <p:ext uri="{BB962C8B-B14F-4D97-AF65-F5344CB8AC3E}">
        <p14:creationId xmlns:p14="http://schemas.microsoft.com/office/powerpoint/2010/main" val="21937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D13A2B-D475-49F7-8461-48EE46D56ED0}"/>
              </a:ext>
            </a:extLst>
          </p:cNvPr>
          <p:cNvSpPr/>
          <p:nvPr/>
        </p:nvSpPr>
        <p:spPr>
          <a:xfrm>
            <a:off x="1751414" y="3119454"/>
            <a:ext cx="103730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我的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A57566-F665-475D-B6EC-8A2DCE9BD3DB}"/>
              </a:ext>
            </a:extLst>
          </p:cNvPr>
          <p:cNvSpPr/>
          <p:nvPr/>
        </p:nvSpPr>
        <p:spPr>
          <a:xfrm>
            <a:off x="3312136" y="4572586"/>
            <a:ext cx="1140453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订单状态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27689C-E843-4600-8F0D-AE1542FD7171}"/>
              </a:ext>
            </a:extLst>
          </p:cNvPr>
          <p:cNvSpPr/>
          <p:nvPr/>
        </p:nvSpPr>
        <p:spPr>
          <a:xfrm>
            <a:off x="3312137" y="1692088"/>
            <a:ext cx="1140452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个人中心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24E29B1-96F8-467E-91DB-C0FE10054E8B}"/>
              </a:ext>
            </a:extLst>
          </p:cNvPr>
          <p:cNvSpPr/>
          <p:nvPr/>
        </p:nvSpPr>
        <p:spPr>
          <a:xfrm>
            <a:off x="3312137" y="3119454"/>
            <a:ext cx="1140452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平台使用条款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D5881857-C2B8-4CA1-9F9B-985001F43128}"/>
              </a:ext>
            </a:extLst>
          </p:cNvPr>
          <p:cNvSpPr/>
          <p:nvPr/>
        </p:nvSpPr>
        <p:spPr>
          <a:xfrm rot="10800000">
            <a:off x="4941406" y="3789229"/>
            <a:ext cx="361630" cy="2264803"/>
          </a:xfrm>
          <a:prstGeom prst="rightBrace">
            <a:avLst>
              <a:gd name="adj1" fmla="val 8333"/>
              <a:gd name="adj2" fmla="val 50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094A2B5F-84FB-4564-B529-DAD34F230B43}"/>
              </a:ext>
            </a:extLst>
          </p:cNvPr>
          <p:cNvSpPr/>
          <p:nvPr/>
        </p:nvSpPr>
        <p:spPr>
          <a:xfrm>
            <a:off x="2930584" y="2155972"/>
            <a:ext cx="164954" cy="2625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对角圆角 73">
            <a:extLst>
              <a:ext uri="{FF2B5EF4-FFF2-40B4-BE49-F238E27FC236}">
                <a16:creationId xmlns:a16="http://schemas.microsoft.com/office/drawing/2014/main" id="{6A57B4A7-6CC7-4B55-B600-99A8B51A9457}"/>
              </a:ext>
            </a:extLst>
          </p:cNvPr>
          <p:cNvSpPr/>
          <p:nvPr/>
        </p:nvSpPr>
        <p:spPr>
          <a:xfrm>
            <a:off x="8351374" y="586046"/>
            <a:ext cx="2856317" cy="4772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交易失败、平台</a:t>
            </a:r>
            <a:r>
              <a:rPr lang="en-US" altLang="zh-CN" sz="1200" dirty="0"/>
              <a:t>bug</a:t>
            </a:r>
            <a:r>
              <a:rPr lang="zh-CN" altLang="en-US" sz="1200" dirty="0"/>
              <a:t>、优化建议等反馈信息的填报，字数限制</a:t>
            </a:r>
            <a:r>
              <a:rPr lang="en-US" altLang="zh-CN" sz="1200" dirty="0"/>
              <a:t>80</a:t>
            </a:r>
            <a:r>
              <a:rPr lang="zh-CN" altLang="en-US" sz="1200" dirty="0"/>
              <a:t>以内。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4F435-CE3E-4DE1-BC4D-A101C78615CE}"/>
              </a:ext>
            </a:extLst>
          </p:cNvPr>
          <p:cNvCxnSpPr>
            <a:cxnSpLocks/>
          </p:cNvCxnSpPr>
          <p:nvPr/>
        </p:nvCxnSpPr>
        <p:spPr>
          <a:xfrm>
            <a:off x="7195575" y="894225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D9AF72B-C9DD-421A-A5AF-0A0F21CD9068}"/>
              </a:ext>
            </a:extLst>
          </p:cNvPr>
          <p:cNvSpPr/>
          <p:nvPr/>
        </p:nvSpPr>
        <p:spPr>
          <a:xfrm>
            <a:off x="5609856" y="5956783"/>
            <a:ext cx="1445948" cy="30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历史接单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0C4569-E91D-4325-9C68-C6E3F6DFA664}"/>
              </a:ext>
            </a:extLst>
          </p:cNvPr>
          <p:cNvSpPr/>
          <p:nvPr/>
        </p:nvSpPr>
        <p:spPr>
          <a:xfrm>
            <a:off x="5609856" y="5397539"/>
            <a:ext cx="1445948" cy="30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历史发单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A501AF8-721C-43D5-A08C-22ECB0A4629F}"/>
              </a:ext>
            </a:extLst>
          </p:cNvPr>
          <p:cNvSpPr/>
          <p:nvPr/>
        </p:nvSpPr>
        <p:spPr>
          <a:xfrm>
            <a:off x="5609856" y="4838295"/>
            <a:ext cx="1445948" cy="30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当前买入预约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8A8E886-A6FB-4429-8797-69C6D2D1E97C}"/>
              </a:ext>
            </a:extLst>
          </p:cNvPr>
          <p:cNvSpPr/>
          <p:nvPr/>
        </p:nvSpPr>
        <p:spPr>
          <a:xfrm>
            <a:off x="5609856" y="4264380"/>
            <a:ext cx="1445948" cy="30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当前卖出发布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809EFAF-94C3-4888-8309-C941109F3D71}"/>
              </a:ext>
            </a:extLst>
          </p:cNvPr>
          <p:cNvSpPr/>
          <p:nvPr/>
        </p:nvSpPr>
        <p:spPr>
          <a:xfrm>
            <a:off x="5609856" y="3660981"/>
            <a:ext cx="1445948" cy="30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当前接单</a:t>
            </a:r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7501B3D9-640D-47F3-8D19-96B93962CEDD}"/>
              </a:ext>
            </a:extLst>
          </p:cNvPr>
          <p:cNvSpPr/>
          <p:nvPr/>
        </p:nvSpPr>
        <p:spPr>
          <a:xfrm rot="10800000">
            <a:off x="4940547" y="862346"/>
            <a:ext cx="361630" cy="2264803"/>
          </a:xfrm>
          <a:prstGeom prst="rightBrace">
            <a:avLst>
              <a:gd name="adj1" fmla="val 8333"/>
              <a:gd name="adj2" fmla="val 50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35C2654-84FB-4D73-A3C5-50493B09FC8F}"/>
              </a:ext>
            </a:extLst>
          </p:cNvPr>
          <p:cNvSpPr/>
          <p:nvPr/>
        </p:nvSpPr>
        <p:spPr>
          <a:xfrm>
            <a:off x="5608997" y="3029900"/>
            <a:ext cx="1445948" cy="30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我的关注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F1FDCD7-F816-49DB-BC88-2BE44B76BD73}"/>
              </a:ext>
            </a:extLst>
          </p:cNvPr>
          <p:cNvSpPr/>
          <p:nvPr/>
        </p:nvSpPr>
        <p:spPr>
          <a:xfrm>
            <a:off x="5608997" y="2470656"/>
            <a:ext cx="1445948" cy="30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我的个性标签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35BC16F-53F8-43C6-87E4-B64786A9CD37}"/>
              </a:ext>
            </a:extLst>
          </p:cNvPr>
          <p:cNvSpPr/>
          <p:nvPr/>
        </p:nvSpPr>
        <p:spPr>
          <a:xfrm>
            <a:off x="5608997" y="1911412"/>
            <a:ext cx="1445948" cy="30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平台用户信息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85E900E-CCEB-4AD4-858F-CF55F2810EA0}"/>
              </a:ext>
            </a:extLst>
          </p:cNvPr>
          <p:cNvSpPr/>
          <p:nvPr/>
        </p:nvSpPr>
        <p:spPr>
          <a:xfrm>
            <a:off x="5608997" y="1337497"/>
            <a:ext cx="1445948" cy="30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我的留言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8B84129-8EE3-4FE7-ABF4-45CBA1C443C2}"/>
              </a:ext>
            </a:extLst>
          </p:cNvPr>
          <p:cNvSpPr/>
          <p:nvPr/>
        </p:nvSpPr>
        <p:spPr>
          <a:xfrm>
            <a:off x="5608997" y="734098"/>
            <a:ext cx="1445948" cy="30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意见反馈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7B8F5E9-061C-4645-9ADE-44E888479877}"/>
              </a:ext>
            </a:extLst>
          </p:cNvPr>
          <p:cNvCxnSpPr>
            <a:cxnSpLocks/>
          </p:cNvCxnSpPr>
          <p:nvPr/>
        </p:nvCxnSpPr>
        <p:spPr>
          <a:xfrm>
            <a:off x="7195575" y="2059734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对角圆角 56">
            <a:extLst>
              <a:ext uri="{FF2B5EF4-FFF2-40B4-BE49-F238E27FC236}">
                <a16:creationId xmlns:a16="http://schemas.microsoft.com/office/drawing/2014/main" id="{677CF8E3-46FA-4A07-8200-97687A723D69}"/>
              </a:ext>
            </a:extLst>
          </p:cNvPr>
          <p:cNvSpPr/>
          <p:nvPr/>
        </p:nvSpPr>
        <p:spPr>
          <a:xfrm>
            <a:off x="8351374" y="1802487"/>
            <a:ext cx="2856317" cy="4772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提交与更新平台用户的联系方式、微信号、所属学院、所属专业、所属年级。</a:t>
            </a:r>
          </a:p>
        </p:txBody>
      </p:sp>
      <p:sp>
        <p:nvSpPr>
          <p:cNvPr id="58" name="矩形: 对角圆角 57">
            <a:extLst>
              <a:ext uri="{FF2B5EF4-FFF2-40B4-BE49-F238E27FC236}">
                <a16:creationId xmlns:a16="http://schemas.microsoft.com/office/drawing/2014/main" id="{C112B8D3-F842-42CF-A9D2-8037E4CFDE7B}"/>
              </a:ext>
            </a:extLst>
          </p:cNvPr>
          <p:cNvSpPr/>
          <p:nvPr/>
        </p:nvSpPr>
        <p:spPr>
          <a:xfrm>
            <a:off x="8351374" y="1179829"/>
            <a:ext cx="2856317" cy="4772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关注用户后可留言字数限制</a:t>
            </a:r>
            <a:r>
              <a:rPr lang="en-US" altLang="zh-CN" sz="1200" dirty="0"/>
              <a:t>100</a:t>
            </a:r>
            <a:r>
              <a:rPr lang="zh-CN" altLang="en-US" sz="1200" dirty="0"/>
              <a:t>以内。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E26842-D28D-4066-8C3B-2F9A562D83A7}"/>
              </a:ext>
            </a:extLst>
          </p:cNvPr>
          <p:cNvCxnSpPr>
            <a:cxnSpLocks/>
          </p:cNvCxnSpPr>
          <p:nvPr/>
        </p:nvCxnSpPr>
        <p:spPr>
          <a:xfrm>
            <a:off x="7195575" y="1488008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对角圆角 59">
            <a:extLst>
              <a:ext uri="{FF2B5EF4-FFF2-40B4-BE49-F238E27FC236}">
                <a16:creationId xmlns:a16="http://schemas.microsoft.com/office/drawing/2014/main" id="{A362D134-1EED-4ADA-B85F-3CD886803F3C}"/>
              </a:ext>
            </a:extLst>
          </p:cNvPr>
          <p:cNvSpPr/>
          <p:nvPr/>
        </p:nvSpPr>
        <p:spPr>
          <a:xfrm>
            <a:off x="8351374" y="2390179"/>
            <a:ext cx="2856317" cy="4772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展示获赞数，可编辑生日、最近常听歌曲、兴趣列表。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CC05C29-354D-4A6C-9EA0-A1D424C8E8F5}"/>
              </a:ext>
            </a:extLst>
          </p:cNvPr>
          <p:cNvCxnSpPr>
            <a:cxnSpLocks/>
          </p:cNvCxnSpPr>
          <p:nvPr/>
        </p:nvCxnSpPr>
        <p:spPr>
          <a:xfrm>
            <a:off x="7195575" y="2631246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对角圆角 71">
            <a:extLst>
              <a:ext uri="{FF2B5EF4-FFF2-40B4-BE49-F238E27FC236}">
                <a16:creationId xmlns:a16="http://schemas.microsoft.com/office/drawing/2014/main" id="{25F867A0-6492-4A42-BB12-98C08E5E26B0}"/>
              </a:ext>
            </a:extLst>
          </p:cNvPr>
          <p:cNvSpPr/>
          <p:nvPr/>
        </p:nvSpPr>
        <p:spPr>
          <a:xfrm>
            <a:off x="8351374" y="2983822"/>
            <a:ext cx="2856317" cy="4772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展示我的关注，我的粉丝列表，可进入其个性标签页留言。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F08D65A-60CF-492C-A69C-622AE7F50693}"/>
              </a:ext>
            </a:extLst>
          </p:cNvPr>
          <p:cNvCxnSpPr>
            <a:cxnSpLocks/>
          </p:cNvCxnSpPr>
          <p:nvPr/>
        </p:nvCxnSpPr>
        <p:spPr>
          <a:xfrm>
            <a:off x="7195575" y="3233278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对角圆角 80">
            <a:extLst>
              <a:ext uri="{FF2B5EF4-FFF2-40B4-BE49-F238E27FC236}">
                <a16:creationId xmlns:a16="http://schemas.microsoft.com/office/drawing/2014/main" id="{91466886-A96D-4DE9-B521-88A0E565606D}"/>
              </a:ext>
            </a:extLst>
          </p:cNvPr>
          <p:cNvSpPr/>
          <p:nvPr/>
        </p:nvSpPr>
        <p:spPr>
          <a:xfrm>
            <a:off x="8351374" y="3550583"/>
            <a:ext cx="2856317" cy="4772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当前接单（物品预约、物品发布）列表，进入详情页可取消预约和完结订单。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095EE15-58F8-4A0F-8EEC-C0E8089E2A72}"/>
              </a:ext>
            </a:extLst>
          </p:cNvPr>
          <p:cNvCxnSpPr>
            <a:cxnSpLocks/>
          </p:cNvCxnSpPr>
          <p:nvPr/>
        </p:nvCxnSpPr>
        <p:spPr>
          <a:xfrm>
            <a:off x="7195575" y="3800039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对角圆角 87">
            <a:extLst>
              <a:ext uri="{FF2B5EF4-FFF2-40B4-BE49-F238E27FC236}">
                <a16:creationId xmlns:a16="http://schemas.microsoft.com/office/drawing/2014/main" id="{EE4EB9CF-4AE4-45F3-AF4A-BBA209399B7B}"/>
              </a:ext>
            </a:extLst>
          </p:cNvPr>
          <p:cNvSpPr/>
          <p:nvPr/>
        </p:nvSpPr>
        <p:spPr>
          <a:xfrm>
            <a:off x="8351374" y="4140860"/>
            <a:ext cx="2856317" cy="4772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当前物品发布列表，进入详情页，可取消发布。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86CE274-BA64-4001-8EB8-8DE410BEF754}"/>
              </a:ext>
            </a:extLst>
          </p:cNvPr>
          <p:cNvCxnSpPr>
            <a:cxnSpLocks/>
          </p:cNvCxnSpPr>
          <p:nvPr/>
        </p:nvCxnSpPr>
        <p:spPr>
          <a:xfrm>
            <a:off x="7195575" y="4390316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对角圆角 89">
            <a:extLst>
              <a:ext uri="{FF2B5EF4-FFF2-40B4-BE49-F238E27FC236}">
                <a16:creationId xmlns:a16="http://schemas.microsoft.com/office/drawing/2014/main" id="{79416E1A-40BB-465E-BF23-E2232E332613}"/>
              </a:ext>
            </a:extLst>
          </p:cNvPr>
          <p:cNvSpPr/>
          <p:nvPr/>
        </p:nvSpPr>
        <p:spPr>
          <a:xfrm>
            <a:off x="8351374" y="4737875"/>
            <a:ext cx="2856317" cy="4772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当前物品预约列表，进入详情页，可取消发布。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33EB1BE-7A5B-4BD5-BF7F-1427B31A269D}"/>
              </a:ext>
            </a:extLst>
          </p:cNvPr>
          <p:cNvCxnSpPr>
            <a:cxnSpLocks/>
          </p:cNvCxnSpPr>
          <p:nvPr/>
        </p:nvCxnSpPr>
        <p:spPr>
          <a:xfrm>
            <a:off x="7195575" y="4987331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对角圆角 91">
            <a:extLst>
              <a:ext uri="{FF2B5EF4-FFF2-40B4-BE49-F238E27FC236}">
                <a16:creationId xmlns:a16="http://schemas.microsoft.com/office/drawing/2014/main" id="{3ABDB162-553A-4B87-AD15-8E35D8BE04E8}"/>
              </a:ext>
            </a:extLst>
          </p:cNvPr>
          <p:cNvSpPr/>
          <p:nvPr/>
        </p:nvSpPr>
        <p:spPr>
          <a:xfrm>
            <a:off x="8351374" y="5334890"/>
            <a:ext cx="2856317" cy="4772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历史发单列表，进入详情页可查看订单完结时间、接单人详细等信息。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4D3EAF0-F7E2-4DD3-99CB-CE1214F4D79E}"/>
              </a:ext>
            </a:extLst>
          </p:cNvPr>
          <p:cNvCxnSpPr>
            <a:cxnSpLocks/>
          </p:cNvCxnSpPr>
          <p:nvPr/>
        </p:nvCxnSpPr>
        <p:spPr>
          <a:xfrm>
            <a:off x="7195575" y="5536088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对角圆角 93">
            <a:extLst>
              <a:ext uri="{FF2B5EF4-FFF2-40B4-BE49-F238E27FC236}">
                <a16:creationId xmlns:a16="http://schemas.microsoft.com/office/drawing/2014/main" id="{8E176D33-3EFC-4D9A-8085-27DD831D2F63}"/>
              </a:ext>
            </a:extLst>
          </p:cNvPr>
          <p:cNvSpPr/>
          <p:nvPr/>
        </p:nvSpPr>
        <p:spPr>
          <a:xfrm>
            <a:off x="8351374" y="5956783"/>
            <a:ext cx="2856317" cy="4772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历史接单列表，进入详情页可查看订单完结时间、发单人等详细信息。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D572477-CBD0-49F6-8FCB-80E9BCA7FF1C}"/>
              </a:ext>
            </a:extLst>
          </p:cNvPr>
          <p:cNvCxnSpPr>
            <a:cxnSpLocks/>
          </p:cNvCxnSpPr>
          <p:nvPr/>
        </p:nvCxnSpPr>
        <p:spPr>
          <a:xfrm>
            <a:off x="7195575" y="6122349"/>
            <a:ext cx="880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1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BF796D6-B64C-456B-AB99-D04098F11AE8}"/>
              </a:ext>
            </a:extLst>
          </p:cNvPr>
          <p:cNvSpPr/>
          <p:nvPr/>
        </p:nvSpPr>
        <p:spPr>
          <a:xfrm>
            <a:off x="3342968" y="2502309"/>
            <a:ext cx="1963995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用户端小程序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0015F69-43DB-44A7-A446-0B0805EA3AFE}"/>
              </a:ext>
            </a:extLst>
          </p:cNvPr>
          <p:cNvCxnSpPr>
            <a:cxnSpLocks/>
          </p:cNvCxnSpPr>
          <p:nvPr/>
        </p:nvCxnSpPr>
        <p:spPr>
          <a:xfrm>
            <a:off x="4409769" y="3222779"/>
            <a:ext cx="0" cy="81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F6EE253-64EA-4B8C-9C75-8EEAC0EFA854}"/>
              </a:ext>
            </a:extLst>
          </p:cNvPr>
          <p:cNvSpPr txBox="1"/>
          <p:nvPr/>
        </p:nvSpPr>
        <p:spPr>
          <a:xfrm>
            <a:off x="5502573" y="2546030"/>
            <a:ext cx="1314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云函数、云数据库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943721B-75DD-4D5F-B78B-15A50808203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345912" y="2842972"/>
            <a:ext cx="1627625" cy="1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CC53962-F595-4408-BD51-ACF26EB57209}"/>
              </a:ext>
            </a:extLst>
          </p:cNvPr>
          <p:cNvSpPr/>
          <p:nvPr/>
        </p:nvSpPr>
        <p:spPr>
          <a:xfrm>
            <a:off x="6973537" y="2512141"/>
            <a:ext cx="1963993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云开发平台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0B1A22-E092-41D7-9C30-88F20613A21F}"/>
              </a:ext>
            </a:extLst>
          </p:cNvPr>
          <p:cNvSpPr/>
          <p:nvPr/>
        </p:nvSpPr>
        <p:spPr>
          <a:xfrm>
            <a:off x="3341353" y="1086900"/>
            <a:ext cx="2754647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小程序云开发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微信登录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806A72-80A7-4666-BEDD-28A15B643CDC}"/>
              </a:ext>
            </a:extLst>
          </p:cNvPr>
          <p:cNvSpPr/>
          <p:nvPr/>
        </p:nvSpPr>
        <p:spPr>
          <a:xfrm>
            <a:off x="3341353" y="4038857"/>
            <a:ext cx="1963994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用户端小程序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021F77-821A-4246-9EC0-0D8CDA049E34}"/>
              </a:ext>
            </a:extLst>
          </p:cNvPr>
          <p:cNvSpPr/>
          <p:nvPr/>
        </p:nvSpPr>
        <p:spPr>
          <a:xfrm>
            <a:off x="6998112" y="4038856"/>
            <a:ext cx="1939417" cy="6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云开发平台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A18E694-2787-4BD8-AA6F-2A9ECC18DDEE}"/>
              </a:ext>
            </a:extLst>
          </p:cNvPr>
          <p:cNvCxnSpPr>
            <a:cxnSpLocks/>
          </p:cNvCxnSpPr>
          <p:nvPr/>
        </p:nvCxnSpPr>
        <p:spPr>
          <a:xfrm>
            <a:off x="7982570" y="3222779"/>
            <a:ext cx="0" cy="81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9E7D144-AA4F-4FCA-B7D5-5CAB0881A119}"/>
              </a:ext>
            </a:extLst>
          </p:cNvPr>
          <p:cNvCxnSpPr>
            <a:cxnSpLocks/>
          </p:cNvCxnSpPr>
          <p:nvPr/>
        </p:nvCxnSpPr>
        <p:spPr>
          <a:xfrm>
            <a:off x="5193889" y="4371131"/>
            <a:ext cx="17796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E65462D-95AC-4298-A135-9A7A8170DBA2}"/>
              </a:ext>
            </a:extLst>
          </p:cNvPr>
          <p:cNvSpPr txBox="1"/>
          <p:nvPr/>
        </p:nvSpPr>
        <p:spPr>
          <a:xfrm>
            <a:off x="4636096" y="3222779"/>
            <a:ext cx="3005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初次登录，获取用户信息和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opendId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并存储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779FE1A-E81A-41FD-A212-4E5C91A5C97A}"/>
              </a:ext>
            </a:extLst>
          </p:cNvPr>
          <p:cNvSpPr txBox="1"/>
          <p:nvPr/>
        </p:nvSpPr>
        <p:spPr>
          <a:xfrm>
            <a:off x="10064934" y="2701933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页面触刷新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5C7A6E0-7F82-4E70-8D12-27AA5C6B6251}"/>
              </a:ext>
            </a:extLst>
          </p:cNvPr>
          <p:cNvSpPr txBox="1"/>
          <p:nvPr/>
        </p:nvSpPr>
        <p:spPr>
          <a:xfrm>
            <a:off x="5457482" y="4436007"/>
            <a:ext cx="1314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云函数、云数据库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1506911-A2B7-4EF3-B6A7-D5515E61FB75}"/>
              </a:ext>
            </a:extLst>
          </p:cNvPr>
          <p:cNvCxnSpPr>
            <a:cxnSpLocks/>
          </p:cNvCxnSpPr>
          <p:nvPr/>
        </p:nvCxnSpPr>
        <p:spPr>
          <a:xfrm>
            <a:off x="4432746" y="3466765"/>
            <a:ext cx="3549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8EAA83F-1DBB-4DF6-9954-9682F395A80F}"/>
              </a:ext>
            </a:extLst>
          </p:cNvPr>
          <p:cNvCxnSpPr>
            <a:cxnSpLocks/>
          </p:cNvCxnSpPr>
          <p:nvPr/>
        </p:nvCxnSpPr>
        <p:spPr>
          <a:xfrm>
            <a:off x="4432746" y="3766649"/>
            <a:ext cx="3549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1202AD7-8D53-4D60-9167-43E1782D63B5}"/>
              </a:ext>
            </a:extLst>
          </p:cNvPr>
          <p:cNvSpPr txBox="1"/>
          <p:nvPr/>
        </p:nvSpPr>
        <p:spPr>
          <a:xfrm>
            <a:off x="4636096" y="3727321"/>
            <a:ext cx="3323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再次登录，直接从数据库获取用户数据和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opendId</a:t>
            </a:r>
            <a:endParaRPr lang="zh-CN" altLang="en-US" sz="1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731A623-880C-4FDB-8A09-9BF40950E891}"/>
              </a:ext>
            </a:extLst>
          </p:cNvPr>
          <p:cNvSpPr txBox="1"/>
          <p:nvPr/>
        </p:nvSpPr>
        <p:spPr>
          <a:xfrm>
            <a:off x="1893955" y="3443332"/>
            <a:ext cx="2894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openId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存储在本地用来判断登录状态</a:t>
            </a:r>
          </a:p>
        </p:txBody>
      </p:sp>
    </p:spTree>
    <p:extLst>
      <p:ext uri="{BB962C8B-B14F-4D97-AF65-F5344CB8AC3E}">
        <p14:creationId xmlns:p14="http://schemas.microsoft.com/office/powerpoint/2010/main" val="359904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B779FE1A-E81A-41FD-A212-4E5C91A5C97A}"/>
              </a:ext>
            </a:extLst>
          </p:cNvPr>
          <p:cNvSpPr txBox="1"/>
          <p:nvPr/>
        </p:nvSpPr>
        <p:spPr>
          <a:xfrm>
            <a:off x="10064934" y="2701933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页面触刷新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F655693-CF0C-45AC-86CB-DC1130377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173199"/>
              </p:ext>
            </p:extLst>
          </p:nvPr>
        </p:nvGraphicFramePr>
        <p:xfrm>
          <a:off x="1576458" y="176981"/>
          <a:ext cx="8488476" cy="602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80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B779FE1A-E81A-41FD-A212-4E5C91A5C97A}"/>
              </a:ext>
            </a:extLst>
          </p:cNvPr>
          <p:cNvSpPr txBox="1"/>
          <p:nvPr/>
        </p:nvSpPr>
        <p:spPr>
          <a:xfrm>
            <a:off x="10064934" y="2701933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页面触刷新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F655693-CF0C-45AC-86CB-DC1130377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725987"/>
              </p:ext>
            </p:extLst>
          </p:nvPr>
        </p:nvGraphicFramePr>
        <p:xfrm>
          <a:off x="2918699" y="2114026"/>
          <a:ext cx="4337778" cy="348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5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B779FE1A-E81A-41FD-A212-4E5C91A5C97A}"/>
              </a:ext>
            </a:extLst>
          </p:cNvPr>
          <p:cNvSpPr txBox="1"/>
          <p:nvPr/>
        </p:nvSpPr>
        <p:spPr>
          <a:xfrm>
            <a:off x="10064934" y="2701933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页面触刷新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F37B369-C9EC-4D38-A1C0-5898FDEC2B2D}"/>
              </a:ext>
            </a:extLst>
          </p:cNvPr>
          <p:cNvGrpSpPr/>
          <p:nvPr/>
        </p:nvGrpSpPr>
        <p:grpSpPr>
          <a:xfrm>
            <a:off x="3398772" y="3232428"/>
            <a:ext cx="1300628" cy="393143"/>
            <a:chOff x="2756913" y="2908906"/>
            <a:chExt cx="1300628" cy="39314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904842-6DCD-4359-953D-930104462015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B9E15A4-DF28-4DE8-8683-C1B60D002F4D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/>
                <a:t>订单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8AA532A-4495-4B37-819A-3966C16B4DF8}"/>
              </a:ext>
            </a:extLst>
          </p:cNvPr>
          <p:cNvGrpSpPr/>
          <p:nvPr/>
        </p:nvGrpSpPr>
        <p:grpSpPr>
          <a:xfrm>
            <a:off x="3398772" y="2248256"/>
            <a:ext cx="1735290" cy="511914"/>
            <a:chOff x="2756913" y="2908906"/>
            <a:chExt cx="1300628" cy="39314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F053CD5-3D12-4C92-9FB9-5C10AA25B396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E7D3877-3B1A-4292-9F10-8C6BC85BE511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dirty="0"/>
                <a:t>订单状态流程</a:t>
              </a:r>
              <a:endParaRPr lang="zh-CN" altLang="en-US" sz="1200" kern="12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BF63A4-C621-43CE-870C-939D01F4BB84}"/>
              </a:ext>
            </a:extLst>
          </p:cNvPr>
          <p:cNvGrpSpPr/>
          <p:nvPr/>
        </p:nvGrpSpPr>
        <p:grpSpPr>
          <a:xfrm>
            <a:off x="5445686" y="3232427"/>
            <a:ext cx="1300628" cy="393143"/>
            <a:chOff x="2756913" y="2908906"/>
            <a:chExt cx="1300628" cy="39314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6DE0C1-B7AA-46AD-ACCB-9AABF847CCC5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B84DF0E-F77D-4085-BDE7-5883728F6E26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/>
                <a:t>订单未预约</a:t>
              </a: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42587C1-764A-4AE1-B25D-2F960A44BE3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4699400" y="3428999"/>
            <a:ext cx="746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022A32F-1D58-45E8-A77F-7FD4C295080E}"/>
              </a:ext>
            </a:extLst>
          </p:cNvPr>
          <p:cNvSpPr txBox="1"/>
          <p:nvPr/>
        </p:nvSpPr>
        <p:spPr>
          <a:xfrm>
            <a:off x="4800673" y="31212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发布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02B37A-0010-48DD-83B9-BBAE9A3E3BEA}"/>
              </a:ext>
            </a:extLst>
          </p:cNvPr>
          <p:cNvSpPr txBox="1"/>
          <p:nvPr/>
        </p:nvSpPr>
        <p:spPr>
          <a:xfrm>
            <a:off x="6852889" y="31202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预约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224D9E-4C5F-4054-98AF-8A10671457E1}"/>
              </a:ext>
            </a:extLst>
          </p:cNvPr>
          <p:cNvCxnSpPr>
            <a:cxnSpLocks/>
          </p:cNvCxnSpPr>
          <p:nvPr/>
        </p:nvCxnSpPr>
        <p:spPr>
          <a:xfrm flipV="1">
            <a:off x="6746314" y="3428998"/>
            <a:ext cx="746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99E43C1-7D31-4842-8D15-AE1C8F2991C2}"/>
              </a:ext>
            </a:extLst>
          </p:cNvPr>
          <p:cNvCxnSpPr>
            <a:cxnSpLocks/>
          </p:cNvCxnSpPr>
          <p:nvPr/>
        </p:nvCxnSpPr>
        <p:spPr>
          <a:xfrm>
            <a:off x="6096000" y="3625570"/>
            <a:ext cx="0" cy="42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C68188F-887B-49C4-A666-BD153C229CCC}"/>
              </a:ext>
            </a:extLst>
          </p:cNvPr>
          <p:cNvSpPr txBox="1"/>
          <p:nvPr/>
        </p:nvSpPr>
        <p:spPr>
          <a:xfrm>
            <a:off x="6095317" y="3668251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取消发布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D20368E-A646-417A-BD96-88CB98CF561F}"/>
              </a:ext>
            </a:extLst>
          </p:cNvPr>
          <p:cNvGrpSpPr/>
          <p:nvPr/>
        </p:nvGrpSpPr>
        <p:grpSpPr>
          <a:xfrm>
            <a:off x="7503496" y="3232425"/>
            <a:ext cx="1300628" cy="393143"/>
            <a:chOff x="2756913" y="2908906"/>
            <a:chExt cx="1300628" cy="39314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9CD746C-31B4-4597-A24D-67393B90A98F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059B33-0DDB-40DC-93F1-45C4D2BB82CF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/>
                <a:t>订单已预约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FBD7266-D412-44EB-8F10-51D9B31B4EA2}"/>
              </a:ext>
            </a:extLst>
          </p:cNvPr>
          <p:cNvGrpSpPr/>
          <p:nvPr/>
        </p:nvGrpSpPr>
        <p:grpSpPr>
          <a:xfrm>
            <a:off x="5445686" y="4097802"/>
            <a:ext cx="1300628" cy="393143"/>
            <a:chOff x="2756913" y="2908906"/>
            <a:chExt cx="1300628" cy="39314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81CCDBF-CC2F-46EC-B77F-F93343C2C7F5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C26945C-CD3F-4C04-A4AF-4A042F656722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/>
                <a:t>取消订单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F7ED09B-74A3-4AC1-BBED-226F9A8BBEC4}"/>
              </a:ext>
            </a:extLst>
          </p:cNvPr>
          <p:cNvSpPr txBox="1"/>
          <p:nvPr/>
        </p:nvSpPr>
        <p:spPr>
          <a:xfrm>
            <a:off x="6671038" y="2749418"/>
            <a:ext cx="92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取消预约</a:t>
            </a: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B2FF560E-F81D-4FFF-B113-AD0548AA2D84}"/>
              </a:ext>
            </a:extLst>
          </p:cNvPr>
          <p:cNvCxnSpPr>
            <a:cxnSpLocks/>
            <a:stCxn id="24" idx="0"/>
            <a:endCxn id="13" idx="0"/>
          </p:cNvCxnSpPr>
          <p:nvPr/>
        </p:nvCxnSpPr>
        <p:spPr>
          <a:xfrm rot="16200000" flipH="1" flipV="1">
            <a:off x="7124904" y="2203521"/>
            <a:ext cx="2" cy="2057810"/>
          </a:xfrm>
          <a:prstGeom prst="curvedConnector3">
            <a:avLst>
              <a:gd name="adj1" fmla="val -1143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D6B6C0C-CA95-4795-ACF5-2EC52666EDE0}"/>
              </a:ext>
            </a:extLst>
          </p:cNvPr>
          <p:cNvGrpSpPr/>
          <p:nvPr/>
        </p:nvGrpSpPr>
        <p:grpSpPr>
          <a:xfrm>
            <a:off x="9561003" y="3231497"/>
            <a:ext cx="1300628" cy="393143"/>
            <a:chOff x="2756913" y="2908906"/>
            <a:chExt cx="1300628" cy="39314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DB8EE34-D471-47DA-A864-546BBF623BA8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5FCB976-4409-477A-9788-79345D49CFA7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/>
                <a:t>订单已完结</a:t>
              </a: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74D82B-D243-45D0-B9D8-5440D6C418C4}"/>
              </a:ext>
            </a:extLst>
          </p:cNvPr>
          <p:cNvCxnSpPr>
            <a:cxnSpLocks/>
          </p:cNvCxnSpPr>
          <p:nvPr/>
        </p:nvCxnSpPr>
        <p:spPr>
          <a:xfrm flipV="1">
            <a:off x="8815020" y="3437052"/>
            <a:ext cx="746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C267D9-0C74-4097-B83C-703BF5F5ACA8}"/>
              </a:ext>
            </a:extLst>
          </p:cNvPr>
          <p:cNvSpPr txBox="1"/>
          <p:nvPr/>
        </p:nvSpPr>
        <p:spPr>
          <a:xfrm>
            <a:off x="8885567" y="31131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完结</a:t>
            </a:r>
          </a:p>
        </p:txBody>
      </p:sp>
    </p:spTree>
    <p:extLst>
      <p:ext uri="{BB962C8B-B14F-4D97-AF65-F5344CB8AC3E}">
        <p14:creationId xmlns:p14="http://schemas.microsoft.com/office/powerpoint/2010/main" val="43725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B779FE1A-E81A-41FD-A212-4E5C91A5C97A}"/>
              </a:ext>
            </a:extLst>
          </p:cNvPr>
          <p:cNvSpPr txBox="1"/>
          <p:nvPr/>
        </p:nvSpPr>
        <p:spPr>
          <a:xfrm>
            <a:off x="10064934" y="2701933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页面触刷新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F37B369-C9EC-4D38-A1C0-5898FDEC2B2D}"/>
              </a:ext>
            </a:extLst>
          </p:cNvPr>
          <p:cNvGrpSpPr/>
          <p:nvPr/>
        </p:nvGrpSpPr>
        <p:grpSpPr>
          <a:xfrm>
            <a:off x="3398772" y="3232428"/>
            <a:ext cx="1300628" cy="393143"/>
            <a:chOff x="2756913" y="2908906"/>
            <a:chExt cx="1300628" cy="39314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904842-6DCD-4359-953D-930104462015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B9E15A4-DF28-4DE8-8683-C1B60D002F4D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dirty="0" err="1"/>
                <a:t>AppView</a:t>
              </a:r>
              <a:r>
                <a:rPr lang="zh-CN" altLang="en-US" sz="1200" dirty="0"/>
                <a:t>渲染层</a:t>
              </a:r>
              <a:endParaRPr lang="zh-CN" altLang="en-US" sz="1200" kern="1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8AA532A-4495-4B37-819A-3966C16B4DF8}"/>
              </a:ext>
            </a:extLst>
          </p:cNvPr>
          <p:cNvGrpSpPr/>
          <p:nvPr/>
        </p:nvGrpSpPr>
        <p:grpSpPr>
          <a:xfrm>
            <a:off x="5227672" y="1145771"/>
            <a:ext cx="1735290" cy="538551"/>
            <a:chOff x="2756913" y="2908906"/>
            <a:chExt cx="1300628" cy="4136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F053CD5-3D12-4C92-9FB9-5C10AA25B396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E7D3877-3B1A-4292-9F10-8C6BC85BE511}"/>
                </a:ext>
              </a:extLst>
            </p:cNvPr>
            <p:cNvSpPr txBox="1"/>
            <p:nvPr/>
          </p:nvSpPr>
          <p:spPr>
            <a:xfrm>
              <a:off x="2756913" y="2929363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kern="1200" dirty="0"/>
                <a:t>project</a:t>
              </a:r>
              <a:endParaRPr lang="zh-CN" altLang="en-US" sz="1200" kern="12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BF63A4-C621-43CE-870C-939D01F4BB84}"/>
              </a:ext>
            </a:extLst>
          </p:cNvPr>
          <p:cNvGrpSpPr/>
          <p:nvPr/>
        </p:nvGrpSpPr>
        <p:grpSpPr>
          <a:xfrm>
            <a:off x="5072201" y="4071082"/>
            <a:ext cx="2046231" cy="721378"/>
            <a:chOff x="2756913" y="2908906"/>
            <a:chExt cx="1300628" cy="39314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86DE0C1-B7AA-46AD-ACCB-9AABF847CCC5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B84DF0E-F77D-4085-BDE7-5883728F6E26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dirty="0" err="1"/>
                <a:t>WeixinJSBridge</a:t>
              </a:r>
              <a:endParaRPr lang="zh-CN" altLang="en-US" sz="1200" kern="1200" dirty="0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42587C1-764A-4AE1-B25D-2F960A44BE3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99400" y="3429000"/>
            <a:ext cx="540560" cy="62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022A32F-1D58-45E8-A77F-7FD4C295080E}"/>
              </a:ext>
            </a:extLst>
          </p:cNvPr>
          <p:cNvSpPr txBox="1"/>
          <p:nvPr/>
        </p:nvSpPr>
        <p:spPr>
          <a:xfrm>
            <a:off x="4866865" y="348195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event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224D9E-4C5F-4054-98AF-8A10671457E1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7118432" y="3624640"/>
            <a:ext cx="1046668" cy="80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D20368E-A646-417A-BD96-88CB98CF561F}"/>
              </a:ext>
            </a:extLst>
          </p:cNvPr>
          <p:cNvGrpSpPr/>
          <p:nvPr/>
        </p:nvGrpSpPr>
        <p:grpSpPr>
          <a:xfrm>
            <a:off x="7503497" y="3231497"/>
            <a:ext cx="1311917" cy="393143"/>
            <a:chOff x="2756913" y="2908906"/>
            <a:chExt cx="1311917" cy="39314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9CD746C-31B4-4597-A24D-67393B90A98F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059B33-0DDB-40DC-93F1-45C4D2BB82CF}"/>
                </a:ext>
              </a:extLst>
            </p:cNvPr>
            <p:cNvSpPr txBox="1"/>
            <p:nvPr/>
          </p:nvSpPr>
          <p:spPr>
            <a:xfrm>
              <a:off x="2768202" y="2908906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dirty="0"/>
                <a:t>AppService</a:t>
              </a:r>
              <a:r>
                <a:rPr lang="zh-CN" altLang="en-US" sz="1200" dirty="0"/>
                <a:t>逻辑层</a:t>
              </a:r>
              <a:endParaRPr lang="zh-CN" altLang="en-US" sz="1200" kern="1200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F7ED09B-74A3-4AC1-BBED-226F9A8BBEC4}"/>
              </a:ext>
            </a:extLst>
          </p:cNvPr>
          <p:cNvSpPr txBox="1"/>
          <p:nvPr/>
        </p:nvSpPr>
        <p:spPr>
          <a:xfrm>
            <a:off x="7492601" y="1826428"/>
            <a:ext cx="1311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Js</a:t>
            </a:r>
            <a:r>
              <a:rPr lang="zh-CN" altLang="en-US" sz="1400" dirty="0"/>
              <a:t>、</a:t>
            </a:r>
            <a:r>
              <a:rPr lang="en-US" altLang="zh-CN" sz="1400" dirty="0"/>
              <a:t>json</a:t>
            </a:r>
            <a:r>
              <a:rPr lang="zh-CN" altLang="en-US" sz="1400" dirty="0"/>
              <a:t>配置和业务代码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E59FBB7-05E5-4A5A-9ABF-F3E74C7696E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049086" y="1357315"/>
            <a:ext cx="1190874" cy="187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7162CE7-0398-401F-88B6-B2EF2E678D9A}"/>
              </a:ext>
            </a:extLst>
          </p:cNvPr>
          <p:cNvSpPr txBox="1"/>
          <p:nvPr/>
        </p:nvSpPr>
        <p:spPr>
          <a:xfrm>
            <a:off x="3739352" y="1857418"/>
            <a:ext cx="1209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wxml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wxss</a:t>
            </a:r>
            <a:r>
              <a:rPr lang="zh-CN" altLang="en-US" sz="1400" dirty="0"/>
              <a:t>布局样式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2C61062-5B9D-4040-8EBE-74162419E1B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974252" y="1437077"/>
            <a:ext cx="1190848" cy="179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CFC73EC-0540-43C0-95A5-9EEE83138EF5}"/>
              </a:ext>
            </a:extLst>
          </p:cNvPr>
          <p:cNvCxnSpPr>
            <a:cxnSpLocks/>
            <a:stCxn id="13" idx="1"/>
            <a:endCxn id="7" idx="2"/>
          </p:cNvCxnSpPr>
          <p:nvPr/>
        </p:nvCxnSpPr>
        <p:spPr>
          <a:xfrm flipH="1" flipV="1">
            <a:off x="4049086" y="3625571"/>
            <a:ext cx="1023115" cy="8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2504796-2A96-411A-A91F-858FD317DFD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943930" y="3428069"/>
            <a:ext cx="570856" cy="65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EBAA889-7B8B-4415-AF64-8010B604F43A}"/>
              </a:ext>
            </a:extLst>
          </p:cNvPr>
          <p:cNvSpPr txBox="1"/>
          <p:nvPr/>
        </p:nvSpPr>
        <p:spPr>
          <a:xfrm>
            <a:off x="6701862" y="350278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event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881B66-6FDC-4E9C-B71A-412F5A1881CE}"/>
              </a:ext>
            </a:extLst>
          </p:cNvPr>
          <p:cNvSpPr txBox="1"/>
          <p:nvPr/>
        </p:nvSpPr>
        <p:spPr>
          <a:xfrm>
            <a:off x="3495291" y="3874782"/>
            <a:ext cx="130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Data(string)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20410B6-D72B-4BD6-8505-88EA0CBEBB2D}"/>
              </a:ext>
            </a:extLst>
          </p:cNvPr>
          <p:cNvSpPr txBox="1"/>
          <p:nvPr/>
        </p:nvSpPr>
        <p:spPr>
          <a:xfrm>
            <a:off x="7750581" y="3822961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Data(object)</a:t>
            </a:r>
            <a:endParaRPr lang="zh-CN" altLang="en-US" sz="1400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A54C17C-5E72-43BA-8157-7F76070027A8}"/>
              </a:ext>
            </a:extLst>
          </p:cNvPr>
          <p:cNvGrpSpPr/>
          <p:nvPr/>
        </p:nvGrpSpPr>
        <p:grpSpPr>
          <a:xfrm>
            <a:off x="5072201" y="4968911"/>
            <a:ext cx="2046231" cy="721378"/>
            <a:chOff x="2756913" y="2908906"/>
            <a:chExt cx="1300628" cy="39314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2D8CAA7-F9AA-46CA-A5FA-AC0C5107D623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617EBA4-3B71-4CBD-A150-1909A54784F5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dirty="0" err="1"/>
                <a:t>Weixin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NativeApi</a:t>
              </a:r>
              <a:r>
                <a:rPr lang="zh-CN" altLang="en-US" sz="1200" dirty="0"/>
                <a:t>、存储、网络</a:t>
              </a:r>
              <a:endParaRPr lang="zh-CN" altLang="en-US" sz="1200" kern="12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9BE5CD1-0C39-44E7-9000-7B5B3598BFEF}"/>
              </a:ext>
            </a:extLst>
          </p:cNvPr>
          <p:cNvGrpSpPr/>
          <p:nvPr/>
        </p:nvGrpSpPr>
        <p:grpSpPr>
          <a:xfrm>
            <a:off x="8589135" y="4968911"/>
            <a:ext cx="2046231" cy="721378"/>
            <a:chOff x="2756913" y="2908906"/>
            <a:chExt cx="1300628" cy="39314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B9A38D8-7112-41B4-951C-0FC2F78B5EA7}"/>
                </a:ext>
              </a:extLst>
            </p:cNvPr>
            <p:cNvSpPr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B9250D4-3BA5-4C0C-A4F3-5EF2E51DCB85}"/>
                </a:ext>
              </a:extLst>
            </p:cNvPr>
            <p:cNvSpPr txBox="1"/>
            <p:nvPr/>
          </p:nvSpPr>
          <p:spPr>
            <a:xfrm>
              <a:off x="2756913" y="2908906"/>
              <a:ext cx="1300628" cy="3931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/>
                <a:t>第三方服务器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CF0364E-3A3A-4641-884C-6F6A9220D6FB}"/>
              </a:ext>
            </a:extLst>
          </p:cNvPr>
          <p:cNvCxnSpPr>
            <a:cxnSpLocks/>
          </p:cNvCxnSpPr>
          <p:nvPr/>
        </p:nvCxnSpPr>
        <p:spPr>
          <a:xfrm flipV="1">
            <a:off x="7046357" y="5186647"/>
            <a:ext cx="1542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DF92453-1F83-47B0-A87B-7AE982C3E47D}"/>
              </a:ext>
            </a:extLst>
          </p:cNvPr>
          <p:cNvCxnSpPr>
            <a:cxnSpLocks/>
          </p:cNvCxnSpPr>
          <p:nvPr/>
        </p:nvCxnSpPr>
        <p:spPr>
          <a:xfrm flipH="1">
            <a:off x="7118433" y="5451451"/>
            <a:ext cx="147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0A87024-AFD7-4A25-B916-5665D8B5114C}"/>
              </a:ext>
            </a:extLst>
          </p:cNvPr>
          <p:cNvSpPr txBox="1"/>
          <p:nvPr/>
        </p:nvSpPr>
        <p:spPr>
          <a:xfrm>
            <a:off x="7254700" y="4847992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https Request</a:t>
            </a:r>
            <a:endParaRPr lang="zh-CN" altLang="en-US" sz="1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D70EB84-5E74-46DC-8E6B-5AC20D8FA300}"/>
              </a:ext>
            </a:extLst>
          </p:cNvPr>
          <p:cNvSpPr txBox="1"/>
          <p:nvPr/>
        </p:nvSpPr>
        <p:spPr>
          <a:xfrm>
            <a:off x="7296622" y="5415712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Web Socket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049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1069</Words>
  <Application>Microsoft Office PowerPoint</Application>
  <PresentationFormat>宽屏</PresentationFormat>
  <Paragraphs>273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贵霖 李</dc:creator>
  <cp:lastModifiedBy>贵霖 李</cp:lastModifiedBy>
  <cp:revision>46</cp:revision>
  <dcterms:created xsi:type="dcterms:W3CDTF">2020-05-02T02:14:19Z</dcterms:created>
  <dcterms:modified xsi:type="dcterms:W3CDTF">2020-05-25T01:27:47Z</dcterms:modified>
</cp:coreProperties>
</file>