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5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91B0-EF67-699F-F0A8-27BD133FE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B990F-83A0-9C20-A44B-B28512E72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D227-2F14-375B-5CDB-EDE299EB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B8DB-E304-69F5-4651-8DBCDB95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C950-EE98-6B1A-2629-9F7881C2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A30-FAF4-7EFB-6BBB-EB6DEA23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54D99-8374-55FD-C946-3666AF69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7332-9730-4439-1575-B4AC682A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2E82-8BEF-F9FF-1623-D43E40CF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85DA-F905-1D60-7B39-9DAB830C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AB611-805B-BEDB-7C92-0E089C6C0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4165-7038-140D-6253-9E0BA7F6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CA37-C3F7-860C-F332-0493528E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7D2C-B781-5E21-2662-0C76A0A0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E37B-C660-0A0F-6E4D-3B6A0E2E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7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9357-1713-7918-133B-58932370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D95E-EABF-4975-E636-FFDA85D4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0C45-3B04-81C6-67D0-2A273198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EA1E-E1B5-5F14-AB10-3CFBF453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5E7D-68BB-5D02-B8E6-FA0A166D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E32E-2F35-1338-8D8B-CD788CDC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5D16-7733-81BF-44F1-94787310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9F33-6238-2918-0730-BA481985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F3AD-9E23-B3C1-B333-A6FFB630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758B-67A4-A790-4231-7C3348F1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C3B8-DEF7-6CF3-CB31-5FDD7F41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D4A9-AE98-4F52-7978-3BCE0791D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6A7F3-EFE2-44BC-9FB6-CDB0C6C7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3EACE-F5F0-453B-B503-B386AAF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8B69F-A39A-F536-4A41-8F2D2ECD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F928D-FFD1-FDC9-5FC7-575A96D4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2B85-656C-4E07-C9A4-969817D9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1FBF-6C31-A699-4959-B2C42710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EEC62-7386-4B60-DFD9-FB9DDABC7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BD19E-24FA-6139-944C-B0D7DB041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8316-D1FF-2C30-7EE9-684576A25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F42DF-EB91-9B54-C03A-81DE97E2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4A436-0939-DDAA-A8E0-FFF177A8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78FE3-FFBE-1FD8-0BED-88666AA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26B2-B105-A3AF-2C60-626B2FF3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6E91D-7EFF-03D8-D869-8987D16B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5678B-08F5-8466-CE51-4A929955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DF44E-2C16-E2CF-2C4F-75D2F839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C5A77-BE21-1DBF-1780-D14FB0D2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E3592-BD6F-2778-51B1-D6958F50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90A6E-F476-FFFE-3886-77E60D17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8F76-86AA-0B8D-935A-0F810AA0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63E6-DFA0-953B-6E45-66354B63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0E143-80AC-1F99-4A5C-3917A4879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1D39-D2FF-2B73-B9DE-EC78D995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C30D-865B-7251-CEE5-FBEFDDE2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61380-BC95-6BA4-A857-77FF9596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8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3F2D-8A70-7B3B-071B-D7B3A900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ABA20-0BFE-DA02-DE07-9C4B6517A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39F5B-8CCB-FE94-A5C3-ADC2CE9F3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C944A-0523-37C6-1CA9-AF3BF8F9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75093-C108-1396-4C82-DBB2C71E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EE274-EBC4-3BEA-6B37-EBFBED04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C40CB-8A11-577B-B42C-BE590D05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B23BB-CE0E-3296-1D71-D443C43F0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6300-1679-21A9-23AF-694FF8365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61E6-89F6-B84F-A1B3-8227816CF9C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636A5-D3E0-23A9-F67C-9E1616526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9FF5-A353-E185-4CE7-375A6CF20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FF84-8843-1A40-97B2-FE8DE2C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72B196-69AC-FDEB-E26E-1127D8BD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96" y="326788"/>
            <a:ext cx="9588655" cy="62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6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86FDF71-2AD3-0962-265D-C92F15BEB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92" y="298349"/>
            <a:ext cx="10083113" cy="6292147"/>
          </a:xfrm>
        </p:spPr>
      </p:pic>
    </p:spTree>
    <p:extLst>
      <p:ext uri="{BB962C8B-B14F-4D97-AF65-F5344CB8AC3E}">
        <p14:creationId xmlns:p14="http://schemas.microsoft.com/office/powerpoint/2010/main" val="274489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F0502D-4B87-F109-B4C3-B209F1AF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01" y="219420"/>
            <a:ext cx="9982997" cy="64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7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Chalapathy</dc:creator>
  <cp:lastModifiedBy>Raghav Chalapathy</cp:lastModifiedBy>
  <cp:revision>3</cp:revision>
  <dcterms:created xsi:type="dcterms:W3CDTF">2022-05-23T22:56:36Z</dcterms:created>
  <dcterms:modified xsi:type="dcterms:W3CDTF">2022-05-24T02:17:04Z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820e8-223f-4ed2-bd95-81c83f641284_Enabled">
    <vt:lpwstr>true</vt:lpwstr>
  </property>
  <property fmtid="{D5CDD505-2E9C-101B-9397-08002B2CF9AE}" pid="3" name="MSIP_Label_b24820e8-223f-4ed2-bd95-81c83f641284_SetDate">
    <vt:lpwstr>2022-05-23T22:56:37Z</vt:lpwstr>
  </property>
  <property fmtid="{D5CDD505-2E9C-101B-9397-08002B2CF9AE}" pid="4" name="MSIP_Label_b24820e8-223f-4ed2-bd95-81c83f641284_Method">
    <vt:lpwstr>Standard</vt:lpwstr>
  </property>
  <property fmtid="{D5CDD505-2E9C-101B-9397-08002B2CF9AE}" pid="5" name="MSIP_Label_b24820e8-223f-4ed2-bd95-81c83f641284_Name">
    <vt:lpwstr>b24820e8-223f-4ed2-bd95-81c83f641284</vt:lpwstr>
  </property>
  <property fmtid="{D5CDD505-2E9C-101B-9397-08002B2CF9AE}" pid="6" name="MSIP_Label_b24820e8-223f-4ed2-bd95-81c83f641284_SiteId">
    <vt:lpwstr>3cbcc3d3-094d-4006-9849-0d11d61f484d</vt:lpwstr>
  </property>
  <property fmtid="{D5CDD505-2E9C-101B-9397-08002B2CF9AE}" pid="7" name="MSIP_Label_b24820e8-223f-4ed2-bd95-81c83f641284_ActionId">
    <vt:lpwstr>696d09ae-8e77-4b9c-9740-dd6cf245676c</vt:lpwstr>
  </property>
  <property fmtid="{D5CDD505-2E9C-101B-9397-08002B2CF9AE}" pid="8" name="MSIP_Label_b24820e8-223f-4ed2-bd95-81c83f641284_ContentBits">
    <vt:lpwstr>0</vt:lpwstr>
  </property>
</Properties>
</file>