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图书管理系统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借书流程图</a:t>
            </a:r>
            <a:endParaRPr lang="zh-CN" altLang="en-US"/>
          </a:p>
        </p:txBody>
      </p:sp>
      <p:pic>
        <p:nvPicPr>
          <p:cNvPr id="4" name="Content Placeholder 3" descr="code2flow_q33ULE-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8205" y="1042035"/>
            <a:ext cx="8773795" cy="5815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还书流程图</a:t>
            </a:r>
            <a:endParaRPr lang="zh-CN" altLang="en-US"/>
          </a:p>
        </p:txBody>
      </p:sp>
      <p:pic>
        <p:nvPicPr>
          <p:cNvPr id="4" name="Content Placeholder 3" descr="code2flow_q33ULE-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114300"/>
            <a:ext cx="9980295" cy="6743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程序分布如下</a:t>
            </a:r>
            <a:endParaRPr lang="zh-CN" altLang="en-US"/>
          </a:p>
        </p:txBody>
      </p:sp>
      <p:pic>
        <p:nvPicPr>
          <p:cNvPr id="4" name="Content Placeholder 3" descr="文件分布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0240" y="1443990"/>
            <a:ext cx="10891520" cy="5414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程序功能如下</a:t>
            </a:r>
            <a:endParaRPr lang="zh-CN" altLang="en-US"/>
          </a:p>
        </p:txBody>
      </p:sp>
      <p:pic>
        <p:nvPicPr>
          <p:cNvPr id="4" name="Content Placeholder 3" descr="程序功能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2225" y="-12065"/>
            <a:ext cx="708977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主程序流程图</a:t>
            </a:r>
            <a:endParaRPr lang="zh-CN" altLang="en-US"/>
          </a:p>
        </p:txBody>
      </p:sp>
      <p:pic>
        <p:nvPicPr>
          <p:cNvPr id="4" name="Content Placeholder 3" descr="code2flow_q33U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505" y="1616710"/>
            <a:ext cx="12026900" cy="4890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登录函数流程图</a:t>
            </a:r>
            <a:br>
              <a:rPr lang="zh-CN" altLang="en-US"/>
            </a:br>
            <a:endParaRPr lang="en-US"/>
          </a:p>
        </p:txBody>
      </p:sp>
      <p:pic>
        <p:nvPicPr>
          <p:cNvPr id="8" name="Content Placeholder 7" descr="code2flow_q33ULE-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4065" y="365125"/>
            <a:ext cx="6337935" cy="6387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注册函数流程图</a:t>
            </a:r>
            <a:endParaRPr lang="zh-CN" altLang="en-US"/>
          </a:p>
        </p:txBody>
      </p:sp>
      <p:pic>
        <p:nvPicPr>
          <p:cNvPr id="4" name="Content Placeholder 3" descr="code2flow_q33U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87925" y="0"/>
            <a:ext cx="72599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添加图书函数流程图</a:t>
            </a:r>
            <a:endParaRPr lang="zh-CN" altLang="en-US"/>
          </a:p>
        </p:txBody>
      </p:sp>
      <p:pic>
        <p:nvPicPr>
          <p:cNvPr id="4" name="Content Placeholder 3" descr="code2flow_q33U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05985" y="0"/>
            <a:ext cx="7331710" cy="6926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删除图书流程图</a:t>
            </a:r>
            <a:endParaRPr lang="zh-CN" altLang="en-US"/>
          </a:p>
        </p:txBody>
      </p:sp>
      <p:pic>
        <p:nvPicPr>
          <p:cNvPr id="6" name="Content Placeholder 5" descr="code2flow_q33ULE-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4755" y="-635"/>
            <a:ext cx="716724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查询图书流程图</a:t>
            </a:r>
            <a:endParaRPr lang="zh-CN" altLang="en-US"/>
          </a:p>
        </p:txBody>
      </p:sp>
      <p:pic>
        <p:nvPicPr>
          <p:cNvPr id="4" name="Content Placeholder 3" descr="code2flow_q33ULE-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8670" y="935355"/>
            <a:ext cx="7593330" cy="5922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Writer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SimSun</vt:lpstr>
      <vt:lpstr>汉仪书宋二KW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</dc:title>
  <dc:creator>coolder</dc:creator>
  <cp:lastModifiedBy>coolder</cp:lastModifiedBy>
  <cp:revision>2</cp:revision>
  <dcterms:created xsi:type="dcterms:W3CDTF">2022-01-06T16:19:41Z</dcterms:created>
  <dcterms:modified xsi:type="dcterms:W3CDTF">2022-01-06T16:19:41Z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1033-3.9.0.6159</vt:lpwstr>
  </property>
</Properties>
</file>