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7365" cy="914336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宋体"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宋体"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宋体"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宋体"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宋体"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宋体"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宋体"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宋体"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3" autoAdjust="0"/>
    <p:restoredTop sz="82024" autoAdjust="0"/>
  </p:normalViewPr>
  <p:slideViewPr>
    <p:cSldViewPr snapToGrid="0">
      <p:cViewPr varScale="1">
        <p:scale>
          <a:sx n="84" d="100"/>
          <a:sy n="84" d="100"/>
        </p:scale>
        <p:origin x="0" y="0"/>
      </p:cViewPr>
      <p:guideLst>
        <p:guide orient="horz" pos="2072"/>
        <p:guide pos="3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7"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等线" panose="02010600030101010101" charset="-122"/>
              <a:ea typeface="等线" panose="02010600030101010101" charset="-122"/>
              <a:cs typeface="等线" panose="02010600030101010101" charset="-122"/>
            </a:endParaRPr>
          </a:p>
        </p:txBody>
      </p:sp>
      <p:sp>
        <p:nvSpPr>
          <p:cNvPr id="8"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zh-CN" altLang="en-US" sz="1200">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9" name="对象"/>
          <p:cNvSpPr>
            <a:spLocks noGrp="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r>
              <a:rPr lang="zh-CN" altLang="en-US"/>
              <a:t>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
        <p:nvSpPr>
          <p:cNvPr id="11"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等线" panose="02010600030101010101" charset="-122"/>
              <a:ea typeface="等线" panose="02010600030101010101" charset="-122"/>
              <a:cs typeface="等线" panose="02010600030101010101" charset="-122"/>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29"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3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2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2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3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3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4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4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5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5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6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6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7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7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8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8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9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9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20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20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21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21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42"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4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226"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22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236"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23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249"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25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52"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5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62"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6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72"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7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82"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8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92"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9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0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0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等线" panose="02010600030101010101" charset="-122"/>
                <a:ea typeface="等线" panose="02010600030101010101" charset="-122"/>
                <a:cs typeface="等线" panose="02010600030101010101" charset="-122"/>
              </a:rPr>
            </a:fld>
            <a:endParaRPr lang="zh-CN" altLang="en-US" sz="1200">
              <a:latin typeface="等线" panose="02010600030101010101" charset="-122"/>
              <a:ea typeface="等线" panose="02010600030101010101" charset="-122"/>
              <a:cs typeface="等线" panose="02010600030101010101" charset="-122"/>
            </a:endParaRPr>
          </a:p>
        </p:txBody>
      </p:sp>
      <p:sp>
        <p:nvSpPr>
          <p:cNvPr id="115"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1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endParaRPr lang="zh-CN" altLang="en-US" sz="1200">
              <a:solidFill>
                <a:srgbClr val="898989"/>
              </a:solidFill>
              <a:latin typeface="iekie jianheiti" charset="0"/>
              <a:ea typeface="iekie jianheiti" charset="0"/>
              <a:cs typeface="iekie jianheiti" charset="0"/>
            </a:endParaRPr>
          </a:p>
        </p:txBody>
      </p:sp>
      <p:sp>
        <p:nvSpPr>
          <p:cNvPr id="14"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iekie jianheiti" charset="0"/>
              <a:ea typeface="iekie jianheiti" charset="0"/>
              <a:cs typeface="iekie jianheiti" charset="0"/>
            </a:endParaRPr>
          </a:p>
        </p:txBody>
      </p:sp>
      <p:sp>
        <p:nvSpPr>
          <p:cNvPr id="15"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iekie jianheiti" charset="0"/>
                <a:ea typeface="iekie jianheiti" charset="0"/>
                <a:cs typeface="iekie jianheiti" charset="0"/>
              </a:rPr>
            </a:fld>
            <a:endParaRPr lang="zh-CN" altLang="en-US" sz="1200">
              <a:solidFill>
                <a:srgbClr val="898989"/>
              </a:solidFill>
              <a:latin typeface="iekie jianheiti" charset="0"/>
              <a:ea typeface="iekie jianheiti" charset="0"/>
              <a:cs typeface="iekie jianheiti"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zh-CN" altLang="en-US"/>
              <a:t>单击此处编辑母版标题样式</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lstStyle/>
          <a:p>
            <a:r>
              <a:rPr lang="zh-CN" altLang="en-US"/>
              <a:t>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lstStyle/>
          <a:p>
            <a:pPr algn="l"/>
            <a:fld id="{CAD2D6BD-DE1B-4B5F-8B41-2702339687B9}" type="datetime1">
              <a:rPr lang="zh-CN" altLang="en-US" sz="1200">
                <a:solidFill>
                  <a:srgbClr val="898989"/>
                </a:solidFill>
                <a:latin typeface="iekie jianheiti" charset="0"/>
                <a:ea typeface="iekie jianheiti" charset="0"/>
                <a:cs typeface="iekie jianheiti" charset="0"/>
              </a:rPr>
            </a:fld>
            <a:endParaRPr lang="zh-CN" altLang="en-US" sz="1200">
              <a:solidFill>
                <a:srgbClr val="898989"/>
              </a:solidFill>
              <a:latin typeface="iekie jianheiti" charset="0"/>
              <a:ea typeface="iekie jianheiti" charset="0"/>
              <a:cs typeface="iekie jianheiti"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iekie jianheiti" charset="0"/>
              <a:ea typeface="iekie jianheiti" charset="0"/>
              <a:cs typeface="iekie jianheiti"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iekie jianheiti" charset="0"/>
                <a:ea typeface="iekie jianheiti" charset="0"/>
                <a:cs typeface="iekie jianheiti" charset="0"/>
              </a:rPr>
            </a:fld>
            <a:endParaRPr lang="zh-CN" altLang="en-US" sz="1200">
              <a:solidFill>
                <a:srgbClr val="898989"/>
              </a:solidFill>
              <a:latin typeface="iekie jianheiti" charset="0"/>
              <a:ea typeface="iekie jianheiti" charset="0"/>
              <a:cs typeface="iekie jianheiti"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iekie jianheiti" charset="0"/>
          <a:ea typeface="iekie jianheiti" charset="0"/>
          <a:cs typeface="iekie jianheiti" charset="0"/>
        </a:defRPr>
      </a:lvl1pPr>
    </p:titleStyle>
    <p:bodyStyle>
      <a:lvl1pPr marL="228600" indent="-228600" algn="l" defTabSz="914400" eaLnBrk="1" fontAlgn="auto" latinLnBrk="0" hangingPunct="1">
        <a:lnSpc>
          <a:spcPct val="90000"/>
        </a:lnSpc>
        <a:spcBef>
          <a:spcPts val="1000"/>
        </a:spcBef>
        <a:buFont typeface="Arial" panose="020B0604020202020204" pitchFamily="34" charset="0"/>
        <a:buChar char="•"/>
        <a:defRPr sz="2800" kern="1200">
          <a:solidFill>
            <a:schemeClr val="tx1"/>
          </a:solidFill>
          <a:latin typeface="iekie jianheiti" charset="0"/>
          <a:ea typeface="iekie jianheiti" charset="0"/>
          <a:cs typeface="iekie jianheiti" charset="0"/>
        </a:defRPr>
      </a:lvl1pPr>
      <a:lvl2pPr marL="685800" indent="-228600" algn="l" defTabSz="914400" eaLnBrk="1" fontAlgn="auto" latinLnBrk="0" hangingPunct="1">
        <a:lnSpc>
          <a:spcPct val="90000"/>
        </a:lnSpc>
        <a:spcBef>
          <a:spcPts val="500"/>
        </a:spcBef>
        <a:buFont typeface="Arial" panose="020B0604020202020204" pitchFamily="34" charset="0"/>
        <a:buChar char="•"/>
        <a:defRPr sz="2400" kern="1200">
          <a:solidFill>
            <a:schemeClr val="tx1"/>
          </a:solidFill>
          <a:latin typeface="iekie jianheiti" charset="0"/>
          <a:ea typeface="iekie jianheiti" charset="0"/>
          <a:cs typeface="iekie jianheiti" charset="0"/>
        </a:defRPr>
      </a:lvl2pPr>
      <a:lvl3pPr marL="1143000" indent="-228600" algn="l" defTabSz="914400" eaLnBrk="1" fontAlgn="auto" latinLnBrk="0" hangingPunct="1">
        <a:lnSpc>
          <a:spcPct val="90000"/>
        </a:lnSpc>
        <a:spcBef>
          <a:spcPts val="500"/>
        </a:spcBef>
        <a:buFont typeface="Arial" panose="020B0604020202020204" pitchFamily="34" charset="0"/>
        <a:buChar char="•"/>
        <a:defRPr sz="2000" kern="1200">
          <a:solidFill>
            <a:schemeClr val="tx1"/>
          </a:solidFill>
          <a:latin typeface="iekie jianheiti" charset="0"/>
          <a:ea typeface="iekie jianheiti" charset="0"/>
          <a:cs typeface="iekie jianheiti" charset="0"/>
        </a:defRPr>
      </a:lvl3pPr>
      <a:lvl4pPr marL="16002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iekie jianheiti" charset="0"/>
          <a:ea typeface="iekie jianheiti" charset="0"/>
          <a:cs typeface="iekie jianheiti" charset="0"/>
        </a:defRPr>
      </a:lvl4pPr>
      <a:lvl5pPr marL="20574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iekie jianheiti" charset="0"/>
          <a:ea typeface="iekie jianheiti" charset="0"/>
          <a:cs typeface="iekie jianheiti" charset="0"/>
        </a:defRPr>
      </a:lvl5pPr>
      <a:lvl6pPr marL="25146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iekie jianheiti" charset="0"/>
          <a:ea typeface="iekie jianheiti" charset="0"/>
          <a:cs typeface="iekie jianheiti" charset="0"/>
        </a:defRPr>
      </a:lvl6pPr>
      <a:lvl7pPr marL="29718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iekie jianheiti" charset="0"/>
          <a:ea typeface="iekie jianheiti" charset="0"/>
          <a:cs typeface="iekie jianheiti" charset="0"/>
        </a:defRPr>
      </a:lvl7pPr>
      <a:lvl8pPr marL="34290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iekie jianheiti" charset="0"/>
          <a:ea typeface="iekie jianheiti" charset="0"/>
          <a:cs typeface="iekie jianheiti" charset="0"/>
        </a:defRPr>
      </a:lvl8pPr>
      <a:lvl9pPr marL="34290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iekie jianheiti" charset="0"/>
          <a:ea typeface="iekie jianheiti" charset="0"/>
          <a:cs typeface="iekie jianheiti" charset="0"/>
        </a:defRPr>
      </a:lvl9pPr>
    </p:bodyStyle>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 Id="rId3" Type="http://schemas.microsoft.com/office/2007/relationships/media" Target="file:///\\storage\emulated\0\Android\data\com.yozo.vivo.office\cache\.tmp\Yozo_Office\Temp\fc\5771158751641437772485\&#25968;&#25454;&#32467;&#26500;&#31572;&#36777;.pptx\ppt\media\audio1.wav" TargetMode="External"/><Relationship Id="rId2" Type="http://schemas.openxmlformats.org/officeDocument/2006/relationships/audio" Target="file:///\\storage\emulated\0\Android\data\com.yozo.vivo.office\cache\.tmp\Yozo_Office\Temp\fc\5771158751641437772485\&#25968;&#25454;&#32467;&#26500;&#31572;&#36777;.pptx\ppt\media\audio1.wav"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p:cNvSpPr/>
          <p:nvPr/>
        </p:nvSpPr>
        <p:spPr>
          <a:xfrm>
            <a:off x="0" y="0"/>
            <a:ext cx="12192000" cy="6858000"/>
          </a:xfrm>
          <a:prstGeom prst="rect">
            <a:avLst/>
          </a:prstGeom>
          <a:blipFill rotWithShape="1">
            <a:blip r:embed="rId1"/>
            <a:stretch>
              <a:fillRect l="-3733" r="-3733"/>
            </a:stretch>
          </a:blipFill>
          <a:ln w="12700" cap="flat" cmpd="sng">
            <a:noFill/>
            <a:prstDash val="solid"/>
            <a:round/>
          </a:ln>
        </p:spPr>
      </p:sp>
      <p:sp>
        <p:nvSpPr>
          <p:cNvPr id="17" name="右三角"/>
          <p:cNvSpPr/>
          <p:nvPr/>
        </p:nvSpPr>
        <p:spPr>
          <a:xfrm>
            <a:off x="-1" y="5056093"/>
            <a:ext cx="1801907" cy="1801907"/>
          </a:xfrm>
          <a:prstGeom prst="rtTriangle">
            <a:avLst/>
          </a:prstGeom>
          <a:solidFill>
            <a:srgbClr val="D8D8D8"/>
          </a:solidFill>
          <a:ln w="12700" cap="flat" cmpd="sng">
            <a:noFill/>
            <a:prstDash val="solid"/>
            <a:round/>
          </a:ln>
        </p:spPr>
      </p:sp>
      <p:sp>
        <p:nvSpPr>
          <p:cNvPr id="18" name="右三角"/>
          <p:cNvSpPr/>
          <p:nvPr/>
        </p:nvSpPr>
        <p:spPr>
          <a:xfrm>
            <a:off x="0" y="5607424"/>
            <a:ext cx="1250576" cy="1250576"/>
          </a:xfrm>
          <a:prstGeom prst="rtTriangle">
            <a:avLst/>
          </a:prstGeom>
          <a:solidFill>
            <a:schemeClr val="accent1"/>
          </a:solidFill>
          <a:ln w="12700" cap="flat" cmpd="sng">
            <a:noFill/>
            <a:prstDash val="solid"/>
            <a:round/>
          </a:ln>
        </p:spPr>
      </p:sp>
      <p:sp>
        <p:nvSpPr>
          <p:cNvPr id="19" name="右三角"/>
          <p:cNvSpPr/>
          <p:nvPr/>
        </p:nvSpPr>
        <p:spPr>
          <a:xfrm rot="10800000">
            <a:off x="10390093" y="-2"/>
            <a:ext cx="1801906" cy="1801907"/>
          </a:xfrm>
          <a:prstGeom prst="rtTriangle">
            <a:avLst/>
          </a:prstGeom>
          <a:solidFill>
            <a:srgbClr val="D8D8D8"/>
          </a:solidFill>
          <a:ln w="12700" cap="flat" cmpd="sng">
            <a:noFill/>
            <a:prstDash val="solid"/>
            <a:round/>
          </a:ln>
        </p:spPr>
      </p:sp>
      <p:sp>
        <p:nvSpPr>
          <p:cNvPr id="20" name="右三角"/>
          <p:cNvSpPr/>
          <p:nvPr/>
        </p:nvSpPr>
        <p:spPr>
          <a:xfrm rot="10800000">
            <a:off x="10941425" y="-2"/>
            <a:ext cx="1250575" cy="1250576"/>
          </a:xfrm>
          <a:prstGeom prst="rtTriangle">
            <a:avLst/>
          </a:prstGeom>
          <a:solidFill>
            <a:schemeClr val="accent1"/>
          </a:solidFill>
          <a:ln w="12700" cap="flat" cmpd="sng">
            <a:noFill/>
            <a:prstDash val="solid"/>
            <a:round/>
          </a:ln>
        </p:spPr>
      </p:sp>
      <p:sp>
        <p:nvSpPr>
          <p:cNvPr id="21" name="圆角矩形"/>
          <p:cNvSpPr/>
          <p:nvPr/>
        </p:nvSpPr>
        <p:spPr>
          <a:xfrm>
            <a:off x="-1" y="1359514"/>
            <a:ext cx="12192000" cy="4197109"/>
          </a:xfrm>
          <a:prstGeom prst="roundRect">
            <a:avLst>
              <a:gd name="adj" fmla="val 0"/>
            </a:avLst>
          </a:prstGeom>
          <a:gradFill rotWithShape="1">
            <a:gsLst>
              <a:gs pos="0">
                <a:srgbClr val="000000">
                  <a:lumMod val="95000"/>
                  <a:lumOff val="5000"/>
                  <a:alpha val="100000"/>
                </a:srgbClr>
              </a:gs>
              <a:gs pos="92000">
                <a:srgbClr val="000000">
                  <a:lumMod val="65000"/>
                  <a:lumOff val="35000"/>
                  <a:alpha val="90980"/>
                </a:srgbClr>
              </a:gs>
            </a:gsLst>
            <a:path path="circle">
              <a:fillToRect l="100000" t="100000"/>
            </a:path>
            <a:tileRect r="-100000" b="-100000"/>
          </a:gradFill>
          <a:ln w="9525" cap="flat" cmpd="sng">
            <a:noFill/>
            <a:prstDash val="solid"/>
            <a:round/>
          </a:ln>
        </p:spPr>
      </p:sp>
      <p:sp>
        <p:nvSpPr>
          <p:cNvPr id="22" name="圆角矩形"/>
          <p:cNvSpPr/>
          <p:nvPr/>
        </p:nvSpPr>
        <p:spPr>
          <a:xfrm>
            <a:off x="2122805" y="3214370"/>
            <a:ext cx="8267065" cy="2319655"/>
          </a:xfrm>
          <a:prstGeom prst="roundRect">
            <a:avLst>
              <a:gd name="adj" fmla="val 0"/>
            </a:avLst>
          </a:prstGeom>
          <a:solidFill>
            <a:schemeClr val="accent1"/>
          </a:solidFill>
          <a:ln w="9525" cap="flat" cmpd="sng">
            <a:noFill/>
            <a:prstDash val="solid"/>
            <a:round/>
          </a:ln>
        </p:spPr>
      </p:sp>
      <p:sp>
        <p:nvSpPr>
          <p:cNvPr id="23" name="矩形"/>
          <p:cNvSpPr/>
          <p:nvPr/>
        </p:nvSpPr>
        <p:spPr>
          <a:xfrm>
            <a:off x="1809115" y="1570355"/>
            <a:ext cx="8833485" cy="2263139"/>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4800" b="1" i="0" u="none" strike="noStrike" kern="1200" cap="none" spc="0" baseline="0">
                <a:solidFill>
                  <a:schemeClr val="bg1"/>
                </a:solidFill>
                <a:latin typeface="微软雅黑" panose="020B0503020204020204" charset="-122"/>
                <a:ea typeface="微软雅黑" panose="020B0503020204020204" charset="-122"/>
                <a:cs typeface="iekie jianheiti" charset="0"/>
              </a:rPr>
              <a:t>图书管理系统</a:t>
            </a:r>
            <a:endParaRPr lang="en-US" altLang="zh-CN" sz="4800" b="1" i="0" u="none" strike="noStrike" kern="1200" cap="none" spc="0" baseline="0">
              <a:solidFill>
                <a:schemeClr val="bg1"/>
              </a:solidFill>
              <a:latin typeface="微软雅黑" panose="020B0503020204020204" charset="-122"/>
              <a:ea typeface="微软雅黑" panose="020B0503020204020204" charset="-122"/>
              <a:cs typeface="iekie jianheiti" charset="0"/>
            </a:endParaRPr>
          </a:p>
          <a:p>
            <a:pPr marL="0" indent="0" algn="ctr">
              <a:lnSpc>
                <a:spcPct val="100000"/>
              </a:lnSpc>
              <a:spcBef>
                <a:spcPts val="0"/>
              </a:spcBef>
              <a:spcAft>
                <a:spcPts val="0"/>
              </a:spcAft>
              <a:buNone/>
            </a:pPr>
            <a:r>
              <a:rPr lang="zh-CN" altLang="en-US" sz="4800" b="1" i="0" u="none" strike="noStrike" kern="1200" cap="none" spc="0" baseline="0">
                <a:solidFill>
                  <a:schemeClr val="bg1"/>
                </a:solidFill>
                <a:latin typeface="微软雅黑" panose="020B0503020204020204" charset="-122"/>
                <a:ea typeface="微软雅黑" panose="020B0503020204020204" charset="-122"/>
                <a:cs typeface="iekie jianheiti" charset="0"/>
              </a:rPr>
              <a:t>期末汇报</a:t>
            </a:r>
            <a:endParaRPr lang="en-US" altLang="zh-CN" sz="4800" b="1" i="0" u="none" strike="noStrike" kern="1200" cap="none" spc="0" baseline="0">
              <a:solidFill>
                <a:schemeClr val="bg1"/>
              </a:solidFill>
              <a:latin typeface="微软雅黑" panose="020B0503020204020204" charset="-122"/>
              <a:ea typeface="微软雅黑" panose="020B0503020204020204" charset="-122"/>
              <a:cs typeface="iekie jianheiti" charset="0"/>
            </a:endParaRPr>
          </a:p>
          <a:p>
            <a:pPr marL="0" indent="0" algn="ctr">
              <a:lnSpc>
                <a:spcPct val="100000"/>
              </a:lnSpc>
              <a:spcBef>
                <a:spcPts val="0"/>
              </a:spcBef>
              <a:spcAft>
                <a:spcPts val="0"/>
              </a:spcAft>
              <a:buNone/>
            </a:pPr>
            <a:endParaRPr lang="zh-CN" altLang="en-US" sz="4800" b="1"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endParaRPr>
          </a:p>
        </p:txBody>
      </p:sp>
      <p:sp>
        <p:nvSpPr>
          <p:cNvPr id="24" name="矩形"/>
          <p:cNvSpPr/>
          <p:nvPr/>
        </p:nvSpPr>
        <p:spPr>
          <a:xfrm>
            <a:off x="2122952" y="3288970"/>
            <a:ext cx="7770565" cy="2861310"/>
          </a:xfrm>
          <a:prstGeom prst="rect">
            <a:avLst/>
          </a:prstGeom>
          <a:solidFill>
            <a:srgbClr val="000000">
              <a:alpha val="0"/>
            </a:srgbClr>
          </a:solid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          </a:t>
            </a:r>
            <a:r>
              <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  </a:t>
            </a:r>
            <a:endPar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endParaRPr>
          </a:p>
          <a:p>
            <a:pPr marL="0" indent="0" algn="just">
              <a:lnSpc>
                <a:spcPct val="100000"/>
              </a:lnSpc>
              <a:spcBef>
                <a:spcPts val="0"/>
              </a:spcBef>
              <a:spcAft>
                <a:spcPts val="0"/>
              </a:spcAft>
              <a:buNone/>
            </a:pPr>
            <a:r>
              <a:rPr lang="zh-CN" altLang="en-US"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班级：计科（</a:t>
            </a:r>
            <a:r>
              <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3+2</a:t>
            </a:r>
            <a:r>
              <a:rPr lang="zh-CN" altLang="en-US"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a:t>
            </a:r>
            <a:r>
              <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2</a:t>
            </a:r>
            <a:r>
              <a:rPr lang="zh-CN" altLang="en-US"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班</a:t>
            </a:r>
            <a:r>
              <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           </a:t>
            </a:r>
            <a:r>
              <a:rPr lang="zh-CN" altLang="en-US"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专业：计算机与科学技术</a:t>
            </a:r>
            <a:endPar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endParaRPr>
          </a:p>
          <a:p>
            <a:pPr marL="0" indent="0" algn="just">
              <a:lnSpc>
                <a:spcPct val="100000"/>
              </a:lnSpc>
              <a:spcBef>
                <a:spcPts val="0"/>
              </a:spcBef>
              <a:spcAft>
                <a:spcPts val="0"/>
              </a:spcAft>
              <a:buNone/>
            </a:pPr>
            <a:r>
              <a:rPr lang="zh-CN" altLang="en-US"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导师：张万里</a:t>
            </a:r>
            <a:endPar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endParaRPr>
          </a:p>
          <a:p>
            <a:pPr marL="0" indent="0" algn="just">
              <a:lnSpc>
                <a:spcPct val="100000"/>
              </a:lnSpc>
              <a:spcBef>
                <a:spcPts val="0"/>
              </a:spcBef>
              <a:spcAft>
                <a:spcPts val="0"/>
              </a:spcAft>
              <a:buNone/>
            </a:pPr>
            <a:r>
              <a:rPr lang="zh-CN" altLang="en-US"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rPr>
              <a:t>汇报人：胡尚来、张文艺、裴秀莲、王君昭、易小红</a:t>
            </a:r>
            <a:endPar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bg1"/>
              </a:solidFill>
              <a:latin typeface="微软雅黑" panose="020B0503020204020204" charset="-122"/>
              <a:ea typeface="微软雅黑" panose="020B0503020204020204" charset="-122"/>
              <a:cs typeface="iekie jianheiti" charset="0"/>
              <a:sym typeface="iekie jianheiti" charset="0"/>
            </a:endParaRPr>
          </a:p>
          <a:p>
            <a:pPr marL="0" indent="0" algn="just">
              <a:lnSpc>
                <a:spcPct val="100000"/>
              </a:lnSpc>
              <a:spcBef>
                <a:spcPts val="0"/>
              </a:spcBef>
              <a:spcAft>
                <a:spcPts val="0"/>
              </a:spcAft>
              <a:buNone/>
            </a:pPr>
            <a:endParaRPr lang="zh-CN" altLang="en-US" sz="2000" b="0" i="0" u="none" strike="noStrike" kern="1200" cap="none" spc="0" baseline="0">
              <a:solidFill>
                <a:srgbClr val="BFBFBF"/>
              </a:solidFill>
              <a:latin typeface="iekie jianheiti" charset="0"/>
              <a:ea typeface="iekie jianheiti" charset="0"/>
              <a:cs typeface="iekie jianheiti" charset="0"/>
              <a:sym typeface="iekie jianheiti" charset="0"/>
            </a:endParaRPr>
          </a:p>
        </p:txBody>
      </p:sp>
      <p:sp>
        <p:nvSpPr>
          <p:cNvPr id="25" name="矩形"/>
          <p:cNvSpPr/>
          <p:nvPr/>
        </p:nvSpPr>
        <p:spPr>
          <a:xfrm>
            <a:off x="4119245" y="4772978"/>
            <a:ext cx="3656330" cy="368299"/>
          </a:xfrm>
          <a:prstGeom prst="rect">
            <a:avLst/>
          </a:prstGeom>
          <a:noFill/>
          <a:ln w="12700" cap="flat" cmpd="sng">
            <a:noFill/>
            <a:prstDash val="solid"/>
            <a:miter/>
          </a:ln>
        </p:spPr>
      </p:sp>
      <p:sp>
        <p:nvSpPr>
          <p:cNvPr id="26" name="矩形"/>
          <p:cNvSpPr/>
          <p:nvPr/>
        </p:nvSpPr>
        <p:spPr>
          <a:xfrm>
            <a:off x="4154805" y="3288665"/>
            <a:ext cx="4015105" cy="453390"/>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2400" b="0" i="0" u="none" strike="noStrike" kern="1200" cap="none" spc="0" baseline="0">
                <a:solidFill>
                  <a:schemeClr val="bg1"/>
                </a:solidFill>
                <a:latin typeface="方正兰亭粗黑_GBK" pitchFamily="2" charset="-122"/>
                <a:ea typeface="方正兰亭粗黑_GBK" pitchFamily="2" charset="-122"/>
                <a:cs typeface="iekie jianheiti" charset="0"/>
                <a:sym typeface="iekie jianheiti" charset="0"/>
              </a:rPr>
              <a:t>计算机与信息科学学院</a:t>
            </a:r>
            <a:endParaRPr lang="zh-CN" altLang="en-US" sz="24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pic>
        <p:nvPicPr>
          <p:cNvPr id="27" name="多媒体">
            <a:hlinkClick r:id="" action="ppaction://media"/>
          </p:cNvPr>
          <p:cNvPicPr>
            <a:picLocks noChangeAspect="1"/>
          </p:cNvPicPr>
          <p:nvPr>
            <a:audioFile r:link="rId2"/>
            <p:extLst>
              <p:ext uri="{DAA4B4D4-6D71-4841-9C94-3DE7FCFB9230}">
                <p14:media xmlns:p14="http://schemas.microsoft.com/office/powerpoint/2010/main" r:link="rId3"/>
              </p:ext>
            </p:extLst>
          </p:nvPr>
        </p:nvPicPr>
        <p:blipFill>
          <a:blip r:embed="rId4" cstate="print"/>
          <a:stretch>
            <a:fillRect/>
          </a:stretch>
        </p:blipFill>
        <p:spPr>
          <a:xfrm>
            <a:off x="13766387" y="1376816"/>
            <a:ext cx="609600" cy="609600"/>
          </a:xfrm>
          <a:prstGeom prst="rect">
            <a:avLst/>
          </a:prstGeom>
          <a:noFill/>
          <a:ln w="12700" cap="flat" cmpd="sng">
            <a:noFill/>
            <a:prstDash val="solid"/>
            <a:miter/>
          </a:ln>
        </p:spPr>
      </p:pic>
      <p:pic>
        <p:nvPicPr>
          <p:cNvPr id="28" name="图片" descr="QQ截图20211101141424"/>
          <p:cNvPicPr>
            <a:picLocks noChangeAspect="1"/>
          </p:cNvPicPr>
          <p:nvPr/>
        </p:nvPicPr>
        <p:blipFill>
          <a:blip r:embed="rId5" cstate="print"/>
          <a:stretch>
            <a:fillRect/>
          </a:stretch>
        </p:blipFill>
        <p:spPr>
          <a:xfrm>
            <a:off x="8230235" y="0"/>
            <a:ext cx="3961765" cy="995679"/>
          </a:xfrm>
          <a:prstGeom prst="rect">
            <a:avLst/>
          </a:prstGeom>
          <a:noFill/>
          <a:ln w="12700" cap="flat" cmpd="sng">
            <a:noFill/>
            <a:prstDash val="solid"/>
            <a:round/>
          </a:ln>
          <a:effectLst>
            <a:softEdge rad="63500"/>
          </a:effec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repeatCount="indefinite" fill="hold" nodeType="afterEffect">
                                  <p:stCondLst>
                                    <p:cond delay="0"/>
                                  </p:stCondLst>
                                  <p:childTnLst>
                                    <p:cmd type="call" cmd="playFrom(0.0)">
                                      <p:cBhvr>
                                        <p:cTn id="6" dur="1" fill="hold"/>
                                        <p:tgtEl>
                                          <p:spTgt spid="27"/>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47" presetClass="entr" presetSubtype="0" fill="hold" grpId="0" nodeType="withEffect">
                                  <p:stCondLst>
                                    <p:cond delay="11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16" presetClass="entr" presetSubtype="37" fill="hold" grpId="0" nodeType="withEffect">
                                  <p:stCondLst>
                                    <p:cond delay="2000"/>
                                  </p:stCondLst>
                                  <p:childTnLst>
                                    <p:set>
                                      <p:cBhvr>
                                        <p:cTn id="21" dur="1" fill="hold">
                                          <p:stCondLst>
                                            <p:cond delay="0"/>
                                          </p:stCondLst>
                                        </p:cTn>
                                        <p:tgtEl>
                                          <p:spTgt spid="24"/>
                                        </p:tgtEl>
                                        <p:attrNameLst>
                                          <p:attrName>style.visibility</p:attrName>
                                        </p:attrNameLst>
                                      </p:cBhvr>
                                      <p:to>
                                        <p:strVal val="visible"/>
                                      </p:to>
                                    </p:set>
                                    <p:animEffect transition="in" filter="barn(outVertical)">
                                      <p:cBhvr>
                                        <p:cTn id="22" dur="500"/>
                                        <p:tgtEl>
                                          <p:spTgt spid="24"/>
                                        </p:tgtEl>
                                      </p:cBhvr>
                                    </p:animEffect>
                                  </p:childTnLst>
                                </p:cTn>
                              </p:par>
                              <p:par>
                                <p:cTn id="23" presetID="16" presetClass="entr" presetSubtype="37" fill="hold" grpId="0" nodeType="withEffect">
                                  <p:stCondLst>
                                    <p:cond delay="2700"/>
                                  </p:stCondLst>
                                  <p:childTnLst>
                                    <p:set>
                                      <p:cBhvr>
                                        <p:cTn id="24" dur="1" fill="hold">
                                          <p:stCondLst>
                                            <p:cond delay="0"/>
                                          </p:stCondLst>
                                        </p:cTn>
                                        <p:tgtEl>
                                          <p:spTgt spid="25"/>
                                        </p:tgtEl>
                                        <p:attrNameLst>
                                          <p:attrName>style.visibility</p:attrName>
                                        </p:attrNameLst>
                                      </p:cBhvr>
                                      <p:to>
                                        <p:strVal val="visible"/>
                                      </p:to>
                                    </p:set>
                                    <p:animEffect transition="in" filter="barn(outVertical)">
                                      <p:cBhvr>
                                        <p:cTn id="25" dur="500"/>
                                        <p:tgtEl>
                                          <p:spTgt spid="25"/>
                                        </p:tgtEl>
                                      </p:cBhvr>
                                    </p:animEffect>
                                  </p:childTnLst>
                                </p:cTn>
                              </p:par>
                              <p:par>
                                <p:cTn id="26" presetID="42" presetClass="entr" presetSubtype="0" fill="hold" grpId="0" nodeType="withEffect">
                                  <p:stCondLst>
                                    <p:cond delay="70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31" repeatCount="indefinite" fill="hold" display="0">
                  <p:stCondLst>
                    <p:cond delay="indefinite"/>
                  </p:stCondLst>
                  <p:endCondLst>
                    <p:cond evt="onStopAudio" delay="0">
                      <p:tgtEl>
                        <p:sldTgt/>
                      </p:tgtEl>
                    </p:cond>
                  </p:endCondLst>
                </p:cTn>
                <p:tgtEl>
                  <p:spTgt spid="27"/>
                </p:tgtEl>
              </p:cMediaNode>
            </p:audio>
          </p:childTnLst>
        </p:cTn>
      </p:par>
    </p:tnLst>
    <p:bldLst>
      <p:bldP spid="21" grpId="0" animBg="1"/>
      <p:bldP spid="22" grpId="0" animBg="1"/>
      <p:bldP spid="23" grpId="0"/>
      <p:bldP spid="24" grpId="0" bldLvl="0" animBg="1"/>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 name="组合"/>
          <p:cNvGrpSpPr/>
          <p:nvPr/>
        </p:nvGrpSpPr>
        <p:grpSpPr>
          <a:xfrm>
            <a:off x="-298808" y="368394"/>
            <a:ext cx="12809937" cy="6200011"/>
            <a:chOff x="-298808" y="368394"/>
            <a:chExt cx="12809937" cy="6200011"/>
          </a:xfrm>
        </p:grpSpPr>
        <p:sp>
          <p:nvSpPr>
            <p:cNvPr id="117" name="右三角"/>
            <p:cNvSpPr/>
            <p:nvPr/>
          </p:nvSpPr>
          <p:spPr>
            <a:xfrm rot="18929790" flipH="1">
              <a:off x="-298808" y="368394"/>
              <a:ext cx="617937" cy="617938"/>
            </a:xfrm>
            <a:prstGeom prst="rtTriangle">
              <a:avLst/>
            </a:prstGeom>
            <a:solidFill>
              <a:schemeClr val="accent1"/>
            </a:solidFill>
            <a:ln w="12700" cap="flat" cmpd="sng">
              <a:noFill/>
              <a:prstDash val="solid"/>
              <a:round/>
            </a:ln>
          </p:spPr>
        </p:sp>
        <p:sp>
          <p:nvSpPr>
            <p:cNvPr id="118" name="右三角"/>
            <p:cNvSpPr/>
            <p:nvPr/>
          </p:nvSpPr>
          <p:spPr>
            <a:xfrm rot="18929790" flipH="1">
              <a:off x="-232705" y="783563"/>
              <a:ext cx="485733" cy="485733"/>
            </a:xfrm>
            <a:prstGeom prst="rtTriangle">
              <a:avLst/>
            </a:prstGeom>
            <a:solidFill>
              <a:schemeClr val="accent2"/>
            </a:solidFill>
            <a:ln w="12700" cap="flat" cmpd="sng">
              <a:noFill/>
              <a:prstDash val="solid"/>
              <a:round/>
            </a:ln>
          </p:spPr>
        </p:sp>
        <p:grpSp>
          <p:nvGrpSpPr>
            <p:cNvPr id="121" name="组合"/>
            <p:cNvGrpSpPr/>
            <p:nvPr/>
          </p:nvGrpSpPr>
          <p:grpSpPr>
            <a:xfrm rot="10800000">
              <a:off x="11893192" y="5667503"/>
              <a:ext cx="617936" cy="900902"/>
              <a:chOff x="11893192" y="5667503"/>
              <a:chExt cx="617936" cy="900902"/>
            </a:xfrm>
          </p:grpSpPr>
          <p:sp>
            <p:nvSpPr>
              <p:cNvPr id="119" name="右三角"/>
              <p:cNvSpPr/>
              <p:nvPr/>
            </p:nvSpPr>
            <p:spPr>
              <a:xfrm rot="18929790" flipH="1">
                <a:off x="11893192" y="5667503"/>
                <a:ext cx="617936" cy="617937"/>
              </a:xfrm>
              <a:prstGeom prst="rtTriangle">
                <a:avLst/>
              </a:prstGeom>
              <a:solidFill>
                <a:schemeClr val="accent2"/>
              </a:solidFill>
              <a:ln w="12700" cap="flat" cmpd="sng">
                <a:noFill/>
                <a:prstDash val="solid"/>
                <a:round/>
              </a:ln>
            </p:spPr>
          </p:sp>
          <p:sp>
            <p:nvSpPr>
              <p:cNvPr id="120" name="右三角"/>
              <p:cNvSpPr/>
              <p:nvPr/>
            </p:nvSpPr>
            <p:spPr>
              <a:xfrm rot="18929790" flipH="1">
                <a:off x="11959296" y="6082672"/>
                <a:ext cx="485731" cy="485733"/>
              </a:xfrm>
              <a:prstGeom prst="rtTriangle">
                <a:avLst/>
              </a:prstGeom>
              <a:solidFill>
                <a:schemeClr val="accent2"/>
              </a:solidFill>
              <a:ln w="12700" cap="flat" cmpd="sng">
                <a:noFill/>
                <a:prstDash val="solid"/>
                <a:round/>
              </a:ln>
            </p:spPr>
          </p:sp>
        </p:grpSp>
      </p:grpSp>
      <p:sp>
        <p:nvSpPr>
          <p:cNvPr id="123" name="矩形"/>
          <p:cNvSpPr/>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chemeClr val="tx1"/>
                </a:solidFill>
                <a:latin typeface="iekie jianheiti" charset="0"/>
                <a:ea typeface="iekie jianheiti" charset="0"/>
                <a:cs typeface="iekie jianheiti" charset="0"/>
              </a:rPr>
              <a:t>程序</a:t>
            </a:r>
            <a:r>
              <a:rPr lang="zh-CN" altLang="en-US" sz="4400" b="0" i="0" u="none" strike="noStrike" kern="1200" cap="none" spc="0" baseline="0">
                <a:solidFill>
                  <a:srgbClr val="FF0000"/>
                </a:solidFill>
                <a:latin typeface="iekie jianheiti" charset="0"/>
                <a:ea typeface="iekie jianheiti" charset="0"/>
                <a:cs typeface="iekie jianheiti" charset="0"/>
              </a:rPr>
              <a:t>分布</a:t>
            </a:r>
            <a:r>
              <a:rPr lang="zh-CN" altLang="en-US" sz="4400" b="0" i="0" u="none" strike="noStrike" kern="1200" cap="none" spc="0" baseline="0">
                <a:solidFill>
                  <a:schemeClr val="tx1"/>
                </a:solidFill>
                <a:latin typeface="iekie jianheiti" charset="0"/>
                <a:ea typeface="iekie jianheiti" charset="0"/>
                <a:cs typeface="iekie jianheiti" charset="0"/>
              </a:rPr>
              <a:t>如下</a:t>
            </a: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124" name="图片" descr="文件分布"/>
          <p:cNvPicPr>
            <a:picLocks noChangeAspect="1"/>
          </p:cNvPicPr>
          <p:nvPr/>
        </p:nvPicPr>
        <p:blipFill>
          <a:blip r:embed="rId1" cstate="print"/>
          <a:stretch>
            <a:fillRect/>
          </a:stretch>
        </p:blipFill>
        <p:spPr>
          <a:xfrm>
            <a:off x="650240" y="1443990"/>
            <a:ext cx="10891520" cy="5414010"/>
          </a:xfrm>
          <a:prstGeom prst="rect">
            <a:avLst/>
          </a:prstGeom>
          <a:noFill/>
          <a:ln w="12700" cap="flat" cmpd="sng">
            <a:noFill/>
            <a:prstDash val="solid"/>
            <a:miter/>
          </a:ln>
        </p:spPr>
      </p:pic>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2" name="组合"/>
          <p:cNvGrpSpPr/>
          <p:nvPr/>
        </p:nvGrpSpPr>
        <p:grpSpPr>
          <a:xfrm>
            <a:off x="-308969" y="368394"/>
            <a:ext cx="12809938" cy="6200011"/>
            <a:chOff x="-308969" y="368394"/>
            <a:chExt cx="12809938" cy="6200011"/>
          </a:xfrm>
        </p:grpSpPr>
        <p:sp>
          <p:nvSpPr>
            <p:cNvPr id="127"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128"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131" name="组合"/>
            <p:cNvGrpSpPr/>
            <p:nvPr/>
          </p:nvGrpSpPr>
          <p:grpSpPr>
            <a:xfrm rot="10800000">
              <a:off x="11883031" y="5667503"/>
              <a:ext cx="617937" cy="900902"/>
              <a:chOff x="11883031" y="5667503"/>
              <a:chExt cx="617937" cy="900902"/>
            </a:xfrm>
          </p:grpSpPr>
          <p:sp>
            <p:nvSpPr>
              <p:cNvPr id="129"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130"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grpSp>
      <p:sp>
        <p:nvSpPr>
          <p:cNvPr id="133" name="矩形"/>
          <p:cNvSpPr/>
          <p:nvPr/>
        </p:nvSpPr>
        <p:spPr>
          <a:xfrm>
            <a:off x="635635" y="240665"/>
            <a:ext cx="10515600" cy="1325562"/>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chemeClr val="tx1"/>
                </a:solidFill>
                <a:latin typeface="iekie jianheiti" charset="0"/>
                <a:ea typeface="iekie jianheiti" charset="0"/>
                <a:cs typeface="iekie jianheiti" charset="0"/>
              </a:rPr>
              <a:t>程序</a:t>
            </a:r>
            <a:r>
              <a:rPr lang="zh-CN" altLang="en-US" sz="4400" b="0" i="0" u="none" strike="noStrike" kern="1200" cap="none" spc="0" baseline="0">
                <a:solidFill>
                  <a:srgbClr val="FF0000"/>
                </a:solidFill>
                <a:latin typeface="iekie jianheiti" charset="0"/>
                <a:ea typeface="iekie jianheiti" charset="0"/>
                <a:cs typeface="iekie jianheiti" charset="0"/>
              </a:rPr>
              <a:t>功能</a:t>
            </a:r>
            <a:r>
              <a:rPr lang="zh-CN" altLang="en-US" sz="4400" b="0" i="0" u="none" strike="noStrike" kern="1200" cap="none" spc="0" baseline="0">
                <a:solidFill>
                  <a:schemeClr val="tx1"/>
                </a:solidFill>
                <a:latin typeface="iekie jianheiti" charset="0"/>
                <a:ea typeface="iekie jianheiti" charset="0"/>
                <a:cs typeface="iekie jianheiti" charset="0"/>
              </a:rPr>
              <a:t>如下</a:t>
            </a: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134" name="图片" descr="程序功能图"/>
          <p:cNvPicPr>
            <a:picLocks noChangeAspect="1"/>
          </p:cNvPicPr>
          <p:nvPr/>
        </p:nvPicPr>
        <p:blipFill>
          <a:blip r:embed="rId1" cstate="print"/>
          <a:stretch>
            <a:fillRect/>
          </a:stretch>
        </p:blipFill>
        <p:spPr>
          <a:xfrm>
            <a:off x="4189729" y="0"/>
            <a:ext cx="7089775" cy="6885940"/>
          </a:xfrm>
          <a:prstGeom prst="rect">
            <a:avLst/>
          </a:prstGeom>
          <a:noFill/>
          <a:ln w="12700" cap="flat" cmpd="sng">
            <a:noFill/>
            <a:prstDash val="solid"/>
            <a:miter/>
          </a:ln>
        </p:spPr>
      </p:pic>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2" name="组合"/>
          <p:cNvGrpSpPr/>
          <p:nvPr/>
        </p:nvGrpSpPr>
        <p:grpSpPr>
          <a:xfrm>
            <a:off x="-308969" y="368394"/>
            <a:ext cx="12809938" cy="6200011"/>
            <a:chOff x="-308969" y="368394"/>
            <a:chExt cx="12809938" cy="6200011"/>
          </a:xfrm>
        </p:grpSpPr>
        <p:sp>
          <p:nvSpPr>
            <p:cNvPr id="137"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138"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141" name="组合"/>
            <p:cNvGrpSpPr/>
            <p:nvPr/>
          </p:nvGrpSpPr>
          <p:grpSpPr>
            <a:xfrm rot="10800000">
              <a:off x="11883031" y="5667503"/>
              <a:ext cx="617937" cy="900902"/>
              <a:chOff x="11883031" y="5667503"/>
              <a:chExt cx="617937" cy="900902"/>
            </a:xfrm>
          </p:grpSpPr>
          <p:sp>
            <p:nvSpPr>
              <p:cNvPr id="139"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140"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grpSp>
      <p:sp>
        <p:nvSpPr>
          <p:cNvPr id="143" name="矩形"/>
          <p:cNvSpPr/>
          <p:nvPr/>
        </p:nvSpPr>
        <p:spPr>
          <a:xfrm>
            <a:off x="604520" y="14605"/>
            <a:ext cx="10515600" cy="1325563"/>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rgbClr val="FF0000"/>
                </a:solidFill>
                <a:latin typeface="iekie jianheiti" charset="0"/>
                <a:ea typeface="iekie jianheiti" charset="0"/>
                <a:cs typeface="iekie jianheiti" charset="0"/>
              </a:rPr>
              <a:t>主程序</a:t>
            </a:r>
            <a:r>
              <a:rPr lang="zh-CN" altLang="en-US" sz="4400" b="0" i="0" u="none" strike="noStrike" kern="1200" cap="none" spc="0" baseline="0">
                <a:solidFill>
                  <a:schemeClr val="tx1"/>
                </a:solidFill>
                <a:latin typeface="iekie jianheiti" charset="0"/>
                <a:ea typeface="iekie jianheiti" charset="0"/>
                <a:cs typeface="iekie jianheiti" charset="0"/>
              </a:rPr>
              <a:t>流程图</a:t>
            </a: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144" name="图片" descr="code2flow_q33ULE"/>
          <p:cNvPicPr>
            <a:picLocks noChangeAspect="1"/>
          </p:cNvPicPr>
          <p:nvPr/>
        </p:nvPicPr>
        <p:blipFill>
          <a:blip r:embed="rId1" cstate="print"/>
          <a:stretch>
            <a:fillRect/>
          </a:stretch>
        </p:blipFill>
        <p:spPr>
          <a:xfrm>
            <a:off x="165100" y="861060"/>
            <a:ext cx="12026900" cy="5393055"/>
          </a:xfrm>
          <a:prstGeom prst="rect">
            <a:avLst/>
          </a:prstGeom>
          <a:noFill/>
          <a:ln w="12700" cap="flat" cmpd="sng">
            <a:noFill/>
            <a:prstDash val="solid"/>
            <a:miter/>
          </a:ln>
        </p:spPr>
      </p:pic>
    </p:spTree>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2" name="组合"/>
          <p:cNvGrpSpPr/>
          <p:nvPr/>
        </p:nvGrpSpPr>
        <p:grpSpPr>
          <a:xfrm>
            <a:off x="-308969" y="368394"/>
            <a:ext cx="12809938" cy="6200011"/>
            <a:chOff x="-308969" y="368394"/>
            <a:chExt cx="12809938" cy="6200011"/>
          </a:xfrm>
        </p:grpSpPr>
        <p:sp>
          <p:nvSpPr>
            <p:cNvPr id="147"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148"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151" name="组合"/>
            <p:cNvGrpSpPr/>
            <p:nvPr/>
          </p:nvGrpSpPr>
          <p:grpSpPr>
            <a:xfrm rot="10800000">
              <a:off x="11883031" y="5667503"/>
              <a:ext cx="617937" cy="900902"/>
              <a:chOff x="11883031" y="5667503"/>
              <a:chExt cx="617937" cy="900902"/>
            </a:xfrm>
          </p:grpSpPr>
          <p:sp>
            <p:nvSpPr>
              <p:cNvPr id="149"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150"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grpSp>
      <p:sp>
        <p:nvSpPr>
          <p:cNvPr id="153" name="矩形"/>
          <p:cNvSpPr/>
          <p:nvPr/>
        </p:nvSpPr>
        <p:spPr>
          <a:xfrm>
            <a:off x="76835" y="2495550"/>
            <a:ext cx="10515600" cy="1325563"/>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rgbClr val="FF0000"/>
                </a:solidFill>
                <a:latin typeface="iekie jianheiti" charset="0"/>
                <a:ea typeface="iekie jianheiti" charset="0"/>
                <a:cs typeface="iekie jianheiti" charset="0"/>
              </a:rPr>
              <a:t>登录函数</a:t>
            </a:r>
            <a:r>
              <a:rPr lang="zh-CN" altLang="en-US" sz="4400" b="0" i="0" u="none" strike="noStrike" kern="1200" cap="none" spc="0" baseline="0">
                <a:solidFill>
                  <a:schemeClr val="tx1"/>
                </a:solidFill>
                <a:latin typeface="iekie jianheiti" charset="0"/>
                <a:ea typeface="iekie jianheiti" charset="0"/>
                <a:cs typeface="iekie jianheiti" charset="0"/>
              </a:rPr>
              <a:t>流程图</a:t>
            </a:r>
            <a:br>
              <a:rPr lang="zh-CN" altLang="en-US" sz="4400" b="0" i="0" u="none" strike="noStrike" kern="1200" cap="none" spc="0" baseline="0">
                <a:solidFill>
                  <a:schemeClr val="tx1"/>
                </a:solidFill>
                <a:latin typeface="iekie jianheiti" charset="0"/>
                <a:ea typeface="iekie jianheiti" charset="0"/>
                <a:cs typeface="iekie jianheiti" charset="0"/>
              </a:rPr>
            </a:b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154" name="图片" descr="code2flow_q33ULE-4"/>
          <p:cNvPicPr>
            <a:picLocks noChangeAspect="1"/>
          </p:cNvPicPr>
          <p:nvPr/>
        </p:nvPicPr>
        <p:blipFill>
          <a:blip r:embed="rId1" cstate="print"/>
          <a:stretch>
            <a:fillRect/>
          </a:stretch>
        </p:blipFill>
        <p:spPr>
          <a:xfrm>
            <a:off x="4454525" y="153670"/>
            <a:ext cx="6337936" cy="6387465"/>
          </a:xfrm>
          <a:prstGeom prst="rect">
            <a:avLst/>
          </a:prstGeom>
          <a:noFill/>
          <a:ln w="12700" cap="flat" cmpd="sng">
            <a:noFill/>
            <a:prstDash val="solid"/>
            <a:miter/>
          </a:ln>
        </p:spPr>
      </p:pic>
    </p:spTree>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2" name="组合"/>
          <p:cNvGrpSpPr/>
          <p:nvPr/>
        </p:nvGrpSpPr>
        <p:grpSpPr>
          <a:xfrm>
            <a:off x="-308969" y="368394"/>
            <a:ext cx="12809938" cy="6200011"/>
            <a:chOff x="-308969" y="368394"/>
            <a:chExt cx="12809938" cy="6200011"/>
          </a:xfrm>
        </p:grpSpPr>
        <p:sp>
          <p:nvSpPr>
            <p:cNvPr id="157"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158"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161" name="组合"/>
            <p:cNvGrpSpPr/>
            <p:nvPr/>
          </p:nvGrpSpPr>
          <p:grpSpPr>
            <a:xfrm rot="10800000">
              <a:off x="11883031" y="5667503"/>
              <a:ext cx="617937" cy="900902"/>
              <a:chOff x="11883031" y="5667503"/>
              <a:chExt cx="617937" cy="900902"/>
            </a:xfrm>
          </p:grpSpPr>
          <p:sp>
            <p:nvSpPr>
              <p:cNvPr id="159"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160"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grpSp>
      <p:sp>
        <p:nvSpPr>
          <p:cNvPr id="163" name="矩形"/>
          <p:cNvSpPr/>
          <p:nvPr/>
        </p:nvSpPr>
        <p:spPr>
          <a:xfrm>
            <a:off x="574675" y="240665"/>
            <a:ext cx="10515600" cy="1325562"/>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rgbClr val="FF0000"/>
                </a:solidFill>
                <a:latin typeface="iekie jianheiti" charset="0"/>
                <a:ea typeface="iekie jianheiti" charset="0"/>
                <a:cs typeface="iekie jianheiti" charset="0"/>
              </a:rPr>
              <a:t>注册函数</a:t>
            </a:r>
            <a:r>
              <a:rPr lang="zh-CN" altLang="en-US" sz="4400" b="0" i="0" u="none" strike="noStrike" kern="1200" cap="none" spc="0" baseline="0">
                <a:solidFill>
                  <a:schemeClr val="tx1"/>
                </a:solidFill>
                <a:latin typeface="iekie jianheiti" charset="0"/>
                <a:ea typeface="iekie jianheiti" charset="0"/>
                <a:cs typeface="iekie jianheiti" charset="0"/>
              </a:rPr>
              <a:t>流程图</a:t>
            </a: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164" name="图片" descr="code2flow_q33ULE"/>
          <p:cNvPicPr>
            <a:picLocks noChangeAspect="1"/>
          </p:cNvPicPr>
          <p:nvPr/>
        </p:nvPicPr>
        <p:blipFill>
          <a:blip r:embed="rId1" cstate="print"/>
          <a:stretch>
            <a:fillRect/>
          </a:stretch>
        </p:blipFill>
        <p:spPr>
          <a:xfrm>
            <a:off x="1995804" y="0"/>
            <a:ext cx="7259954" cy="6858000"/>
          </a:xfrm>
          <a:prstGeom prst="rect">
            <a:avLst/>
          </a:prstGeom>
          <a:noFill/>
          <a:ln w="12700" cap="flat" cmpd="sng">
            <a:noFill/>
            <a:prstDash val="solid"/>
            <a:miter/>
          </a:ln>
        </p:spPr>
      </p:pic>
    </p:spTree>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2" name="组合"/>
          <p:cNvGrpSpPr/>
          <p:nvPr/>
        </p:nvGrpSpPr>
        <p:grpSpPr>
          <a:xfrm>
            <a:off x="-308969" y="368394"/>
            <a:ext cx="12809938" cy="6200011"/>
            <a:chOff x="-308969" y="368394"/>
            <a:chExt cx="12809938" cy="6200011"/>
          </a:xfrm>
        </p:grpSpPr>
        <p:sp>
          <p:nvSpPr>
            <p:cNvPr id="167"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168"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171" name="组合"/>
            <p:cNvGrpSpPr/>
            <p:nvPr/>
          </p:nvGrpSpPr>
          <p:grpSpPr>
            <a:xfrm rot="10800000">
              <a:off x="11883031" y="5667503"/>
              <a:ext cx="617937" cy="900902"/>
              <a:chOff x="11883031" y="5667503"/>
              <a:chExt cx="617937" cy="900902"/>
            </a:xfrm>
          </p:grpSpPr>
          <p:sp>
            <p:nvSpPr>
              <p:cNvPr id="169"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170"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grpSp>
      <p:sp>
        <p:nvSpPr>
          <p:cNvPr id="173" name="矩形"/>
          <p:cNvSpPr/>
          <p:nvPr/>
        </p:nvSpPr>
        <p:spPr>
          <a:xfrm>
            <a:off x="615315" y="240665"/>
            <a:ext cx="10515600" cy="1325562"/>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rgbClr val="FF0000"/>
                </a:solidFill>
                <a:latin typeface="iekie jianheiti" charset="0"/>
                <a:ea typeface="iekie jianheiti" charset="0"/>
                <a:cs typeface="iekie jianheiti" charset="0"/>
              </a:rPr>
              <a:t>添加图书函数</a:t>
            </a:r>
            <a:r>
              <a:rPr lang="zh-CN" altLang="en-US" sz="4400" b="0" i="0" u="none" strike="noStrike" kern="1200" cap="none" spc="0" baseline="0">
                <a:solidFill>
                  <a:schemeClr val="tx1"/>
                </a:solidFill>
                <a:latin typeface="iekie jianheiti" charset="0"/>
                <a:ea typeface="iekie jianheiti" charset="0"/>
                <a:cs typeface="iekie jianheiti" charset="0"/>
              </a:rPr>
              <a:t>流程图</a:t>
            </a: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174" name="图片" descr="code2flow_q33ULE"/>
          <p:cNvPicPr>
            <a:picLocks noChangeAspect="1"/>
          </p:cNvPicPr>
          <p:nvPr/>
        </p:nvPicPr>
        <p:blipFill>
          <a:blip r:embed="rId1" cstate="print"/>
          <a:stretch>
            <a:fillRect/>
          </a:stretch>
        </p:blipFill>
        <p:spPr>
          <a:xfrm>
            <a:off x="1754505" y="91440"/>
            <a:ext cx="7331710" cy="6926580"/>
          </a:xfrm>
          <a:prstGeom prst="rect">
            <a:avLst/>
          </a:prstGeom>
          <a:noFill/>
          <a:ln w="12700" cap="flat" cmpd="sng">
            <a:noFill/>
            <a:prstDash val="solid"/>
            <a:miter/>
          </a:ln>
        </p:spPr>
      </p:pic>
    </p:spTree>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2" name="组合"/>
          <p:cNvGrpSpPr/>
          <p:nvPr/>
        </p:nvGrpSpPr>
        <p:grpSpPr>
          <a:xfrm>
            <a:off x="-308969" y="368394"/>
            <a:ext cx="12809938" cy="6200011"/>
            <a:chOff x="-308969" y="368394"/>
            <a:chExt cx="12809938" cy="6200011"/>
          </a:xfrm>
        </p:grpSpPr>
        <p:sp>
          <p:nvSpPr>
            <p:cNvPr id="177"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178"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181" name="组合"/>
            <p:cNvGrpSpPr/>
            <p:nvPr/>
          </p:nvGrpSpPr>
          <p:grpSpPr>
            <a:xfrm rot="10800000">
              <a:off x="11883031" y="5667503"/>
              <a:ext cx="617937" cy="900902"/>
              <a:chOff x="11883031" y="5667503"/>
              <a:chExt cx="617937" cy="900902"/>
            </a:xfrm>
          </p:grpSpPr>
          <p:sp>
            <p:nvSpPr>
              <p:cNvPr id="179"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180"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grpSp>
      <p:sp>
        <p:nvSpPr>
          <p:cNvPr id="183" name="矩形"/>
          <p:cNvSpPr/>
          <p:nvPr/>
        </p:nvSpPr>
        <p:spPr>
          <a:xfrm>
            <a:off x="436880" y="240665"/>
            <a:ext cx="10515600" cy="1325562"/>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rgbClr val="FF0000"/>
                </a:solidFill>
                <a:latin typeface="iekie jianheiti" charset="0"/>
                <a:ea typeface="iekie jianheiti" charset="0"/>
                <a:cs typeface="iekie jianheiti" charset="0"/>
              </a:rPr>
              <a:t>删除图书</a:t>
            </a:r>
            <a:r>
              <a:rPr lang="zh-CN" altLang="en-US" sz="4400" b="0" i="0" u="none" strike="noStrike" kern="1200" cap="none" spc="0" baseline="0">
                <a:solidFill>
                  <a:schemeClr val="tx1"/>
                </a:solidFill>
                <a:latin typeface="iekie jianheiti" charset="0"/>
                <a:ea typeface="iekie jianheiti" charset="0"/>
                <a:cs typeface="iekie jianheiti" charset="0"/>
              </a:rPr>
              <a:t>流程图</a:t>
            </a: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184" name="图片" descr="code2flow_q33ULE-3"/>
          <p:cNvPicPr>
            <a:picLocks noChangeAspect="1"/>
          </p:cNvPicPr>
          <p:nvPr/>
        </p:nvPicPr>
        <p:blipFill>
          <a:blip r:embed="rId1" cstate="print"/>
          <a:stretch>
            <a:fillRect/>
          </a:stretch>
        </p:blipFill>
        <p:spPr>
          <a:xfrm>
            <a:off x="3736340" y="-635"/>
            <a:ext cx="7167245" cy="6858635"/>
          </a:xfrm>
          <a:prstGeom prst="rect">
            <a:avLst/>
          </a:prstGeom>
          <a:noFill/>
          <a:ln w="12700" cap="flat" cmpd="sng">
            <a:noFill/>
            <a:prstDash val="solid"/>
            <a:miter/>
          </a:ln>
        </p:spPr>
      </p:pic>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2" name="组合"/>
          <p:cNvGrpSpPr/>
          <p:nvPr/>
        </p:nvGrpSpPr>
        <p:grpSpPr>
          <a:xfrm>
            <a:off x="-308969" y="368394"/>
            <a:ext cx="12809938" cy="6200011"/>
            <a:chOff x="-308969" y="368394"/>
            <a:chExt cx="12809938" cy="6200011"/>
          </a:xfrm>
        </p:grpSpPr>
        <p:sp>
          <p:nvSpPr>
            <p:cNvPr id="187"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188"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191" name="组合"/>
            <p:cNvGrpSpPr/>
            <p:nvPr/>
          </p:nvGrpSpPr>
          <p:grpSpPr>
            <a:xfrm rot="10800000">
              <a:off x="11883031" y="5667503"/>
              <a:ext cx="617937" cy="900902"/>
              <a:chOff x="11883031" y="5667503"/>
              <a:chExt cx="617937" cy="900902"/>
            </a:xfrm>
          </p:grpSpPr>
          <p:sp>
            <p:nvSpPr>
              <p:cNvPr id="189"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190"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grpSp>
      <p:sp>
        <p:nvSpPr>
          <p:cNvPr id="193" name="矩形"/>
          <p:cNvSpPr/>
          <p:nvPr/>
        </p:nvSpPr>
        <p:spPr>
          <a:xfrm>
            <a:off x="436880" y="108585"/>
            <a:ext cx="10515600" cy="1325563"/>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rgbClr val="FF0000"/>
                </a:solidFill>
                <a:latin typeface="iekie jianheiti" charset="0"/>
                <a:ea typeface="iekie jianheiti" charset="0"/>
                <a:cs typeface="iekie jianheiti" charset="0"/>
              </a:rPr>
              <a:t>查询</a:t>
            </a:r>
            <a:r>
              <a:rPr lang="zh-CN" altLang="en-US" sz="4400" b="0" i="0" u="none" strike="noStrike" kern="1200" cap="none" spc="0" baseline="0">
                <a:solidFill>
                  <a:schemeClr val="tx1"/>
                </a:solidFill>
                <a:latin typeface="iekie jianheiti" charset="0"/>
                <a:ea typeface="iekie jianheiti" charset="0"/>
                <a:cs typeface="iekie jianheiti" charset="0"/>
              </a:rPr>
              <a:t>图书流程图</a:t>
            </a: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194" name="图片" descr="code2flow_q33ULE-4"/>
          <p:cNvPicPr>
            <a:picLocks noChangeAspect="1"/>
          </p:cNvPicPr>
          <p:nvPr/>
        </p:nvPicPr>
        <p:blipFill>
          <a:blip r:embed="rId1" cstate="print"/>
          <a:stretch>
            <a:fillRect/>
          </a:stretch>
        </p:blipFill>
        <p:spPr>
          <a:xfrm>
            <a:off x="3543935" y="1114425"/>
            <a:ext cx="7593330" cy="5922645"/>
          </a:xfrm>
          <a:prstGeom prst="rect">
            <a:avLst/>
          </a:prstGeom>
          <a:noFill/>
          <a:ln w="12700" cap="flat" cmpd="sng">
            <a:noFill/>
            <a:prstDash val="solid"/>
            <a:miter/>
          </a:ln>
        </p:spPr>
      </p:pic>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2" name="组合"/>
          <p:cNvGrpSpPr/>
          <p:nvPr/>
        </p:nvGrpSpPr>
        <p:grpSpPr>
          <a:xfrm>
            <a:off x="-308969" y="378554"/>
            <a:ext cx="12809938" cy="6200011"/>
            <a:chOff x="-308969" y="378554"/>
            <a:chExt cx="12809938" cy="6200011"/>
          </a:xfrm>
        </p:grpSpPr>
        <p:sp>
          <p:nvSpPr>
            <p:cNvPr id="197" name="右三角"/>
            <p:cNvSpPr/>
            <p:nvPr/>
          </p:nvSpPr>
          <p:spPr>
            <a:xfrm rot="18929790" flipH="1">
              <a:off x="-308969" y="378554"/>
              <a:ext cx="617938" cy="617938"/>
            </a:xfrm>
            <a:prstGeom prst="rtTriangle">
              <a:avLst/>
            </a:prstGeom>
            <a:solidFill>
              <a:schemeClr val="accent1"/>
            </a:solidFill>
            <a:ln w="12700" cap="flat" cmpd="sng">
              <a:noFill/>
              <a:prstDash val="solid"/>
              <a:round/>
            </a:ln>
          </p:spPr>
        </p:sp>
        <p:sp>
          <p:nvSpPr>
            <p:cNvPr id="198" name="右三角"/>
            <p:cNvSpPr/>
            <p:nvPr/>
          </p:nvSpPr>
          <p:spPr>
            <a:xfrm rot="18929790" flipH="1">
              <a:off x="-242865" y="793723"/>
              <a:ext cx="485734" cy="485734"/>
            </a:xfrm>
            <a:prstGeom prst="rtTriangle">
              <a:avLst/>
            </a:prstGeom>
            <a:solidFill>
              <a:schemeClr val="accent2"/>
            </a:solidFill>
            <a:ln w="12700" cap="flat" cmpd="sng">
              <a:noFill/>
              <a:prstDash val="solid"/>
              <a:round/>
            </a:ln>
          </p:spPr>
        </p:sp>
        <p:grpSp>
          <p:nvGrpSpPr>
            <p:cNvPr id="201" name="组合"/>
            <p:cNvGrpSpPr/>
            <p:nvPr/>
          </p:nvGrpSpPr>
          <p:grpSpPr>
            <a:xfrm rot="10800000">
              <a:off x="11883031" y="5677663"/>
              <a:ext cx="617937" cy="900902"/>
              <a:chOff x="11883031" y="5677663"/>
              <a:chExt cx="617937" cy="900902"/>
            </a:xfrm>
          </p:grpSpPr>
          <p:sp>
            <p:nvSpPr>
              <p:cNvPr id="199" name="右三角"/>
              <p:cNvSpPr/>
              <p:nvPr/>
            </p:nvSpPr>
            <p:spPr>
              <a:xfrm rot="18929790" flipH="1">
                <a:off x="11883031" y="5677663"/>
                <a:ext cx="617937" cy="617937"/>
              </a:xfrm>
              <a:prstGeom prst="rtTriangle">
                <a:avLst/>
              </a:prstGeom>
              <a:solidFill>
                <a:schemeClr val="accent2"/>
              </a:solidFill>
              <a:ln w="12700" cap="flat" cmpd="sng">
                <a:noFill/>
                <a:prstDash val="solid"/>
                <a:round/>
              </a:ln>
            </p:spPr>
          </p:sp>
          <p:sp>
            <p:nvSpPr>
              <p:cNvPr id="200" name="右三角"/>
              <p:cNvSpPr/>
              <p:nvPr/>
            </p:nvSpPr>
            <p:spPr>
              <a:xfrm rot="18929790" flipH="1">
                <a:off x="11949135" y="6092832"/>
                <a:ext cx="485732" cy="485733"/>
              </a:xfrm>
              <a:prstGeom prst="rtTriangle">
                <a:avLst/>
              </a:prstGeom>
              <a:solidFill>
                <a:schemeClr val="accent2"/>
              </a:solidFill>
              <a:ln w="12700" cap="flat" cmpd="sng">
                <a:noFill/>
                <a:prstDash val="solid"/>
                <a:round/>
              </a:ln>
            </p:spPr>
          </p:sp>
        </p:grpSp>
      </p:grpSp>
      <p:sp>
        <p:nvSpPr>
          <p:cNvPr id="203" name="矩形"/>
          <p:cNvSpPr/>
          <p:nvPr/>
        </p:nvSpPr>
        <p:spPr>
          <a:xfrm>
            <a:off x="343535" y="152400"/>
            <a:ext cx="10515600" cy="1325563"/>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rgbClr val="FF0000"/>
                </a:solidFill>
                <a:latin typeface="iekie jianheiti" charset="0"/>
                <a:ea typeface="iekie jianheiti" charset="0"/>
                <a:cs typeface="iekie jianheiti" charset="0"/>
              </a:rPr>
              <a:t>借书</a:t>
            </a:r>
            <a:r>
              <a:rPr lang="zh-CN" altLang="en-US" sz="4400" b="0" i="0" u="none" strike="noStrike" kern="1200" cap="none" spc="0" baseline="0">
                <a:solidFill>
                  <a:schemeClr val="tx1"/>
                </a:solidFill>
                <a:latin typeface="iekie jianheiti" charset="0"/>
                <a:ea typeface="iekie jianheiti" charset="0"/>
                <a:cs typeface="iekie jianheiti" charset="0"/>
              </a:rPr>
              <a:t>流程图</a:t>
            </a: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204" name="图片" descr="code2flow_q33ULE-6"/>
          <p:cNvPicPr>
            <a:picLocks noChangeAspect="1"/>
          </p:cNvPicPr>
          <p:nvPr/>
        </p:nvPicPr>
        <p:blipFill>
          <a:blip r:embed="rId1" cstate="print"/>
          <a:stretch>
            <a:fillRect/>
          </a:stretch>
        </p:blipFill>
        <p:spPr>
          <a:xfrm>
            <a:off x="3245484" y="520700"/>
            <a:ext cx="8773795" cy="5815965"/>
          </a:xfrm>
          <a:prstGeom prst="rect">
            <a:avLst/>
          </a:prstGeom>
          <a:noFill/>
          <a:ln w="12700" cap="flat" cmpd="sng">
            <a:noFill/>
            <a:prstDash val="solid"/>
            <a:miter/>
          </a:ln>
        </p:spPr>
      </p:pic>
    </p:spTree>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2" name="组合"/>
          <p:cNvGrpSpPr/>
          <p:nvPr/>
        </p:nvGrpSpPr>
        <p:grpSpPr>
          <a:xfrm>
            <a:off x="-308969" y="368394"/>
            <a:ext cx="12809938" cy="6200011"/>
            <a:chOff x="-308969" y="368394"/>
            <a:chExt cx="12809938" cy="6200011"/>
          </a:xfrm>
        </p:grpSpPr>
        <p:sp>
          <p:nvSpPr>
            <p:cNvPr id="207"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208"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211" name="组合"/>
            <p:cNvGrpSpPr/>
            <p:nvPr/>
          </p:nvGrpSpPr>
          <p:grpSpPr>
            <a:xfrm rot="10800000">
              <a:off x="11883031" y="5667503"/>
              <a:ext cx="617937" cy="900902"/>
              <a:chOff x="11883031" y="5667503"/>
              <a:chExt cx="617937" cy="900902"/>
            </a:xfrm>
          </p:grpSpPr>
          <p:sp>
            <p:nvSpPr>
              <p:cNvPr id="209"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210"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grpSp>
      <p:sp>
        <p:nvSpPr>
          <p:cNvPr id="213" name="矩形"/>
          <p:cNvSpPr/>
          <p:nvPr/>
        </p:nvSpPr>
        <p:spPr>
          <a:xfrm>
            <a:off x="436880" y="240665"/>
            <a:ext cx="10515600" cy="1325562"/>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90000"/>
              </a:lnSpc>
              <a:spcBef>
                <a:spcPts val="0"/>
              </a:spcBef>
              <a:spcAft>
                <a:spcPts val="0"/>
              </a:spcAft>
              <a:buNone/>
            </a:pPr>
            <a:r>
              <a:rPr lang="zh-CN" altLang="en-US" sz="4400" b="0" i="0" u="none" strike="noStrike" kern="1200" cap="none" spc="0" baseline="0">
                <a:solidFill>
                  <a:srgbClr val="FF0000"/>
                </a:solidFill>
                <a:latin typeface="iekie jianheiti" charset="0"/>
                <a:ea typeface="iekie jianheiti" charset="0"/>
                <a:cs typeface="iekie jianheiti" charset="0"/>
              </a:rPr>
              <a:t>还书</a:t>
            </a:r>
            <a:r>
              <a:rPr lang="zh-CN" altLang="en-US" sz="4400" b="0" i="0" u="none" strike="noStrike" kern="1200" cap="none" spc="0" baseline="0">
                <a:solidFill>
                  <a:schemeClr val="tx1"/>
                </a:solidFill>
                <a:latin typeface="iekie jianheiti" charset="0"/>
                <a:ea typeface="iekie jianheiti" charset="0"/>
                <a:cs typeface="iekie jianheiti" charset="0"/>
              </a:rPr>
              <a:t>流程图</a:t>
            </a:r>
            <a:endParaRPr lang="zh-CN" altLang="en-US" sz="4400" b="0" i="0" u="none" strike="noStrike" kern="1200" cap="none" spc="0" baseline="0">
              <a:solidFill>
                <a:schemeClr val="tx1"/>
              </a:solidFill>
              <a:latin typeface="iekie jianheiti" charset="0"/>
              <a:ea typeface="iekie jianheiti" charset="0"/>
              <a:cs typeface="iekie jianheiti" charset="0"/>
            </a:endParaRPr>
          </a:p>
        </p:txBody>
      </p:sp>
      <p:pic>
        <p:nvPicPr>
          <p:cNvPr id="214" name="图片" descr="code2flow_q33ULE-5"/>
          <p:cNvPicPr>
            <a:picLocks noChangeAspect="1"/>
          </p:cNvPicPr>
          <p:nvPr/>
        </p:nvPicPr>
        <p:blipFill>
          <a:blip r:embed="rId1" cstate="print"/>
          <a:stretch>
            <a:fillRect/>
          </a:stretch>
        </p:blipFill>
        <p:spPr>
          <a:xfrm>
            <a:off x="2130425" y="-47625"/>
            <a:ext cx="9980296" cy="6743700"/>
          </a:xfrm>
          <a:prstGeom prst="rect">
            <a:avLst/>
          </a:prstGeom>
          <a:noFill/>
          <a:ln w="12700" cap="flat" cmpd="sng">
            <a:noFill/>
            <a:prstDash val="solid"/>
            <a:miter/>
          </a:ln>
        </p:spPr>
      </p:pic>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矩形"/>
          <p:cNvSpPr/>
          <p:nvPr/>
        </p:nvSpPr>
        <p:spPr>
          <a:xfrm>
            <a:off x="591126" y="368581"/>
            <a:ext cx="10991273" cy="3060418"/>
          </a:xfrm>
          <a:prstGeom prst="rect">
            <a:avLst/>
          </a:prstGeom>
          <a:blipFill rotWithShape="1">
            <a:blip r:embed="rId1"/>
            <a:stretch>
              <a:fillRect t="-43992" b="-43992"/>
            </a:stretch>
          </a:blipFill>
          <a:ln w="12700" cap="flat" cmpd="sng">
            <a:noFill/>
            <a:prstDash val="solid"/>
            <a:round/>
          </a:ln>
        </p:spPr>
      </p:sp>
      <p:sp>
        <p:nvSpPr>
          <p:cNvPr id="32" name="矩形"/>
          <p:cNvSpPr/>
          <p:nvPr/>
        </p:nvSpPr>
        <p:spPr>
          <a:xfrm>
            <a:off x="591126" y="1738631"/>
            <a:ext cx="10991273" cy="1295399"/>
          </a:xfrm>
          <a:prstGeom prst="rect">
            <a:avLst/>
          </a:prstGeom>
          <a:gradFill rotWithShape="1">
            <a:gsLst>
              <a:gs pos="0">
                <a:srgbClr val="000000">
                  <a:lumMod val="95000"/>
                  <a:lumOff val="5000"/>
                  <a:alpha val="100000"/>
                </a:srgbClr>
              </a:gs>
              <a:gs pos="92000">
                <a:srgbClr val="000000">
                  <a:lumMod val="65000"/>
                  <a:lumOff val="35000"/>
                  <a:alpha val="90980"/>
                </a:srgbClr>
              </a:gs>
            </a:gsLst>
            <a:path path="circle">
              <a:fillToRect l="100000" t="100000"/>
            </a:path>
            <a:tileRect r="-100000" b="-100000"/>
          </a:gradFill>
          <a:ln w="9525" cap="flat" cmpd="sng">
            <a:noFill/>
            <a:prstDash val="solid"/>
            <a:round/>
          </a:ln>
        </p:spPr>
      </p:sp>
      <p:sp>
        <p:nvSpPr>
          <p:cNvPr id="33" name="矩形"/>
          <p:cNvSpPr/>
          <p:nvPr/>
        </p:nvSpPr>
        <p:spPr>
          <a:xfrm>
            <a:off x="4472543" y="1462692"/>
            <a:ext cx="3301378" cy="996275"/>
          </a:xfrm>
          <a:prstGeom prst="rect">
            <a:avLst/>
          </a:prstGeom>
          <a:noFill/>
          <a:ln w="12700" cap="flat" cmpd="sng">
            <a:noFill/>
            <a:prstDash val="solid"/>
            <a:miter/>
          </a:ln>
        </p:spPr>
        <p:txBody>
          <a:bodyPr vert="horz" wrap="square" lIns="91401" tIns="45700" rIns="91401" bIns="45700" anchor="t" anchorCtr="0">
            <a:spAutoFit/>
          </a:bodyPr>
          <a:lstStyle/>
          <a:p>
            <a:pPr marL="0" indent="0" algn="ctr">
              <a:lnSpc>
                <a:spcPct val="100000"/>
              </a:lnSpc>
              <a:spcBef>
                <a:spcPts val="0"/>
              </a:spcBef>
              <a:spcAft>
                <a:spcPts val="0"/>
              </a:spcAft>
              <a:buNone/>
            </a:pPr>
            <a:r>
              <a:rPr lang="zh-CN" altLang="en-US" sz="6000" b="1" i="0" u="none" strike="noStrike" kern="1200" cap="none" spc="0" baseline="0">
                <a:solidFill>
                  <a:schemeClr val="bg1"/>
                </a:solidFill>
                <a:latin typeface="iekie jianheiti" charset="0"/>
                <a:ea typeface="iekie jianheiti" charset="0"/>
                <a:cs typeface="iekie jianheiti" charset="0"/>
                <a:sym typeface="iekie jianheiti" charset="0"/>
              </a:rPr>
              <a:t>目   录</a:t>
            </a:r>
            <a:endParaRPr lang="zh-CN" altLang="en-US" sz="60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34" name="曲线"/>
          <p:cNvSpPr/>
          <p:nvPr/>
        </p:nvSpPr>
        <p:spPr>
          <a:xfrm>
            <a:off x="1820584" y="3725767"/>
            <a:ext cx="1076711" cy="1228220"/>
          </a:xfrm>
          <a:custGeom>
            <a:avLst/>
            <a:gdLst>
              <a:gd name="T1" fmla="*/ 0 w 21600"/>
              <a:gd name="T2" fmla="*/ 0 h 21600"/>
              <a:gd name="T3" fmla="*/ 21600 w 21600"/>
              <a:gd name="T4" fmla="*/ 21600 h 21600"/>
            </a:gdLst>
            <a:ahLst/>
            <a:cxnLst/>
            <a:rect l="T1" t="T2" r="T3" b="T4"/>
            <a:pathLst>
              <a:path w="21600" h="21600">
                <a:moveTo>
                  <a:pt x="10800" y="0"/>
                </a:moveTo>
                <a:lnTo>
                  <a:pt x="21600" y="4743"/>
                </a:lnTo>
                <a:lnTo>
                  <a:pt x="21600" y="16873"/>
                </a:lnTo>
                <a:lnTo>
                  <a:pt x="10800" y="21600"/>
                </a:lnTo>
                <a:lnTo>
                  <a:pt x="0" y="16873"/>
                </a:lnTo>
                <a:lnTo>
                  <a:pt x="0" y="4743"/>
                </a:lnTo>
                <a:lnTo>
                  <a:pt x="10800" y="0"/>
                </a:lnTo>
                <a:close/>
              </a:path>
            </a:pathLst>
          </a:custGeom>
          <a:solidFill>
            <a:schemeClr val="accent1"/>
          </a:solidFill>
          <a:ln w="28575" cap="flat" cmpd="sng">
            <a:noFill/>
            <a:prstDash val="solid"/>
            <a:round/>
          </a:ln>
        </p:spPr>
        <p:txBody>
          <a:bodyPr vert="horz" wrap="square" lIns="91440" tIns="45720" rIns="91440" bIns="45720" anchor="ctr" anchorCtr="0"/>
          <a:lstStyle/>
          <a:p>
            <a:pPr marL="0" indent="0" algn="ctr">
              <a:lnSpc>
                <a:spcPct val="100000"/>
              </a:lnSpc>
              <a:spcBef>
                <a:spcPts val="0"/>
              </a:spcBef>
              <a:spcAft>
                <a:spcPts val="0"/>
              </a:spcAft>
              <a:buNone/>
            </a:pPr>
            <a:r>
              <a:rPr lang="en-US" altLang="zh-CN" sz="3600" b="1" i="0" u="none" strike="noStrike" kern="1200" cap="none" spc="0" baseline="0">
                <a:solidFill>
                  <a:schemeClr val="bg1"/>
                </a:solidFill>
                <a:latin typeface="iekie jianheiti" charset="0"/>
                <a:ea typeface="iekie jianheiti" charset="0"/>
                <a:cs typeface="iekie jianheiti" charset="0"/>
                <a:sym typeface="iekie jianheiti" charset="0"/>
              </a:rPr>
              <a:t>1</a:t>
            </a:r>
            <a:endParaRPr lang="zh-CN" altLang="en-US" sz="36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35" name="曲线"/>
          <p:cNvSpPr/>
          <p:nvPr/>
        </p:nvSpPr>
        <p:spPr>
          <a:xfrm>
            <a:off x="4472046" y="3725767"/>
            <a:ext cx="1076710" cy="1228220"/>
          </a:xfrm>
          <a:custGeom>
            <a:avLst/>
            <a:gdLst>
              <a:gd name="T1" fmla="*/ 0 w 21600"/>
              <a:gd name="T2" fmla="*/ 0 h 21600"/>
              <a:gd name="T3" fmla="*/ 21600 w 21600"/>
              <a:gd name="T4" fmla="*/ 21600 h 21600"/>
            </a:gdLst>
            <a:ahLst/>
            <a:cxnLst/>
            <a:rect l="T1" t="T2" r="T3" b="T4"/>
            <a:pathLst>
              <a:path w="21600" h="21600">
                <a:moveTo>
                  <a:pt x="10800" y="0"/>
                </a:moveTo>
                <a:lnTo>
                  <a:pt x="21600" y="4743"/>
                </a:lnTo>
                <a:lnTo>
                  <a:pt x="21600" y="16873"/>
                </a:lnTo>
                <a:lnTo>
                  <a:pt x="10800" y="21600"/>
                </a:lnTo>
                <a:lnTo>
                  <a:pt x="0" y="16873"/>
                </a:lnTo>
                <a:lnTo>
                  <a:pt x="0" y="4743"/>
                </a:lnTo>
                <a:lnTo>
                  <a:pt x="10800" y="0"/>
                </a:lnTo>
                <a:close/>
              </a:path>
            </a:pathLst>
          </a:custGeom>
          <a:solidFill>
            <a:schemeClr val="accent2"/>
          </a:solidFill>
          <a:ln w="28575" cap="flat" cmpd="sng">
            <a:noFill/>
            <a:prstDash val="solid"/>
            <a:round/>
          </a:ln>
        </p:spPr>
        <p:txBody>
          <a:bodyPr vert="horz" wrap="square" lIns="91440" tIns="45720" rIns="91440" bIns="45720" anchor="ctr" anchorCtr="0"/>
          <a:lstStyle/>
          <a:p>
            <a:pPr marL="0" indent="0" algn="ctr">
              <a:lnSpc>
                <a:spcPct val="100000"/>
              </a:lnSpc>
              <a:spcBef>
                <a:spcPts val="0"/>
              </a:spcBef>
              <a:spcAft>
                <a:spcPts val="0"/>
              </a:spcAft>
              <a:buNone/>
            </a:pPr>
            <a:r>
              <a:rPr lang="en-US" altLang="zh-CN" sz="3600" b="1" i="0" u="none" strike="noStrike" kern="1200" cap="none" spc="0" baseline="0">
                <a:solidFill>
                  <a:schemeClr val="bg1"/>
                </a:solidFill>
                <a:latin typeface="iekie jianheiti" charset="0"/>
                <a:ea typeface="iekie jianheiti" charset="0"/>
                <a:cs typeface="iekie jianheiti" charset="0"/>
                <a:sym typeface="iekie jianheiti" charset="0"/>
              </a:rPr>
              <a:t>2</a:t>
            </a:r>
            <a:endParaRPr lang="zh-CN" altLang="en-US" sz="36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36" name="曲线"/>
          <p:cNvSpPr/>
          <p:nvPr/>
        </p:nvSpPr>
        <p:spPr>
          <a:xfrm>
            <a:off x="7140669" y="3726402"/>
            <a:ext cx="1076710" cy="1228220"/>
          </a:xfrm>
          <a:custGeom>
            <a:avLst/>
            <a:gdLst>
              <a:gd name="T1" fmla="*/ 0 w 21600"/>
              <a:gd name="T2" fmla="*/ 0 h 21600"/>
              <a:gd name="T3" fmla="*/ 21600 w 21600"/>
              <a:gd name="T4" fmla="*/ 21600 h 21600"/>
            </a:gdLst>
            <a:ahLst/>
            <a:cxnLst/>
            <a:rect l="T1" t="T2" r="T3" b="T4"/>
            <a:pathLst>
              <a:path w="21600" h="21600">
                <a:moveTo>
                  <a:pt x="10800" y="0"/>
                </a:moveTo>
                <a:lnTo>
                  <a:pt x="21600" y="4743"/>
                </a:lnTo>
                <a:lnTo>
                  <a:pt x="21600" y="16873"/>
                </a:lnTo>
                <a:lnTo>
                  <a:pt x="10800" y="21600"/>
                </a:lnTo>
                <a:lnTo>
                  <a:pt x="0" y="16873"/>
                </a:lnTo>
                <a:lnTo>
                  <a:pt x="0" y="4743"/>
                </a:lnTo>
                <a:lnTo>
                  <a:pt x="10800" y="0"/>
                </a:lnTo>
                <a:close/>
              </a:path>
            </a:pathLst>
          </a:custGeom>
          <a:solidFill>
            <a:schemeClr val="accent2"/>
          </a:solidFill>
          <a:ln w="28575" cap="flat" cmpd="sng">
            <a:noFill/>
            <a:prstDash val="solid"/>
            <a:round/>
          </a:ln>
        </p:spPr>
        <p:txBody>
          <a:bodyPr vert="horz" wrap="square" lIns="91440" tIns="45720" rIns="91440" bIns="45720" anchor="ctr" anchorCtr="0"/>
          <a:lstStyle/>
          <a:p>
            <a:pPr marL="0" indent="0" algn="ctr">
              <a:lnSpc>
                <a:spcPct val="100000"/>
              </a:lnSpc>
              <a:spcBef>
                <a:spcPts val="0"/>
              </a:spcBef>
              <a:spcAft>
                <a:spcPts val="0"/>
              </a:spcAft>
              <a:buNone/>
            </a:pPr>
            <a:r>
              <a:rPr lang="en-US" altLang="zh-CN" sz="3600" b="1" i="0" u="none" strike="noStrike" kern="1200" cap="none" spc="0" baseline="0">
                <a:solidFill>
                  <a:schemeClr val="bg1"/>
                </a:solidFill>
                <a:latin typeface="iekie jianheiti" charset="0"/>
                <a:ea typeface="iekie jianheiti" charset="0"/>
                <a:cs typeface="iekie jianheiti" charset="0"/>
                <a:sym typeface="iekie jianheiti" charset="0"/>
              </a:rPr>
              <a:t>3</a:t>
            </a:r>
            <a:endParaRPr lang="zh-CN" altLang="en-US" sz="36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37" name="曲线"/>
          <p:cNvSpPr/>
          <p:nvPr/>
        </p:nvSpPr>
        <p:spPr>
          <a:xfrm>
            <a:off x="9671823" y="3725767"/>
            <a:ext cx="1076710" cy="1228220"/>
          </a:xfrm>
          <a:custGeom>
            <a:avLst/>
            <a:gdLst>
              <a:gd name="T1" fmla="*/ 0 w 21600"/>
              <a:gd name="T2" fmla="*/ 0 h 21600"/>
              <a:gd name="T3" fmla="*/ 21600 w 21600"/>
              <a:gd name="T4" fmla="*/ 21600 h 21600"/>
            </a:gdLst>
            <a:ahLst/>
            <a:cxnLst/>
            <a:rect l="T1" t="T2" r="T3" b="T4"/>
            <a:pathLst>
              <a:path w="21600" h="21600">
                <a:moveTo>
                  <a:pt x="10800" y="0"/>
                </a:moveTo>
                <a:lnTo>
                  <a:pt x="21600" y="4743"/>
                </a:lnTo>
                <a:lnTo>
                  <a:pt x="21600" y="16873"/>
                </a:lnTo>
                <a:lnTo>
                  <a:pt x="10800" y="21600"/>
                </a:lnTo>
                <a:lnTo>
                  <a:pt x="0" y="16873"/>
                </a:lnTo>
                <a:lnTo>
                  <a:pt x="0" y="4743"/>
                </a:lnTo>
                <a:lnTo>
                  <a:pt x="10800" y="0"/>
                </a:lnTo>
                <a:close/>
              </a:path>
            </a:pathLst>
          </a:custGeom>
          <a:solidFill>
            <a:schemeClr val="accent1"/>
          </a:solidFill>
          <a:ln w="28575" cap="flat" cmpd="sng">
            <a:noFill/>
            <a:prstDash val="solid"/>
            <a:round/>
          </a:ln>
        </p:spPr>
        <p:txBody>
          <a:bodyPr vert="horz" wrap="square" lIns="91440" tIns="45720" rIns="91440" bIns="45720" anchor="ctr" anchorCtr="0"/>
          <a:lstStyle/>
          <a:p>
            <a:pPr marL="0" indent="0" algn="ctr">
              <a:lnSpc>
                <a:spcPct val="100000"/>
              </a:lnSpc>
              <a:spcBef>
                <a:spcPts val="0"/>
              </a:spcBef>
              <a:spcAft>
                <a:spcPts val="0"/>
              </a:spcAft>
              <a:buNone/>
            </a:pPr>
            <a:r>
              <a:rPr lang="en-US" altLang="zh-CN" sz="3600" b="1" i="0" u="none" strike="noStrike" kern="1200" cap="none" spc="0" baseline="0">
                <a:solidFill>
                  <a:schemeClr val="bg1"/>
                </a:solidFill>
                <a:latin typeface="iekie jianheiti" charset="0"/>
                <a:ea typeface="iekie jianheiti" charset="0"/>
                <a:cs typeface="iekie jianheiti" charset="0"/>
                <a:sym typeface="iekie jianheiti" charset="0"/>
              </a:rPr>
              <a:t>4</a:t>
            </a:r>
            <a:endParaRPr lang="zh-CN" altLang="en-US" sz="36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38" name="矩形"/>
          <p:cNvSpPr/>
          <p:nvPr/>
        </p:nvSpPr>
        <p:spPr>
          <a:xfrm>
            <a:off x="1136650" y="5100955"/>
            <a:ext cx="2444750"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ctr" fontAlgn="auto">
              <a:lnSpc>
                <a:spcPct val="100000"/>
              </a:lnSpc>
              <a:spcBef>
                <a:spcPts val="0"/>
              </a:spcBef>
              <a:spcAft>
                <a:spcPts val="0"/>
              </a:spcAft>
              <a:buNone/>
            </a:pPr>
            <a:r>
              <a:rPr lang="zh-CN" altLang="en-US" sz="2000" b="1" i="0" u="none" strike="noStrike" kern="1200" cap="none" spc="300" baseline="0">
                <a:solidFill>
                  <a:srgbClr val="7F7F7F"/>
                </a:solidFill>
                <a:latin typeface="宋体" panose="02010600030101010101" pitchFamily="2" charset="-122"/>
                <a:ea typeface="宋体" panose="02010600030101010101" pitchFamily="2" charset="-122"/>
                <a:cs typeface="iekie jianheiti" charset="0"/>
                <a:sym typeface="iekie jianheiti" charset="0"/>
              </a:rPr>
              <a:t>研究背景目标</a:t>
            </a:r>
            <a:endParaRPr lang="zh-CN" altLang="en-US" sz="2000" b="1" i="0" u="none" strike="noStrike" kern="1200" cap="none" spc="300" baseline="0">
              <a:solidFill>
                <a:srgbClr val="7F7F7F"/>
              </a:solidFill>
              <a:latin typeface="宋体" panose="02010600030101010101" pitchFamily="2" charset="-122"/>
              <a:ea typeface="宋体" panose="02010600030101010101" pitchFamily="2" charset="-122"/>
              <a:cs typeface="iekie jianheiti" charset="0"/>
              <a:sym typeface="iekie jianheiti" charset="0"/>
            </a:endParaRPr>
          </a:p>
        </p:txBody>
      </p:sp>
      <p:sp>
        <p:nvSpPr>
          <p:cNvPr id="39" name="矩形"/>
          <p:cNvSpPr/>
          <p:nvPr/>
        </p:nvSpPr>
        <p:spPr>
          <a:xfrm>
            <a:off x="3924805" y="5100727"/>
            <a:ext cx="2171195"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ctr" fontAlgn="auto">
              <a:lnSpc>
                <a:spcPct val="100000"/>
              </a:lnSpc>
              <a:spcBef>
                <a:spcPts val="0"/>
              </a:spcBef>
              <a:spcAft>
                <a:spcPts val="0"/>
              </a:spcAft>
              <a:buNone/>
            </a:pPr>
            <a:r>
              <a:rPr lang="zh-CN" altLang="en-US" sz="2000" b="1" i="0" u="none" strike="noStrike" kern="1200" cap="none" spc="300" baseline="0">
                <a:solidFill>
                  <a:srgbClr val="7F7F7F"/>
                </a:solidFill>
                <a:latin typeface="宋体" panose="02010600030101010101" pitchFamily="2" charset="-122"/>
                <a:ea typeface="宋体" panose="02010600030101010101" pitchFamily="2" charset="-122"/>
                <a:cs typeface="iekie jianheiti" charset="0"/>
                <a:sym typeface="iekie jianheiti" charset="0"/>
              </a:rPr>
              <a:t>研究思路</a:t>
            </a:r>
            <a:endParaRPr lang="zh-CN" altLang="en-US" sz="2000" b="1" i="0" u="none" strike="noStrike" kern="1200" cap="none" spc="300" baseline="0">
              <a:solidFill>
                <a:srgbClr val="7F7F7F"/>
              </a:solidFill>
              <a:latin typeface="宋体" panose="02010600030101010101" pitchFamily="2" charset="-122"/>
              <a:ea typeface="宋体" panose="02010600030101010101" pitchFamily="2" charset="-122"/>
              <a:cs typeface="iekie jianheiti" charset="0"/>
              <a:sym typeface="iekie jianheiti" charset="0"/>
            </a:endParaRPr>
          </a:p>
        </p:txBody>
      </p:sp>
      <p:sp>
        <p:nvSpPr>
          <p:cNvPr id="40" name="矩形"/>
          <p:cNvSpPr/>
          <p:nvPr/>
        </p:nvSpPr>
        <p:spPr>
          <a:xfrm>
            <a:off x="6593429" y="5100727"/>
            <a:ext cx="2171194"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ctr" fontAlgn="auto">
              <a:lnSpc>
                <a:spcPct val="100000"/>
              </a:lnSpc>
              <a:spcBef>
                <a:spcPts val="0"/>
              </a:spcBef>
              <a:spcAft>
                <a:spcPts val="0"/>
              </a:spcAft>
              <a:buNone/>
            </a:pPr>
            <a:r>
              <a:rPr lang="zh-CN" altLang="en-US" sz="2000" b="1" i="0" u="none" strike="noStrike" kern="1200" cap="none" spc="300" baseline="0">
                <a:solidFill>
                  <a:srgbClr val="7F7F7F"/>
                </a:solidFill>
                <a:latin typeface="iekie jianheiti" charset="0"/>
                <a:ea typeface="iekie jianheiti" charset="0"/>
                <a:cs typeface="iekie jianheiti" charset="0"/>
                <a:sym typeface="iekie jianheiti" charset="0"/>
              </a:rPr>
              <a:t>研究内容</a:t>
            </a:r>
            <a:endParaRPr lang="zh-CN" altLang="en-US" sz="2000" b="1" i="0" u="none" strike="noStrike" kern="1200" cap="none" spc="300" baseline="0">
              <a:solidFill>
                <a:srgbClr val="7F7F7F"/>
              </a:solidFill>
              <a:latin typeface="iekie jianheiti" charset="0"/>
              <a:ea typeface="iekie jianheiti" charset="0"/>
              <a:cs typeface="iekie jianheiti" charset="0"/>
              <a:sym typeface="iekie jianheiti" charset="0"/>
            </a:endParaRPr>
          </a:p>
        </p:txBody>
      </p:sp>
      <p:sp>
        <p:nvSpPr>
          <p:cNvPr id="41" name="矩形"/>
          <p:cNvSpPr/>
          <p:nvPr/>
        </p:nvSpPr>
        <p:spPr>
          <a:xfrm>
            <a:off x="8940153" y="5161052"/>
            <a:ext cx="2540688"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ctr" fontAlgn="auto">
              <a:lnSpc>
                <a:spcPct val="100000"/>
              </a:lnSpc>
              <a:spcBef>
                <a:spcPts val="0"/>
              </a:spcBef>
              <a:spcAft>
                <a:spcPts val="0"/>
              </a:spcAft>
              <a:buNone/>
            </a:pPr>
            <a:r>
              <a:rPr lang="zh-CN" altLang="en-US" sz="2000" b="1" i="0" u="none" strike="noStrike" kern="1200" cap="none" spc="300" baseline="0">
                <a:solidFill>
                  <a:srgbClr val="7F7F7F"/>
                </a:solidFill>
                <a:latin typeface="iekie jianheiti" charset="0"/>
                <a:ea typeface="iekie jianheiti" charset="0"/>
                <a:cs typeface="iekie jianheiti" charset="0"/>
              </a:rPr>
              <a:t>未来展望</a:t>
            </a:r>
            <a:endParaRPr lang="zh-CN" altLang="en-US" sz="2000" b="1" i="0" u="none" strike="noStrike" kern="1200" cap="none" spc="300" baseline="0">
              <a:solidFill>
                <a:srgbClr val="7F7F7F"/>
              </a:solidFill>
              <a:latin typeface="iekie jianheiti" charset="0"/>
              <a:ea typeface="iekie jianheiti" charset="0"/>
              <a:cs typeface="iekie jianheiti" charset="0"/>
              <a:sym typeface="iekie jianheiti"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56" presetClass="entr" presetSubtype="0" fill="hold" grpId="0" nodeType="withEffect">
                                  <p:stCondLst>
                                    <p:cond delay="250"/>
                                  </p:stCondLst>
                                  <p:iterate type="lt">
                                    <p:tmPct val="10000"/>
                                  </p:iterate>
                                  <p:childTnLst>
                                    <p:set>
                                      <p:cBhvr>
                                        <p:cTn id="9" dur="1" fill="hold">
                                          <p:stCondLst>
                                            <p:cond delay="0"/>
                                          </p:stCondLst>
                                        </p:cTn>
                                        <p:tgtEl>
                                          <p:spTgt spid="33"/>
                                        </p:tgtEl>
                                        <p:attrNameLst>
                                          <p:attrName>style.visibility</p:attrName>
                                        </p:attrNameLst>
                                      </p:cBhvr>
                                      <p:to>
                                        <p:strVal val="visible"/>
                                      </p:to>
                                    </p:set>
                                    <p:anim by="(-#ppt_w*2)" calcmode="lin" valueType="num">
                                      <p:cBhvr rctx="PPT">
                                        <p:cTn id="10" dur="250" autoRev="1" fill="hold">
                                          <p:stCondLst>
                                            <p:cond delay="0"/>
                                          </p:stCondLst>
                                        </p:cTn>
                                        <p:tgtEl>
                                          <p:spTgt spid="33"/>
                                        </p:tgtEl>
                                        <p:attrNameLst>
                                          <p:attrName>ppt_w</p:attrName>
                                        </p:attrNameLst>
                                      </p:cBhvr>
                                    </p:anim>
                                    <p:anim by="(#ppt_w*0.50)" calcmode="lin" valueType="num">
                                      <p:cBhvr>
                                        <p:cTn id="11" dur="250" decel="50000" autoRev="1" fill="hold">
                                          <p:stCondLst>
                                            <p:cond delay="0"/>
                                          </p:stCondLst>
                                        </p:cTn>
                                        <p:tgtEl>
                                          <p:spTgt spid="33"/>
                                        </p:tgtEl>
                                        <p:attrNameLst>
                                          <p:attrName>ppt_x</p:attrName>
                                        </p:attrNameLst>
                                      </p:cBhvr>
                                    </p:anim>
                                    <p:anim from="(-#ppt_h/2)" to="(#ppt_y)" calcmode="lin" valueType="num">
                                      <p:cBhvr>
                                        <p:cTn id="12" dur="500" fill="hold">
                                          <p:stCondLst>
                                            <p:cond delay="0"/>
                                          </p:stCondLst>
                                        </p:cTn>
                                        <p:tgtEl>
                                          <p:spTgt spid="33"/>
                                        </p:tgtEl>
                                        <p:attrNameLst>
                                          <p:attrName>ppt_y</p:attrName>
                                        </p:attrNameLst>
                                      </p:cBhvr>
                                    </p:anim>
                                    <p:animRot by="21600000">
                                      <p:cBhvr>
                                        <p:cTn id="13" dur="500" fill="hold">
                                          <p:stCondLst>
                                            <p:cond delay="0"/>
                                          </p:stCondLst>
                                        </p:cTn>
                                        <p:tgtEl>
                                          <p:spTgt spid="33"/>
                                        </p:tgtEl>
                                        <p:attrNameLst>
                                          <p:attrName>r</p:attrName>
                                        </p:attrNameLst>
                                      </p:cBhvr>
                                    </p:animRot>
                                  </p:childTnLst>
                                </p:cTn>
                              </p:par>
                            </p:childTnLst>
                          </p:cTn>
                        </p:par>
                        <p:par>
                          <p:cTn id="14" fill="hold">
                            <p:stCondLst>
                              <p:cond delay="949"/>
                            </p:stCondLst>
                            <p:childTnLst>
                              <p:par>
                                <p:cTn id="15" presetID="47"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1000"/>
                                        <p:tgtEl>
                                          <p:spTgt spid="37"/>
                                        </p:tgtEl>
                                      </p:cBhvr>
                                    </p:animEffect>
                                    <p:anim calcmode="lin" valueType="num">
                                      <p:cBhvr>
                                        <p:cTn id="33" dur="1000" fill="hold"/>
                                        <p:tgtEl>
                                          <p:spTgt spid="37"/>
                                        </p:tgtEl>
                                        <p:attrNameLst>
                                          <p:attrName>ppt_x</p:attrName>
                                        </p:attrNameLst>
                                      </p:cBhvr>
                                      <p:tavLst>
                                        <p:tav tm="0">
                                          <p:val>
                                            <p:strVal val="#ppt_x"/>
                                          </p:val>
                                        </p:tav>
                                        <p:tav tm="100000">
                                          <p:val>
                                            <p:strVal val="#ppt_x"/>
                                          </p:val>
                                        </p:tav>
                                      </p:tavLst>
                                    </p:anim>
                                    <p:anim calcmode="lin" valueType="num">
                                      <p:cBhvr>
                                        <p:cTn id="34" dur="1000" fill="hold"/>
                                        <p:tgtEl>
                                          <p:spTgt spid="37"/>
                                        </p:tgtEl>
                                        <p:attrNameLst>
                                          <p:attrName>ppt_y</p:attrName>
                                        </p:attrNameLst>
                                      </p:cBhvr>
                                      <p:tavLst>
                                        <p:tav tm="0">
                                          <p:val>
                                            <p:strVal val="#ppt_y-.1"/>
                                          </p:val>
                                        </p:tav>
                                        <p:tav tm="100000">
                                          <p:val>
                                            <p:strVal val="#ppt_y"/>
                                          </p:val>
                                        </p:tav>
                                      </p:tavLst>
                                    </p:anim>
                                  </p:childTnLst>
                                </p:cTn>
                              </p:par>
                            </p:childTnLst>
                          </p:cTn>
                        </p:par>
                        <p:par>
                          <p:cTn id="35" fill="hold">
                            <p:stCondLst>
                              <p:cond delay="1949"/>
                            </p:stCondLst>
                            <p:childTnLst>
                              <p:par>
                                <p:cTn id="36" presetID="29"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ppt_x</p:attrName>
                                        </p:attrNameLst>
                                      </p:cBhvr>
                                      <p:tavLst>
                                        <p:tav tm="0">
                                          <p:val>
                                            <p:strVal val="#ppt_x-.2"/>
                                          </p:val>
                                        </p:tav>
                                        <p:tav tm="100000">
                                          <p:val>
                                            <p:strVal val="#ppt_x"/>
                                          </p:val>
                                        </p:tav>
                                      </p:tavLst>
                                    </p:anim>
                                    <p:anim calcmode="lin" valueType="num">
                                      <p:cBhvr>
                                        <p:cTn id="39" dur="5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40" dur="500"/>
                                        <p:tgtEl>
                                          <p:spTgt spid="38"/>
                                        </p:tgtEl>
                                      </p:cBhvr>
                                    </p:animEffect>
                                  </p:childTnLst>
                                </p:cTn>
                              </p:par>
                            </p:childTnLst>
                          </p:cTn>
                        </p:par>
                        <p:par>
                          <p:cTn id="41" fill="hold">
                            <p:stCondLst>
                              <p:cond delay="2449"/>
                            </p:stCondLst>
                            <p:childTnLst>
                              <p:par>
                                <p:cTn id="42" presetID="29" presetClass="entr" presetSubtype="0"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ppt_x</p:attrName>
                                        </p:attrNameLst>
                                      </p:cBhvr>
                                      <p:tavLst>
                                        <p:tav tm="0">
                                          <p:val>
                                            <p:strVal val="#ppt_x-.2"/>
                                          </p:val>
                                        </p:tav>
                                        <p:tav tm="100000">
                                          <p:val>
                                            <p:strVal val="#ppt_x"/>
                                          </p:val>
                                        </p:tav>
                                      </p:tavLst>
                                    </p:anim>
                                    <p:anim calcmode="lin" valueType="num">
                                      <p:cBhvr>
                                        <p:cTn id="45" dur="5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6" dur="500"/>
                                        <p:tgtEl>
                                          <p:spTgt spid="39"/>
                                        </p:tgtEl>
                                      </p:cBhvr>
                                    </p:animEffect>
                                  </p:childTnLst>
                                </p:cTn>
                              </p:par>
                            </p:childTnLst>
                          </p:cTn>
                        </p:par>
                        <p:par>
                          <p:cTn id="47" fill="hold">
                            <p:stCondLst>
                              <p:cond delay="2949"/>
                            </p:stCondLst>
                            <p:childTnLst>
                              <p:par>
                                <p:cTn id="48" presetID="29" presetClass="entr" presetSubtype="0" fill="hold" grpId="0" nodeType="after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p:cTn id="50" dur="500" fill="hold"/>
                                        <p:tgtEl>
                                          <p:spTgt spid="40"/>
                                        </p:tgtEl>
                                        <p:attrNameLst>
                                          <p:attrName>ppt_x</p:attrName>
                                        </p:attrNameLst>
                                      </p:cBhvr>
                                      <p:tavLst>
                                        <p:tav tm="0">
                                          <p:val>
                                            <p:strVal val="#ppt_x-.2"/>
                                          </p:val>
                                        </p:tav>
                                        <p:tav tm="100000">
                                          <p:val>
                                            <p:strVal val="#ppt_x"/>
                                          </p:val>
                                        </p:tav>
                                      </p:tavLst>
                                    </p:anim>
                                    <p:anim calcmode="lin" valueType="num">
                                      <p:cBhvr>
                                        <p:cTn id="51" dur="5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52" dur="500"/>
                                        <p:tgtEl>
                                          <p:spTgt spid="40"/>
                                        </p:tgtEl>
                                      </p:cBhvr>
                                    </p:animEffect>
                                  </p:childTnLst>
                                </p:cTn>
                              </p:par>
                            </p:childTnLst>
                          </p:cTn>
                        </p:par>
                        <p:par>
                          <p:cTn id="53" fill="hold">
                            <p:stCondLst>
                              <p:cond delay="3449"/>
                            </p:stCondLst>
                            <p:childTnLst>
                              <p:par>
                                <p:cTn id="54" presetID="29"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p:cTn id="56" dur="500" fill="hold"/>
                                        <p:tgtEl>
                                          <p:spTgt spid="41"/>
                                        </p:tgtEl>
                                        <p:attrNameLst>
                                          <p:attrName>ppt_x</p:attrName>
                                        </p:attrNameLst>
                                      </p:cBhvr>
                                      <p:tavLst>
                                        <p:tav tm="0">
                                          <p:val>
                                            <p:strVal val="#ppt_x-.2"/>
                                          </p:val>
                                        </p:tav>
                                        <p:tav tm="100000">
                                          <p:val>
                                            <p:strVal val="#ppt_x"/>
                                          </p:val>
                                        </p:tav>
                                      </p:tavLst>
                                    </p:anim>
                                    <p:anim calcmode="lin" valueType="num">
                                      <p:cBhvr>
                                        <p:cTn id="57" dur="5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58" dur="500"/>
                                        <p:tgtEl>
                                          <p:spTgt spid="41"/>
                                        </p:tgtEl>
                                      </p:cBhvr>
                                    </p:animEffect>
                                  </p:childTnLst>
                                </p:cTn>
                              </p:par>
                            </p:childTnLst>
                          </p:cTn>
                        </p:par>
                        <p:par>
                          <p:cTn id="59" fill="hold">
                            <p:stCondLst>
                              <p:cond delay="3949"/>
                            </p:stCondLst>
                            <p:childTnLst>
                              <p:par>
                                <p:cTn id="60" presetID="22" presetClass="entr" presetSubtype="2"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right)">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P spid="35" grpId="0" animBg="1"/>
      <p:bldP spid="36" grpId="0" animBg="1"/>
      <p:bldP spid="37" grpId="0" animBg="1"/>
      <p:bldP spid="38" grpId="0"/>
      <p:bldP spid="39" grpId="0"/>
      <p:bldP spid="40" grpId="0"/>
      <p:bldP spid="41" grpId="0"/>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 name="矩形"/>
          <p:cNvSpPr/>
          <p:nvPr/>
        </p:nvSpPr>
        <p:spPr>
          <a:xfrm>
            <a:off x="-1270" y="0"/>
            <a:ext cx="12193270" cy="6858000"/>
          </a:xfrm>
          <a:prstGeom prst="rect">
            <a:avLst/>
          </a:prstGeom>
          <a:blipFill rotWithShape="1">
            <a:blip r:embed="rId1"/>
            <a:stretch>
              <a:fillRect l="-3727" r="-3727"/>
            </a:stretch>
          </a:blipFill>
          <a:ln w="12700" cap="flat" cmpd="sng">
            <a:noFill/>
            <a:prstDash val="solid"/>
            <a:round/>
          </a:ln>
        </p:spPr>
      </p:sp>
      <p:sp>
        <p:nvSpPr>
          <p:cNvPr id="218" name="椭圆"/>
          <p:cNvSpPr/>
          <p:nvPr/>
        </p:nvSpPr>
        <p:spPr>
          <a:xfrm>
            <a:off x="5590913" y="1144404"/>
            <a:ext cx="2592287" cy="2467891"/>
          </a:xfrm>
          <a:prstGeom prst="ellipse">
            <a:avLst/>
          </a:prstGeom>
          <a:solidFill>
            <a:schemeClr val="accent2"/>
          </a:solidFill>
          <a:ln w="12700" cap="flat" cmpd="sng">
            <a:noFill/>
            <a:prstDash val="solid"/>
            <a:round/>
          </a:ln>
        </p:spPr>
      </p:sp>
      <p:sp>
        <p:nvSpPr>
          <p:cNvPr id="219" name="矩形"/>
          <p:cNvSpPr/>
          <p:nvPr/>
        </p:nvSpPr>
        <p:spPr>
          <a:xfrm>
            <a:off x="5875375" y="1336127"/>
            <a:ext cx="2018501" cy="2062102"/>
          </a:xfrm>
          <a:prstGeom prst="rect">
            <a:avLst/>
          </a:prstGeom>
          <a:noFill/>
          <a:ln w="12700"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12800" b="1" i="0" u="none" strike="noStrike" kern="1200" cap="none" spc="0" baseline="0">
                <a:solidFill>
                  <a:schemeClr val="bg1"/>
                </a:solidFill>
                <a:latin typeface="iekie jianheiti" charset="0"/>
                <a:ea typeface="iekie jianheiti" charset="0"/>
                <a:cs typeface="iekie jianheiti" charset="0"/>
                <a:sym typeface="iekie jianheiti" charset="0"/>
              </a:rPr>
              <a:t>04</a:t>
            </a:r>
            <a:endParaRPr lang="zh-CN" altLang="en-US" sz="128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220" name="等腰三角形"/>
          <p:cNvSpPr/>
          <p:nvPr/>
        </p:nvSpPr>
        <p:spPr>
          <a:xfrm rot="5400000">
            <a:off x="-267470" y="267468"/>
            <a:ext cx="5244784" cy="4709845"/>
          </a:xfrm>
          <a:prstGeom prst="triangle">
            <a:avLst>
              <a:gd name="adj" fmla="val 0"/>
            </a:avLst>
          </a:prstGeom>
          <a:solidFill>
            <a:schemeClr val="accent1"/>
          </a:solidFill>
          <a:ln w="12700" cap="flat" cmpd="sng">
            <a:noFill/>
            <a:prstDash val="solid"/>
            <a:round/>
          </a:ln>
        </p:spPr>
      </p:sp>
      <p:sp>
        <p:nvSpPr>
          <p:cNvPr id="221" name="等腰三角形"/>
          <p:cNvSpPr/>
          <p:nvPr/>
        </p:nvSpPr>
        <p:spPr>
          <a:xfrm rot="16200000">
            <a:off x="9346743" y="4012743"/>
            <a:ext cx="2998154" cy="2692359"/>
          </a:xfrm>
          <a:prstGeom prst="triangle">
            <a:avLst>
              <a:gd name="adj" fmla="val 0"/>
            </a:avLst>
          </a:prstGeom>
          <a:solidFill>
            <a:schemeClr val="accent1"/>
          </a:solidFill>
          <a:ln w="12700" cap="flat" cmpd="sng">
            <a:noFill/>
            <a:prstDash val="solid"/>
            <a:round/>
          </a:ln>
        </p:spPr>
      </p:sp>
      <p:sp>
        <p:nvSpPr>
          <p:cNvPr id="222" name="曲线"/>
          <p:cNvSpPr/>
          <p:nvPr/>
        </p:nvSpPr>
        <p:spPr>
          <a:xfrm>
            <a:off x="981872" y="914401"/>
            <a:ext cx="841944" cy="1026366"/>
          </a:xfrm>
          <a:custGeom>
            <a:avLst/>
            <a:gdLst>
              <a:gd name="T1" fmla="*/ 0 w 21600"/>
              <a:gd name="T2" fmla="*/ 0 h 21600"/>
              <a:gd name="T3" fmla="*/ 21600 w 21600"/>
              <a:gd name="T4" fmla="*/ 21600 h 21600"/>
            </a:gdLst>
            <a:ahLst/>
            <a:cxnLst/>
            <a:rect l="T1" t="T2" r="T3" b="T4"/>
            <a:pathLst>
              <a:path w="21600" h="21600">
                <a:moveTo>
                  <a:pt x="0" y="21600"/>
                </a:moveTo>
                <a:lnTo>
                  <a:pt x="2687" y="16327"/>
                </a:lnTo>
                <a:lnTo>
                  <a:pt x="2790" y="16072"/>
                </a:lnTo>
                <a:lnTo>
                  <a:pt x="3203" y="15477"/>
                </a:lnTo>
                <a:lnTo>
                  <a:pt x="3617" y="15137"/>
                </a:lnTo>
                <a:lnTo>
                  <a:pt x="4133" y="14881"/>
                </a:lnTo>
                <a:lnTo>
                  <a:pt x="4650" y="14711"/>
                </a:lnTo>
                <a:lnTo>
                  <a:pt x="5477" y="14541"/>
                </a:lnTo>
                <a:lnTo>
                  <a:pt x="16639" y="14541"/>
                </a:lnTo>
                <a:lnTo>
                  <a:pt x="17259" y="14711"/>
                </a:lnTo>
                <a:lnTo>
                  <a:pt x="17776" y="14881"/>
                </a:lnTo>
                <a:lnTo>
                  <a:pt x="18396" y="15137"/>
                </a:lnTo>
                <a:lnTo>
                  <a:pt x="18706" y="15477"/>
                </a:lnTo>
                <a:lnTo>
                  <a:pt x="19119" y="16072"/>
                </a:lnTo>
                <a:lnTo>
                  <a:pt x="19326" y="16327"/>
                </a:lnTo>
                <a:lnTo>
                  <a:pt x="21600" y="21600"/>
                </a:lnTo>
                <a:lnTo>
                  <a:pt x="0" y="21600"/>
                </a:lnTo>
              </a:path>
              <a:path w="21600" h="21600">
                <a:moveTo>
                  <a:pt x="10644" y="14116"/>
                </a:moveTo>
                <a:lnTo>
                  <a:pt x="10644" y="14116"/>
                </a:lnTo>
                <a:lnTo>
                  <a:pt x="9921" y="14116"/>
                </a:lnTo>
                <a:lnTo>
                  <a:pt x="8991" y="14031"/>
                </a:lnTo>
                <a:lnTo>
                  <a:pt x="8164" y="13776"/>
                </a:lnTo>
                <a:lnTo>
                  <a:pt x="7337" y="13606"/>
                </a:lnTo>
                <a:lnTo>
                  <a:pt x="6614" y="13266"/>
                </a:lnTo>
                <a:lnTo>
                  <a:pt x="5890" y="12925"/>
                </a:lnTo>
                <a:lnTo>
                  <a:pt x="4650" y="11990"/>
                </a:lnTo>
                <a:lnTo>
                  <a:pt x="3617" y="11055"/>
                </a:lnTo>
                <a:lnTo>
                  <a:pt x="3203" y="10459"/>
                </a:lnTo>
                <a:lnTo>
                  <a:pt x="2790" y="9779"/>
                </a:lnTo>
                <a:lnTo>
                  <a:pt x="2480" y="9184"/>
                </a:lnTo>
                <a:lnTo>
                  <a:pt x="2377" y="8503"/>
                </a:lnTo>
                <a:lnTo>
                  <a:pt x="2273" y="7823"/>
                </a:lnTo>
                <a:lnTo>
                  <a:pt x="2066" y="7058"/>
                </a:lnTo>
                <a:lnTo>
                  <a:pt x="2273" y="6377"/>
                </a:lnTo>
                <a:lnTo>
                  <a:pt x="2377" y="5612"/>
                </a:lnTo>
                <a:lnTo>
                  <a:pt x="2480" y="4932"/>
                </a:lnTo>
                <a:lnTo>
                  <a:pt x="2790" y="4251"/>
                </a:lnTo>
                <a:lnTo>
                  <a:pt x="3203" y="3741"/>
                </a:lnTo>
                <a:lnTo>
                  <a:pt x="3617" y="3061"/>
                </a:lnTo>
                <a:lnTo>
                  <a:pt x="4650" y="2040"/>
                </a:lnTo>
                <a:lnTo>
                  <a:pt x="5890" y="1190"/>
                </a:lnTo>
                <a:lnTo>
                  <a:pt x="6614" y="850"/>
                </a:lnTo>
                <a:lnTo>
                  <a:pt x="7337" y="510"/>
                </a:lnTo>
                <a:lnTo>
                  <a:pt x="8164" y="340"/>
                </a:lnTo>
                <a:lnTo>
                  <a:pt x="8991" y="85"/>
                </a:lnTo>
                <a:lnTo>
                  <a:pt x="9921" y="0"/>
                </a:lnTo>
                <a:lnTo>
                  <a:pt x="10644" y="0"/>
                </a:lnTo>
                <a:lnTo>
                  <a:pt x="11678" y="0"/>
                </a:lnTo>
                <a:lnTo>
                  <a:pt x="12401" y="85"/>
                </a:lnTo>
                <a:lnTo>
                  <a:pt x="13228" y="340"/>
                </a:lnTo>
                <a:lnTo>
                  <a:pt x="14055" y="510"/>
                </a:lnTo>
                <a:lnTo>
                  <a:pt x="14882" y="850"/>
                </a:lnTo>
                <a:lnTo>
                  <a:pt x="15502" y="1190"/>
                </a:lnTo>
                <a:lnTo>
                  <a:pt x="16845" y="2040"/>
                </a:lnTo>
                <a:lnTo>
                  <a:pt x="17776" y="3061"/>
                </a:lnTo>
                <a:lnTo>
                  <a:pt x="18396" y="3741"/>
                </a:lnTo>
                <a:lnTo>
                  <a:pt x="18602" y="4251"/>
                </a:lnTo>
                <a:lnTo>
                  <a:pt x="18912" y="4932"/>
                </a:lnTo>
                <a:lnTo>
                  <a:pt x="19119" y="5612"/>
                </a:lnTo>
                <a:lnTo>
                  <a:pt x="19326" y="6377"/>
                </a:lnTo>
                <a:lnTo>
                  <a:pt x="19326" y="7058"/>
                </a:lnTo>
                <a:lnTo>
                  <a:pt x="19326" y="7823"/>
                </a:lnTo>
                <a:lnTo>
                  <a:pt x="19119" y="8503"/>
                </a:lnTo>
                <a:lnTo>
                  <a:pt x="18912" y="9184"/>
                </a:lnTo>
                <a:lnTo>
                  <a:pt x="18602" y="9779"/>
                </a:lnTo>
                <a:lnTo>
                  <a:pt x="18396" y="10459"/>
                </a:lnTo>
                <a:lnTo>
                  <a:pt x="17776" y="11055"/>
                </a:lnTo>
                <a:lnTo>
                  <a:pt x="16845" y="11990"/>
                </a:lnTo>
                <a:lnTo>
                  <a:pt x="15502" y="12925"/>
                </a:lnTo>
                <a:lnTo>
                  <a:pt x="14882" y="13266"/>
                </a:lnTo>
                <a:lnTo>
                  <a:pt x="14055" y="13606"/>
                </a:lnTo>
                <a:lnTo>
                  <a:pt x="13228" y="13776"/>
                </a:lnTo>
                <a:lnTo>
                  <a:pt x="12401" y="14031"/>
                </a:lnTo>
                <a:lnTo>
                  <a:pt x="11678" y="14116"/>
                </a:lnTo>
                <a:lnTo>
                  <a:pt x="10644" y="14116"/>
                </a:lnTo>
              </a:path>
              <a:path w="21600" h="21600">
                <a:moveTo>
                  <a:pt x="9301" y="1870"/>
                </a:moveTo>
                <a:lnTo>
                  <a:pt x="9301" y="1870"/>
                </a:lnTo>
                <a:lnTo>
                  <a:pt x="8991" y="2040"/>
                </a:lnTo>
                <a:lnTo>
                  <a:pt x="8577" y="2296"/>
                </a:lnTo>
                <a:lnTo>
                  <a:pt x="8371" y="2551"/>
                </a:lnTo>
                <a:lnTo>
                  <a:pt x="8164" y="2806"/>
                </a:lnTo>
                <a:lnTo>
                  <a:pt x="7957" y="3401"/>
                </a:lnTo>
                <a:lnTo>
                  <a:pt x="7854" y="4166"/>
                </a:lnTo>
                <a:lnTo>
                  <a:pt x="7647" y="4932"/>
                </a:lnTo>
                <a:lnTo>
                  <a:pt x="7337" y="5272"/>
                </a:lnTo>
                <a:lnTo>
                  <a:pt x="7027" y="5697"/>
                </a:lnTo>
                <a:lnTo>
                  <a:pt x="6511" y="6037"/>
                </a:lnTo>
                <a:lnTo>
                  <a:pt x="5890" y="6377"/>
                </a:lnTo>
                <a:lnTo>
                  <a:pt x="5064" y="6718"/>
                </a:lnTo>
                <a:lnTo>
                  <a:pt x="4133" y="7058"/>
                </a:lnTo>
                <a:lnTo>
                  <a:pt x="4237" y="8163"/>
                </a:lnTo>
                <a:lnTo>
                  <a:pt x="4650" y="9184"/>
                </a:lnTo>
                <a:lnTo>
                  <a:pt x="5270" y="10119"/>
                </a:lnTo>
                <a:lnTo>
                  <a:pt x="6097" y="10885"/>
                </a:lnTo>
                <a:lnTo>
                  <a:pt x="7027" y="11565"/>
                </a:lnTo>
                <a:lnTo>
                  <a:pt x="8164" y="11990"/>
                </a:lnTo>
                <a:lnTo>
                  <a:pt x="9301" y="12330"/>
                </a:lnTo>
                <a:lnTo>
                  <a:pt x="10644" y="12500"/>
                </a:lnTo>
                <a:lnTo>
                  <a:pt x="11988" y="12330"/>
                </a:lnTo>
                <a:lnTo>
                  <a:pt x="13228" y="11990"/>
                </a:lnTo>
                <a:lnTo>
                  <a:pt x="14468" y="11565"/>
                </a:lnTo>
                <a:lnTo>
                  <a:pt x="15399" y="10885"/>
                </a:lnTo>
                <a:lnTo>
                  <a:pt x="16225" y="10119"/>
                </a:lnTo>
                <a:lnTo>
                  <a:pt x="16742" y="9184"/>
                </a:lnTo>
                <a:lnTo>
                  <a:pt x="17155" y="8163"/>
                </a:lnTo>
                <a:lnTo>
                  <a:pt x="17259" y="7058"/>
                </a:lnTo>
                <a:lnTo>
                  <a:pt x="16639" y="6718"/>
                </a:lnTo>
                <a:lnTo>
                  <a:pt x="15915" y="6377"/>
                </a:lnTo>
                <a:lnTo>
                  <a:pt x="14468" y="5867"/>
                </a:lnTo>
                <a:lnTo>
                  <a:pt x="11678" y="5017"/>
                </a:lnTo>
                <a:lnTo>
                  <a:pt x="10541" y="4592"/>
                </a:lnTo>
                <a:lnTo>
                  <a:pt x="10024" y="4422"/>
                </a:lnTo>
                <a:lnTo>
                  <a:pt x="9611" y="4081"/>
                </a:lnTo>
                <a:lnTo>
                  <a:pt x="9301" y="3656"/>
                </a:lnTo>
                <a:lnTo>
                  <a:pt x="9198" y="3146"/>
                </a:lnTo>
                <a:lnTo>
                  <a:pt x="9198" y="2636"/>
                </a:lnTo>
                <a:lnTo>
                  <a:pt x="9301" y="1870"/>
                </a:lnTo>
                <a:close/>
              </a:path>
            </a:pathLst>
          </a:custGeom>
          <a:solidFill>
            <a:schemeClr val="bg1"/>
          </a:solidFill>
          <a:ln cap="flat" cmpd="sng">
            <a:noFill/>
            <a:prstDash val="solid"/>
            <a:round/>
          </a:ln>
        </p:spPr>
      </p:sp>
      <p:sp>
        <p:nvSpPr>
          <p:cNvPr id="223" name="直线"/>
          <p:cNvSpPr/>
          <p:nvPr/>
        </p:nvSpPr>
        <p:spPr>
          <a:xfrm>
            <a:off x="5726205" y="4686291"/>
            <a:ext cx="4017573" cy="0"/>
          </a:xfrm>
          <a:prstGeom prst="line">
            <a:avLst/>
          </a:prstGeom>
          <a:noFill/>
          <a:ln w="6350" cap="flat" cmpd="sng">
            <a:solidFill>
              <a:srgbClr val="A8A6A7"/>
            </a:solidFill>
            <a:prstDash val="dash"/>
            <a:round/>
          </a:ln>
        </p:spPr>
      </p:sp>
      <p:sp>
        <p:nvSpPr>
          <p:cNvPr id="224" name="矩形"/>
          <p:cNvSpPr/>
          <p:nvPr/>
        </p:nvSpPr>
        <p:spPr>
          <a:xfrm>
            <a:off x="5590913" y="4918152"/>
            <a:ext cx="3631063" cy="370839"/>
          </a:xfrm>
          <a:prstGeom prst="rect">
            <a:avLst/>
          </a:prstGeom>
          <a:noFill/>
          <a:ln w="12700" cap="flat" cmpd="sng">
            <a:noFill/>
            <a:prstDash val="solid"/>
            <a:miter/>
          </a:ln>
        </p:spPr>
      </p:sp>
      <p:sp>
        <p:nvSpPr>
          <p:cNvPr id="225" name="矩形"/>
          <p:cNvSpPr/>
          <p:nvPr/>
        </p:nvSpPr>
        <p:spPr>
          <a:xfrm>
            <a:off x="6062179" y="3913052"/>
            <a:ext cx="1965960" cy="622300"/>
          </a:xfrm>
          <a:prstGeom prst="rect">
            <a:avLst/>
          </a:prstGeom>
          <a:noFill/>
          <a:ln w="12700" cap="flat" cmpd="sng">
            <a:noFill/>
            <a:prstDash val="solid"/>
            <a:round/>
          </a:ln>
        </p:spPr>
        <p:txBody>
          <a:bodyPr vert="horz" wrap="none" lIns="68580" tIns="34290" rIns="68580" bIns="34290" anchor="t" anchorCtr="0">
            <a:spAutoFit/>
          </a:bodyPr>
          <a:lstStyle/>
          <a:p>
            <a:pPr marL="0" indent="0" algn="dist" defTabSz="342265" eaLnBrk="0" latinLnBrk="0" hangingPunct="0">
              <a:lnSpc>
                <a:spcPct val="100000"/>
              </a:lnSpc>
              <a:spcBef>
                <a:spcPts val="0"/>
              </a:spcBef>
              <a:spcAft>
                <a:spcPts val="0"/>
              </a:spcAft>
              <a:buNone/>
            </a:pPr>
            <a:r>
              <a:rPr lang="zh-CN" altLang="en-US" sz="3600" b="0" i="0" u="none" strike="noStrike" kern="1200" cap="none" spc="0" baseline="0">
                <a:solidFill>
                  <a:schemeClr val="bg1"/>
                </a:solidFill>
                <a:latin typeface="iekie jianheiti" charset="0"/>
                <a:ea typeface="iekie jianheiti" charset="0"/>
                <a:cs typeface="iekie jianheiti" charset="0"/>
                <a:sym typeface="iekie jianheiti" charset="0"/>
              </a:rPr>
              <a:t>未来展望</a:t>
            </a:r>
            <a:endParaRPr lang="zh-CN" altLang="en-US" sz="3600" b="0" i="0" u="none" strike="noStrike" kern="1200" cap="none" spc="0" baseline="0">
              <a:solidFill>
                <a:schemeClr val="bg1"/>
              </a:solidFill>
              <a:latin typeface="iekie jianheiti" charset="0"/>
              <a:ea typeface="iekie jianheiti" charset="0"/>
              <a:cs typeface="iekie jianheiti" charset="0"/>
              <a:sym typeface="iekie jianheiti"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wheel(1)">
                                      <p:cBhvr>
                                        <p:cTn id="7" dur="2000"/>
                                        <p:tgtEl>
                                          <p:spTgt spid="21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19"/>
                                        </p:tgtEl>
                                        <p:attrNameLst>
                                          <p:attrName>style.visibility</p:attrName>
                                        </p:attrNameLst>
                                      </p:cBhvr>
                                      <p:to>
                                        <p:strVal val="visible"/>
                                      </p:to>
                                    </p:set>
                                    <p:animEffect transition="in" filter="fade">
                                      <p:cBhvr>
                                        <p:cTn id="11" dur="500"/>
                                        <p:tgtEl>
                                          <p:spTgt spid="219"/>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223"/>
                                        </p:tgtEl>
                                        <p:attrNameLst>
                                          <p:attrName>style.visibility</p:attrName>
                                        </p:attrNameLst>
                                      </p:cBhvr>
                                      <p:to>
                                        <p:strVal val="visible"/>
                                      </p:to>
                                    </p:set>
                                    <p:animEffect transition="in" filter="wipe(left)">
                                      <p:cBhvr>
                                        <p:cTn id="14" dur="500"/>
                                        <p:tgtEl>
                                          <p:spTgt spid="223"/>
                                        </p:tgtEl>
                                      </p:cBhvr>
                                    </p:animEffect>
                                  </p:childTnLst>
                                </p:cTn>
                              </p:par>
                              <p:par>
                                <p:cTn id="15" presetID="22" presetClass="entr" presetSubtype="1" fill="hold" grpId="0" nodeType="withEffect">
                                  <p:stCondLst>
                                    <p:cond delay="1000"/>
                                  </p:stCondLst>
                                  <p:childTnLst>
                                    <p:set>
                                      <p:cBhvr>
                                        <p:cTn id="16" dur="1" fill="hold">
                                          <p:stCondLst>
                                            <p:cond delay="0"/>
                                          </p:stCondLst>
                                        </p:cTn>
                                        <p:tgtEl>
                                          <p:spTgt spid="224"/>
                                        </p:tgtEl>
                                        <p:attrNameLst>
                                          <p:attrName>style.visibility</p:attrName>
                                        </p:attrNameLst>
                                      </p:cBhvr>
                                      <p:to>
                                        <p:strVal val="visible"/>
                                      </p:to>
                                    </p:set>
                                    <p:animEffect transition="in" filter="wipe(up)">
                                      <p:cBhvr>
                                        <p:cTn id="17"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p:bldP spid="219" grpId="0"/>
      <p:bldP spid="223" grpId="0" animBg="1"/>
      <p:bldP spid="2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3" name="组合"/>
          <p:cNvGrpSpPr/>
          <p:nvPr/>
        </p:nvGrpSpPr>
        <p:grpSpPr>
          <a:xfrm>
            <a:off x="-308969" y="368394"/>
            <a:ext cx="12809938" cy="6200011"/>
            <a:chOff x="-308969" y="368394"/>
            <a:chExt cx="12809938" cy="6200011"/>
          </a:xfrm>
        </p:grpSpPr>
        <p:sp>
          <p:nvSpPr>
            <p:cNvPr id="228"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229"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232" name="组合"/>
            <p:cNvGrpSpPr/>
            <p:nvPr/>
          </p:nvGrpSpPr>
          <p:grpSpPr>
            <a:xfrm rot="10800000">
              <a:off x="11883031" y="5667503"/>
              <a:ext cx="617937" cy="900902"/>
              <a:chOff x="11883031" y="5667503"/>
              <a:chExt cx="617937" cy="900902"/>
            </a:xfrm>
          </p:grpSpPr>
          <p:sp>
            <p:nvSpPr>
              <p:cNvPr id="230"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231"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grpSp>
      <p:sp>
        <p:nvSpPr>
          <p:cNvPr id="234" name="矩形"/>
          <p:cNvSpPr/>
          <p:nvPr/>
        </p:nvSpPr>
        <p:spPr>
          <a:xfrm>
            <a:off x="1006475" y="1643380"/>
            <a:ext cx="9003030" cy="1337944"/>
          </a:xfrm>
          <a:prstGeom prst="rect">
            <a:avLst/>
          </a:prstGeom>
          <a:noFill/>
          <a:ln w="12700" cap="flat" cmpd="sng">
            <a:noFill/>
            <a:prstDash val="solid"/>
            <a:miter/>
          </a:ln>
        </p:spPr>
        <p:txBody>
          <a:bodyPr vert="horz" wrap="square" lIns="91440" tIns="45720" rIns="91440" bIns="45720" anchor="t" anchorCtr="0">
            <a:spAutoFit/>
          </a:bodyPr>
          <a:lstStyle/>
          <a:p>
            <a:pPr marL="0" indent="457200" algn="just" fontAlgn="auto">
              <a:lnSpc>
                <a:spcPct val="150000"/>
              </a:lnSpc>
              <a:spcBef>
                <a:spcPts val="0"/>
              </a:spcBef>
              <a:spcAft>
                <a:spcPts val="0"/>
              </a:spcAft>
              <a:buNone/>
            </a:pPr>
            <a:r>
              <a:rPr lang="zh-CN" altLang="en-US" sz="18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rPr>
              <a:t>该</a:t>
            </a:r>
            <a:r>
              <a:rPr lang="zh-CN" altLang="en-US" sz="18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rPr>
              <a:t>程序对于用户输入的数据可以做更多的判断，以防止用户输入恶意数据触发程序漏洞。能够支持网络通信，将用户的数据存储至远程mysql服务器中，支持多用户同时登录，支持程序高并发运行。</a:t>
            </a:r>
            <a:endParaRPr lang="zh-CN" altLang="en-US" sz="1800" b="0" i="0" u="none" strike="noStrike" kern="1200" cap="none" spc="0" baseline="0">
              <a:solidFill>
                <a:schemeClr val="tx1"/>
              </a:solidFill>
              <a:latin typeface="iekie jianheiti" charset="0"/>
              <a:ea typeface="iekie jianheiti" charset="0"/>
              <a:cs typeface="iekie jianheiti" charset="0"/>
            </a:endParaRPr>
          </a:p>
        </p:txBody>
      </p:sp>
      <p:sp>
        <p:nvSpPr>
          <p:cNvPr id="235" name="矩形"/>
          <p:cNvSpPr/>
          <p:nvPr/>
        </p:nvSpPr>
        <p:spPr>
          <a:xfrm>
            <a:off x="554355" y="439420"/>
            <a:ext cx="2418080" cy="768350"/>
          </a:xfrm>
          <a:prstGeom prst="rect">
            <a:avLst/>
          </a:prstGeom>
          <a:noFill/>
          <a:ln w="12700"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44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rPr>
              <a:t>未来</a:t>
            </a:r>
            <a:r>
              <a:rPr lang="zh-CN" altLang="en-US" sz="4400" b="0" i="0" u="none" strike="noStrike" kern="1200" cap="none" spc="0" baseline="0">
                <a:solidFill>
                  <a:srgbClr val="FF0000"/>
                </a:solidFill>
                <a:latin typeface="宋体" panose="02010600030101010101" pitchFamily="2" charset="-122"/>
                <a:ea typeface="宋体" panose="02010600030101010101" pitchFamily="2" charset="-122"/>
                <a:cs typeface="iekie jianheiti" charset="0"/>
              </a:rPr>
              <a:t>展望</a:t>
            </a:r>
            <a:endParaRPr lang="zh-CN" altLang="en-US" sz="4400" b="0" i="0" u="none" strike="noStrike" kern="1200" cap="none" spc="0" baseline="0">
              <a:solidFill>
                <a:srgbClr val="FF0000"/>
              </a:solidFill>
              <a:latin typeface="宋体" panose="02010600030101010101" pitchFamily="2" charset="-122"/>
              <a:ea typeface="宋体" panose="02010600030101010101" pitchFamily="2" charset="-122"/>
              <a:cs typeface="iekie jianheiti" charset="0"/>
            </a:endParaRPr>
          </a:p>
        </p:txBody>
      </p:sp>
    </p:spTree>
  </p:cSld>
  <p:clrMapOvr>
    <a:masterClrMapping/>
  </p:clrMapOvr>
  <p:transition spd="slow">
    <p:random/>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 name="矩形"/>
          <p:cNvSpPr/>
          <p:nvPr/>
        </p:nvSpPr>
        <p:spPr>
          <a:xfrm>
            <a:off x="0" y="0"/>
            <a:ext cx="12192000" cy="6858000"/>
          </a:xfrm>
          <a:prstGeom prst="rect">
            <a:avLst/>
          </a:prstGeom>
          <a:blipFill rotWithShape="1">
            <a:blip r:embed="rId1"/>
            <a:stretch>
              <a:fillRect l="-3733" r="-3733"/>
            </a:stretch>
          </a:blipFill>
          <a:ln w="12700" cap="flat" cmpd="sng">
            <a:noFill/>
            <a:prstDash val="solid"/>
            <a:round/>
          </a:ln>
        </p:spPr>
      </p:sp>
      <p:sp>
        <p:nvSpPr>
          <p:cNvPr id="239" name="右三角"/>
          <p:cNvSpPr/>
          <p:nvPr/>
        </p:nvSpPr>
        <p:spPr>
          <a:xfrm>
            <a:off x="-1" y="5056093"/>
            <a:ext cx="1801907" cy="1801907"/>
          </a:xfrm>
          <a:prstGeom prst="rtTriangle">
            <a:avLst/>
          </a:prstGeom>
          <a:solidFill>
            <a:srgbClr val="D8D8D8"/>
          </a:solidFill>
          <a:ln w="12700" cap="flat" cmpd="sng">
            <a:noFill/>
            <a:prstDash val="solid"/>
            <a:round/>
          </a:ln>
        </p:spPr>
      </p:sp>
      <p:sp>
        <p:nvSpPr>
          <p:cNvPr id="240" name="右三角"/>
          <p:cNvSpPr/>
          <p:nvPr/>
        </p:nvSpPr>
        <p:spPr>
          <a:xfrm>
            <a:off x="0" y="5607424"/>
            <a:ext cx="1250576" cy="1250576"/>
          </a:xfrm>
          <a:prstGeom prst="rtTriangle">
            <a:avLst/>
          </a:prstGeom>
          <a:solidFill>
            <a:schemeClr val="accent1"/>
          </a:solidFill>
          <a:ln w="12700" cap="flat" cmpd="sng">
            <a:noFill/>
            <a:prstDash val="solid"/>
            <a:round/>
          </a:ln>
        </p:spPr>
      </p:sp>
      <p:sp>
        <p:nvSpPr>
          <p:cNvPr id="241" name="右三角"/>
          <p:cNvSpPr/>
          <p:nvPr/>
        </p:nvSpPr>
        <p:spPr>
          <a:xfrm rot="10800000">
            <a:off x="10390093" y="-2"/>
            <a:ext cx="1801906" cy="1801907"/>
          </a:xfrm>
          <a:prstGeom prst="rtTriangle">
            <a:avLst/>
          </a:prstGeom>
          <a:solidFill>
            <a:srgbClr val="D8D8D8"/>
          </a:solidFill>
          <a:ln w="12700" cap="flat" cmpd="sng">
            <a:noFill/>
            <a:prstDash val="solid"/>
            <a:round/>
          </a:ln>
        </p:spPr>
      </p:sp>
      <p:sp>
        <p:nvSpPr>
          <p:cNvPr id="242" name="右三角"/>
          <p:cNvSpPr/>
          <p:nvPr/>
        </p:nvSpPr>
        <p:spPr>
          <a:xfrm rot="10800000">
            <a:off x="10941425" y="-2"/>
            <a:ext cx="1250575" cy="1250576"/>
          </a:xfrm>
          <a:prstGeom prst="rtTriangle">
            <a:avLst/>
          </a:prstGeom>
          <a:solidFill>
            <a:schemeClr val="accent1"/>
          </a:solidFill>
          <a:ln w="12700" cap="flat" cmpd="sng">
            <a:noFill/>
            <a:prstDash val="solid"/>
            <a:round/>
          </a:ln>
        </p:spPr>
      </p:sp>
      <p:sp>
        <p:nvSpPr>
          <p:cNvPr id="243" name="圆角矩形"/>
          <p:cNvSpPr/>
          <p:nvPr/>
        </p:nvSpPr>
        <p:spPr>
          <a:xfrm>
            <a:off x="-1" y="1410314"/>
            <a:ext cx="12192000" cy="4197110"/>
          </a:xfrm>
          <a:prstGeom prst="roundRect">
            <a:avLst>
              <a:gd name="adj" fmla="val 0"/>
            </a:avLst>
          </a:prstGeom>
          <a:gradFill rotWithShape="1">
            <a:gsLst>
              <a:gs pos="0">
                <a:srgbClr val="000000">
                  <a:lumMod val="95000"/>
                  <a:lumOff val="5000"/>
                  <a:alpha val="100000"/>
                </a:srgbClr>
              </a:gs>
              <a:gs pos="92000">
                <a:srgbClr val="000000">
                  <a:lumMod val="65000"/>
                  <a:lumOff val="35000"/>
                  <a:alpha val="90980"/>
                </a:srgbClr>
              </a:gs>
            </a:gsLst>
            <a:path path="circle">
              <a:fillToRect l="100000" t="100000"/>
            </a:path>
            <a:tileRect r="-100000" b="-100000"/>
          </a:gradFill>
          <a:ln w="9525" cap="flat" cmpd="sng">
            <a:noFill/>
            <a:prstDash val="solid"/>
            <a:round/>
          </a:ln>
        </p:spPr>
      </p:sp>
      <p:sp>
        <p:nvSpPr>
          <p:cNvPr id="244" name="圆角矩形"/>
          <p:cNvSpPr/>
          <p:nvPr/>
        </p:nvSpPr>
        <p:spPr>
          <a:xfrm>
            <a:off x="4781264" y="984022"/>
            <a:ext cx="2629470" cy="852583"/>
          </a:xfrm>
          <a:prstGeom prst="roundRect">
            <a:avLst>
              <a:gd name="adj" fmla="val 0"/>
            </a:avLst>
          </a:prstGeom>
          <a:solidFill>
            <a:schemeClr val="accent1"/>
          </a:solidFill>
          <a:ln w="9525" cap="flat" cmpd="sng">
            <a:noFill/>
            <a:prstDash val="solid"/>
            <a:round/>
          </a:ln>
        </p:spPr>
      </p:sp>
      <p:sp>
        <p:nvSpPr>
          <p:cNvPr id="245" name="矩形"/>
          <p:cNvSpPr/>
          <p:nvPr/>
        </p:nvSpPr>
        <p:spPr>
          <a:xfrm>
            <a:off x="2369885" y="2259516"/>
            <a:ext cx="7154779" cy="1200328"/>
          </a:xfrm>
          <a:prstGeom prst="rect">
            <a:avLst/>
          </a:prstGeom>
          <a:noFill/>
          <a:ln w="12700" cap="flat" cmpd="sng">
            <a:noFill/>
            <a:prstDash val="solid"/>
            <a:miter/>
          </a:ln>
        </p:spPr>
        <p:txBody>
          <a:bodyPr vert="horz" wrap="square" lIns="91440" tIns="45720" rIns="91440" bIns="45720" anchor="t" anchorCtr="0">
            <a:spAutoFit/>
          </a:bodyPr>
          <a:lstStyle/>
          <a:p>
            <a:pPr marL="0" indent="0" algn="dist">
              <a:lnSpc>
                <a:spcPct val="100000"/>
              </a:lnSpc>
              <a:spcBef>
                <a:spcPts val="0"/>
              </a:spcBef>
              <a:spcAft>
                <a:spcPts val="0"/>
              </a:spcAft>
              <a:buNone/>
            </a:pPr>
            <a:r>
              <a:rPr lang="zh-CN" altLang="en-US" sz="7200" b="0" i="0" u="none" strike="noStrike" kern="1200" cap="none" spc="0" baseline="0">
                <a:solidFill>
                  <a:schemeClr val="bg1"/>
                </a:solidFill>
                <a:latin typeface="iekie jianheiti" charset="0"/>
                <a:ea typeface="iekie jianheiti" charset="0"/>
                <a:cs typeface="iekie jianheiti" charset="0"/>
                <a:sym typeface="iekie jianheiti" charset="0"/>
              </a:rPr>
              <a:t>谢谢观看</a:t>
            </a:r>
            <a:endParaRPr lang="zh-CN" altLang="en-US" sz="7200" b="0"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246" name="矩形"/>
          <p:cNvSpPr/>
          <p:nvPr/>
        </p:nvSpPr>
        <p:spPr>
          <a:xfrm>
            <a:off x="2750549" y="3528365"/>
            <a:ext cx="6393451" cy="646330"/>
          </a:xfrm>
          <a:prstGeom prst="rect">
            <a:avLst/>
          </a:prstGeom>
          <a:solidFill>
            <a:srgbClr val="000000">
              <a:alpha val="0"/>
            </a:srgbClr>
          </a:solidFill>
          <a:ln w="12700" cap="flat" cmpd="sng">
            <a:noFill/>
            <a:prstDash val="solid"/>
            <a:miter/>
          </a:ln>
        </p:spPr>
        <p:txBody>
          <a:bodyPr vert="horz" wrap="square" lIns="91440" tIns="45720" rIns="91440" bIns="45720" anchor="t" anchorCtr="0">
            <a:spAutoFit/>
          </a:bodyPr>
          <a:lstStyle/>
          <a:p>
            <a:pPr marL="0" indent="0" algn="dist">
              <a:lnSpc>
                <a:spcPct val="100000"/>
              </a:lnSpc>
              <a:spcBef>
                <a:spcPts val="0"/>
              </a:spcBef>
              <a:spcAft>
                <a:spcPts val="0"/>
              </a:spcAft>
              <a:buNone/>
            </a:pPr>
            <a:r>
              <a:rPr lang="en-US" altLang="zh-CN" sz="3600" b="0" i="0" u="none" strike="noStrike" kern="1200" cap="none" spc="0" baseline="0">
                <a:solidFill>
                  <a:srgbClr val="BFBFBF"/>
                </a:solidFill>
                <a:latin typeface="iekie jianheiti" charset="0"/>
                <a:ea typeface="iekie jianheiti" charset="0"/>
                <a:cs typeface="iekie jianheiti" charset="0"/>
                <a:sym typeface="iekie jianheiti" charset="0"/>
              </a:rPr>
              <a:t>THANK</a:t>
            </a:r>
            <a:r>
              <a:rPr lang="en-US" altLang="zh-CN" sz="3600" b="0" i="0" u="none" strike="noStrike" kern="1200" cap="none" spc="0" baseline="0">
                <a:solidFill>
                  <a:srgbClr val="BFBFBF"/>
                </a:solidFill>
                <a:latin typeface="iekie jianheiti" charset="0"/>
                <a:ea typeface="iekie jianheiti" charset="0"/>
                <a:cs typeface="iekie jianheiti" charset="0"/>
                <a:sym typeface="iekie jianheiti" charset="0"/>
              </a:rPr>
              <a:t> </a:t>
            </a:r>
            <a:r>
              <a:rPr lang="en-US" altLang="zh-CN" sz="3600" b="0" i="0" u="none" strike="noStrike" kern="1200" cap="none" spc="0" baseline="0">
                <a:solidFill>
                  <a:srgbClr val="BFBFBF"/>
                </a:solidFill>
                <a:latin typeface="iekie jianheiti" charset="0"/>
                <a:ea typeface="iekie jianheiti" charset="0"/>
                <a:cs typeface="iekie jianheiti" charset="0"/>
                <a:sym typeface="iekie jianheiti" charset="0"/>
              </a:rPr>
              <a:t>YOU</a:t>
            </a:r>
            <a:endParaRPr lang="zh-CN" altLang="en-US" sz="3600" b="0" i="0" u="none" strike="noStrike" kern="1200" cap="none" spc="0" baseline="0">
              <a:solidFill>
                <a:srgbClr val="BFBFBF"/>
              </a:solidFill>
              <a:latin typeface="iekie jianheiti" charset="0"/>
              <a:ea typeface="iekie jianheiti" charset="0"/>
              <a:cs typeface="iekie jianheiti" charset="0"/>
              <a:sym typeface="iekie jianheiti" charset="0"/>
            </a:endParaRPr>
          </a:p>
        </p:txBody>
      </p:sp>
      <p:sp>
        <p:nvSpPr>
          <p:cNvPr id="247" name="矩形"/>
          <p:cNvSpPr/>
          <p:nvPr/>
        </p:nvSpPr>
        <p:spPr>
          <a:xfrm>
            <a:off x="3211195" y="4436428"/>
            <a:ext cx="5471160" cy="306705"/>
          </a:xfrm>
          <a:prstGeom prst="rect">
            <a:avLst/>
          </a:prstGeom>
          <a:noFill/>
          <a:ln w="12700" cap="flat" cmpd="sng">
            <a:noFill/>
            <a:prstDash val="solid"/>
            <a:miter/>
          </a:ln>
        </p:spPr>
        <p:txBody>
          <a:bodyPr vert="horz" wrap="square" lIns="91440" tIns="45720" rIns="91440" bIns="45720" anchor="ctr" anchorCtr="0">
            <a:spAutoFit/>
          </a:bodyPr>
          <a:lstStyle/>
          <a:p>
            <a:pPr marL="0" indent="0" algn="ctr">
              <a:lnSpc>
                <a:spcPct val="100000"/>
              </a:lnSpc>
              <a:spcBef>
                <a:spcPts val="0"/>
              </a:spcBef>
              <a:spcAft>
                <a:spcPts val="0"/>
              </a:spcAft>
              <a:buNone/>
            </a:pPr>
            <a:r>
              <a:rPr lang="zh-CN" altLang="en-US" sz="1400" b="0" i="0" u="none" strike="noStrike" kern="1200" cap="none" spc="0" baseline="0">
                <a:solidFill>
                  <a:schemeClr val="bg1"/>
                </a:solidFill>
                <a:latin typeface="iekie jianheiti" charset="0"/>
                <a:ea typeface="iekie jianheiti" charset="0"/>
                <a:cs typeface="iekie jianheiti" charset="0"/>
                <a:sym typeface="iekie jianheiti" charset="0"/>
              </a:rPr>
              <a:t>汇报人：</a:t>
            </a:r>
            <a:r>
              <a:rPr lang="en-US" altLang="zh-CN" sz="1400" b="0" i="0" u="none" strike="noStrike" kern="1200" cap="none" spc="0" baseline="0">
                <a:solidFill>
                  <a:schemeClr val="bg1"/>
                </a:solidFill>
                <a:latin typeface="iekie jianheiti" charset="0"/>
                <a:ea typeface="iekie jianheiti" charset="0"/>
                <a:cs typeface="iekie jianheiti" charset="0"/>
                <a:sym typeface="iekie jianheiti" charset="0"/>
              </a:rPr>
              <a:t> </a:t>
            </a:r>
            <a:r>
              <a:rPr lang="zh-CN" altLang="en-US" sz="1400" b="0" i="0" u="none" strike="noStrike" kern="1200" cap="none" spc="0" baseline="0">
                <a:solidFill>
                  <a:schemeClr val="bg1"/>
                </a:solidFill>
                <a:latin typeface="iekie jianheiti" charset="0"/>
                <a:ea typeface="宋体" panose="02010600030101010101" pitchFamily="2" charset="-122"/>
                <a:cs typeface="iekie jianheiti" charset="0"/>
                <a:sym typeface="iekie jianheiti" charset="0"/>
              </a:rPr>
              <a:t>第五组</a:t>
            </a:r>
            <a:r>
              <a:rPr lang="zh-CN" altLang="en-US" sz="1400" b="0" i="0" u="none" strike="noStrike" kern="1200" cap="none" spc="0" baseline="0">
                <a:solidFill>
                  <a:schemeClr val="bg1"/>
                </a:solidFill>
                <a:latin typeface="iekie jianheiti" charset="0"/>
                <a:ea typeface="iekie jianheiti" charset="0"/>
                <a:cs typeface="iekie jianheiti" charset="0"/>
                <a:sym typeface="iekie jianheiti" charset="0"/>
              </a:rPr>
              <a:t>      汇报</a:t>
            </a:r>
            <a:r>
              <a:rPr lang="zh-CN" altLang="en-US" sz="1400" b="0" i="0" u="none" strike="noStrike" kern="1200" cap="none" spc="0" baseline="0">
                <a:solidFill>
                  <a:schemeClr val="bg1"/>
                </a:solidFill>
                <a:latin typeface="iekie jianheiti" charset="0"/>
                <a:ea typeface="iekie jianheiti" charset="0"/>
                <a:cs typeface="iekie jianheiti" charset="0"/>
                <a:sym typeface="iekie jianheiti" charset="0"/>
              </a:rPr>
              <a:t>时间</a:t>
            </a:r>
            <a:r>
              <a:rPr lang="zh-CN" altLang="en-US" sz="1400" b="0" i="0" u="none" strike="noStrike" kern="1200" cap="none" spc="0" baseline="0">
                <a:solidFill>
                  <a:schemeClr val="bg1"/>
                </a:solidFill>
                <a:latin typeface="iekie jianheiti" charset="0"/>
                <a:ea typeface="iekie jianheiti" charset="0"/>
                <a:cs typeface="iekie jianheiti" charset="0"/>
                <a:sym typeface="iekie jianheiti" charset="0"/>
              </a:rPr>
              <a:t>：</a:t>
            </a:r>
            <a:r>
              <a:rPr lang="en-US" altLang="zh-CN" sz="1400" b="0" i="0" u="none" strike="noStrike" kern="1200" cap="none" spc="0" baseline="0">
                <a:solidFill>
                  <a:schemeClr val="bg1"/>
                </a:solidFill>
                <a:latin typeface="iekie jianheiti" charset="0"/>
                <a:ea typeface="iekie jianheiti" charset="0"/>
                <a:cs typeface="iekie jianheiti" charset="0"/>
                <a:sym typeface="iekie jianheiti" charset="0"/>
              </a:rPr>
              <a:t>2022.1</a:t>
            </a:r>
            <a:endParaRPr lang="zh-CN" altLang="en-US" sz="1400" b="0"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248" name="矩形"/>
          <p:cNvSpPr/>
          <p:nvPr/>
        </p:nvSpPr>
        <p:spPr>
          <a:xfrm>
            <a:off x="4584700" y="1045050"/>
            <a:ext cx="3022600" cy="645159"/>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3600" b="1" i="0" u="none" strike="noStrike" kern="1200" cap="none" spc="0" baseline="0">
                <a:solidFill>
                  <a:schemeClr val="bg1"/>
                </a:solidFill>
                <a:latin typeface="iekie jianheiti" charset="0"/>
                <a:ea typeface="iekie jianheiti" charset="0"/>
                <a:cs typeface="iekie jianheiti" charset="0"/>
                <a:sym typeface="iekie jianheiti" charset="0"/>
              </a:rPr>
              <a:t>2022.1</a:t>
            </a:r>
            <a:endParaRPr lang="zh-CN" altLang="en-US" sz="36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500"/>
                                        <p:tgtEl>
                                          <p:spTgt spid="2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4"/>
                                        </p:tgtEl>
                                        <p:attrNameLst>
                                          <p:attrName>style.visibility</p:attrName>
                                        </p:attrNameLst>
                                      </p:cBhvr>
                                      <p:to>
                                        <p:strVal val="visible"/>
                                      </p:to>
                                    </p:set>
                                    <p:animEffect transition="in" filter="fade">
                                      <p:cBhvr>
                                        <p:cTn id="11" dur="500"/>
                                        <p:tgtEl>
                                          <p:spTgt spid="244"/>
                                        </p:tgtEl>
                                      </p:cBhvr>
                                    </p:animEffect>
                                  </p:childTnLst>
                                </p:cTn>
                              </p:par>
                              <p:par>
                                <p:cTn id="12" presetID="47" presetClass="entr" presetSubtype="0" fill="hold" grpId="0" nodeType="withEffect">
                                  <p:stCondLst>
                                    <p:cond delay="1100"/>
                                  </p:stCondLst>
                                  <p:childTnLst>
                                    <p:set>
                                      <p:cBhvr>
                                        <p:cTn id="13" dur="1" fill="hold">
                                          <p:stCondLst>
                                            <p:cond delay="0"/>
                                          </p:stCondLst>
                                        </p:cTn>
                                        <p:tgtEl>
                                          <p:spTgt spid="245"/>
                                        </p:tgtEl>
                                        <p:attrNameLst>
                                          <p:attrName>style.visibility</p:attrName>
                                        </p:attrNameLst>
                                      </p:cBhvr>
                                      <p:to>
                                        <p:strVal val="visible"/>
                                      </p:to>
                                    </p:set>
                                    <p:animEffect transition="in" filter="fade">
                                      <p:cBhvr>
                                        <p:cTn id="14" dur="1000"/>
                                        <p:tgtEl>
                                          <p:spTgt spid="245"/>
                                        </p:tgtEl>
                                      </p:cBhvr>
                                    </p:animEffect>
                                    <p:anim calcmode="lin" valueType="num">
                                      <p:cBhvr>
                                        <p:cTn id="15" dur="1000" fill="hold"/>
                                        <p:tgtEl>
                                          <p:spTgt spid="245"/>
                                        </p:tgtEl>
                                        <p:attrNameLst>
                                          <p:attrName>ppt_x</p:attrName>
                                        </p:attrNameLst>
                                      </p:cBhvr>
                                      <p:tavLst>
                                        <p:tav tm="0">
                                          <p:val>
                                            <p:strVal val="#ppt_x"/>
                                          </p:val>
                                        </p:tav>
                                        <p:tav tm="100000">
                                          <p:val>
                                            <p:strVal val="#ppt_x"/>
                                          </p:val>
                                        </p:tav>
                                      </p:tavLst>
                                    </p:anim>
                                    <p:anim calcmode="lin" valueType="num">
                                      <p:cBhvr>
                                        <p:cTn id="16" dur="1000" fill="hold"/>
                                        <p:tgtEl>
                                          <p:spTgt spid="245"/>
                                        </p:tgtEl>
                                        <p:attrNameLst>
                                          <p:attrName>ppt_y</p:attrName>
                                        </p:attrNameLst>
                                      </p:cBhvr>
                                      <p:tavLst>
                                        <p:tav tm="0">
                                          <p:val>
                                            <p:strVal val="#ppt_y-.1"/>
                                          </p:val>
                                        </p:tav>
                                        <p:tav tm="100000">
                                          <p:val>
                                            <p:strVal val="#ppt_y"/>
                                          </p:val>
                                        </p:tav>
                                      </p:tavLst>
                                    </p:anim>
                                  </p:childTnLst>
                                </p:cTn>
                              </p:par>
                              <p:par>
                                <p:cTn id="17" presetID="16" presetClass="entr" presetSubtype="37" fill="hold" grpId="0" nodeType="withEffect">
                                  <p:stCondLst>
                                    <p:cond delay="2000"/>
                                  </p:stCondLst>
                                  <p:childTnLst>
                                    <p:set>
                                      <p:cBhvr>
                                        <p:cTn id="18" dur="1" fill="hold">
                                          <p:stCondLst>
                                            <p:cond delay="0"/>
                                          </p:stCondLst>
                                        </p:cTn>
                                        <p:tgtEl>
                                          <p:spTgt spid="246"/>
                                        </p:tgtEl>
                                        <p:attrNameLst>
                                          <p:attrName>style.visibility</p:attrName>
                                        </p:attrNameLst>
                                      </p:cBhvr>
                                      <p:to>
                                        <p:strVal val="visible"/>
                                      </p:to>
                                    </p:set>
                                    <p:animEffect transition="in" filter="barn(outVertical)">
                                      <p:cBhvr>
                                        <p:cTn id="19" dur="500"/>
                                        <p:tgtEl>
                                          <p:spTgt spid="246"/>
                                        </p:tgtEl>
                                      </p:cBhvr>
                                    </p:animEffect>
                                  </p:childTnLst>
                                </p:cTn>
                              </p:par>
                              <p:par>
                                <p:cTn id="20" presetID="16" presetClass="entr" presetSubtype="37" fill="hold" grpId="0" nodeType="withEffect">
                                  <p:stCondLst>
                                    <p:cond delay="2700"/>
                                  </p:stCondLst>
                                  <p:childTnLst>
                                    <p:set>
                                      <p:cBhvr>
                                        <p:cTn id="21" dur="1" fill="hold">
                                          <p:stCondLst>
                                            <p:cond delay="0"/>
                                          </p:stCondLst>
                                        </p:cTn>
                                        <p:tgtEl>
                                          <p:spTgt spid="247"/>
                                        </p:tgtEl>
                                        <p:attrNameLst>
                                          <p:attrName>style.visibility</p:attrName>
                                        </p:attrNameLst>
                                      </p:cBhvr>
                                      <p:to>
                                        <p:strVal val="visible"/>
                                      </p:to>
                                    </p:set>
                                    <p:animEffect transition="in" filter="barn(outVertical)">
                                      <p:cBhvr>
                                        <p:cTn id="22" dur="500"/>
                                        <p:tgtEl>
                                          <p:spTgt spid="247"/>
                                        </p:tgtEl>
                                      </p:cBhvr>
                                    </p:animEffect>
                                  </p:childTnLst>
                                </p:cTn>
                              </p:par>
                              <p:par>
                                <p:cTn id="23" presetID="42" presetClass="entr" presetSubtype="0" fill="hold" grpId="0" nodeType="withEffect">
                                  <p:stCondLst>
                                    <p:cond delay="700"/>
                                  </p:stCondLst>
                                  <p:childTnLst>
                                    <p:set>
                                      <p:cBhvr>
                                        <p:cTn id="24" dur="1" fill="hold">
                                          <p:stCondLst>
                                            <p:cond delay="0"/>
                                          </p:stCondLst>
                                        </p:cTn>
                                        <p:tgtEl>
                                          <p:spTgt spid="248"/>
                                        </p:tgtEl>
                                        <p:attrNameLst>
                                          <p:attrName>style.visibility</p:attrName>
                                        </p:attrNameLst>
                                      </p:cBhvr>
                                      <p:to>
                                        <p:strVal val="visible"/>
                                      </p:to>
                                    </p:set>
                                    <p:animEffect transition="in" filter="fade">
                                      <p:cBhvr>
                                        <p:cTn id="25" dur="1000"/>
                                        <p:tgtEl>
                                          <p:spTgt spid="248"/>
                                        </p:tgtEl>
                                      </p:cBhvr>
                                    </p:animEffect>
                                    <p:anim calcmode="lin" valueType="num">
                                      <p:cBhvr>
                                        <p:cTn id="26" dur="1000" fill="hold"/>
                                        <p:tgtEl>
                                          <p:spTgt spid="248"/>
                                        </p:tgtEl>
                                        <p:attrNameLst>
                                          <p:attrName>ppt_x</p:attrName>
                                        </p:attrNameLst>
                                      </p:cBhvr>
                                      <p:tavLst>
                                        <p:tav tm="0">
                                          <p:val>
                                            <p:strVal val="#ppt_x"/>
                                          </p:val>
                                        </p:tav>
                                        <p:tav tm="100000">
                                          <p:val>
                                            <p:strVal val="#ppt_x"/>
                                          </p:val>
                                        </p:tav>
                                      </p:tavLst>
                                    </p:anim>
                                    <p:anim calcmode="lin" valueType="num">
                                      <p:cBhvr>
                                        <p:cTn id="27"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p:bldP spid="244" grpId="0" animBg="1"/>
      <p:bldP spid="245" grpId="0"/>
      <p:bldP spid="246" grpId="0" animBg="1"/>
      <p:bldP spid="247" grpId="0"/>
      <p:bldP spid="24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矩形"/>
          <p:cNvSpPr/>
          <p:nvPr/>
        </p:nvSpPr>
        <p:spPr>
          <a:xfrm>
            <a:off x="-1270" y="0"/>
            <a:ext cx="12193270" cy="6858000"/>
          </a:xfrm>
          <a:prstGeom prst="rect">
            <a:avLst/>
          </a:prstGeom>
          <a:blipFill rotWithShape="1">
            <a:blip r:embed="rId1"/>
            <a:stretch>
              <a:fillRect l="-3727" r="-3727"/>
            </a:stretch>
          </a:blipFill>
          <a:ln w="12700" cap="flat" cmpd="sng">
            <a:noFill/>
            <a:prstDash val="solid"/>
            <a:round/>
          </a:ln>
        </p:spPr>
      </p:sp>
      <p:sp>
        <p:nvSpPr>
          <p:cNvPr id="45" name="椭圆"/>
          <p:cNvSpPr/>
          <p:nvPr/>
        </p:nvSpPr>
        <p:spPr>
          <a:xfrm>
            <a:off x="5590913" y="1144404"/>
            <a:ext cx="2592287" cy="2467891"/>
          </a:xfrm>
          <a:prstGeom prst="ellipse">
            <a:avLst/>
          </a:prstGeom>
          <a:solidFill>
            <a:schemeClr val="accent2"/>
          </a:solidFill>
          <a:ln w="12700" cap="flat" cmpd="sng">
            <a:noFill/>
            <a:prstDash val="solid"/>
            <a:round/>
          </a:ln>
        </p:spPr>
      </p:sp>
      <p:sp>
        <p:nvSpPr>
          <p:cNvPr id="46" name="矩形"/>
          <p:cNvSpPr/>
          <p:nvPr/>
        </p:nvSpPr>
        <p:spPr>
          <a:xfrm>
            <a:off x="5974973" y="1336127"/>
            <a:ext cx="1819305" cy="2034540"/>
          </a:xfrm>
          <a:prstGeom prst="rect">
            <a:avLst/>
          </a:prstGeom>
          <a:noFill/>
          <a:ln w="12700"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12800" b="1" i="0" u="none" strike="noStrike" kern="1200" cap="none" spc="0" baseline="0">
                <a:solidFill>
                  <a:schemeClr val="bg1"/>
                </a:solidFill>
                <a:latin typeface="iekie jianheiti" charset="0"/>
                <a:ea typeface="iekie jianheiti" charset="0"/>
                <a:cs typeface="iekie jianheiti" charset="0"/>
                <a:sym typeface="iekie jianheiti" charset="0"/>
              </a:rPr>
              <a:t>01</a:t>
            </a:r>
            <a:endParaRPr lang="zh-CN" altLang="en-US" sz="128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47" name="直线"/>
          <p:cNvSpPr/>
          <p:nvPr/>
        </p:nvSpPr>
        <p:spPr>
          <a:xfrm>
            <a:off x="5726205" y="4686291"/>
            <a:ext cx="4017573" cy="0"/>
          </a:xfrm>
          <a:prstGeom prst="line">
            <a:avLst/>
          </a:prstGeom>
          <a:noFill/>
          <a:ln w="6350" cap="flat" cmpd="sng">
            <a:solidFill>
              <a:srgbClr val="A8A6A7"/>
            </a:solidFill>
            <a:prstDash val="dash"/>
            <a:round/>
          </a:ln>
        </p:spPr>
      </p:sp>
      <p:sp>
        <p:nvSpPr>
          <p:cNvPr id="48" name="等腰三角形"/>
          <p:cNvSpPr/>
          <p:nvPr/>
        </p:nvSpPr>
        <p:spPr>
          <a:xfrm rot="5400000">
            <a:off x="-267470" y="267468"/>
            <a:ext cx="5244784" cy="4709845"/>
          </a:xfrm>
          <a:prstGeom prst="triangle">
            <a:avLst>
              <a:gd name="adj" fmla="val 0"/>
            </a:avLst>
          </a:prstGeom>
          <a:gradFill rotWithShape="1">
            <a:gsLst>
              <a:gs pos="0">
                <a:srgbClr val="000000">
                  <a:lumMod val="95000"/>
                  <a:lumOff val="5000"/>
                  <a:alpha val="100000"/>
                </a:srgbClr>
              </a:gs>
              <a:gs pos="92000">
                <a:srgbClr val="000000">
                  <a:lumMod val="65000"/>
                  <a:lumOff val="35000"/>
                  <a:alpha val="90980"/>
                </a:srgbClr>
              </a:gs>
            </a:gsLst>
            <a:path path="circle">
              <a:fillToRect l="100000" t="100000"/>
            </a:path>
            <a:tileRect r="-100000" b="-100000"/>
          </a:gradFill>
          <a:ln w="9525" cap="flat" cmpd="sng">
            <a:noFill/>
            <a:prstDash val="solid"/>
            <a:round/>
          </a:ln>
        </p:spPr>
      </p:sp>
      <p:sp>
        <p:nvSpPr>
          <p:cNvPr id="49" name="等腰三角形"/>
          <p:cNvSpPr/>
          <p:nvPr/>
        </p:nvSpPr>
        <p:spPr>
          <a:xfrm rot="16200000">
            <a:off x="9346743" y="4012743"/>
            <a:ext cx="2998154" cy="2692359"/>
          </a:xfrm>
          <a:prstGeom prst="triangle">
            <a:avLst>
              <a:gd name="adj" fmla="val 0"/>
            </a:avLst>
          </a:prstGeom>
          <a:gradFill rotWithShape="1">
            <a:gsLst>
              <a:gs pos="0">
                <a:srgbClr val="000000">
                  <a:lumMod val="95000"/>
                  <a:lumOff val="5000"/>
                  <a:alpha val="100000"/>
                </a:srgbClr>
              </a:gs>
              <a:gs pos="92000">
                <a:srgbClr val="000000">
                  <a:lumMod val="65000"/>
                  <a:lumOff val="35000"/>
                  <a:alpha val="90980"/>
                </a:srgbClr>
              </a:gs>
            </a:gsLst>
            <a:path path="circle">
              <a:fillToRect l="100000" t="100000"/>
            </a:path>
            <a:tileRect r="-100000" b="-100000"/>
          </a:gradFill>
          <a:ln w="9525" cap="flat" cmpd="sng">
            <a:noFill/>
            <a:prstDash val="solid"/>
            <a:round/>
          </a:ln>
        </p:spPr>
      </p:sp>
      <p:sp>
        <p:nvSpPr>
          <p:cNvPr id="50" name="曲线"/>
          <p:cNvSpPr/>
          <p:nvPr/>
        </p:nvSpPr>
        <p:spPr>
          <a:xfrm>
            <a:off x="981872" y="914401"/>
            <a:ext cx="841944" cy="1026366"/>
          </a:xfrm>
          <a:custGeom>
            <a:avLst/>
            <a:gdLst>
              <a:gd name="T1" fmla="*/ 0 w 21600"/>
              <a:gd name="T2" fmla="*/ 0 h 21600"/>
              <a:gd name="T3" fmla="*/ 21600 w 21600"/>
              <a:gd name="T4" fmla="*/ 21600 h 21600"/>
            </a:gdLst>
            <a:ahLst/>
            <a:cxnLst/>
            <a:rect l="T1" t="T2" r="T3" b="T4"/>
            <a:pathLst>
              <a:path w="21600" h="21600">
                <a:moveTo>
                  <a:pt x="0" y="21600"/>
                </a:moveTo>
                <a:lnTo>
                  <a:pt x="2687" y="16327"/>
                </a:lnTo>
                <a:lnTo>
                  <a:pt x="2790" y="16072"/>
                </a:lnTo>
                <a:lnTo>
                  <a:pt x="3203" y="15477"/>
                </a:lnTo>
                <a:lnTo>
                  <a:pt x="3617" y="15137"/>
                </a:lnTo>
                <a:lnTo>
                  <a:pt x="4133" y="14881"/>
                </a:lnTo>
                <a:lnTo>
                  <a:pt x="4650" y="14711"/>
                </a:lnTo>
                <a:lnTo>
                  <a:pt x="5477" y="14541"/>
                </a:lnTo>
                <a:lnTo>
                  <a:pt x="16639" y="14541"/>
                </a:lnTo>
                <a:lnTo>
                  <a:pt x="17259" y="14711"/>
                </a:lnTo>
                <a:lnTo>
                  <a:pt x="17776" y="14881"/>
                </a:lnTo>
                <a:lnTo>
                  <a:pt x="18396" y="15137"/>
                </a:lnTo>
                <a:lnTo>
                  <a:pt x="18706" y="15477"/>
                </a:lnTo>
                <a:lnTo>
                  <a:pt x="19119" y="16072"/>
                </a:lnTo>
                <a:lnTo>
                  <a:pt x="19326" y="16327"/>
                </a:lnTo>
                <a:lnTo>
                  <a:pt x="21600" y="21600"/>
                </a:lnTo>
                <a:lnTo>
                  <a:pt x="0" y="21600"/>
                </a:lnTo>
              </a:path>
              <a:path w="21600" h="21600">
                <a:moveTo>
                  <a:pt x="10644" y="14116"/>
                </a:moveTo>
                <a:lnTo>
                  <a:pt x="10644" y="14116"/>
                </a:lnTo>
                <a:lnTo>
                  <a:pt x="9921" y="14116"/>
                </a:lnTo>
                <a:lnTo>
                  <a:pt x="8991" y="14031"/>
                </a:lnTo>
                <a:lnTo>
                  <a:pt x="8164" y="13776"/>
                </a:lnTo>
                <a:lnTo>
                  <a:pt x="7337" y="13606"/>
                </a:lnTo>
                <a:lnTo>
                  <a:pt x="6614" y="13266"/>
                </a:lnTo>
                <a:lnTo>
                  <a:pt x="5890" y="12925"/>
                </a:lnTo>
                <a:lnTo>
                  <a:pt x="4650" y="11990"/>
                </a:lnTo>
                <a:lnTo>
                  <a:pt x="3617" y="11055"/>
                </a:lnTo>
                <a:lnTo>
                  <a:pt x="3203" y="10459"/>
                </a:lnTo>
                <a:lnTo>
                  <a:pt x="2790" y="9779"/>
                </a:lnTo>
                <a:lnTo>
                  <a:pt x="2480" y="9184"/>
                </a:lnTo>
                <a:lnTo>
                  <a:pt x="2377" y="8503"/>
                </a:lnTo>
                <a:lnTo>
                  <a:pt x="2273" y="7823"/>
                </a:lnTo>
                <a:lnTo>
                  <a:pt x="2066" y="7058"/>
                </a:lnTo>
                <a:lnTo>
                  <a:pt x="2273" y="6377"/>
                </a:lnTo>
                <a:lnTo>
                  <a:pt x="2377" y="5612"/>
                </a:lnTo>
                <a:lnTo>
                  <a:pt x="2480" y="4932"/>
                </a:lnTo>
                <a:lnTo>
                  <a:pt x="2790" y="4251"/>
                </a:lnTo>
                <a:lnTo>
                  <a:pt x="3203" y="3741"/>
                </a:lnTo>
                <a:lnTo>
                  <a:pt x="3617" y="3061"/>
                </a:lnTo>
                <a:lnTo>
                  <a:pt x="4650" y="2040"/>
                </a:lnTo>
                <a:lnTo>
                  <a:pt x="5890" y="1190"/>
                </a:lnTo>
                <a:lnTo>
                  <a:pt x="6614" y="850"/>
                </a:lnTo>
                <a:lnTo>
                  <a:pt x="7337" y="510"/>
                </a:lnTo>
                <a:lnTo>
                  <a:pt x="8164" y="340"/>
                </a:lnTo>
                <a:lnTo>
                  <a:pt x="8991" y="85"/>
                </a:lnTo>
                <a:lnTo>
                  <a:pt x="9921" y="0"/>
                </a:lnTo>
                <a:lnTo>
                  <a:pt x="10644" y="0"/>
                </a:lnTo>
                <a:lnTo>
                  <a:pt x="11678" y="0"/>
                </a:lnTo>
                <a:lnTo>
                  <a:pt x="12401" y="85"/>
                </a:lnTo>
                <a:lnTo>
                  <a:pt x="13228" y="340"/>
                </a:lnTo>
                <a:lnTo>
                  <a:pt x="14055" y="510"/>
                </a:lnTo>
                <a:lnTo>
                  <a:pt x="14882" y="850"/>
                </a:lnTo>
                <a:lnTo>
                  <a:pt x="15502" y="1190"/>
                </a:lnTo>
                <a:lnTo>
                  <a:pt x="16845" y="2040"/>
                </a:lnTo>
                <a:lnTo>
                  <a:pt x="17776" y="3061"/>
                </a:lnTo>
                <a:lnTo>
                  <a:pt x="18396" y="3741"/>
                </a:lnTo>
                <a:lnTo>
                  <a:pt x="18602" y="4251"/>
                </a:lnTo>
                <a:lnTo>
                  <a:pt x="18912" y="4932"/>
                </a:lnTo>
                <a:lnTo>
                  <a:pt x="19119" y="5612"/>
                </a:lnTo>
                <a:lnTo>
                  <a:pt x="19326" y="6377"/>
                </a:lnTo>
                <a:lnTo>
                  <a:pt x="19326" y="7058"/>
                </a:lnTo>
                <a:lnTo>
                  <a:pt x="19326" y="7823"/>
                </a:lnTo>
                <a:lnTo>
                  <a:pt x="19119" y="8503"/>
                </a:lnTo>
                <a:lnTo>
                  <a:pt x="18912" y="9184"/>
                </a:lnTo>
                <a:lnTo>
                  <a:pt x="18602" y="9779"/>
                </a:lnTo>
                <a:lnTo>
                  <a:pt x="18396" y="10459"/>
                </a:lnTo>
                <a:lnTo>
                  <a:pt x="17776" y="11055"/>
                </a:lnTo>
                <a:lnTo>
                  <a:pt x="16845" y="11990"/>
                </a:lnTo>
                <a:lnTo>
                  <a:pt x="15502" y="12925"/>
                </a:lnTo>
                <a:lnTo>
                  <a:pt x="14882" y="13266"/>
                </a:lnTo>
                <a:lnTo>
                  <a:pt x="14055" y="13606"/>
                </a:lnTo>
                <a:lnTo>
                  <a:pt x="13228" y="13776"/>
                </a:lnTo>
                <a:lnTo>
                  <a:pt x="12401" y="14031"/>
                </a:lnTo>
                <a:lnTo>
                  <a:pt x="11678" y="14116"/>
                </a:lnTo>
                <a:lnTo>
                  <a:pt x="10644" y="14116"/>
                </a:lnTo>
              </a:path>
              <a:path w="21600" h="21600">
                <a:moveTo>
                  <a:pt x="9301" y="1870"/>
                </a:moveTo>
                <a:lnTo>
                  <a:pt x="9301" y="1870"/>
                </a:lnTo>
                <a:lnTo>
                  <a:pt x="8991" y="2040"/>
                </a:lnTo>
                <a:lnTo>
                  <a:pt x="8577" y="2296"/>
                </a:lnTo>
                <a:lnTo>
                  <a:pt x="8371" y="2551"/>
                </a:lnTo>
                <a:lnTo>
                  <a:pt x="8164" y="2806"/>
                </a:lnTo>
                <a:lnTo>
                  <a:pt x="7957" y="3401"/>
                </a:lnTo>
                <a:lnTo>
                  <a:pt x="7854" y="4166"/>
                </a:lnTo>
                <a:lnTo>
                  <a:pt x="7647" y="4932"/>
                </a:lnTo>
                <a:lnTo>
                  <a:pt x="7337" y="5272"/>
                </a:lnTo>
                <a:lnTo>
                  <a:pt x="7027" y="5697"/>
                </a:lnTo>
                <a:lnTo>
                  <a:pt x="6511" y="6037"/>
                </a:lnTo>
                <a:lnTo>
                  <a:pt x="5890" y="6377"/>
                </a:lnTo>
                <a:lnTo>
                  <a:pt x="5064" y="6718"/>
                </a:lnTo>
                <a:lnTo>
                  <a:pt x="4133" y="7058"/>
                </a:lnTo>
                <a:lnTo>
                  <a:pt x="4237" y="8163"/>
                </a:lnTo>
                <a:lnTo>
                  <a:pt x="4650" y="9184"/>
                </a:lnTo>
                <a:lnTo>
                  <a:pt x="5270" y="10119"/>
                </a:lnTo>
                <a:lnTo>
                  <a:pt x="6097" y="10885"/>
                </a:lnTo>
                <a:lnTo>
                  <a:pt x="7027" y="11565"/>
                </a:lnTo>
                <a:lnTo>
                  <a:pt x="8164" y="11990"/>
                </a:lnTo>
                <a:lnTo>
                  <a:pt x="9301" y="12330"/>
                </a:lnTo>
                <a:lnTo>
                  <a:pt x="10644" y="12500"/>
                </a:lnTo>
                <a:lnTo>
                  <a:pt x="11988" y="12330"/>
                </a:lnTo>
                <a:lnTo>
                  <a:pt x="13228" y="11990"/>
                </a:lnTo>
                <a:lnTo>
                  <a:pt x="14468" y="11565"/>
                </a:lnTo>
                <a:lnTo>
                  <a:pt x="15399" y="10885"/>
                </a:lnTo>
                <a:lnTo>
                  <a:pt x="16225" y="10119"/>
                </a:lnTo>
                <a:lnTo>
                  <a:pt x="16742" y="9184"/>
                </a:lnTo>
                <a:lnTo>
                  <a:pt x="17155" y="8163"/>
                </a:lnTo>
                <a:lnTo>
                  <a:pt x="17259" y="7058"/>
                </a:lnTo>
                <a:lnTo>
                  <a:pt x="16639" y="6718"/>
                </a:lnTo>
                <a:lnTo>
                  <a:pt x="15915" y="6377"/>
                </a:lnTo>
                <a:lnTo>
                  <a:pt x="14468" y="5867"/>
                </a:lnTo>
                <a:lnTo>
                  <a:pt x="11678" y="5017"/>
                </a:lnTo>
                <a:lnTo>
                  <a:pt x="10541" y="4592"/>
                </a:lnTo>
                <a:lnTo>
                  <a:pt x="10024" y="4422"/>
                </a:lnTo>
                <a:lnTo>
                  <a:pt x="9611" y="4081"/>
                </a:lnTo>
                <a:lnTo>
                  <a:pt x="9301" y="3656"/>
                </a:lnTo>
                <a:lnTo>
                  <a:pt x="9198" y="3146"/>
                </a:lnTo>
                <a:lnTo>
                  <a:pt x="9198" y="2636"/>
                </a:lnTo>
                <a:lnTo>
                  <a:pt x="9301" y="1870"/>
                </a:lnTo>
                <a:close/>
              </a:path>
            </a:pathLst>
          </a:custGeom>
          <a:solidFill>
            <a:schemeClr val="bg1"/>
          </a:solidFill>
          <a:ln cap="flat" cmpd="sng">
            <a:noFill/>
            <a:prstDash val="solid"/>
            <a:round/>
          </a:ln>
        </p:spPr>
      </p:sp>
      <p:sp>
        <p:nvSpPr>
          <p:cNvPr id="51" name="矩形"/>
          <p:cNvSpPr/>
          <p:nvPr/>
        </p:nvSpPr>
        <p:spPr>
          <a:xfrm>
            <a:off x="5954864" y="3923212"/>
            <a:ext cx="2808137" cy="611505"/>
          </a:xfrm>
          <a:prstGeom prst="rect">
            <a:avLst/>
          </a:prstGeom>
          <a:noFill/>
          <a:ln w="12700" cap="flat" cmpd="sng">
            <a:noFill/>
            <a:prstDash val="solid"/>
            <a:round/>
          </a:ln>
        </p:spPr>
        <p:txBody>
          <a:bodyPr vert="horz" wrap="none" lIns="68580" tIns="34290" rIns="68580" bIns="34290" anchor="t" anchorCtr="0">
            <a:spAutoFit/>
          </a:bodyPr>
          <a:lstStyle/>
          <a:p>
            <a:pPr marL="0" indent="0" algn="dist" defTabSz="342265" eaLnBrk="0" latinLnBrk="0" hangingPunct="0">
              <a:lnSpc>
                <a:spcPct val="100000"/>
              </a:lnSpc>
              <a:spcBef>
                <a:spcPts val="0"/>
              </a:spcBef>
              <a:spcAft>
                <a:spcPts val="0"/>
              </a:spcAft>
              <a:buNone/>
            </a:pPr>
            <a:r>
              <a:rPr lang="zh-CN" altLang="en-US" sz="3600" b="0" i="0" u="none" strike="noStrike" kern="1200" cap="none" spc="0" baseline="0">
                <a:solidFill>
                  <a:schemeClr val="bg1"/>
                </a:solidFill>
                <a:latin typeface="iekie jianheiti" charset="0"/>
                <a:ea typeface="iekie jianheiti" charset="0"/>
                <a:cs typeface="iekie jianheiti" charset="0"/>
                <a:sym typeface="iekie jianheiti" charset="0"/>
              </a:rPr>
              <a:t>研究背景目标</a:t>
            </a:r>
            <a:endParaRPr lang="zh-CN" altLang="en-US" sz="3600" b="0" i="0" u="none" strike="noStrike" kern="1200" cap="none" spc="0" baseline="0">
              <a:solidFill>
                <a:schemeClr val="bg1"/>
              </a:solidFill>
              <a:latin typeface="iekie jianheiti" charset="0"/>
              <a:ea typeface="iekie jianheiti" charset="0"/>
              <a:cs typeface="iekie jianheiti" charset="0"/>
              <a:sym typeface="iekie jianheiti"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heel(1)">
                                      <p:cBhvr>
                                        <p:cTn id="7" dur="2000"/>
                                        <p:tgtEl>
                                          <p:spTgt spid="4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组合"/>
          <p:cNvGrpSpPr/>
          <p:nvPr/>
        </p:nvGrpSpPr>
        <p:grpSpPr>
          <a:xfrm>
            <a:off x="-308969" y="368394"/>
            <a:ext cx="12809938" cy="6200011"/>
            <a:chOff x="-308969" y="368394"/>
            <a:chExt cx="12809938" cy="6200011"/>
          </a:xfrm>
        </p:grpSpPr>
        <p:sp>
          <p:nvSpPr>
            <p:cNvPr id="54"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55"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58" name="组合"/>
            <p:cNvGrpSpPr/>
            <p:nvPr/>
          </p:nvGrpSpPr>
          <p:grpSpPr>
            <a:xfrm rot="10800000">
              <a:off x="11883031" y="5667503"/>
              <a:ext cx="617937" cy="900902"/>
              <a:chOff x="11883031" y="5667503"/>
              <a:chExt cx="617937" cy="900902"/>
            </a:xfrm>
          </p:grpSpPr>
          <p:sp>
            <p:nvSpPr>
              <p:cNvPr id="56"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57"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sp>
          <p:nvSpPr>
            <p:cNvPr id="59" name="矩形"/>
            <p:cNvSpPr/>
            <p:nvPr/>
          </p:nvSpPr>
          <p:spPr>
            <a:xfrm>
              <a:off x="755291" y="391254"/>
              <a:ext cx="2573020" cy="758192"/>
            </a:xfrm>
            <a:prstGeom prst="rect">
              <a:avLst/>
            </a:prstGeom>
            <a:noFill/>
            <a:ln w="12700" cap="flat" cmpd="sng">
              <a:noFill/>
              <a:prstDash val="solid"/>
              <a:miter/>
            </a:ln>
          </p:spPr>
          <p:txBody>
            <a:bodyPr vert="horz" wrap="square" lIns="91445" tIns="45721" rIns="91445" bIns="45721" anchor="t" anchorCtr="0">
              <a:spAutoFit/>
            </a:bodyPr>
            <a:lstStyle/>
            <a:p>
              <a:pPr marL="0" indent="0" algn="l">
                <a:lnSpc>
                  <a:spcPct val="100000"/>
                </a:lnSpc>
                <a:spcBef>
                  <a:spcPts val="0"/>
                </a:spcBef>
                <a:spcAft>
                  <a:spcPts val="0"/>
                </a:spcAft>
                <a:buNone/>
              </a:pPr>
              <a:r>
                <a:rPr lang="zh-CN" altLang="en-US" sz="4400" b="0" i="0" u="none" strike="noStrike" kern="1200" cap="none" spc="0" baseline="0">
                  <a:solidFill>
                    <a:srgbClr val="404040"/>
                  </a:solidFill>
                  <a:latin typeface="iekie jianheiti" charset="0"/>
                  <a:ea typeface="宋体" panose="02010600030101010101" pitchFamily="2" charset="-122"/>
                  <a:cs typeface="iekie jianheiti" charset="0"/>
                  <a:sym typeface="iekie jianheiti" charset="0"/>
                </a:rPr>
                <a:t>研究</a:t>
              </a:r>
              <a:r>
                <a:rPr lang="zh-CN" altLang="en-US" sz="4400" b="0" i="0" u="none" strike="noStrike" kern="1200" cap="none" spc="0" baseline="0">
                  <a:solidFill>
                    <a:srgbClr val="FF0000"/>
                  </a:solidFill>
                  <a:latin typeface="iekie jianheiti" charset="0"/>
                  <a:ea typeface="宋体" panose="02010600030101010101" pitchFamily="2" charset="-122"/>
                  <a:cs typeface="iekie jianheiti" charset="0"/>
                  <a:sym typeface="iekie jianheiti" charset="0"/>
                </a:rPr>
                <a:t>背景</a:t>
              </a:r>
              <a:endParaRPr lang="zh-CN" altLang="en-US" sz="4400" b="0" i="0" u="none" strike="noStrike" kern="1200" cap="none" spc="0" baseline="0">
                <a:solidFill>
                  <a:srgbClr val="FF0000"/>
                </a:solidFill>
                <a:latin typeface="iekie jianheiti" charset="0"/>
                <a:ea typeface="宋体" panose="02010600030101010101" pitchFamily="2" charset="-122"/>
                <a:cs typeface="iekie jianheiti" charset="0"/>
                <a:sym typeface="iekie jianheiti" charset="0"/>
              </a:endParaRPr>
            </a:p>
          </p:txBody>
        </p:sp>
      </p:grpSp>
      <p:sp>
        <p:nvSpPr>
          <p:cNvPr id="61" name="矩形"/>
          <p:cNvSpPr/>
          <p:nvPr/>
        </p:nvSpPr>
        <p:spPr>
          <a:xfrm>
            <a:off x="1333500" y="1791970"/>
            <a:ext cx="10012046" cy="2748915"/>
          </a:xfrm>
          <a:prstGeom prst="rect">
            <a:avLst/>
          </a:prstGeom>
          <a:noFill/>
          <a:ln w="12700" cap="flat" cmpd="sng">
            <a:noFill/>
            <a:prstDash val="solid"/>
            <a:miter/>
          </a:ln>
        </p:spPr>
        <p:txBody>
          <a:bodyPr vert="horz" wrap="square" lIns="91440" tIns="45720" rIns="91440" bIns="45720" anchor="t" anchorCtr="0">
            <a:spAutoFit/>
          </a:bodyPr>
          <a:lstStyle/>
          <a:p>
            <a:pPr marL="0" indent="457200" algn="just" defTabSz="457200" fontAlgn="auto">
              <a:lnSpc>
                <a:spcPct val="150000"/>
              </a:lnSpc>
              <a:spcBef>
                <a:spcPts val="0"/>
              </a:spcBef>
              <a:spcAft>
                <a:spcPts val="0"/>
              </a:spcAft>
              <a:buNone/>
            </a:pPr>
            <a:r>
              <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rPr>
              <a:t> 随着计算机技术的快速发展</a:t>
            </a:r>
            <a:r>
              <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rPr>
              <a:t>，计算机应用到了</a:t>
            </a:r>
            <a:r>
              <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rPr>
              <a:t>社会的各个角落，经济、文化、军事和社会生活越来越多依赖计算机网络。</a:t>
            </a:r>
            <a:r>
              <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rPr>
              <a:t>计算机应用也在不断地升级、不断更新，形式也多变化。比如图书管理作为计算机应用的一个分支，有着手工管理无法比拟的优点，如检索迅速、查找方便、可靠性高、存储量大、保密性好、寿命长、成本低等。这些优点能够极大地提高图书管理的效率。因此，开发一套能够为用户提供充足的信息和快捷的查询手段的图书管理系统，将是非常必要的，也是十分及时的。</a:t>
            </a:r>
            <a:endPar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endParaRP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组合"/>
          <p:cNvGrpSpPr/>
          <p:nvPr/>
        </p:nvGrpSpPr>
        <p:grpSpPr>
          <a:xfrm>
            <a:off x="-299442" y="378554"/>
            <a:ext cx="12809937" cy="6200011"/>
            <a:chOff x="-299442" y="378554"/>
            <a:chExt cx="12809937" cy="6200011"/>
          </a:xfrm>
        </p:grpSpPr>
        <p:sp>
          <p:nvSpPr>
            <p:cNvPr id="64" name="右三角"/>
            <p:cNvSpPr/>
            <p:nvPr/>
          </p:nvSpPr>
          <p:spPr>
            <a:xfrm rot="18929790" flipH="1">
              <a:off x="-299442" y="378554"/>
              <a:ext cx="617936" cy="617938"/>
            </a:xfrm>
            <a:prstGeom prst="rtTriangle">
              <a:avLst/>
            </a:prstGeom>
            <a:solidFill>
              <a:schemeClr val="accent1"/>
            </a:solidFill>
            <a:ln w="12700" cap="flat" cmpd="sng">
              <a:noFill/>
              <a:prstDash val="solid"/>
              <a:round/>
            </a:ln>
          </p:spPr>
        </p:sp>
        <p:sp>
          <p:nvSpPr>
            <p:cNvPr id="65" name="右三角"/>
            <p:cNvSpPr/>
            <p:nvPr/>
          </p:nvSpPr>
          <p:spPr>
            <a:xfrm rot="18929790" flipH="1">
              <a:off x="-233339" y="793723"/>
              <a:ext cx="485732" cy="485734"/>
            </a:xfrm>
            <a:prstGeom prst="rtTriangle">
              <a:avLst/>
            </a:prstGeom>
            <a:solidFill>
              <a:schemeClr val="accent2"/>
            </a:solidFill>
            <a:ln w="12700" cap="flat" cmpd="sng">
              <a:noFill/>
              <a:prstDash val="solid"/>
              <a:round/>
            </a:ln>
          </p:spPr>
        </p:sp>
        <p:grpSp>
          <p:nvGrpSpPr>
            <p:cNvPr id="68" name="组合"/>
            <p:cNvGrpSpPr/>
            <p:nvPr/>
          </p:nvGrpSpPr>
          <p:grpSpPr>
            <a:xfrm rot="10800000">
              <a:off x="11892557" y="5677663"/>
              <a:ext cx="617936" cy="900902"/>
              <a:chOff x="11892557" y="5677663"/>
              <a:chExt cx="617936" cy="900902"/>
            </a:xfrm>
          </p:grpSpPr>
          <p:sp>
            <p:nvSpPr>
              <p:cNvPr id="66" name="右三角"/>
              <p:cNvSpPr/>
              <p:nvPr/>
            </p:nvSpPr>
            <p:spPr>
              <a:xfrm rot="18929790" flipH="1">
                <a:off x="11892557" y="5677663"/>
                <a:ext cx="617936" cy="617937"/>
              </a:xfrm>
              <a:prstGeom prst="rtTriangle">
                <a:avLst/>
              </a:prstGeom>
              <a:solidFill>
                <a:schemeClr val="accent2"/>
              </a:solidFill>
              <a:ln w="12700" cap="flat" cmpd="sng">
                <a:noFill/>
                <a:prstDash val="solid"/>
                <a:round/>
              </a:ln>
            </p:spPr>
          </p:sp>
          <p:sp>
            <p:nvSpPr>
              <p:cNvPr id="67" name="右三角"/>
              <p:cNvSpPr/>
              <p:nvPr/>
            </p:nvSpPr>
            <p:spPr>
              <a:xfrm rot="18929790" flipH="1">
                <a:off x="11958661" y="6092832"/>
                <a:ext cx="485731" cy="485733"/>
              </a:xfrm>
              <a:prstGeom prst="rtTriangle">
                <a:avLst/>
              </a:prstGeom>
              <a:solidFill>
                <a:schemeClr val="accent2"/>
              </a:solidFill>
              <a:ln w="12700" cap="flat" cmpd="sng">
                <a:noFill/>
                <a:prstDash val="solid"/>
                <a:round/>
              </a:ln>
            </p:spPr>
          </p:sp>
        </p:grpSp>
        <p:sp>
          <p:nvSpPr>
            <p:cNvPr id="69" name="矩形"/>
            <p:cNvSpPr/>
            <p:nvPr/>
          </p:nvSpPr>
          <p:spPr>
            <a:xfrm>
              <a:off x="764816" y="401414"/>
              <a:ext cx="2573021" cy="758192"/>
            </a:xfrm>
            <a:prstGeom prst="rect">
              <a:avLst/>
            </a:prstGeom>
            <a:noFill/>
            <a:ln w="12700" cap="flat" cmpd="sng">
              <a:noFill/>
              <a:prstDash val="solid"/>
              <a:miter/>
            </a:ln>
          </p:spPr>
          <p:txBody>
            <a:bodyPr vert="horz" wrap="square" lIns="91445" tIns="45721" rIns="91445" bIns="45721" anchor="t" anchorCtr="0">
              <a:spAutoFit/>
            </a:bodyPr>
            <a:lstStyle/>
            <a:p>
              <a:pPr marL="0" indent="0" algn="l">
                <a:lnSpc>
                  <a:spcPct val="100000"/>
                </a:lnSpc>
                <a:spcBef>
                  <a:spcPts val="0"/>
                </a:spcBef>
                <a:spcAft>
                  <a:spcPts val="0"/>
                </a:spcAft>
                <a:buNone/>
              </a:pPr>
              <a:r>
                <a:rPr lang="zh-CN" altLang="en-US" sz="4400" b="0" i="0" u="none" strike="noStrike" kern="1200" cap="none" spc="0" baseline="0">
                  <a:solidFill>
                    <a:srgbClr val="404040"/>
                  </a:solidFill>
                  <a:latin typeface="宋体" panose="02010600030101010101" pitchFamily="2" charset="-122"/>
                  <a:ea typeface="宋体" panose="02010600030101010101" pitchFamily="2" charset="-122"/>
                  <a:cs typeface="iekie jianheiti" charset="0"/>
                  <a:sym typeface="iekie jianheiti" charset="0"/>
                </a:rPr>
                <a:t>研究</a:t>
              </a:r>
              <a:r>
                <a:rPr lang="zh-CN" altLang="en-US" sz="4400" b="0" i="0" u="none" strike="noStrike" kern="1200" cap="none" spc="0" baseline="0">
                  <a:solidFill>
                    <a:srgbClr val="FF0000"/>
                  </a:solidFill>
                  <a:latin typeface="宋体" panose="02010600030101010101" pitchFamily="2" charset="-122"/>
                  <a:ea typeface="宋体" panose="02010600030101010101" pitchFamily="2" charset="-122"/>
                  <a:cs typeface="iekie jianheiti" charset="0"/>
                  <a:sym typeface="iekie jianheiti" charset="0"/>
                </a:rPr>
                <a:t>目标</a:t>
              </a:r>
              <a:endParaRPr lang="zh-CN" altLang="en-US" sz="4400" b="0" i="0" u="none" strike="noStrike" kern="1200" cap="none" spc="0" baseline="0">
                <a:solidFill>
                  <a:srgbClr val="FF0000"/>
                </a:solidFill>
                <a:latin typeface="宋体" panose="02010600030101010101" pitchFamily="2" charset="-122"/>
                <a:ea typeface="宋体" panose="02010600030101010101" pitchFamily="2" charset="-122"/>
                <a:cs typeface="iekie jianheiti" charset="0"/>
                <a:sym typeface="iekie jianheiti" charset="0"/>
              </a:endParaRPr>
            </a:p>
          </p:txBody>
        </p:sp>
      </p:grpSp>
      <p:sp>
        <p:nvSpPr>
          <p:cNvPr id="71" name="矩形"/>
          <p:cNvSpPr/>
          <p:nvPr/>
        </p:nvSpPr>
        <p:spPr>
          <a:xfrm>
            <a:off x="764540" y="1861185"/>
            <a:ext cx="10083164" cy="2748915"/>
          </a:xfrm>
          <a:prstGeom prst="rect">
            <a:avLst/>
          </a:prstGeom>
          <a:noFill/>
          <a:ln w="12700" cap="flat" cmpd="sng">
            <a:noFill/>
            <a:prstDash val="solid"/>
            <a:miter/>
          </a:ln>
        </p:spPr>
        <p:txBody>
          <a:bodyPr vert="horz" wrap="square" lIns="91440" tIns="45720" rIns="91440" bIns="45720" anchor="t" anchorCtr="0">
            <a:spAutoFit/>
          </a:bodyPr>
          <a:lstStyle/>
          <a:p>
            <a:pPr marL="0" indent="457200" algn="just" defTabSz="457200" fontAlgn="auto">
              <a:lnSpc>
                <a:spcPct val="150000"/>
              </a:lnSpc>
              <a:spcBef>
                <a:spcPts val="0"/>
              </a:spcBef>
              <a:spcAft>
                <a:spcPts val="0"/>
              </a:spcAft>
              <a:buNone/>
            </a:pPr>
            <a:r>
              <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rPr>
              <a:t>本图书管理系统，使用C语言进行编写。实现了图书管理系统的基本功能，如账号注册登录等，图书的增删改查和借还等功能。使用使用各种函数进行封装，底层的单向链表向上提供了增删改查功能。最后使用选择排序和堆排序进行数据的整理。</a:t>
            </a:r>
            <a:endParaRPr lang="en-US" altLang="zh-CN"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endParaRPr>
          </a:p>
          <a:p>
            <a:pPr marL="0" indent="457200" algn="just" defTabSz="457200" fontAlgn="auto">
              <a:lnSpc>
                <a:spcPct val="150000"/>
              </a:lnSpc>
              <a:spcBef>
                <a:spcPts val="0"/>
              </a:spcBef>
              <a:spcAft>
                <a:spcPts val="0"/>
              </a:spcAft>
              <a:buNone/>
            </a:pPr>
            <a:r>
              <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rPr>
              <a:t>该</a:t>
            </a:r>
            <a:r>
              <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rPr>
              <a:t>程序对于用户输入的数据可以做更多的判断，以防止用户输入恶意数据触发程序漏洞。能够支持网络通信，将用户的数据存储至远程mysql服务器中，支持多用户同时登录，支持程序高并发运行。</a:t>
            </a:r>
            <a:endPar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endParaRPr>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组合"/>
          <p:cNvGrpSpPr/>
          <p:nvPr/>
        </p:nvGrpSpPr>
        <p:grpSpPr>
          <a:xfrm>
            <a:off x="-217528" y="368394"/>
            <a:ext cx="12809937" cy="6200011"/>
            <a:chOff x="-217528" y="368394"/>
            <a:chExt cx="12809937" cy="6200011"/>
          </a:xfrm>
        </p:grpSpPr>
        <p:sp>
          <p:nvSpPr>
            <p:cNvPr id="74" name="右三角"/>
            <p:cNvSpPr/>
            <p:nvPr/>
          </p:nvSpPr>
          <p:spPr>
            <a:xfrm rot="18929790" flipH="1">
              <a:off x="-217528" y="368394"/>
              <a:ext cx="617937" cy="617938"/>
            </a:xfrm>
            <a:prstGeom prst="rtTriangle">
              <a:avLst/>
            </a:prstGeom>
            <a:solidFill>
              <a:schemeClr val="accent1"/>
            </a:solidFill>
            <a:ln w="12700" cap="flat" cmpd="sng">
              <a:noFill/>
              <a:prstDash val="solid"/>
              <a:round/>
            </a:ln>
          </p:spPr>
        </p:sp>
        <p:sp>
          <p:nvSpPr>
            <p:cNvPr id="75" name="右三角"/>
            <p:cNvSpPr/>
            <p:nvPr/>
          </p:nvSpPr>
          <p:spPr>
            <a:xfrm rot="18929790" flipH="1">
              <a:off x="-151425" y="783563"/>
              <a:ext cx="485733" cy="485733"/>
            </a:xfrm>
            <a:prstGeom prst="rtTriangle">
              <a:avLst/>
            </a:prstGeom>
            <a:solidFill>
              <a:schemeClr val="accent2"/>
            </a:solidFill>
            <a:ln w="12700" cap="flat" cmpd="sng">
              <a:noFill/>
              <a:prstDash val="solid"/>
              <a:round/>
            </a:ln>
          </p:spPr>
        </p:sp>
        <p:grpSp>
          <p:nvGrpSpPr>
            <p:cNvPr id="78" name="组合"/>
            <p:cNvGrpSpPr/>
            <p:nvPr/>
          </p:nvGrpSpPr>
          <p:grpSpPr>
            <a:xfrm rot="10800000">
              <a:off x="11974471" y="5667503"/>
              <a:ext cx="617936" cy="900902"/>
              <a:chOff x="11974471" y="5667503"/>
              <a:chExt cx="617936" cy="900902"/>
            </a:xfrm>
          </p:grpSpPr>
          <p:sp>
            <p:nvSpPr>
              <p:cNvPr id="76" name="右三角"/>
              <p:cNvSpPr/>
              <p:nvPr/>
            </p:nvSpPr>
            <p:spPr>
              <a:xfrm rot="18929790" flipH="1">
                <a:off x="11974471" y="5667503"/>
                <a:ext cx="617936" cy="617937"/>
              </a:xfrm>
              <a:prstGeom prst="rtTriangle">
                <a:avLst/>
              </a:prstGeom>
              <a:solidFill>
                <a:schemeClr val="accent2"/>
              </a:solidFill>
              <a:ln w="12700" cap="flat" cmpd="sng">
                <a:noFill/>
                <a:prstDash val="solid"/>
                <a:round/>
              </a:ln>
            </p:spPr>
          </p:sp>
          <p:sp>
            <p:nvSpPr>
              <p:cNvPr id="77" name="右三角"/>
              <p:cNvSpPr/>
              <p:nvPr/>
            </p:nvSpPr>
            <p:spPr>
              <a:xfrm rot="18929790" flipH="1">
                <a:off x="12040576" y="6082672"/>
                <a:ext cx="485731" cy="485733"/>
              </a:xfrm>
              <a:prstGeom prst="rtTriangle">
                <a:avLst/>
              </a:prstGeom>
              <a:solidFill>
                <a:schemeClr val="accent2"/>
              </a:solidFill>
              <a:ln w="12700" cap="flat" cmpd="sng">
                <a:noFill/>
                <a:prstDash val="solid"/>
                <a:round/>
              </a:ln>
            </p:spPr>
          </p:sp>
        </p:grpSp>
        <p:sp>
          <p:nvSpPr>
            <p:cNvPr id="79" name="矩形"/>
            <p:cNvSpPr/>
            <p:nvPr/>
          </p:nvSpPr>
          <p:spPr>
            <a:xfrm>
              <a:off x="846731" y="391254"/>
              <a:ext cx="2573020" cy="758192"/>
            </a:xfrm>
            <a:prstGeom prst="rect">
              <a:avLst/>
            </a:prstGeom>
            <a:noFill/>
            <a:ln w="12700" cap="flat" cmpd="sng">
              <a:noFill/>
              <a:prstDash val="solid"/>
              <a:miter/>
            </a:ln>
          </p:spPr>
          <p:txBody>
            <a:bodyPr vert="horz" wrap="square" lIns="91445" tIns="45721" rIns="91445" bIns="45721" anchor="t" anchorCtr="0">
              <a:spAutoFit/>
            </a:bodyPr>
            <a:lstStyle/>
            <a:p>
              <a:pPr marL="0" indent="0" algn="l">
                <a:lnSpc>
                  <a:spcPct val="100000"/>
                </a:lnSpc>
                <a:spcBef>
                  <a:spcPts val="0"/>
                </a:spcBef>
                <a:spcAft>
                  <a:spcPts val="0"/>
                </a:spcAft>
                <a:buNone/>
              </a:pPr>
              <a:r>
                <a:rPr lang="zh-CN" altLang="en-US" sz="4400" b="0" i="0" u="none" strike="noStrike" kern="1200" cap="none" spc="0" baseline="0">
                  <a:solidFill>
                    <a:srgbClr val="404040"/>
                  </a:solidFill>
                  <a:latin typeface="iekie jianheiti" charset="0"/>
                  <a:ea typeface="宋体" panose="02010600030101010101" pitchFamily="2" charset="-122"/>
                  <a:cs typeface="iekie jianheiti" charset="0"/>
                  <a:sym typeface="iekie jianheiti" charset="0"/>
                </a:rPr>
                <a:t>小组</a:t>
              </a:r>
              <a:r>
                <a:rPr lang="zh-CN" altLang="en-US" sz="4400" b="0" i="0" u="none" strike="noStrike" kern="1200" cap="none" spc="0" baseline="0">
                  <a:solidFill>
                    <a:srgbClr val="FF0000"/>
                  </a:solidFill>
                  <a:latin typeface="iekie jianheiti" charset="0"/>
                  <a:ea typeface="宋体" panose="02010600030101010101" pitchFamily="2" charset="-122"/>
                  <a:cs typeface="iekie jianheiti" charset="0"/>
                  <a:sym typeface="iekie jianheiti" charset="0"/>
                </a:rPr>
                <a:t>分工</a:t>
              </a:r>
              <a:endParaRPr lang="zh-CN" altLang="en-US" sz="4400" b="0" i="0" u="none" strike="noStrike" kern="1200" cap="none" spc="0" baseline="0">
                <a:solidFill>
                  <a:srgbClr val="FF0000"/>
                </a:solidFill>
                <a:latin typeface="iekie jianheiti" charset="0"/>
                <a:ea typeface="宋体" panose="02010600030101010101" pitchFamily="2" charset="-122"/>
                <a:cs typeface="iekie jianheiti" charset="0"/>
                <a:sym typeface="iekie jianheiti" charset="0"/>
              </a:endParaRPr>
            </a:p>
          </p:txBody>
        </p:sp>
      </p:grpSp>
      <p:graphicFrame>
        <p:nvGraphicFramePr>
          <p:cNvPr id="81" name="表格"/>
          <p:cNvGraphicFramePr>
            <a:graphicFrameLocks noGrp="1"/>
          </p:cNvGraphicFramePr>
          <p:nvPr/>
        </p:nvGraphicFramePr>
        <p:xfrm>
          <a:off x="1524635" y="1504949"/>
          <a:ext cx="9272271" cy="3779519"/>
        </p:xfrm>
        <a:graphic>
          <a:graphicData uri="http://schemas.openxmlformats.org/drawingml/2006/table">
            <a:tbl>
              <a:tblPr bandRow="1">
                <a:noFill/>
              </a:tblPr>
              <a:tblGrid>
                <a:gridCol w="1779257"/>
                <a:gridCol w="6463652"/>
                <a:gridCol w="1029322"/>
              </a:tblGrid>
              <a:tr h="629916">
                <a:tc>
                  <a:txBody>
                    <a:bodyPr/>
                    <a:lstStyle/>
                    <a:p>
                      <a:pPr marL="0" indent="0" algn="ctr" eaLnBrk="1" latinLnBrk="0" hangingPunct="1">
                        <a:lnSpc>
                          <a:spcPct val="100000"/>
                        </a:lnSpc>
                        <a:spcBef>
                          <a:spcPts val="0"/>
                        </a:spcBef>
                        <a:spcAft>
                          <a:spcPts val="0"/>
                        </a:spcAft>
                        <a:buNone/>
                      </a:pPr>
                      <a:r>
                        <a:rPr lang="zh-CN" altLang="en-US" sz="1800" b="1" i="0" u="none" strike="noStrike" kern="1200" cap="none" spc="0" baseline="0">
                          <a:solidFill>
                            <a:srgbClr val="FFFFFF"/>
                          </a:solidFill>
                          <a:latin typeface="iekie jianheiti" charset="0"/>
                          <a:ea typeface="iekie jianheiti" charset="0"/>
                          <a:cs typeface="iekie jianheiti" charset="0"/>
                        </a:rPr>
                        <a:t>姓名</a:t>
                      </a:r>
                      <a:endParaRPr lang="zh-CN" altLang="en-US" sz="1800" b="1" i="0" u="none" strike="noStrike" kern="1200" cap="none" spc="0" baseline="0">
                        <a:solidFill>
                          <a:srgbClr val="FFFFFF"/>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282626"/>
                    </a:solidFill>
                  </a:tcPr>
                </a:tc>
                <a:tc>
                  <a:txBody>
                    <a:bodyPr/>
                    <a:lstStyle/>
                    <a:p>
                      <a:pPr marL="0" indent="0" algn="ctr" eaLnBrk="1" latinLnBrk="0" hangingPunct="1">
                        <a:lnSpc>
                          <a:spcPct val="100000"/>
                        </a:lnSpc>
                        <a:spcBef>
                          <a:spcPts val="0"/>
                        </a:spcBef>
                        <a:spcAft>
                          <a:spcPts val="0"/>
                        </a:spcAft>
                        <a:buNone/>
                      </a:pPr>
                      <a:r>
                        <a:rPr lang="zh-CN" altLang="en-US" sz="1800" b="1" i="0" u="none" strike="noStrike" kern="1200" cap="none" spc="0" baseline="0">
                          <a:solidFill>
                            <a:srgbClr val="FFFFFF"/>
                          </a:solidFill>
                          <a:latin typeface="iekie jianheiti" charset="0"/>
                          <a:ea typeface="iekie jianheiti" charset="0"/>
                          <a:cs typeface="iekie jianheiti" charset="0"/>
                        </a:rPr>
                        <a:t>工作内容</a:t>
                      </a:r>
                      <a:endParaRPr lang="zh-CN" altLang="en-US" sz="1800" b="1" i="0" u="none" strike="noStrike" kern="1200" cap="none" spc="0" baseline="0">
                        <a:solidFill>
                          <a:srgbClr val="FFFFFF"/>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282626"/>
                    </a:solidFill>
                  </a:tcPr>
                </a:tc>
                <a:tc>
                  <a:txBody>
                    <a:bodyPr/>
                    <a:lstStyle/>
                    <a:p>
                      <a:pPr marL="0" indent="0" algn="ctr" eaLnBrk="1" latinLnBrk="0" hangingPunct="1">
                        <a:lnSpc>
                          <a:spcPct val="100000"/>
                        </a:lnSpc>
                        <a:spcBef>
                          <a:spcPts val="0"/>
                        </a:spcBef>
                        <a:spcAft>
                          <a:spcPts val="0"/>
                        </a:spcAft>
                        <a:buNone/>
                      </a:pPr>
                      <a:r>
                        <a:rPr lang="zh-CN" altLang="en-US" sz="1800" b="1" i="0" u="none" strike="noStrike" kern="1200" cap="none" spc="0" baseline="0">
                          <a:solidFill>
                            <a:srgbClr val="FFFFFF"/>
                          </a:solidFill>
                          <a:latin typeface="iekie jianheiti" charset="0"/>
                          <a:ea typeface="iekie jianheiti" charset="0"/>
                          <a:cs typeface="iekie jianheiti" charset="0"/>
                        </a:rPr>
                        <a:t>贡献率</a:t>
                      </a:r>
                      <a:endParaRPr lang="zh-CN" altLang="en-US" sz="1800" b="1" i="0" u="none" strike="noStrike" kern="1200" cap="none" spc="0" baseline="0">
                        <a:solidFill>
                          <a:srgbClr val="FFFFFF"/>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282626"/>
                    </a:solidFill>
                  </a:tcPr>
                </a:tc>
              </a:tr>
              <a:tr h="629916">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胡尚来</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CCCCC"/>
                    </a:solidFill>
                  </a:tcPr>
                </a:tc>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程序设计，由胡尚来进行各项功能的编辑。</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CCCCC"/>
                    </a:solidFill>
                  </a:tcPr>
                </a:tc>
                <a:tc>
                  <a:txBody>
                    <a:bodyPr/>
                    <a:lstStyle/>
                    <a:p>
                      <a:pPr marL="0" indent="0" algn="l"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iekie jianheiti" charset="0"/>
                          <a:ea typeface="iekie jianheiti" charset="0"/>
                          <a:cs typeface="iekie jianheiti" charset="0"/>
                        </a:rPr>
                        <a:t>20%</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CCCCC"/>
                    </a:solidFill>
                  </a:tcPr>
                </a:tc>
              </a:tr>
              <a:tr h="629916">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裴秀莲</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系统设计，由裴秀莲进行框架的编写。</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tc>
                  <a:txBody>
                    <a:bodyPr/>
                    <a:lstStyle/>
                    <a:p>
                      <a:pPr marL="0" indent="0" algn="l"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iekie jianheiti" charset="0"/>
                          <a:ea typeface="iekie jianheiti" charset="0"/>
                          <a:cs typeface="iekie jianheiti" charset="0"/>
                        </a:rPr>
                        <a:t>20%</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tr>
              <a:tr h="629916">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张文艺</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CCCCC"/>
                    </a:solidFill>
                  </a:tcPr>
                </a:tc>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框架设计，由张文艺进行构思，同时参考其他人的意见。</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CCCCC"/>
                    </a:solidFill>
                  </a:tcPr>
                </a:tc>
                <a:tc>
                  <a:txBody>
                    <a:bodyPr/>
                    <a:lstStyle/>
                    <a:p>
                      <a:pPr marL="0" indent="0" algn="l"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iekie jianheiti" charset="0"/>
                          <a:ea typeface="iekie jianheiti" charset="0"/>
                          <a:cs typeface="iekie jianheiti" charset="0"/>
                        </a:rPr>
                        <a:t>20%</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CCCCC"/>
                    </a:solidFill>
                  </a:tcPr>
                </a:tc>
              </a:tr>
              <a:tr h="629916">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王君昭</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程序调试，由王君昭进行程序的调试与调整。</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tc>
                  <a:txBody>
                    <a:bodyPr/>
                    <a:lstStyle/>
                    <a:p>
                      <a:pPr marL="0" indent="0" algn="l"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iekie jianheiti" charset="0"/>
                          <a:ea typeface="iekie jianheiti" charset="0"/>
                          <a:cs typeface="iekie jianheiti" charset="0"/>
                        </a:rPr>
                        <a:t>20%</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tr>
              <a:tr h="629916">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易小红</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CCCCC"/>
                    </a:solidFill>
                  </a:tcPr>
                </a:tc>
                <a:tc>
                  <a:txBody>
                    <a:bodyPr/>
                    <a:lstStyle/>
                    <a:p>
                      <a:pPr marL="0" indent="0" algn="l" eaLnBrk="1" latinLnBrk="0" hangingPunct="1">
                        <a:lnSpc>
                          <a:spcPct val="100000"/>
                        </a:lnSpc>
                        <a:spcBef>
                          <a:spcPts val="0"/>
                        </a:spcBef>
                        <a:spcAft>
                          <a:spcPts val="0"/>
                        </a:spcAft>
                        <a:buNone/>
                      </a:pPr>
                      <a:r>
                        <a:rPr lang="zh-CN" altLang="en-US" sz="1800" b="0" i="0" u="none" strike="noStrike" kern="1200" cap="none" spc="0" baseline="0">
                          <a:solidFill>
                            <a:srgbClr val="000000"/>
                          </a:solidFill>
                          <a:latin typeface="iekie jianheiti" charset="0"/>
                          <a:ea typeface="iekie jianheiti" charset="0"/>
                          <a:cs typeface="iekie jianheiti" charset="0"/>
                        </a:rPr>
                        <a:t>文档制作，由易小红完成文档的编辑工作。</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CCCCC"/>
                    </a:solidFill>
                  </a:tcPr>
                </a:tc>
                <a:tc>
                  <a:txBody>
                    <a:bodyPr/>
                    <a:lstStyle/>
                    <a:p>
                      <a:pPr marL="0" indent="0" algn="l"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iekie jianheiti" charset="0"/>
                          <a:ea typeface="iekie jianheiti" charset="0"/>
                          <a:cs typeface="iekie jianheiti" charset="0"/>
                        </a:rPr>
                        <a:t>20%</a:t>
                      </a:r>
                      <a:endParaRPr lang="zh-CN" altLang="en-US" sz="1800" b="0" i="0" u="none" strike="noStrike" kern="1200" cap="none" spc="0" baseline="0">
                        <a:solidFill>
                          <a:srgbClr val="000000"/>
                        </a:solidFill>
                        <a:latin typeface="iekie jianheiti" charset="0"/>
                        <a:ea typeface="iekie jianheiti" charset="0"/>
                        <a:cs typeface="iekie jianheiti" charset="0"/>
                      </a:endParaRPr>
                    </a:p>
                  </a:txBody>
                  <a:tcPr marL="0" marR="0" marT="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CCCCC"/>
                    </a:solidFill>
                  </a:tcPr>
                </a:tc>
              </a:tr>
            </a:tbl>
          </a:graphicData>
        </a:graphic>
      </p:graphicFrame>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矩形"/>
          <p:cNvSpPr/>
          <p:nvPr/>
        </p:nvSpPr>
        <p:spPr>
          <a:xfrm>
            <a:off x="-1270" y="0"/>
            <a:ext cx="12193270" cy="6858000"/>
          </a:xfrm>
          <a:prstGeom prst="rect">
            <a:avLst/>
          </a:prstGeom>
          <a:blipFill rotWithShape="1">
            <a:blip r:embed="rId1"/>
            <a:stretch>
              <a:fillRect l="-3727" r="-3727"/>
            </a:stretch>
          </a:blipFill>
          <a:ln w="12700" cap="flat" cmpd="sng">
            <a:noFill/>
            <a:prstDash val="solid"/>
            <a:round/>
          </a:ln>
        </p:spPr>
      </p:sp>
      <p:sp>
        <p:nvSpPr>
          <p:cNvPr id="85" name="椭圆"/>
          <p:cNvSpPr/>
          <p:nvPr/>
        </p:nvSpPr>
        <p:spPr>
          <a:xfrm>
            <a:off x="5590913" y="1144404"/>
            <a:ext cx="2592287" cy="2467891"/>
          </a:xfrm>
          <a:prstGeom prst="ellipse">
            <a:avLst/>
          </a:prstGeom>
          <a:solidFill>
            <a:schemeClr val="accent2"/>
          </a:solidFill>
          <a:ln w="12700" cap="flat" cmpd="sng">
            <a:noFill/>
            <a:prstDash val="solid"/>
            <a:round/>
          </a:ln>
        </p:spPr>
      </p:sp>
      <p:sp>
        <p:nvSpPr>
          <p:cNvPr id="86" name="矩形"/>
          <p:cNvSpPr/>
          <p:nvPr/>
        </p:nvSpPr>
        <p:spPr>
          <a:xfrm>
            <a:off x="5875375" y="1336127"/>
            <a:ext cx="2018501" cy="2062102"/>
          </a:xfrm>
          <a:prstGeom prst="rect">
            <a:avLst/>
          </a:prstGeom>
          <a:noFill/>
          <a:ln w="12700"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12800" b="1" i="0" u="none" strike="noStrike" kern="1200" cap="none" spc="0" baseline="0">
                <a:solidFill>
                  <a:schemeClr val="bg1"/>
                </a:solidFill>
                <a:latin typeface="iekie jianheiti" charset="0"/>
                <a:ea typeface="iekie jianheiti" charset="0"/>
                <a:cs typeface="iekie jianheiti" charset="0"/>
                <a:sym typeface="iekie jianheiti" charset="0"/>
              </a:rPr>
              <a:t>02</a:t>
            </a:r>
            <a:endParaRPr lang="zh-CN" altLang="en-US" sz="128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87" name="等腰三角形"/>
          <p:cNvSpPr/>
          <p:nvPr/>
        </p:nvSpPr>
        <p:spPr>
          <a:xfrm rot="5400000">
            <a:off x="-267470" y="267468"/>
            <a:ext cx="5244784" cy="4709845"/>
          </a:xfrm>
          <a:prstGeom prst="triangle">
            <a:avLst>
              <a:gd name="adj" fmla="val 0"/>
            </a:avLst>
          </a:prstGeom>
          <a:solidFill>
            <a:schemeClr val="accent1"/>
          </a:solidFill>
          <a:ln w="12700" cap="flat" cmpd="sng">
            <a:noFill/>
            <a:prstDash val="solid"/>
            <a:round/>
          </a:ln>
        </p:spPr>
      </p:sp>
      <p:sp>
        <p:nvSpPr>
          <p:cNvPr id="88" name="等腰三角形"/>
          <p:cNvSpPr/>
          <p:nvPr/>
        </p:nvSpPr>
        <p:spPr>
          <a:xfrm rot="16200000">
            <a:off x="9346743" y="4012743"/>
            <a:ext cx="2998154" cy="2692359"/>
          </a:xfrm>
          <a:prstGeom prst="triangle">
            <a:avLst>
              <a:gd name="adj" fmla="val 0"/>
            </a:avLst>
          </a:prstGeom>
          <a:solidFill>
            <a:schemeClr val="accent1"/>
          </a:solidFill>
          <a:ln w="12700" cap="flat" cmpd="sng">
            <a:noFill/>
            <a:prstDash val="solid"/>
            <a:round/>
          </a:ln>
        </p:spPr>
      </p:sp>
      <p:sp>
        <p:nvSpPr>
          <p:cNvPr id="89" name="曲线"/>
          <p:cNvSpPr/>
          <p:nvPr/>
        </p:nvSpPr>
        <p:spPr>
          <a:xfrm>
            <a:off x="981872" y="914401"/>
            <a:ext cx="841944" cy="1026366"/>
          </a:xfrm>
          <a:custGeom>
            <a:avLst/>
            <a:gdLst>
              <a:gd name="T1" fmla="*/ 0 w 21600"/>
              <a:gd name="T2" fmla="*/ 0 h 21600"/>
              <a:gd name="T3" fmla="*/ 21600 w 21600"/>
              <a:gd name="T4" fmla="*/ 21600 h 21600"/>
            </a:gdLst>
            <a:ahLst/>
            <a:cxnLst/>
            <a:rect l="T1" t="T2" r="T3" b="T4"/>
            <a:pathLst>
              <a:path w="21600" h="21600">
                <a:moveTo>
                  <a:pt x="0" y="21600"/>
                </a:moveTo>
                <a:lnTo>
                  <a:pt x="2687" y="16327"/>
                </a:lnTo>
                <a:lnTo>
                  <a:pt x="2790" y="16072"/>
                </a:lnTo>
                <a:lnTo>
                  <a:pt x="3203" y="15477"/>
                </a:lnTo>
                <a:lnTo>
                  <a:pt x="3617" y="15137"/>
                </a:lnTo>
                <a:lnTo>
                  <a:pt x="4133" y="14881"/>
                </a:lnTo>
                <a:lnTo>
                  <a:pt x="4650" y="14711"/>
                </a:lnTo>
                <a:lnTo>
                  <a:pt x="5477" y="14541"/>
                </a:lnTo>
                <a:lnTo>
                  <a:pt x="16639" y="14541"/>
                </a:lnTo>
                <a:lnTo>
                  <a:pt x="17259" y="14711"/>
                </a:lnTo>
                <a:lnTo>
                  <a:pt x="17776" y="14881"/>
                </a:lnTo>
                <a:lnTo>
                  <a:pt x="18396" y="15137"/>
                </a:lnTo>
                <a:lnTo>
                  <a:pt x="18706" y="15477"/>
                </a:lnTo>
                <a:lnTo>
                  <a:pt x="19119" y="16072"/>
                </a:lnTo>
                <a:lnTo>
                  <a:pt x="19326" y="16327"/>
                </a:lnTo>
                <a:lnTo>
                  <a:pt x="21600" y="21600"/>
                </a:lnTo>
                <a:lnTo>
                  <a:pt x="0" y="21600"/>
                </a:lnTo>
              </a:path>
              <a:path w="21600" h="21600">
                <a:moveTo>
                  <a:pt x="10644" y="14116"/>
                </a:moveTo>
                <a:lnTo>
                  <a:pt x="10644" y="14116"/>
                </a:lnTo>
                <a:lnTo>
                  <a:pt x="9921" y="14116"/>
                </a:lnTo>
                <a:lnTo>
                  <a:pt x="8991" y="14031"/>
                </a:lnTo>
                <a:lnTo>
                  <a:pt x="8164" y="13776"/>
                </a:lnTo>
                <a:lnTo>
                  <a:pt x="7337" y="13606"/>
                </a:lnTo>
                <a:lnTo>
                  <a:pt x="6614" y="13266"/>
                </a:lnTo>
                <a:lnTo>
                  <a:pt x="5890" y="12925"/>
                </a:lnTo>
                <a:lnTo>
                  <a:pt x="4650" y="11990"/>
                </a:lnTo>
                <a:lnTo>
                  <a:pt x="3617" y="11055"/>
                </a:lnTo>
                <a:lnTo>
                  <a:pt x="3203" y="10459"/>
                </a:lnTo>
                <a:lnTo>
                  <a:pt x="2790" y="9779"/>
                </a:lnTo>
                <a:lnTo>
                  <a:pt x="2480" y="9184"/>
                </a:lnTo>
                <a:lnTo>
                  <a:pt x="2377" y="8503"/>
                </a:lnTo>
                <a:lnTo>
                  <a:pt x="2273" y="7823"/>
                </a:lnTo>
                <a:lnTo>
                  <a:pt x="2066" y="7058"/>
                </a:lnTo>
                <a:lnTo>
                  <a:pt x="2273" y="6377"/>
                </a:lnTo>
                <a:lnTo>
                  <a:pt x="2377" y="5612"/>
                </a:lnTo>
                <a:lnTo>
                  <a:pt x="2480" y="4932"/>
                </a:lnTo>
                <a:lnTo>
                  <a:pt x="2790" y="4251"/>
                </a:lnTo>
                <a:lnTo>
                  <a:pt x="3203" y="3741"/>
                </a:lnTo>
                <a:lnTo>
                  <a:pt x="3617" y="3061"/>
                </a:lnTo>
                <a:lnTo>
                  <a:pt x="4650" y="2040"/>
                </a:lnTo>
                <a:lnTo>
                  <a:pt x="5890" y="1190"/>
                </a:lnTo>
                <a:lnTo>
                  <a:pt x="6614" y="850"/>
                </a:lnTo>
                <a:lnTo>
                  <a:pt x="7337" y="510"/>
                </a:lnTo>
                <a:lnTo>
                  <a:pt x="8164" y="340"/>
                </a:lnTo>
                <a:lnTo>
                  <a:pt x="8991" y="85"/>
                </a:lnTo>
                <a:lnTo>
                  <a:pt x="9921" y="0"/>
                </a:lnTo>
                <a:lnTo>
                  <a:pt x="10644" y="0"/>
                </a:lnTo>
                <a:lnTo>
                  <a:pt x="11678" y="0"/>
                </a:lnTo>
                <a:lnTo>
                  <a:pt x="12401" y="85"/>
                </a:lnTo>
                <a:lnTo>
                  <a:pt x="13228" y="340"/>
                </a:lnTo>
                <a:lnTo>
                  <a:pt x="14055" y="510"/>
                </a:lnTo>
                <a:lnTo>
                  <a:pt x="14882" y="850"/>
                </a:lnTo>
                <a:lnTo>
                  <a:pt x="15502" y="1190"/>
                </a:lnTo>
                <a:lnTo>
                  <a:pt x="16845" y="2040"/>
                </a:lnTo>
                <a:lnTo>
                  <a:pt x="17776" y="3061"/>
                </a:lnTo>
                <a:lnTo>
                  <a:pt x="18396" y="3741"/>
                </a:lnTo>
                <a:lnTo>
                  <a:pt x="18602" y="4251"/>
                </a:lnTo>
                <a:lnTo>
                  <a:pt x="18912" y="4932"/>
                </a:lnTo>
                <a:lnTo>
                  <a:pt x="19119" y="5612"/>
                </a:lnTo>
                <a:lnTo>
                  <a:pt x="19326" y="6377"/>
                </a:lnTo>
                <a:lnTo>
                  <a:pt x="19326" y="7058"/>
                </a:lnTo>
                <a:lnTo>
                  <a:pt x="19326" y="7823"/>
                </a:lnTo>
                <a:lnTo>
                  <a:pt x="19119" y="8503"/>
                </a:lnTo>
                <a:lnTo>
                  <a:pt x="18912" y="9184"/>
                </a:lnTo>
                <a:lnTo>
                  <a:pt x="18602" y="9779"/>
                </a:lnTo>
                <a:lnTo>
                  <a:pt x="18396" y="10459"/>
                </a:lnTo>
                <a:lnTo>
                  <a:pt x="17776" y="11055"/>
                </a:lnTo>
                <a:lnTo>
                  <a:pt x="16845" y="11990"/>
                </a:lnTo>
                <a:lnTo>
                  <a:pt x="15502" y="12925"/>
                </a:lnTo>
                <a:lnTo>
                  <a:pt x="14882" y="13266"/>
                </a:lnTo>
                <a:lnTo>
                  <a:pt x="14055" y="13606"/>
                </a:lnTo>
                <a:lnTo>
                  <a:pt x="13228" y="13776"/>
                </a:lnTo>
                <a:lnTo>
                  <a:pt x="12401" y="14031"/>
                </a:lnTo>
                <a:lnTo>
                  <a:pt x="11678" y="14116"/>
                </a:lnTo>
                <a:lnTo>
                  <a:pt x="10644" y="14116"/>
                </a:lnTo>
              </a:path>
              <a:path w="21600" h="21600">
                <a:moveTo>
                  <a:pt x="9301" y="1870"/>
                </a:moveTo>
                <a:lnTo>
                  <a:pt x="9301" y="1870"/>
                </a:lnTo>
                <a:lnTo>
                  <a:pt x="8991" y="2040"/>
                </a:lnTo>
                <a:lnTo>
                  <a:pt x="8577" y="2296"/>
                </a:lnTo>
                <a:lnTo>
                  <a:pt x="8371" y="2551"/>
                </a:lnTo>
                <a:lnTo>
                  <a:pt x="8164" y="2806"/>
                </a:lnTo>
                <a:lnTo>
                  <a:pt x="7957" y="3401"/>
                </a:lnTo>
                <a:lnTo>
                  <a:pt x="7854" y="4166"/>
                </a:lnTo>
                <a:lnTo>
                  <a:pt x="7647" y="4932"/>
                </a:lnTo>
                <a:lnTo>
                  <a:pt x="7337" y="5272"/>
                </a:lnTo>
                <a:lnTo>
                  <a:pt x="7027" y="5697"/>
                </a:lnTo>
                <a:lnTo>
                  <a:pt x="6511" y="6037"/>
                </a:lnTo>
                <a:lnTo>
                  <a:pt x="5890" y="6377"/>
                </a:lnTo>
                <a:lnTo>
                  <a:pt x="5064" y="6718"/>
                </a:lnTo>
                <a:lnTo>
                  <a:pt x="4133" y="7058"/>
                </a:lnTo>
                <a:lnTo>
                  <a:pt x="4237" y="8163"/>
                </a:lnTo>
                <a:lnTo>
                  <a:pt x="4650" y="9184"/>
                </a:lnTo>
                <a:lnTo>
                  <a:pt x="5270" y="10119"/>
                </a:lnTo>
                <a:lnTo>
                  <a:pt x="6097" y="10885"/>
                </a:lnTo>
                <a:lnTo>
                  <a:pt x="7027" y="11565"/>
                </a:lnTo>
                <a:lnTo>
                  <a:pt x="8164" y="11990"/>
                </a:lnTo>
                <a:lnTo>
                  <a:pt x="9301" y="12330"/>
                </a:lnTo>
                <a:lnTo>
                  <a:pt x="10644" y="12500"/>
                </a:lnTo>
                <a:lnTo>
                  <a:pt x="11988" y="12330"/>
                </a:lnTo>
                <a:lnTo>
                  <a:pt x="13228" y="11990"/>
                </a:lnTo>
                <a:lnTo>
                  <a:pt x="14468" y="11565"/>
                </a:lnTo>
                <a:lnTo>
                  <a:pt x="15399" y="10885"/>
                </a:lnTo>
                <a:lnTo>
                  <a:pt x="16225" y="10119"/>
                </a:lnTo>
                <a:lnTo>
                  <a:pt x="16742" y="9184"/>
                </a:lnTo>
                <a:lnTo>
                  <a:pt x="17155" y="8163"/>
                </a:lnTo>
                <a:lnTo>
                  <a:pt x="17259" y="7058"/>
                </a:lnTo>
                <a:lnTo>
                  <a:pt x="16639" y="6718"/>
                </a:lnTo>
                <a:lnTo>
                  <a:pt x="15915" y="6377"/>
                </a:lnTo>
                <a:lnTo>
                  <a:pt x="14468" y="5867"/>
                </a:lnTo>
                <a:lnTo>
                  <a:pt x="11678" y="5017"/>
                </a:lnTo>
                <a:lnTo>
                  <a:pt x="10541" y="4592"/>
                </a:lnTo>
                <a:lnTo>
                  <a:pt x="10024" y="4422"/>
                </a:lnTo>
                <a:lnTo>
                  <a:pt x="9611" y="4081"/>
                </a:lnTo>
                <a:lnTo>
                  <a:pt x="9301" y="3656"/>
                </a:lnTo>
                <a:lnTo>
                  <a:pt x="9198" y="3146"/>
                </a:lnTo>
                <a:lnTo>
                  <a:pt x="9198" y="2636"/>
                </a:lnTo>
                <a:lnTo>
                  <a:pt x="9301" y="1870"/>
                </a:lnTo>
                <a:close/>
              </a:path>
            </a:pathLst>
          </a:custGeom>
          <a:solidFill>
            <a:schemeClr val="bg1"/>
          </a:solidFill>
          <a:ln cap="flat" cmpd="sng">
            <a:noFill/>
            <a:prstDash val="solid"/>
            <a:round/>
          </a:ln>
        </p:spPr>
      </p:sp>
      <p:sp>
        <p:nvSpPr>
          <p:cNvPr id="90" name="直线"/>
          <p:cNvSpPr/>
          <p:nvPr/>
        </p:nvSpPr>
        <p:spPr>
          <a:xfrm>
            <a:off x="5726205" y="4686291"/>
            <a:ext cx="4017573" cy="0"/>
          </a:xfrm>
          <a:prstGeom prst="line">
            <a:avLst/>
          </a:prstGeom>
          <a:noFill/>
          <a:ln w="6350" cap="flat" cmpd="sng">
            <a:solidFill>
              <a:srgbClr val="A8A6A7"/>
            </a:solidFill>
            <a:prstDash val="dash"/>
            <a:round/>
          </a:ln>
        </p:spPr>
      </p:sp>
      <p:sp>
        <p:nvSpPr>
          <p:cNvPr id="91" name="矩形"/>
          <p:cNvSpPr/>
          <p:nvPr/>
        </p:nvSpPr>
        <p:spPr>
          <a:xfrm>
            <a:off x="6062179" y="3913052"/>
            <a:ext cx="1965959" cy="622299"/>
          </a:xfrm>
          <a:prstGeom prst="rect">
            <a:avLst/>
          </a:prstGeom>
          <a:noFill/>
          <a:ln w="12700" cap="flat" cmpd="sng">
            <a:noFill/>
            <a:prstDash val="solid"/>
            <a:round/>
          </a:ln>
        </p:spPr>
        <p:txBody>
          <a:bodyPr vert="horz" wrap="none" lIns="68580" tIns="34290" rIns="68580" bIns="34290" anchor="t" anchorCtr="0">
            <a:spAutoFit/>
          </a:bodyPr>
          <a:lstStyle/>
          <a:p>
            <a:pPr marL="0" indent="0" algn="dist" defTabSz="342265" eaLnBrk="0" latinLnBrk="0" hangingPunct="0">
              <a:lnSpc>
                <a:spcPct val="100000"/>
              </a:lnSpc>
              <a:spcBef>
                <a:spcPts val="0"/>
              </a:spcBef>
              <a:spcAft>
                <a:spcPts val="0"/>
              </a:spcAft>
              <a:buNone/>
            </a:pPr>
            <a:r>
              <a:rPr lang="zh-CN" altLang="en-US" sz="3600" b="0" i="0" u="none" strike="noStrike" kern="1200" cap="none" spc="0" baseline="0">
                <a:solidFill>
                  <a:schemeClr val="bg1"/>
                </a:solidFill>
                <a:latin typeface="iekie jianheiti" charset="0"/>
                <a:ea typeface="iekie jianheiti" charset="0"/>
                <a:cs typeface="iekie jianheiti" charset="0"/>
                <a:sym typeface="iekie jianheiti" charset="0"/>
              </a:rPr>
              <a:t>研究思路</a:t>
            </a:r>
            <a:endParaRPr lang="zh-CN" altLang="en-US" sz="3600" b="0" i="0" u="none" strike="noStrike" kern="1200" cap="none" spc="0" baseline="0">
              <a:solidFill>
                <a:schemeClr val="bg1"/>
              </a:solidFill>
              <a:latin typeface="iekie jianheiti" charset="0"/>
              <a:ea typeface="iekie jianheiti" charset="0"/>
              <a:cs typeface="iekie jianheiti" charset="0"/>
              <a:sym typeface="iekie jianheiti"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heel(1)">
                                      <p:cBhvr>
                                        <p:cTn id="7" dur="2000"/>
                                        <p:tgtEl>
                                          <p:spTgt spid="8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fade">
                                      <p:cBhvr>
                                        <p:cTn id="11" dur="500"/>
                                        <p:tgtEl>
                                          <p:spTgt spid="86"/>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90"/>
                                        </p:tgtEl>
                                        <p:attrNameLst>
                                          <p:attrName>style.visibility</p:attrName>
                                        </p:attrNameLst>
                                      </p:cBhvr>
                                      <p:to>
                                        <p:strVal val="visible"/>
                                      </p:to>
                                    </p:set>
                                    <p:animEffect transition="in" filter="wipe(left)">
                                      <p:cBhvr>
                                        <p:cTn id="1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p:bldP spid="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组合"/>
          <p:cNvGrpSpPr/>
          <p:nvPr/>
        </p:nvGrpSpPr>
        <p:grpSpPr>
          <a:xfrm>
            <a:off x="-308969" y="368394"/>
            <a:ext cx="12809938" cy="6200011"/>
            <a:chOff x="-308969" y="368394"/>
            <a:chExt cx="12809938" cy="6200011"/>
          </a:xfrm>
        </p:grpSpPr>
        <p:sp>
          <p:nvSpPr>
            <p:cNvPr id="94" name="右三角"/>
            <p:cNvSpPr/>
            <p:nvPr/>
          </p:nvSpPr>
          <p:spPr>
            <a:xfrm rot="18929790" flipH="1">
              <a:off x="-308969" y="368394"/>
              <a:ext cx="617938" cy="617938"/>
            </a:xfrm>
            <a:prstGeom prst="rtTriangle">
              <a:avLst/>
            </a:prstGeom>
            <a:solidFill>
              <a:schemeClr val="accent1"/>
            </a:solidFill>
            <a:ln w="12700" cap="flat" cmpd="sng">
              <a:noFill/>
              <a:prstDash val="solid"/>
              <a:round/>
            </a:ln>
          </p:spPr>
        </p:sp>
        <p:sp>
          <p:nvSpPr>
            <p:cNvPr id="95" name="右三角"/>
            <p:cNvSpPr/>
            <p:nvPr/>
          </p:nvSpPr>
          <p:spPr>
            <a:xfrm rot="18929790" flipH="1">
              <a:off x="-242865" y="783563"/>
              <a:ext cx="485734" cy="485733"/>
            </a:xfrm>
            <a:prstGeom prst="rtTriangle">
              <a:avLst/>
            </a:prstGeom>
            <a:solidFill>
              <a:schemeClr val="accent2"/>
            </a:solidFill>
            <a:ln w="12700" cap="flat" cmpd="sng">
              <a:noFill/>
              <a:prstDash val="solid"/>
              <a:round/>
            </a:ln>
          </p:spPr>
        </p:sp>
        <p:grpSp>
          <p:nvGrpSpPr>
            <p:cNvPr id="98" name="组合"/>
            <p:cNvGrpSpPr/>
            <p:nvPr/>
          </p:nvGrpSpPr>
          <p:grpSpPr>
            <a:xfrm rot="10800000">
              <a:off x="11883031" y="5667503"/>
              <a:ext cx="617937" cy="900902"/>
              <a:chOff x="11883031" y="5667503"/>
              <a:chExt cx="617937" cy="900902"/>
            </a:xfrm>
          </p:grpSpPr>
          <p:sp>
            <p:nvSpPr>
              <p:cNvPr id="96" name="右三角"/>
              <p:cNvSpPr/>
              <p:nvPr/>
            </p:nvSpPr>
            <p:spPr>
              <a:xfrm rot="18929790" flipH="1">
                <a:off x="11883031" y="5667503"/>
                <a:ext cx="617937" cy="617937"/>
              </a:xfrm>
              <a:prstGeom prst="rtTriangle">
                <a:avLst/>
              </a:prstGeom>
              <a:solidFill>
                <a:schemeClr val="accent2"/>
              </a:solidFill>
              <a:ln w="12700" cap="flat" cmpd="sng">
                <a:noFill/>
                <a:prstDash val="solid"/>
                <a:round/>
              </a:ln>
            </p:spPr>
          </p:sp>
          <p:sp>
            <p:nvSpPr>
              <p:cNvPr id="97" name="右三角"/>
              <p:cNvSpPr/>
              <p:nvPr/>
            </p:nvSpPr>
            <p:spPr>
              <a:xfrm rot="18929790" flipH="1">
                <a:off x="11949135" y="6082672"/>
                <a:ext cx="485732" cy="485733"/>
              </a:xfrm>
              <a:prstGeom prst="rtTriangle">
                <a:avLst/>
              </a:prstGeom>
              <a:solidFill>
                <a:schemeClr val="accent2"/>
              </a:solidFill>
              <a:ln w="12700" cap="flat" cmpd="sng">
                <a:noFill/>
                <a:prstDash val="solid"/>
                <a:round/>
              </a:ln>
            </p:spPr>
          </p:sp>
        </p:grpSp>
        <p:sp>
          <p:nvSpPr>
            <p:cNvPr id="99" name="矩形"/>
            <p:cNvSpPr/>
            <p:nvPr/>
          </p:nvSpPr>
          <p:spPr>
            <a:xfrm>
              <a:off x="755291" y="391254"/>
              <a:ext cx="4458970" cy="768350"/>
            </a:xfrm>
            <a:prstGeom prst="rect">
              <a:avLst/>
            </a:prstGeom>
            <a:noFill/>
            <a:ln w="12700" cap="flat" cmpd="sng">
              <a:noFill/>
              <a:prstDash val="solid"/>
              <a:miter/>
            </a:ln>
          </p:spPr>
          <p:txBody>
            <a:bodyPr vert="horz" wrap="square" lIns="91445" tIns="45721" rIns="91445" bIns="45721" anchor="t" anchorCtr="0">
              <a:spAutoFit/>
            </a:bodyPr>
            <a:lstStyle/>
            <a:p>
              <a:pPr marL="0" indent="0" algn="l">
                <a:lnSpc>
                  <a:spcPct val="100000"/>
                </a:lnSpc>
                <a:spcBef>
                  <a:spcPts val="0"/>
                </a:spcBef>
                <a:spcAft>
                  <a:spcPts val="0"/>
                </a:spcAft>
                <a:buNone/>
              </a:pPr>
              <a:r>
                <a:rPr lang="zh-CN" altLang="en-US" sz="4400" b="0" i="0" u="none" strike="noStrike" kern="1200" cap="none" spc="0" baseline="0">
                  <a:solidFill>
                    <a:srgbClr val="404040"/>
                  </a:solidFill>
                  <a:latin typeface="宋体" panose="02010600030101010101" pitchFamily="2" charset="-122"/>
                  <a:ea typeface="宋体" panose="02010600030101010101" pitchFamily="2" charset="-122"/>
                  <a:cs typeface="iekie jianheiti" charset="0"/>
                  <a:sym typeface="iekie jianheiti" charset="0"/>
                </a:rPr>
                <a:t>研究</a:t>
              </a:r>
              <a:r>
                <a:rPr lang="zh-CN" altLang="en-US" sz="4400" b="0" i="0" u="none" strike="noStrike" kern="1200" cap="none" spc="0" baseline="0">
                  <a:solidFill>
                    <a:srgbClr val="FF0000"/>
                  </a:solidFill>
                  <a:latin typeface="宋体" panose="02010600030101010101" pitchFamily="2" charset="-122"/>
                  <a:ea typeface="宋体" panose="02010600030101010101" pitchFamily="2" charset="-122"/>
                  <a:cs typeface="iekie jianheiti" charset="0"/>
                  <a:sym typeface="iekie jianheiti" charset="0"/>
                </a:rPr>
                <a:t>思路</a:t>
              </a:r>
              <a:endParaRPr lang="zh-CN" altLang="en-US" sz="4400" b="0" i="0" u="none" strike="noStrike" kern="1200" cap="none" spc="0" baseline="0">
                <a:solidFill>
                  <a:schemeClr val="tx1"/>
                </a:solidFill>
                <a:latin typeface="宋体" panose="02010600030101010101" pitchFamily="2" charset="-122"/>
                <a:ea typeface="宋体" panose="02010600030101010101" pitchFamily="2" charset="-122"/>
                <a:cs typeface="iekie jianheiti" charset="0"/>
                <a:sym typeface="iekie jianheiti" charset="0"/>
              </a:endParaRPr>
            </a:p>
          </p:txBody>
        </p:sp>
      </p:grpSp>
      <p:grpSp>
        <p:nvGrpSpPr>
          <p:cNvPr id="103" name="组合"/>
          <p:cNvGrpSpPr/>
          <p:nvPr/>
        </p:nvGrpSpPr>
        <p:grpSpPr>
          <a:xfrm>
            <a:off x="1224923" y="4151240"/>
            <a:ext cx="848969" cy="848969"/>
            <a:chOff x="1224923" y="4151240"/>
            <a:chExt cx="848969" cy="848969"/>
          </a:xfrm>
        </p:grpSpPr>
        <p:sp>
          <p:nvSpPr>
            <p:cNvPr id="101" name="曲线"/>
            <p:cNvSpPr/>
            <p:nvPr/>
          </p:nvSpPr>
          <p:spPr>
            <a:xfrm>
              <a:off x="1458352" y="4369891"/>
              <a:ext cx="336121" cy="378415"/>
            </a:xfrm>
            <a:custGeom>
              <a:avLst/>
              <a:gdLst>
                <a:gd name="T1" fmla="*/ 0 w 21600"/>
                <a:gd name="T2" fmla="*/ 0 h 21600"/>
                <a:gd name="T3" fmla="*/ 21600 w 21600"/>
                <a:gd name="T4" fmla="*/ 21600 h 21600"/>
              </a:gdLst>
              <a:ahLst/>
              <a:cxnLst/>
              <a:rect l="T1" t="T2" r="T3" b="T4"/>
              <a:pathLst>
                <a:path w="21600" h="21600">
                  <a:moveTo>
                    <a:pt x="20249" y="0"/>
                  </a:moveTo>
                  <a:cubicBezTo>
                    <a:pt x="17279" y="0"/>
                    <a:pt x="17279" y="0"/>
                    <a:pt x="17279" y="0"/>
                  </a:cubicBezTo>
                  <a:cubicBezTo>
                    <a:pt x="16537" y="0"/>
                    <a:pt x="16199" y="540"/>
                    <a:pt x="16199" y="1200"/>
                  </a:cubicBezTo>
                  <a:cubicBezTo>
                    <a:pt x="16199" y="21600"/>
                    <a:pt x="16199" y="21600"/>
                    <a:pt x="16199" y="21600"/>
                  </a:cubicBezTo>
                  <a:cubicBezTo>
                    <a:pt x="21600" y="21600"/>
                    <a:pt x="21600" y="21600"/>
                    <a:pt x="21600" y="21600"/>
                  </a:cubicBezTo>
                  <a:cubicBezTo>
                    <a:pt x="21600" y="1200"/>
                    <a:pt x="21600" y="1200"/>
                    <a:pt x="21600" y="1200"/>
                  </a:cubicBezTo>
                  <a:cubicBezTo>
                    <a:pt x="21600" y="540"/>
                    <a:pt x="20992" y="0"/>
                    <a:pt x="20249" y="0"/>
                  </a:cubicBezTo>
                </a:path>
                <a:path w="21600" h="21600">
                  <a:moveTo>
                    <a:pt x="12150" y="7200"/>
                  </a:moveTo>
                  <a:cubicBezTo>
                    <a:pt x="9180" y="7200"/>
                    <a:pt x="9180" y="7200"/>
                    <a:pt x="9180" y="7200"/>
                  </a:cubicBezTo>
                  <a:cubicBezTo>
                    <a:pt x="8437" y="7200"/>
                    <a:pt x="8099" y="7740"/>
                    <a:pt x="8099" y="8399"/>
                  </a:cubicBezTo>
                  <a:cubicBezTo>
                    <a:pt x="8099" y="21600"/>
                    <a:pt x="8099" y="21600"/>
                    <a:pt x="8099" y="21600"/>
                  </a:cubicBezTo>
                  <a:cubicBezTo>
                    <a:pt x="13500" y="21600"/>
                    <a:pt x="13500" y="21600"/>
                    <a:pt x="13500" y="21600"/>
                  </a:cubicBezTo>
                  <a:cubicBezTo>
                    <a:pt x="13500" y="8399"/>
                    <a:pt x="13500" y="8399"/>
                    <a:pt x="13500" y="8399"/>
                  </a:cubicBezTo>
                  <a:cubicBezTo>
                    <a:pt x="13500" y="7740"/>
                    <a:pt x="12892" y="7200"/>
                    <a:pt x="12150" y="7200"/>
                  </a:cubicBezTo>
                </a:path>
                <a:path w="21600" h="21600">
                  <a:moveTo>
                    <a:pt x="4049" y="14399"/>
                  </a:moveTo>
                  <a:cubicBezTo>
                    <a:pt x="1080" y="14399"/>
                    <a:pt x="1080" y="14399"/>
                    <a:pt x="1080" y="14399"/>
                  </a:cubicBezTo>
                  <a:cubicBezTo>
                    <a:pt x="337" y="14399"/>
                    <a:pt x="0" y="14940"/>
                    <a:pt x="0" y="15600"/>
                  </a:cubicBezTo>
                  <a:cubicBezTo>
                    <a:pt x="0" y="21600"/>
                    <a:pt x="0" y="21600"/>
                    <a:pt x="0" y="21600"/>
                  </a:cubicBezTo>
                  <a:cubicBezTo>
                    <a:pt x="5399" y="21600"/>
                    <a:pt x="5399" y="21600"/>
                    <a:pt x="5399" y="21600"/>
                  </a:cubicBezTo>
                  <a:cubicBezTo>
                    <a:pt x="5399" y="15600"/>
                    <a:pt x="5399" y="15600"/>
                    <a:pt x="5399" y="15600"/>
                  </a:cubicBezTo>
                  <a:cubicBezTo>
                    <a:pt x="5399" y="14940"/>
                    <a:pt x="4792" y="14399"/>
                    <a:pt x="4049" y="14399"/>
                  </a:cubicBezTo>
                  <a:close/>
                </a:path>
              </a:pathLst>
            </a:custGeom>
            <a:solidFill>
              <a:schemeClr val="bg1"/>
            </a:solidFill>
            <a:ln cap="flat" cmpd="sng">
              <a:noFill/>
              <a:prstDash val="solid"/>
              <a:round/>
            </a:ln>
          </p:spPr>
        </p:sp>
        <p:sp>
          <p:nvSpPr>
            <p:cNvPr id="102" name="曲线"/>
            <p:cNvSpPr/>
            <p:nvPr/>
          </p:nvSpPr>
          <p:spPr>
            <a:xfrm>
              <a:off x="1224923" y="4151240"/>
              <a:ext cx="848969" cy="848969"/>
            </a:xfrm>
            <a:custGeom>
              <a:avLst/>
              <a:gdLst>
                <a:gd name="T1" fmla="*/ 0 w 21600"/>
                <a:gd name="T2" fmla="*/ 0 h 21600"/>
                <a:gd name="T3" fmla="*/ 21600 w 21600"/>
                <a:gd name="T4" fmla="*/ 21600 h 21600"/>
              </a:gdLst>
              <a:ahLst/>
              <a:cxnLst/>
              <a:rect l="T1" t="T2" r="T3" b="T4"/>
              <a:pathLst>
                <a:path w="21600" h="21600">
                  <a:moveTo>
                    <a:pt x="10800" y="0"/>
                  </a:moveTo>
                  <a:cubicBezTo>
                    <a:pt x="4837" y="0"/>
                    <a:pt x="0" y="4837"/>
                    <a:pt x="0" y="10799"/>
                  </a:cubicBezTo>
                  <a:cubicBezTo>
                    <a:pt x="0" y="16762"/>
                    <a:pt x="4837" y="21600"/>
                    <a:pt x="10800" y="21600"/>
                  </a:cubicBezTo>
                  <a:cubicBezTo>
                    <a:pt x="16762" y="21600"/>
                    <a:pt x="21600" y="16762"/>
                    <a:pt x="21600" y="10799"/>
                  </a:cubicBezTo>
                  <a:cubicBezTo>
                    <a:pt x="21600" y="4837"/>
                    <a:pt x="16762" y="0"/>
                    <a:pt x="10800" y="0"/>
                  </a:cubicBezTo>
                </a:path>
                <a:path w="21600" h="21600">
                  <a:moveTo>
                    <a:pt x="10800" y="19631"/>
                  </a:moveTo>
                  <a:cubicBezTo>
                    <a:pt x="5906" y="19631"/>
                    <a:pt x="1968" y="15637"/>
                    <a:pt x="1968" y="10799"/>
                  </a:cubicBezTo>
                  <a:cubicBezTo>
                    <a:pt x="1968" y="5906"/>
                    <a:pt x="5906" y="1968"/>
                    <a:pt x="10800" y="1968"/>
                  </a:cubicBezTo>
                  <a:cubicBezTo>
                    <a:pt x="15637" y="1968"/>
                    <a:pt x="19631" y="5906"/>
                    <a:pt x="19631" y="10799"/>
                  </a:cubicBezTo>
                  <a:cubicBezTo>
                    <a:pt x="19631" y="15637"/>
                    <a:pt x="15637" y="19631"/>
                    <a:pt x="10800" y="19631"/>
                  </a:cubicBezTo>
                  <a:close/>
                </a:path>
              </a:pathLst>
            </a:custGeom>
            <a:solidFill>
              <a:schemeClr val="bg1"/>
            </a:solidFill>
            <a:ln cap="flat" cmpd="sng">
              <a:noFill/>
              <a:prstDash val="solid"/>
              <a:round/>
            </a:ln>
          </p:spPr>
        </p:sp>
      </p:grpSp>
      <p:pic>
        <p:nvPicPr>
          <p:cNvPr id="104" name="图片"/>
          <p:cNvPicPr>
            <a:picLocks noChangeAspect="1"/>
          </p:cNvPicPr>
          <p:nvPr/>
        </p:nvPicPr>
        <p:blipFill>
          <a:blip r:embed="rId1" cstate="print"/>
          <a:stretch>
            <a:fillRect/>
          </a:stretch>
        </p:blipFill>
        <p:spPr>
          <a:xfrm>
            <a:off x="1172845" y="1369695"/>
            <a:ext cx="9753600" cy="5311140"/>
          </a:xfrm>
          <a:prstGeom prst="rect">
            <a:avLst/>
          </a:prstGeom>
          <a:noFill/>
          <a:ln w="12700" cap="flat" cmpd="sng">
            <a:noFill/>
            <a:prstDash val="solid"/>
            <a:miter/>
          </a:ln>
        </p:spPr>
      </p:pic>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矩形"/>
          <p:cNvSpPr/>
          <p:nvPr/>
        </p:nvSpPr>
        <p:spPr>
          <a:xfrm>
            <a:off x="-1270" y="0"/>
            <a:ext cx="12193270" cy="6858000"/>
          </a:xfrm>
          <a:prstGeom prst="rect">
            <a:avLst/>
          </a:prstGeom>
          <a:blipFill rotWithShape="1">
            <a:blip r:embed="rId1"/>
            <a:stretch>
              <a:fillRect l="-3727" r="-3727"/>
            </a:stretch>
          </a:blipFill>
          <a:ln w="12700" cap="flat" cmpd="sng">
            <a:noFill/>
            <a:prstDash val="solid"/>
            <a:round/>
          </a:ln>
        </p:spPr>
      </p:sp>
      <p:sp>
        <p:nvSpPr>
          <p:cNvPr id="108" name="椭圆"/>
          <p:cNvSpPr/>
          <p:nvPr/>
        </p:nvSpPr>
        <p:spPr>
          <a:xfrm>
            <a:off x="5590913" y="1144404"/>
            <a:ext cx="2592287" cy="2467891"/>
          </a:xfrm>
          <a:prstGeom prst="ellipse">
            <a:avLst/>
          </a:prstGeom>
          <a:solidFill>
            <a:schemeClr val="accent2"/>
          </a:solidFill>
          <a:ln w="12700" cap="flat" cmpd="sng">
            <a:noFill/>
            <a:prstDash val="solid"/>
            <a:round/>
          </a:ln>
        </p:spPr>
      </p:sp>
      <p:sp>
        <p:nvSpPr>
          <p:cNvPr id="109" name="矩形"/>
          <p:cNvSpPr/>
          <p:nvPr/>
        </p:nvSpPr>
        <p:spPr>
          <a:xfrm>
            <a:off x="5877279" y="1347557"/>
            <a:ext cx="2018501" cy="2062102"/>
          </a:xfrm>
          <a:prstGeom prst="rect">
            <a:avLst/>
          </a:prstGeom>
          <a:noFill/>
          <a:ln w="12700"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12800" b="1" i="0" u="none" strike="noStrike" kern="1200" cap="none" spc="0" baseline="0">
                <a:solidFill>
                  <a:schemeClr val="bg1"/>
                </a:solidFill>
                <a:latin typeface="iekie jianheiti" charset="0"/>
                <a:ea typeface="iekie jianheiti" charset="0"/>
                <a:cs typeface="iekie jianheiti" charset="0"/>
                <a:sym typeface="iekie jianheiti" charset="0"/>
              </a:rPr>
              <a:t>03</a:t>
            </a:r>
            <a:endParaRPr lang="zh-CN" altLang="en-US" sz="12800" b="1" i="0" u="none" strike="noStrike" kern="1200" cap="none" spc="0" baseline="0">
              <a:solidFill>
                <a:schemeClr val="bg1"/>
              </a:solidFill>
              <a:latin typeface="iekie jianheiti" charset="0"/>
              <a:ea typeface="iekie jianheiti" charset="0"/>
              <a:cs typeface="iekie jianheiti" charset="0"/>
              <a:sym typeface="iekie jianheiti" charset="0"/>
            </a:endParaRPr>
          </a:p>
        </p:txBody>
      </p:sp>
      <p:sp>
        <p:nvSpPr>
          <p:cNvPr id="110" name="等腰三角形"/>
          <p:cNvSpPr/>
          <p:nvPr/>
        </p:nvSpPr>
        <p:spPr>
          <a:xfrm rot="5400000">
            <a:off x="-267470" y="267468"/>
            <a:ext cx="5244784" cy="4709845"/>
          </a:xfrm>
          <a:prstGeom prst="triangle">
            <a:avLst>
              <a:gd name="adj" fmla="val 0"/>
            </a:avLst>
          </a:prstGeom>
          <a:solidFill>
            <a:schemeClr val="accent1"/>
          </a:solidFill>
          <a:ln w="12700" cap="flat" cmpd="sng">
            <a:noFill/>
            <a:prstDash val="solid"/>
            <a:round/>
          </a:ln>
        </p:spPr>
      </p:sp>
      <p:sp>
        <p:nvSpPr>
          <p:cNvPr id="111" name="等腰三角形"/>
          <p:cNvSpPr/>
          <p:nvPr/>
        </p:nvSpPr>
        <p:spPr>
          <a:xfrm rot="16200000">
            <a:off x="9346743" y="4012743"/>
            <a:ext cx="2998154" cy="2692359"/>
          </a:xfrm>
          <a:prstGeom prst="triangle">
            <a:avLst>
              <a:gd name="adj" fmla="val 0"/>
            </a:avLst>
          </a:prstGeom>
          <a:solidFill>
            <a:schemeClr val="accent1"/>
          </a:solidFill>
          <a:ln w="12700" cap="flat" cmpd="sng">
            <a:noFill/>
            <a:prstDash val="solid"/>
            <a:round/>
          </a:ln>
        </p:spPr>
      </p:sp>
      <p:sp>
        <p:nvSpPr>
          <p:cNvPr id="112" name="曲线"/>
          <p:cNvSpPr/>
          <p:nvPr/>
        </p:nvSpPr>
        <p:spPr>
          <a:xfrm>
            <a:off x="981872" y="914401"/>
            <a:ext cx="841944" cy="1026366"/>
          </a:xfrm>
          <a:custGeom>
            <a:avLst/>
            <a:gdLst>
              <a:gd name="T1" fmla="*/ 0 w 21600"/>
              <a:gd name="T2" fmla="*/ 0 h 21600"/>
              <a:gd name="T3" fmla="*/ 21600 w 21600"/>
              <a:gd name="T4" fmla="*/ 21600 h 21600"/>
            </a:gdLst>
            <a:ahLst/>
            <a:cxnLst/>
            <a:rect l="T1" t="T2" r="T3" b="T4"/>
            <a:pathLst>
              <a:path w="21600" h="21600">
                <a:moveTo>
                  <a:pt x="0" y="21600"/>
                </a:moveTo>
                <a:lnTo>
                  <a:pt x="2687" y="16327"/>
                </a:lnTo>
                <a:lnTo>
                  <a:pt x="2790" y="16072"/>
                </a:lnTo>
                <a:lnTo>
                  <a:pt x="3203" y="15477"/>
                </a:lnTo>
                <a:lnTo>
                  <a:pt x="3617" y="15137"/>
                </a:lnTo>
                <a:lnTo>
                  <a:pt x="4133" y="14881"/>
                </a:lnTo>
                <a:lnTo>
                  <a:pt x="4650" y="14711"/>
                </a:lnTo>
                <a:lnTo>
                  <a:pt x="5477" y="14541"/>
                </a:lnTo>
                <a:lnTo>
                  <a:pt x="16639" y="14541"/>
                </a:lnTo>
                <a:lnTo>
                  <a:pt x="17259" y="14711"/>
                </a:lnTo>
                <a:lnTo>
                  <a:pt x="17776" y="14881"/>
                </a:lnTo>
                <a:lnTo>
                  <a:pt x="18396" y="15137"/>
                </a:lnTo>
                <a:lnTo>
                  <a:pt x="18706" y="15477"/>
                </a:lnTo>
                <a:lnTo>
                  <a:pt x="19119" y="16072"/>
                </a:lnTo>
                <a:lnTo>
                  <a:pt x="19326" y="16327"/>
                </a:lnTo>
                <a:lnTo>
                  <a:pt x="21600" y="21600"/>
                </a:lnTo>
                <a:lnTo>
                  <a:pt x="0" y="21600"/>
                </a:lnTo>
              </a:path>
              <a:path w="21600" h="21600">
                <a:moveTo>
                  <a:pt x="10644" y="14116"/>
                </a:moveTo>
                <a:lnTo>
                  <a:pt x="10644" y="14116"/>
                </a:lnTo>
                <a:lnTo>
                  <a:pt x="9921" y="14116"/>
                </a:lnTo>
                <a:lnTo>
                  <a:pt x="8991" y="14031"/>
                </a:lnTo>
                <a:lnTo>
                  <a:pt x="8164" y="13776"/>
                </a:lnTo>
                <a:lnTo>
                  <a:pt x="7337" y="13606"/>
                </a:lnTo>
                <a:lnTo>
                  <a:pt x="6614" y="13266"/>
                </a:lnTo>
                <a:lnTo>
                  <a:pt x="5890" y="12925"/>
                </a:lnTo>
                <a:lnTo>
                  <a:pt x="4650" y="11990"/>
                </a:lnTo>
                <a:lnTo>
                  <a:pt x="3617" y="11055"/>
                </a:lnTo>
                <a:lnTo>
                  <a:pt x="3203" y="10459"/>
                </a:lnTo>
                <a:lnTo>
                  <a:pt x="2790" y="9779"/>
                </a:lnTo>
                <a:lnTo>
                  <a:pt x="2480" y="9184"/>
                </a:lnTo>
                <a:lnTo>
                  <a:pt x="2377" y="8503"/>
                </a:lnTo>
                <a:lnTo>
                  <a:pt x="2273" y="7823"/>
                </a:lnTo>
                <a:lnTo>
                  <a:pt x="2066" y="7058"/>
                </a:lnTo>
                <a:lnTo>
                  <a:pt x="2273" y="6377"/>
                </a:lnTo>
                <a:lnTo>
                  <a:pt x="2377" y="5612"/>
                </a:lnTo>
                <a:lnTo>
                  <a:pt x="2480" y="4932"/>
                </a:lnTo>
                <a:lnTo>
                  <a:pt x="2790" y="4251"/>
                </a:lnTo>
                <a:lnTo>
                  <a:pt x="3203" y="3741"/>
                </a:lnTo>
                <a:lnTo>
                  <a:pt x="3617" y="3061"/>
                </a:lnTo>
                <a:lnTo>
                  <a:pt x="4650" y="2040"/>
                </a:lnTo>
                <a:lnTo>
                  <a:pt x="5890" y="1190"/>
                </a:lnTo>
                <a:lnTo>
                  <a:pt x="6614" y="850"/>
                </a:lnTo>
                <a:lnTo>
                  <a:pt x="7337" y="510"/>
                </a:lnTo>
                <a:lnTo>
                  <a:pt x="8164" y="340"/>
                </a:lnTo>
                <a:lnTo>
                  <a:pt x="8991" y="85"/>
                </a:lnTo>
                <a:lnTo>
                  <a:pt x="9921" y="0"/>
                </a:lnTo>
                <a:lnTo>
                  <a:pt x="10644" y="0"/>
                </a:lnTo>
                <a:lnTo>
                  <a:pt x="11678" y="0"/>
                </a:lnTo>
                <a:lnTo>
                  <a:pt x="12401" y="85"/>
                </a:lnTo>
                <a:lnTo>
                  <a:pt x="13228" y="340"/>
                </a:lnTo>
                <a:lnTo>
                  <a:pt x="14055" y="510"/>
                </a:lnTo>
                <a:lnTo>
                  <a:pt x="14882" y="850"/>
                </a:lnTo>
                <a:lnTo>
                  <a:pt x="15502" y="1190"/>
                </a:lnTo>
                <a:lnTo>
                  <a:pt x="16845" y="2040"/>
                </a:lnTo>
                <a:lnTo>
                  <a:pt x="17776" y="3061"/>
                </a:lnTo>
                <a:lnTo>
                  <a:pt x="18396" y="3741"/>
                </a:lnTo>
                <a:lnTo>
                  <a:pt x="18602" y="4251"/>
                </a:lnTo>
                <a:lnTo>
                  <a:pt x="18912" y="4932"/>
                </a:lnTo>
                <a:lnTo>
                  <a:pt x="19119" y="5612"/>
                </a:lnTo>
                <a:lnTo>
                  <a:pt x="19326" y="6377"/>
                </a:lnTo>
                <a:lnTo>
                  <a:pt x="19326" y="7058"/>
                </a:lnTo>
                <a:lnTo>
                  <a:pt x="19326" y="7823"/>
                </a:lnTo>
                <a:lnTo>
                  <a:pt x="19119" y="8503"/>
                </a:lnTo>
                <a:lnTo>
                  <a:pt x="18912" y="9184"/>
                </a:lnTo>
                <a:lnTo>
                  <a:pt x="18602" y="9779"/>
                </a:lnTo>
                <a:lnTo>
                  <a:pt x="18396" y="10459"/>
                </a:lnTo>
                <a:lnTo>
                  <a:pt x="17776" y="11055"/>
                </a:lnTo>
                <a:lnTo>
                  <a:pt x="16845" y="11990"/>
                </a:lnTo>
                <a:lnTo>
                  <a:pt x="15502" y="12925"/>
                </a:lnTo>
                <a:lnTo>
                  <a:pt x="14882" y="13266"/>
                </a:lnTo>
                <a:lnTo>
                  <a:pt x="14055" y="13606"/>
                </a:lnTo>
                <a:lnTo>
                  <a:pt x="13228" y="13776"/>
                </a:lnTo>
                <a:lnTo>
                  <a:pt x="12401" y="14031"/>
                </a:lnTo>
                <a:lnTo>
                  <a:pt x="11678" y="14116"/>
                </a:lnTo>
                <a:lnTo>
                  <a:pt x="10644" y="14116"/>
                </a:lnTo>
              </a:path>
              <a:path w="21600" h="21600">
                <a:moveTo>
                  <a:pt x="9301" y="1870"/>
                </a:moveTo>
                <a:lnTo>
                  <a:pt x="9301" y="1870"/>
                </a:lnTo>
                <a:lnTo>
                  <a:pt x="8991" y="2040"/>
                </a:lnTo>
                <a:lnTo>
                  <a:pt x="8577" y="2296"/>
                </a:lnTo>
                <a:lnTo>
                  <a:pt x="8371" y="2551"/>
                </a:lnTo>
                <a:lnTo>
                  <a:pt x="8164" y="2806"/>
                </a:lnTo>
                <a:lnTo>
                  <a:pt x="7957" y="3401"/>
                </a:lnTo>
                <a:lnTo>
                  <a:pt x="7854" y="4166"/>
                </a:lnTo>
                <a:lnTo>
                  <a:pt x="7647" y="4932"/>
                </a:lnTo>
                <a:lnTo>
                  <a:pt x="7337" y="5272"/>
                </a:lnTo>
                <a:lnTo>
                  <a:pt x="7027" y="5697"/>
                </a:lnTo>
                <a:lnTo>
                  <a:pt x="6511" y="6037"/>
                </a:lnTo>
                <a:lnTo>
                  <a:pt x="5890" y="6377"/>
                </a:lnTo>
                <a:lnTo>
                  <a:pt x="5064" y="6718"/>
                </a:lnTo>
                <a:lnTo>
                  <a:pt x="4133" y="7058"/>
                </a:lnTo>
                <a:lnTo>
                  <a:pt x="4237" y="8163"/>
                </a:lnTo>
                <a:lnTo>
                  <a:pt x="4650" y="9184"/>
                </a:lnTo>
                <a:lnTo>
                  <a:pt x="5270" y="10119"/>
                </a:lnTo>
                <a:lnTo>
                  <a:pt x="6097" y="10885"/>
                </a:lnTo>
                <a:lnTo>
                  <a:pt x="7027" y="11565"/>
                </a:lnTo>
                <a:lnTo>
                  <a:pt x="8164" y="11990"/>
                </a:lnTo>
                <a:lnTo>
                  <a:pt x="9301" y="12330"/>
                </a:lnTo>
                <a:lnTo>
                  <a:pt x="10644" y="12500"/>
                </a:lnTo>
                <a:lnTo>
                  <a:pt x="11988" y="12330"/>
                </a:lnTo>
                <a:lnTo>
                  <a:pt x="13228" y="11990"/>
                </a:lnTo>
                <a:lnTo>
                  <a:pt x="14468" y="11565"/>
                </a:lnTo>
                <a:lnTo>
                  <a:pt x="15399" y="10885"/>
                </a:lnTo>
                <a:lnTo>
                  <a:pt x="16225" y="10119"/>
                </a:lnTo>
                <a:lnTo>
                  <a:pt x="16742" y="9184"/>
                </a:lnTo>
                <a:lnTo>
                  <a:pt x="17155" y="8163"/>
                </a:lnTo>
                <a:lnTo>
                  <a:pt x="17259" y="7058"/>
                </a:lnTo>
                <a:lnTo>
                  <a:pt x="16639" y="6718"/>
                </a:lnTo>
                <a:lnTo>
                  <a:pt x="15915" y="6377"/>
                </a:lnTo>
                <a:lnTo>
                  <a:pt x="14468" y="5867"/>
                </a:lnTo>
                <a:lnTo>
                  <a:pt x="11678" y="5017"/>
                </a:lnTo>
                <a:lnTo>
                  <a:pt x="10541" y="4592"/>
                </a:lnTo>
                <a:lnTo>
                  <a:pt x="10024" y="4422"/>
                </a:lnTo>
                <a:lnTo>
                  <a:pt x="9611" y="4081"/>
                </a:lnTo>
                <a:lnTo>
                  <a:pt x="9301" y="3656"/>
                </a:lnTo>
                <a:lnTo>
                  <a:pt x="9198" y="3146"/>
                </a:lnTo>
                <a:lnTo>
                  <a:pt x="9198" y="2636"/>
                </a:lnTo>
                <a:lnTo>
                  <a:pt x="9301" y="1870"/>
                </a:lnTo>
                <a:close/>
              </a:path>
            </a:pathLst>
          </a:custGeom>
          <a:solidFill>
            <a:schemeClr val="bg1"/>
          </a:solidFill>
          <a:ln cap="flat" cmpd="sng">
            <a:noFill/>
            <a:prstDash val="solid"/>
            <a:round/>
          </a:ln>
        </p:spPr>
      </p:sp>
      <p:sp>
        <p:nvSpPr>
          <p:cNvPr id="113" name="直线"/>
          <p:cNvSpPr/>
          <p:nvPr/>
        </p:nvSpPr>
        <p:spPr>
          <a:xfrm>
            <a:off x="5726205" y="4686291"/>
            <a:ext cx="4017573" cy="0"/>
          </a:xfrm>
          <a:prstGeom prst="line">
            <a:avLst/>
          </a:prstGeom>
          <a:noFill/>
          <a:ln w="6350" cap="flat" cmpd="sng">
            <a:solidFill>
              <a:srgbClr val="A8A6A7"/>
            </a:solidFill>
            <a:prstDash val="dash"/>
            <a:round/>
          </a:ln>
        </p:spPr>
      </p:sp>
      <p:sp>
        <p:nvSpPr>
          <p:cNvPr id="114" name="矩形"/>
          <p:cNvSpPr/>
          <p:nvPr/>
        </p:nvSpPr>
        <p:spPr>
          <a:xfrm>
            <a:off x="6062179" y="3913052"/>
            <a:ext cx="1965959" cy="622299"/>
          </a:xfrm>
          <a:prstGeom prst="rect">
            <a:avLst/>
          </a:prstGeom>
          <a:noFill/>
          <a:ln w="12700" cap="flat" cmpd="sng">
            <a:noFill/>
            <a:prstDash val="solid"/>
            <a:round/>
          </a:ln>
        </p:spPr>
        <p:txBody>
          <a:bodyPr vert="horz" wrap="none" lIns="68580" tIns="34290" rIns="68580" bIns="34290" anchor="t" anchorCtr="0">
            <a:spAutoFit/>
          </a:bodyPr>
          <a:lstStyle/>
          <a:p>
            <a:pPr marL="0" indent="0" algn="dist" defTabSz="342265" eaLnBrk="0" latinLnBrk="0" hangingPunct="0">
              <a:lnSpc>
                <a:spcPct val="100000"/>
              </a:lnSpc>
              <a:spcBef>
                <a:spcPts val="0"/>
              </a:spcBef>
              <a:spcAft>
                <a:spcPts val="0"/>
              </a:spcAft>
              <a:buNone/>
            </a:pPr>
            <a:r>
              <a:rPr lang="zh-CN" altLang="en-US" sz="3600" b="0" i="0" u="none" strike="noStrike" kern="1200" cap="none" spc="0" baseline="0">
                <a:solidFill>
                  <a:schemeClr val="bg1"/>
                </a:solidFill>
                <a:latin typeface="iekie jianheiti" charset="0"/>
                <a:ea typeface="iekie jianheiti" charset="0"/>
                <a:cs typeface="iekie jianheiti" charset="0"/>
                <a:sym typeface="iekie jianheiti" charset="0"/>
              </a:rPr>
              <a:t>研究内容</a:t>
            </a:r>
            <a:endParaRPr lang="zh-CN" altLang="en-US" sz="3600" b="0" i="0" u="none" strike="noStrike" kern="1200" cap="none" spc="0" baseline="0">
              <a:solidFill>
                <a:schemeClr val="bg1"/>
              </a:solidFill>
              <a:latin typeface="iekie jianheiti" charset="0"/>
              <a:ea typeface="iekie jianheiti" charset="0"/>
              <a:cs typeface="iekie jianheiti" charset="0"/>
              <a:sym typeface="iekie jianheiti"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heel(1)">
                                      <p:cBhvr>
                                        <p:cTn id="7" dur="2000"/>
                                        <p:tgtEl>
                                          <p:spTgt spid="10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fade">
                                      <p:cBhvr>
                                        <p:cTn id="11" dur="500"/>
                                        <p:tgtEl>
                                          <p:spTgt spid="109"/>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3"/>
                                        </p:tgtEl>
                                        <p:attrNameLst>
                                          <p:attrName>style.visibility</p:attrName>
                                        </p:attrNameLst>
                                      </p:cBhvr>
                                      <p:to>
                                        <p:strVal val="visible"/>
                                      </p:to>
                                    </p:set>
                                    <p:animEffect transition="in" filter="wipe(left)">
                                      <p:cBhvr>
                                        <p:cTn id="1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p:bldP spid="113" grpId="0" animBg="1"/>
    </p:bldLst>
  </p:timing>
</p:sld>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282626"/>
      </a:accent1>
      <a:accent2>
        <a:srgbClr val="A8A6A7"/>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
        <a:ea typeface=""/>
        <a:cs typeface=""/>
      </a:majorFont>
      <a:minorFont>
        <a:latin typeface=""/>
        <a:ea typeface=""/>
        <a:cs typeface=""/>
      </a:minorFont>
    </a:fontScheme>
    <a:fmtScheme name="Office 主题​​">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920</Words>
  <Application>WPS 演示</Application>
  <PresentationFormat/>
  <Paragraphs>131</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Droid Sans</vt:lpstr>
      <vt:lpstr>AMGDT</vt:lpstr>
      <vt:lpstr>iekie jianheiti</vt:lpstr>
      <vt:lpstr>等线</vt:lpstr>
      <vt:lpstr>微软雅黑</vt:lpstr>
      <vt:lpstr>方正兰亭粗黑_GBK</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黑色商务质感简约风述职报告PPT模板</dc:title>
  <dc:creator>Administrator</dc:creator>
  <cp:lastModifiedBy>ASUS</cp:lastModifiedBy>
  <cp:revision>38</cp:revision>
  <dcterms:created xsi:type="dcterms:W3CDTF">2019-04-13T16:14:00Z</dcterms:created>
  <dcterms:modified xsi:type="dcterms:W3CDTF">2022-01-06T03:06:52Z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8797A4C2998D422494988617AFB783D8</vt:lpwstr>
  </property>
</Properties>
</file>