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notesSlides/notesSlide1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2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2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2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2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2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2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8" r:id="rId2"/>
    <p:sldId id="256" r:id="rId3"/>
    <p:sldId id="259" r:id="rId4"/>
    <p:sldId id="257" r:id="rId5"/>
    <p:sldId id="315" r:id="rId6"/>
    <p:sldId id="261" r:id="rId7"/>
    <p:sldId id="295" r:id="rId8"/>
    <p:sldId id="296" r:id="rId9"/>
    <p:sldId id="316" r:id="rId10"/>
    <p:sldId id="297" r:id="rId11"/>
    <p:sldId id="313" r:id="rId12"/>
    <p:sldId id="314" r:id="rId13"/>
    <p:sldId id="262" r:id="rId14"/>
    <p:sldId id="284" r:id="rId15"/>
    <p:sldId id="298" r:id="rId16"/>
    <p:sldId id="299" r:id="rId17"/>
    <p:sldId id="300" r:id="rId18"/>
    <p:sldId id="301" r:id="rId19"/>
    <p:sldId id="302" r:id="rId20"/>
    <p:sldId id="303" r:id="rId21"/>
    <p:sldId id="304" r:id="rId22"/>
    <p:sldId id="305" r:id="rId23"/>
    <p:sldId id="309" r:id="rId24"/>
    <p:sldId id="306" r:id="rId25"/>
    <p:sldId id="307" r:id="rId26"/>
    <p:sldId id="308" r:id="rId27"/>
    <p:sldId id="310" r:id="rId28"/>
    <p:sldId id="311" r:id="rId29"/>
    <p:sldId id="312" r:id="rId30"/>
    <p:sldId id="263" r:id="rId31"/>
    <p:sldId id="283" r:id="rId32"/>
    <p:sldId id="294" r:id="rId3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7" autoAdjust="0"/>
  </p:normalViewPr>
  <p:slideViewPr>
    <p:cSldViewPr showGuides="1">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CFB3BB-B726-4C63-BE65-8E0C415322ED}" type="doc">
      <dgm:prSet loTypeId="urn:microsoft.com/office/officeart/2009/3/layout/HorizontalOrganizationChart#1" loCatId="hierarchy" qsTypeId="urn:microsoft.com/office/officeart/2005/8/quickstyle/3d1#1" qsCatId="3D" csTypeId="urn:microsoft.com/office/officeart/2005/8/colors/colorful5#1" csCatId="colorful" phldr="1"/>
      <dgm:spPr/>
      <dgm:t>
        <a:bodyPr/>
        <a:lstStyle/>
        <a:p>
          <a:endParaRPr lang="zh-CN" altLang="en-US"/>
        </a:p>
      </dgm:t>
    </dgm:pt>
    <dgm:pt modelId="{53BC16A3-C0B3-4D42-869A-39D239DC82B5}">
      <dgm:prSet phldrT="[文本]"/>
      <dgm:spPr/>
      <dgm:t>
        <a:bodyPr/>
        <a:lstStyle/>
        <a:p>
          <a:r>
            <a:rPr lang="zh-CN" altLang="en-US" dirty="0"/>
            <a:t>图书管理系统</a:t>
          </a:r>
        </a:p>
      </dgm:t>
    </dgm:pt>
    <dgm:pt modelId="{C4134AFA-B083-485D-AA68-F4FCC70167AA}" type="parTrans" cxnId="{C5B21D81-B3D0-4544-A94E-7B5AB4A46C8F}">
      <dgm:prSet/>
      <dgm:spPr/>
      <dgm:t>
        <a:bodyPr/>
        <a:lstStyle/>
        <a:p>
          <a:endParaRPr lang="zh-CN" altLang="en-US"/>
        </a:p>
      </dgm:t>
    </dgm:pt>
    <dgm:pt modelId="{0A90DBD5-2A97-4DBC-89E8-C440DD1B8CCD}" type="sibTrans" cxnId="{C5B21D81-B3D0-4544-A94E-7B5AB4A46C8F}">
      <dgm:prSet/>
      <dgm:spPr/>
      <dgm:t>
        <a:bodyPr/>
        <a:lstStyle/>
        <a:p>
          <a:endParaRPr lang="zh-CN" altLang="en-US"/>
        </a:p>
      </dgm:t>
    </dgm:pt>
    <dgm:pt modelId="{D97B821C-FFBE-4939-9E9F-18C150A5E0C0}">
      <dgm:prSet phldrT="[文本]"/>
      <dgm:spPr/>
      <dgm:t>
        <a:bodyPr/>
        <a:lstStyle/>
        <a:p>
          <a:r>
            <a:rPr lang="zh-CN" altLang="en-US" dirty="0"/>
            <a:t>管理员系统</a:t>
          </a:r>
        </a:p>
      </dgm:t>
    </dgm:pt>
    <dgm:pt modelId="{DF982838-D8CB-4B62-8A1C-768ADC621A9A}" type="parTrans" cxnId="{DAA41C61-A9E8-4BC3-82F2-466BF7C24D64}">
      <dgm:prSet/>
      <dgm:spPr/>
      <dgm:t>
        <a:bodyPr/>
        <a:lstStyle/>
        <a:p>
          <a:endParaRPr lang="zh-CN" altLang="en-US"/>
        </a:p>
      </dgm:t>
    </dgm:pt>
    <dgm:pt modelId="{5CB26201-9751-4B3A-BAA8-02D2E4D6F411}" type="sibTrans" cxnId="{DAA41C61-A9E8-4BC3-82F2-466BF7C24D64}">
      <dgm:prSet/>
      <dgm:spPr/>
      <dgm:t>
        <a:bodyPr/>
        <a:lstStyle/>
        <a:p>
          <a:endParaRPr lang="zh-CN" altLang="en-US"/>
        </a:p>
      </dgm:t>
    </dgm:pt>
    <dgm:pt modelId="{751A6A29-1EFC-484E-ADB3-01FAD3841930}">
      <dgm:prSet phldrT="[文本]"/>
      <dgm:spPr/>
      <dgm:t>
        <a:bodyPr/>
        <a:lstStyle/>
        <a:p>
          <a:r>
            <a:rPr lang="zh-CN" altLang="en-US" dirty="0"/>
            <a:t>客户系统</a:t>
          </a:r>
        </a:p>
      </dgm:t>
    </dgm:pt>
    <dgm:pt modelId="{720C43B2-3EE2-4F83-A2E8-CBD5560D8EA0}" type="parTrans" cxnId="{3007DA07-D345-4B10-886D-AC217F14D918}">
      <dgm:prSet/>
      <dgm:spPr/>
      <dgm:t>
        <a:bodyPr/>
        <a:lstStyle/>
        <a:p>
          <a:endParaRPr lang="zh-CN" altLang="en-US"/>
        </a:p>
      </dgm:t>
    </dgm:pt>
    <dgm:pt modelId="{BC7DAC21-7CA9-4581-AC84-982D8BBCB7D8}" type="sibTrans" cxnId="{3007DA07-D345-4B10-886D-AC217F14D918}">
      <dgm:prSet/>
      <dgm:spPr/>
      <dgm:t>
        <a:bodyPr/>
        <a:lstStyle/>
        <a:p>
          <a:endParaRPr lang="zh-CN" altLang="en-US"/>
        </a:p>
      </dgm:t>
    </dgm:pt>
    <dgm:pt modelId="{B57757D8-0CC1-412E-A750-22E7AC780667}">
      <dgm:prSet phldrT="[文本]"/>
      <dgm:spPr/>
      <dgm:t>
        <a:bodyPr/>
        <a:lstStyle/>
        <a:p>
          <a:r>
            <a:rPr lang="zh-CN" altLang="en-US" dirty="0"/>
            <a:t>退出系统</a:t>
          </a:r>
        </a:p>
      </dgm:t>
    </dgm:pt>
    <dgm:pt modelId="{ED3C4229-62F1-46D2-B15F-1B016F497E77}" type="parTrans" cxnId="{E2D2271C-E0B4-41FB-9600-DDA6AE89688F}">
      <dgm:prSet/>
      <dgm:spPr/>
      <dgm:t>
        <a:bodyPr/>
        <a:lstStyle/>
        <a:p>
          <a:endParaRPr lang="zh-CN" altLang="en-US"/>
        </a:p>
      </dgm:t>
    </dgm:pt>
    <dgm:pt modelId="{2C2FBE7F-98C0-4FC8-8218-28BFDAA94C9E}" type="sibTrans" cxnId="{E2D2271C-E0B4-41FB-9600-DDA6AE89688F}">
      <dgm:prSet/>
      <dgm:spPr/>
      <dgm:t>
        <a:bodyPr/>
        <a:lstStyle/>
        <a:p>
          <a:endParaRPr lang="zh-CN" altLang="en-US"/>
        </a:p>
      </dgm:t>
    </dgm:pt>
    <dgm:pt modelId="{00B26DEE-E749-4F70-8AF6-C4FEDC15B857}">
      <dgm:prSet phldrT="[文本]"/>
      <dgm:spPr/>
      <dgm:t>
        <a:bodyPr/>
        <a:lstStyle/>
        <a:p>
          <a:r>
            <a:rPr lang="zh-CN" altLang="en-US" dirty="0"/>
            <a:t>录入图书信息</a:t>
          </a:r>
        </a:p>
      </dgm:t>
    </dgm:pt>
    <dgm:pt modelId="{D095966C-A811-40B3-AE14-F9BD487BFC27}" type="parTrans" cxnId="{276691EF-868B-4484-99C0-507B5AFA4D1D}">
      <dgm:prSet/>
      <dgm:spPr/>
      <dgm:t>
        <a:bodyPr/>
        <a:lstStyle/>
        <a:p>
          <a:endParaRPr lang="zh-CN" altLang="en-US"/>
        </a:p>
      </dgm:t>
    </dgm:pt>
    <dgm:pt modelId="{FCEED16B-9F9E-432F-8E22-750831130B6F}" type="sibTrans" cxnId="{276691EF-868B-4484-99C0-507B5AFA4D1D}">
      <dgm:prSet/>
      <dgm:spPr/>
      <dgm:t>
        <a:bodyPr/>
        <a:lstStyle/>
        <a:p>
          <a:endParaRPr lang="zh-CN" altLang="en-US"/>
        </a:p>
      </dgm:t>
    </dgm:pt>
    <dgm:pt modelId="{28352FC3-3BEB-4F84-A4A8-3A914F2793EC}">
      <dgm:prSet phldrT="[文本]"/>
      <dgm:spPr/>
      <dgm:t>
        <a:bodyPr/>
        <a:lstStyle/>
        <a:p>
          <a:r>
            <a:rPr lang="zh-CN" altLang="en-US" dirty="0"/>
            <a:t>查看图书信息</a:t>
          </a:r>
        </a:p>
      </dgm:t>
    </dgm:pt>
    <dgm:pt modelId="{EAC2DF9B-0170-439F-A3A1-01D5DF23CAB0}" type="parTrans" cxnId="{55A2F040-ACC6-4D11-8714-063F003C468D}">
      <dgm:prSet/>
      <dgm:spPr/>
      <dgm:t>
        <a:bodyPr/>
        <a:lstStyle/>
        <a:p>
          <a:endParaRPr lang="zh-CN" altLang="en-US"/>
        </a:p>
      </dgm:t>
    </dgm:pt>
    <dgm:pt modelId="{1F469A01-F1B5-4175-976A-36AF901A6AFF}" type="sibTrans" cxnId="{55A2F040-ACC6-4D11-8714-063F003C468D}">
      <dgm:prSet/>
      <dgm:spPr/>
      <dgm:t>
        <a:bodyPr/>
        <a:lstStyle/>
        <a:p>
          <a:endParaRPr lang="zh-CN" altLang="en-US"/>
        </a:p>
      </dgm:t>
    </dgm:pt>
    <dgm:pt modelId="{7DC9606F-911F-4FD2-8ACD-524E8B63ED4F}">
      <dgm:prSet phldrT="[文本]"/>
      <dgm:spPr/>
      <dgm:t>
        <a:bodyPr/>
        <a:lstStyle/>
        <a:p>
          <a:r>
            <a:rPr lang="zh-CN" altLang="en-US" dirty="0"/>
            <a:t>修改图书信息</a:t>
          </a:r>
        </a:p>
      </dgm:t>
    </dgm:pt>
    <dgm:pt modelId="{65678C7E-3845-4EE9-A025-4A9E87D4F2D6}" type="parTrans" cxnId="{27207319-0499-4DEE-9850-519BAADFBD4E}">
      <dgm:prSet/>
      <dgm:spPr/>
      <dgm:t>
        <a:bodyPr/>
        <a:lstStyle/>
        <a:p>
          <a:endParaRPr lang="zh-CN" altLang="en-US"/>
        </a:p>
      </dgm:t>
    </dgm:pt>
    <dgm:pt modelId="{C2FC0A85-FA05-489E-958C-9CFC8CE868C2}" type="sibTrans" cxnId="{27207319-0499-4DEE-9850-519BAADFBD4E}">
      <dgm:prSet/>
      <dgm:spPr/>
      <dgm:t>
        <a:bodyPr/>
        <a:lstStyle/>
        <a:p>
          <a:endParaRPr lang="zh-CN" altLang="en-US"/>
        </a:p>
      </dgm:t>
    </dgm:pt>
    <dgm:pt modelId="{2CAFA6D9-3837-40E7-923F-21430415CDC2}">
      <dgm:prSet phldrT="[文本]"/>
      <dgm:spPr/>
      <dgm:t>
        <a:bodyPr/>
        <a:lstStyle/>
        <a:p>
          <a:r>
            <a:rPr lang="zh-CN" altLang="en-US" dirty="0"/>
            <a:t>删除图书</a:t>
          </a:r>
        </a:p>
      </dgm:t>
    </dgm:pt>
    <dgm:pt modelId="{72B20AF4-B8C9-486F-9782-FC4BE312221C}" type="parTrans" cxnId="{31529E1E-2657-431F-8E26-6E9EFF0E9FFF}">
      <dgm:prSet/>
      <dgm:spPr/>
      <dgm:t>
        <a:bodyPr/>
        <a:lstStyle/>
        <a:p>
          <a:endParaRPr lang="zh-CN" altLang="en-US"/>
        </a:p>
      </dgm:t>
    </dgm:pt>
    <dgm:pt modelId="{7ABFD0BC-C80C-4820-91E6-33FA243F5EB3}" type="sibTrans" cxnId="{31529E1E-2657-431F-8E26-6E9EFF0E9FFF}">
      <dgm:prSet/>
      <dgm:spPr/>
      <dgm:t>
        <a:bodyPr/>
        <a:lstStyle/>
        <a:p>
          <a:endParaRPr lang="zh-CN" altLang="en-US"/>
        </a:p>
      </dgm:t>
    </dgm:pt>
    <dgm:pt modelId="{721D7D08-BFF2-4B29-A652-DFFF59FD1EDA}">
      <dgm:prSet phldrT="[文本]"/>
      <dgm:spPr/>
      <dgm:t>
        <a:bodyPr/>
        <a:lstStyle/>
        <a:p>
          <a:r>
            <a:rPr lang="zh-CN" altLang="en-US" dirty="0"/>
            <a:t>修改管理员密码</a:t>
          </a:r>
        </a:p>
      </dgm:t>
    </dgm:pt>
    <dgm:pt modelId="{886938D8-2B0E-441D-90D5-05C8CF6A4AAD}" type="parTrans" cxnId="{5E21523C-7482-4B72-807B-978241E32091}">
      <dgm:prSet/>
      <dgm:spPr/>
      <dgm:t>
        <a:bodyPr/>
        <a:lstStyle/>
        <a:p>
          <a:endParaRPr lang="zh-CN" altLang="en-US"/>
        </a:p>
      </dgm:t>
    </dgm:pt>
    <dgm:pt modelId="{1BF810F1-67AB-4C2A-A5C6-6FE0FD691CC8}" type="sibTrans" cxnId="{5E21523C-7482-4B72-807B-978241E32091}">
      <dgm:prSet/>
      <dgm:spPr/>
      <dgm:t>
        <a:bodyPr/>
        <a:lstStyle/>
        <a:p>
          <a:endParaRPr lang="zh-CN" altLang="en-US"/>
        </a:p>
      </dgm:t>
    </dgm:pt>
    <dgm:pt modelId="{1058F617-8494-420E-BE2B-83BBB0B7E127}">
      <dgm:prSet phldrT="[文本]"/>
      <dgm:spPr/>
      <dgm:t>
        <a:bodyPr/>
        <a:lstStyle/>
        <a:p>
          <a:r>
            <a:rPr lang="zh-CN" altLang="en-US" dirty="0"/>
            <a:t>退出系统</a:t>
          </a:r>
        </a:p>
      </dgm:t>
    </dgm:pt>
    <dgm:pt modelId="{5ECEE0E2-F799-4103-A3DB-9F48BA4DAC34}" type="parTrans" cxnId="{79760353-9716-4C3F-9BDA-A2AAAAD47E44}">
      <dgm:prSet/>
      <dgm:spPr/>
      <dgm:t>
        <a:bodyPr/>
        <a:lstStyle/>
        <a:p>
          <a:endParaRPr lang="zh-CN" altLang="en-US"/>
        </a:p>
      </dgm:t>
    </dgm:pt>
    <dgm:pt modelId="{450461FA-DEB5-48B6-A39F-C6A13F22A0AA}" type="sibTrans" cxnId="{79760353-9716-4C3F-9BDA-A2AAAAD47E44}">
      <dgm:prSet/>
      <dgm:spPr/>
      <dgm:t>
        <a:bodyPr/>
        <a:lstStyle/>
        <a:p>
          <a:endParaRPr lang="zh-CN" altLang="en-US"/>
        </a:p>
      </dgm:t>
    </dgm:pt>
    <dgm:pt modelId="{3EA64B4D-0EDF-46CD-B362-A9897CDC76AE}">
      <dgm:prSet phldrT="[文本]"/>
      <dgm:spPr/>
      <dgm:t>
        <a:bodyPr/>
        <a:lstStyle/>
        <a:p>
          <a:r>
            <a:rPr lang="zh-CN" altLang="en-US" dirty="0"/>
            <a:t>查看图书信息</a:t>
          </a:r>
        </a:p>
      </dgm:t>
    </dgm:pt>
    <dgm:pt modelId="{9B7B3161-169F-489E-9130-FFB1CAEEBF83}" type="parTrans" cxnId="{A6240B19-1619-4C8D-B8E8-AA89E4D261E7}">
      <dgm:prSet/>
      <dgm:spPr/>
      <dgm:t>
        <a:bodyPr/>
        <a:lstStyle/>
        <a:p>
          <a:endParaRPr lang="zh-CN" altLang="en-US"/>
        </a:p>
      </dgm:t>
    </dgm:pt>
    <dgm:pt modelId="{3D88275D-949B-4DD2-88ED-31D20D9B8931}" type="sibTrans" cxnId="{A6240B19-1619-4C8D-B8E8-AA89E4D261E7}">
      <dgm:prSet/>
      <dgm:spPr/>
      <dgm:t>
        <a:bodyPr/>
        <a:lstStyle/>
        <a:p>
          <a:endParaRPr lang="zh-CN" altLang="en-US"/>
        </a:p>
      </dgm:t>
    </dgm:pt>
    <dgm:pt modelId="{35C66E89-2571-4E89-97F9-52D3ADDA562D}">
      <dgm:prSet phldrT="[文本]"/>
      <dgm:spPr/>
      <dgm:t>
        <a:bodyPr/>
        <a:lstStyle/>
        <a:p>
          <a:r>
            <a:rPr lang="zh-CN" altLang="en-US" dirty="0"/>
            <a:t>借阅图书</a:t>
          </a:r>
        </a:p>
      </dgm:t>
    </dgm:pt>
    <dgm:pt modelId="{56C803ED-C70E-4C4F-B45B-D52CDEDC7916}" type="parTrans" cxnId="{969FBFB7-0A43-4C3B-BA1D-E48300163F4A}">
      <dgm:prSet/>
      <dgm:spPr/>
      <dgm:t>
        <a:bodyPr/>
        <a:lstStyle/>
        <a:p>
          <a:endParaRPr lang="zh-CN" altLang="en-US"/>
        </a:p>
      </dgm:t>
    </dgm:pt>
    <dgm:pt modelId="{E25EB98A-E474-428D-85F8-0FFEB4CAB69F}" type="sibTrans" cxnId="{969FBFB7-0A43-4C3B-BA1D-E48300163F4A}">
      <dgm:prSet/>
      <dgm:spPr/>
      <dgm:t>
        <a:bodyPr/>
        <a:lstStyle/>
        <a:p>
          <a:endParaRPr lang="zh-CN" altLang="en-US"/>
        </a:p>
      </dgm:t>
    </dgm:pt>
    <dgm:pt modelId="{E055BF91-B5E0-4EA9-995B-7811D878F1A9}">
      <dgm:prSet phldrT="[文本]"/>
      <dgm:spPr/>
      <dgm:t>
        <a:bodyPr/>
        <a:lstStyle/>
        <a:p>
          <a:r>
            <a:rPr lang="zh-CN" altLang="en-US" dirty="0"/>
            <a:t>退出系统</a:t>
          </a:r>
        </a:p>
      </dgm:t>
    </dgm:pt>
    <dgm:pt modelId="{EDBCC966-79A6-4926-A1D3-30B9DC603AD8}" type="parTrans" cxnId="{7982BB67-8EB6-48E5-BA33-03389AF1E23F}">
      <dgm:prSet/>
      <dgm:spPr/>
      <dgm:t>
        <a:bodyPr/>
        <a:lstStyle/>
        <a:p>
          <a:endParaRPr lang="zh-CN" altLang="en-US"/>
        </a:p>
      </dgm:t>
    </dgm:pt>
    <dgm:pt modelId="{18F1416A-6B34-4799-BD37-A6F749090CB9}" type="sibTrans" cxnId="{7982BB67-8EB6-48E5-BA33-03389AF1E23F}">
      <dgm:prSet/>
      <dgm:spPr/>
      <dgm:t>
        <a:bodyPr/>
        <a:lstStyle/>
        <a:p>
          <a:endParaRPr lang="zh-CN" altLang="en-US"/>
        </a:p>
      </dgm:t>
    </dgm:pt>
    <dgm:pt modelId="{84C90266-A192-49AF-9A19-BF3535C16866}" type="pres">
      <dgm:prSet presAssocID="{9BCFB3BB-B726-4C63-BE65-8E0C415322ED}" presName="hierChild1" presStyleCnt="0">
        <dgm:presLayoutVars>
          <dgm:orgChart val="1"/>
          <dgm:chPref val="1"/>
          <dgm:dir/>
          <dgm:animOne val="branch"/>
          <dgm:animLvl val="lvl"/>
          <dgm:resizeHandles/>
        </dgm:presLayoutVars>
      </dgm:prSet>
      <dgm:spPr/>
    </dgm:pt>
    <dgm:pt modelId="{E397FCDA-030B-413B-B420-5389ACE76CBA}" type="pres">
      <dgm:prSet presAssocID="{53BC16A3-C0B3-4D42-869A-39D239DC82B5}" presName="hierRoot1" presStyleCnt="0">
        <dgm:presLayoutVars>
          <dgm:hierBranch val="init"/>
        </dgm:presLayoutVars>
      </dgm:prSet>
      <dgm:spPr/>
    </dgm:pt>
    <dgm:pt modelId="{667853A2-54A5-427A-8C01-D3CC73CBC3AE}" type="pres">
      <dgm:prSet presAssocID="{53BC16A3-C0B3-4D42-869A-39D239DC82B5}" presName="rootComposite1" presStyleCnt="0"/>
      <dgm:spPr/>
    </dgm:pt>
    <dgm:pt modelId="{47591E64-2564-40F7-AD00-FC2C5C0BF8D9}" type="pres">
      <dgm:prSet presAssocID="{53BC16A3-C0B3-4D42-869A-39D239DC82B5}" presName="rootText1" presStyleLbl="node0" presStyleIdx="0" presStyleCnt="1">
        <dgm:presLayoutVars>
          <dgm:chPref val="3"/>
        </dgm:presLayoutVars>
      </dgm:prSet>
      <dgm:spPr/>
    </dgm:pt>
    <dgm:pt modelId="{F7812C60-FCC7-4AD5-AD34-EA3D33DCDB9A}" type="pres">
      <dgm:prSet presAssocID="{53BC16A3-C0B3-4D42-869A-39D239DC82B5}" presName="rootConnector1" presStyleLbl="node1" presStyleIdx="0" presStyleCnt="0"/>
      <dgm:spPr/>
    </dgm:pt>
    <dgm:pt modelId="{51255BAD-5D7B-4F71-9DE1-D4B6D2018FC5}" type="pres">
      <dgm:prSet presAssocID="{53BC16A3-C0B3-4D42-869A-39D239DC82B5}" presName="hierChild2" presStyleCnt="0"/>
      <dgm:spPr/>
    </dgm:pt>
    <dgm:pt modelId="{ED3D8E67-6219-4274-AB30-603A023D7EFC}" type="pres">
      <dgm:prSet presAssocID="{DF982838-D8CB-4B62-8A1C-768ADC621A9A}" presName="Name64" presStyleLbl="parChTrans1D2" presStyleIdx="0" presStyleCnt="3"/>
      <dgm:spPr/>
    </dgm:pt>
    <dgm:pt modelId="{A6F64CE9-E8B0-49A0-9583-DDB69F7C5F9C}" type="pres">
      <dgm:prSet presAssocID="{D97B821C-FFBE-4939-9E9F-18C150A5E0C0}" presName="hierRoot2" presStyleCnt="0">
        <dgm:presLayoutVars>
          <dgm:hierBranch val="init"/>
        </dgm:presLayoutVars>
      </dgm:prSet>
      <dgm:spPr/>
    </dgm:pt>
    <dgm:pt modelId="{087955ED-8E08-46D5-B21C-F69AB1E0180D}" type="pres">
      <dgm:prSet presAssocID="{D97B821C-FFBE-4939-9E9F-18C150A5E0C0}" presName="rootComposite" presStyleCnt="0"/>
      <dgm:spPr/>
    </dgm:pt>
    <dgm:pt modelId="{5B080F8E-61E5-4AE5-90C7-ABBD9AABEF85}" type="pres">
      <dgm:prSet presAssocID="{D97B821C-FFBE-4939-9E9F-18C150A5E0C0}" presName="rootText" presStyleLbl="node2" presStyleIdx="0" presStyleCnt="3" custLinFactNeighborX="39" custLinFactNeighborY="15767">
        <dgm:presLayoutVars>
          <dgm:chPref val="3"/>
        </dgm:presLayoutVars>
      </dgm:prSet>
      <dgm:spPr/>
    </dgm:pt>
    <dgm:pt modelId="{62FA8085-0954-4196-AF06-BE747AE5EF68}" type="pres">
      <dgm:prSet presAssocID="{D97B821C-FFBE-4939-9E9F-18C150A5E0C0}" presName="rootConnector" presStyleLbl="node2" presStyleIdx="0" presStyleCnt="3"/>
      <dgm:spPr/>
    </dgm:pt>
    <dgm:pt modelId="{5DC2B01A-EF84-4630-9942-593AED875398}" type="pres">
      <dgm:prSet presAssocID="{D97B821C-FFBE-4939-9E9F-18C150A5E0C0}" presName="hierChild4" presStyleCnt="0"/>
      <dgm:spPr/>
    </dgm:pt>
    <dgm:pt modelId="{8CEB751C-E11F-4C4B-8353-32B0836D15F3}" type="pres">
      <dgm:prSet presAssocID="{D095966C-A811-40B3-AE14-F9BD487BFC27}" presName="Name64" presStyleLbl="parChTrans1D3" presStyleIdx="0" presStyleCnt="9"/>
      <dgm:spPr/>
    </dgm:pt>
    <dgm:pt modelId="{7CC864D9-84EE-4583-B0DA-6494603D7C43}" type="pres">
      <dgm:prSet presAssocID="{00B26DEE-E749-4F70-8AF6-C4FEDC15B857}" presName="hierRoot2" presStyleCnt="0">
        <dgm:presLayoutVars>
          <dgm:hierBranch val="init"/>
        </dgm:presLayoutVars>
      </dgm:prSet>
      <dgm:spPr/>
    </dgm:pt>
    <dgm:pt modelId="{36EFD7D8-C0CA-4FD3-B1E0-8147423B1304}" type="pres">
      <dgm:prSet presAssocID="{00B26DEE-E749-4F70-8AF6-C4FEDC15B857}" presName="rootComposite" presStyleCnt="0"/>
      <dgm:spPr/>
    </dgm:pt>
    <dgm:pt modelId="{7424B083-266C-4F83-A6A5-12B61858F4F1}" type="pres">
      <dgm:prSet presAssocID="{00B26DEE-E749-4F70-8AF6-C4FEDC15B857}" presName="rootText" presStyleLbl="node3" presStyleIdx="0" presStyleCnt="9">
        <dgm:presLayoutVars>
          <dgm:chPref val="3"/>
        </dgm:presLayoutVars>
      </dgm:prSet>
      <dgm:spPr/>
    </dgm:pt>
    <dgm:pt modelId="{C75EC49D-12BB-44B4-B595-DAA8F0B3C02B}" type="pres">
      <dgm:prSet presAssocID="{00B26DEE-E749-4F70-8AF6-C4FEDC15B857}" presName="rootConnector" presStyleLbl="node3" presStyleIdx="0" presStyleCnt="9"/>
      <dgm:spPr/>
    </dgm:pt>
    <dgm:pt modelId="{923B70A7-364B-4E1B-AD4D-24E6700C59D8}" type="pres">
      <dgm:prSet presAssocID="{00B26DEE-E749-4F70-8AF6-C4FEDC15B857}" presName="hierChild4" presStyleCnt="0"/>
      <dgm:spPr/>
    </dgm:pt>
    <dgm:pt modelId="{3372842A-FACB-4603-BCA6-086FE24F6F66}" type="pres">
      <dgm:prSet presAssocID="{00B26DEE-E749-4F70-8AF6-C4FEDC15B857}" presName="hierChild5" presStyleCnt="0"/>
      <dgm:spPr/>
    </dgm:pt>
    <dgm:pt modelId="{0AA82D19-A0C6-4CBD-9D22-AA9B38A8BE05}" type="pres">
      <dgm:prSet presAssocID="{EAC2DF9B-0170-439F-A3A1-01D5DF23CAB0}" presName="Name64" presStyleLbl="parChTrans1D3" presStyleIdx="1" presStyleCnt="9"/>
      <dgm:spPr/>
    </dgm:pt>
    <dgm:pt modelId="{E4E26D89-481E-4326-9ADE-6D37EAACB3C9}" type="pres">
      <dgm:prSet presAssocID="{28352FC3-3BEB-4F84-A4A8-3A914F2793EC}" presName="hierRoot2" presStyleCnt="0">
        <dgm:presLayoutVars>
          <dgm:hierBranch val="init"/>
        </dgm:presLayoutVars>
      </dgm:prSet>
      <dgm:spPr/>
    </dgm:pt>
    <dgm:pt modelId="{054C1209-00E7-45BF-891F-B1C58DC7044E}" type="pres">
      <dgm:prSet presAssocID="{28352FC3-3BEB-4F84-A4A8-3A914F2793EC}" presName="rootComposite" presStyleCnt="0"/>
      <dgm:spPr/>
    </dgm:pt>
    <dgm:pt modelId="{323B0D64-8315-4864-A814-98A6A491DF8D}" type="pres">
      <dgm:prSet presAssocID="{28352FC3-3BEB-4F84-A4A8-3A914F2793EC}" presName="rootText" presStyleLbl="node3" presStyleIdx="1" presStyleCnt="9">
        <dgm:presLayoutVars>
          <dgm:chPref val="3"/>
        </dgm:presLayoutVars>
      </dgm:prSet>
      <dgm:spPr/>
    </dgm:pt>
    <dgm:pt modelId="{68906FDC-2D46-477A-B2E6-E03AB3F0A51C}" type="pres">
      <dgm:prSet presAssocID="{28352FC3-3BEB-4F84-A4A8-3A914F2793EC}" presName="rootConnector" presStyleLbl="node3" presStyleIdx="1" presStyleCnt="9"/>
      <dgm:spPr/>
    </dgm:pt>
    <dgm:pt modelId="{3A2FAB74-FB7A-4136-A7C8-BD9D58BDE631}" type="pres">
      <dgm:prSet presAssocID="{28352FC3-3BEB-4F84-A4A8-3A914F2793EC}" presName="hierChild4" presStyleCnt="0"/>
      <dgm:spPr/>
    </dgm:pt>
    <dgm:pt modelId="{EA471A06-703D-4849-8D71-1390C9FAF348}" type="pres">
      <dgm:prSet presAssocID="{28352FC3-3BEB-4F84-A4A8-3A914F2793EC}" presName="hierChild5" presStyleCnt="0"/>
      <dgm:spPr/>
    </dgm:pt>
    <dgm:pt modelId="{3ED02022-3AB9-43C1-B122-4AC2112B3ECD}" type="pres">
      <dgm:prSet presAssocID="{65678C7E-3845-4EE9-A025-4A9E87D4F2D6}" presName="Name64" presStyleLbl="parChTrans1D3" presStyleIdx="2" presStyleCnt="9"/>
      <dgm:spPr/>
    </dgm:pt>
    <dgm:pt modelId="{C37B5078-4670-4297-B42D-DE9EDC79CDC6}" type="pres">
      <dgm:prSet presAssocID="{7DC9606F-911F-4FD2-8ACD-524E8B63ED4F}" presName="hierRoot2" presStyleCnt="0">
        <dgm:presLayoutVars>
          <dgm:hierBranch val="init"/>
        </dgm:presLayoutVars>
      </dgm:prSet>
      <dgm:spPr/>
    </dgm:pt>
    <dgm:pt modelId="{E1837750-DD36-4D07-B407-49589C0D4C08}" type="pres">
      <dgm:prSet presAssocID="{7DC9606F-911F-4FD2-8ACD-524E8B63ED4F}" presName="rootComposite" presStyleCnt="0"/>
      <dgm:spPr/>
    </dgm:pt>
    <dgm:pt modelId="{3893DBB6-5973-4271-A2DF-1AF136B3C79C}" type="pres">
      <dgm:prSet presAssocID="{7DC9606F-911F-4FD2-8ACD-524E8B63ED4F}" presName="rootText" presStyleLbl="node3" presStyleIdx="2" presStyleCnt="9">
        <dgm:presLayoutVars>
          <dgm:chPref val="3"/>
        </dgm:presLayoutVars>
      </dgm:prSet>
      <dgm:spPr/>
    </dgm:pt>
    <dgm:pt modelId="{0896324A-1273-48D2-85FD-00D9239A5C53}" type="pres">
      <dgm:prSet presAssocID="{7DC9606F-911F-4FD2-8ACD-524E8B63ED4F}" presName="rootConnector" presStyleLbl="node3" presStyleIdx="2" presStyleCnt="9"/>
      <dgm:spPr/>
    </dgm:pt>
    <dgm:pt modelId="{AA70B360-1A01-42DD-86B6-A9B84CCE7913}" type="pres">
      <dgm:prSet presAssocID="{7DC9606F-911F-4FD2-8ACD-524E8B63ED4F}" presName="hierChild4" presStyleCnt="0"/>
      <dgm:spPr/>
    </dgm:pt>
    <dgm:pt modelId="{0A713D6F-7BA7-4A2B-B243-658B71092DAA}" type="pres">
      <dgm:prSet presAssocID="{7DC9606F-911F-4FD2-8ACD-524E8B63ED4F}" presName="hierChild5" presStyleCnt="0"/>
      <dgm:spPr/>
    </dgm:pt>
    <dgm:pt modelId="{6D37B2D9-9D37-44F2-8A34-033CE65857E4}" type="pres">
      <dgm:prSet presAssocID="{72B20AF4-B8C9-486F-9782-FC4BE312221C}" presName="Name64" presStyleLbl="parChTrans1D3" presStyleIdx="3" presStyleCnt="9"/>
      <dgm:spPr/>
    </dgm:pt>
    <dgm:pt modelId="{933986C4-3C51-4957-ACB8-9E70638B7874}" type="pres">
      <dgm:prSet presAssocID="{2CAFA6D9-3837-40E7-923F-21430415CDC2}" presName="hierRoot2" presStyleCnt="0">
        <dgm:presLayoutVars>
          <dgm:hierBranch val="init"/>
        </dgm:presLayoutVars>
      </dgm:prSet>
      <dgm:spPr/>
    </dgm:pt>
    <dgm:pt modelId="{5E50782D-6EBF-4684-8406-813F8528F20E}" type="pres">
      <dgm:prSet presAssocID="{2CAFA6D9-3837-40E7-923F-21430415CDC2}" presName="rootComposite" presStyleCnt="0"/>
      <dgm:spPr/>
    </dgm:pt>
    <dgm:pt modelId="{D7C2185D-D13A-4581-BDFA-2E50B0FADD59}" type="pres">
      <dgm:prSet presAssocID="{2CAFA6D9-3837-40E7-923F-21430415CDC2}" presName="rootText" presStyleLbl="node3" presStyleIdx="3" presStyleCnt="9">
        <dgm:presLayoutVars>
          <dgm:chPref val="3"/>
        </dgm:presLayoutVars>
      </dgm:prSet>
      <dgm:spPr/>
    </dgm:pt>
    <dgm:pt modelId="{C3E1398A-F20D-42FB-BB9E-8B47F87CA353}" type="pres">
      <dgm:prSet presAssocID="{2CAFA6D9-3837-40E7-923F-21430415CDC2}" presName="rootConnector" presStyleLbl="node3" presStyleIdx="3" presStyleCnt="9"/>
      <dgm:spPr/>
    </dgm:pt>
    <dgm:pt modelId="{31117653-F4DF-4B75-B045-7C774D21BA32}" type="pres">
      <dgm:prSet presAssocID="{2CAFA6D9-3837-40E7-923F-21430415CDC2}" presName="hierChild4" presStyleCnt="0"/>
      <dgm:spPr/>
    </dgm:pt>
    <dgm:pt modelId="{F6420DD5-44FC-4212-98FF-DD7A21BE2092}" type="pres">
      <dgm:prSet presAssocID="{2CAFA6D9-3837-40E7-923F-21430415CDC2}" presName="hierChild5" presStyleCnt="0"/>
      <dgm:spPr/>
    </dgm:pt>
    <dgm:pt modelId="{2C72F591-704B-4992-BEDF-28CADD95DA08}" type="pres">
      <dgm:prSet presAssocID="{886938D8-2B0E-441D-90D5-05C8CF6A4AAD}" presName="Name64" presStyleLbl="parChTrans1D3" presStyleIdx="4" presStyleCnt="9"/>
      <dgm:spPr/>
    </dgm:pt>
    <dgm:pt modelId="{7320A344-E79F-468F-B193-3DC41BFE6F2B}" type="pres">
      <dgm:prSet presAssocID="{721D7D08-BFF2-4B29-A652-DFFF59FD1EDA}" presName="hierRoot2" presStyleCnt="0">
        <dgm:presLayoutVars>
          <dgm:hierBranch val="init"/>
        </dgm:presLayoutVars>
      </dgm:prSet>
      <dgm:spPr/>
    </dgm:pt>
    <dgm:pt modelId="{09BFF2AB-94CE-4EC1-8915-DC0B8D13385D}" type="pres">
      <dgm:prSet presAssocID="{721D7D08-BFF2-4B29-A652-DFFF59FD1EDA}" presName="rootComposite" presStyleCnt="0"/>
      <dgm:spPr/>
    </dgm:pt>
    <dgm:pt modelId="{8D0C5668-1564-4F2D-9F4F-2FA8B70A50C5}" type="pres">
      <dgm:prSet presAssocID="{721D7D08-BFF2-4B29-A652-DFFF59FD1EDA}" presName="rootText" presStyleLbl="node3" presStyleIdx="4" presStyleCnt="9">
        <dgm:presLayoutVars>
          <dgm:chPref val="3"/>
        </dgm:presLayoutVars>
      </dgm:prSet>
      <dgm:spPr/>
    </dgm:pt>
    <dgm:pt modelId="{A34A45BB-9B84-4BB9-9A6B-BBBA3FB23B94}" type="pres">
      <dgm:prSet presAssocID="{721D7D08-BFF2-4B29-A652-DFFF59FD1EDA}" presName="rootConnector" presStyleLbl="node3" presStyleIdx="4" presStyleCnt="9"/>
      <dgm:spPr/>
    </dgm:pt>
    <dgm:pt modelId="{0076BFB4-45EC-4503-9611-D1E97566FA1B}" type="pres">
      <dgm:prSet presAssocID="{721D7D08-BFF2-4B29-A652-DFFF59FD1EDA}" presName="hierChild4" presStyleCnt="0"/>
      <dgm:spPr/>
    </dgm:pt>
    <dgm:pt modelId="{8CD9AC91-22B4-406A-A7AF-1EB17663E456}" type="pres">
      <dgm:prSet presAssocID="{721D7D08-BFF2-4B29-A652-DFFF59FD1EDA}" presName="hierChild5" presStyleCnt="0"/>
      <dgm:spPr/>
    </dgm:pt>
    <dgm:pt modelId="{149E80F8-C267-498C-801E-FE7BF2575A0C}" type="pres">
      <dgm:prSet presAssocID="{5ECEE0E2-F799-4103-A3DB-9F48BA4DAC34}" presName="Name64" presStyleLbl="parChTrans1D3" presStyleIdx="5" presStyleCnt="9"/>
      <dgm:spPr/>
    </dgm:pt>
    <dgm:pt modelId="{F58EEE8D-5A32-451B-B0B4-6740D0956B0D}" type="pres">
      <dgm:prSet presAssocID="{1058F617-8494-420E-BE2B-83BBB0B7E127}" presName="hierRoot2" presStyleCnt="0">
        <dgm:presLayoutVars>
          <dgm:hierBranch val="init"/>
        </dgm:presLayoutVars>
      </dgm:prSet>
      <dgm:spPr/>
    </dgm:pt>
    <dgm:pt modelId="{C03F602E-5118-4E0F-8B37-44DD4477E65A}" type="pres">
      <dgm:prSet presAssocID="{1058F617-8494-420E-BE2B-83BBB0B7E127}" presName="rootComposite" presStyleCnt="0"/>
      <dgm:spPr/>
    </dgm:pt>
    <dgm:pt modelId="{782D43BD-A53F-42B9-8E94-7E1257A1BD95}" type="pres">
      <dgm:prSet presAssocID="{1058F617-8494-420E-BE2B-83BBB0B7E127}" presName="rootText" presStyleLbl="node3" presStyleIdx="5" presStyleCnt="9">
        <dgm:presLayoutVars>
          <dgm:chPref val="3"/>
        </dgm:presLayoutVars>
      </dgm:prSet>
      <dgm:spPr/>
    </dgm:pt>
    <dgm:pt modelId="{808D0CBA-9AAF-4B4C-AB4C-E039C9FC24E3}" type="pres">
      <dgm:prSet presAssocID="{1058F617-8494-420E-BE2B-83BBB0B7E127}" presName="rootConnector" presStyleLbl="node3" presStyleIdx="5" presStyleCnt="9"/>
      <dgm:spPr/>
    </dgm:pt>
    <dgm:pt modelId="{EEB6CD2F-BED8-4FF3-8DFD-E8323B6163A7}" type="pres">
      <dgm:prSet presAssocID="{1058F617-8494-420E-BE2B-83BBB0B7E127}" presName="hierChild4" presStyleCnt="0"/>
      <dgm:spPr/>
    </dgm:pt>
    <dgm:pt modelId="{B37A9DA3-E2ED-43D1-8802-F2058A81DAA9}" type="pres">
      <dgm:prSet presAssocID="{1058F617-8494-420E-BE2B-83BBB0B7E127}" presName="hierChild5" presStyleCnt="0"/>
      <dgm:spPr/>
    </dgm:pt>
    <dgm:pt modelId="{DFD4C115-D66B-4E0B-BF1E-B0522566782D}" type="pres">
      <dgm:prSet presAssocID="{D97B821C-FFBE-4939-9E9F-18C150A5E0C0}" presName="hierChild5" presStyleCnt="0"/>
      <dgm:spPr/>
    </dgm:pt>
    <dgm:pt modelId="{CA20CA85-DB8F-42DE-908C-14D50E5B9715}" type="pres">
      <dgm:prSet presAssocID="{720C43B2-3EE2-4F83-A2E8-CBD5560D8EA0}" presName="Name64" presStyleLbl="parChTrans1D2" presStyleIdx="1" presStyleCnt="3"/>
      <dgm:spPr/>
    </dgm:pt>
    <dgm:pt modelId="{2BE98199-3563-4B90-A9F8-FDC4517CF21B}" type="pres">
      <dgm:prSet presAssocID="{751A6A29-1EFC-484E-ADB3-01FAD3841930}" presName="hierRoot2" presStyleCnt="0">
        <dgm:presLayoutVars>
          <dgm:hierBranch val="init"/>
        </dgm:presLayoutVars>
      </dgm:prSet>
      <dgm:spPr/>
    </dgm:pt>
    <dgm:pt modelId="{5CBEEB38-269C-4DEE-9AF5-6C2D94E6E467}" type="pres">
      <dgm:prSet presAssocID="{751A6A29-1EFC-484E-ADB3-01FAD3841930}" presName="rootComposite" presStyleCnt="0"/>
      <dgm:spPr/>
    </dgm:pt>
    <dgm:pt modelId="{D45293AE-5F73-47CA-BC41-054AB9F283B0}" type="pres">
      <dgm:prSet presAssocID="{751A6A29-1EFC-484E-ADB3-01FAD3841930}" presName="rootText" presStyleLbl="node2" presStyleIdx="1" presStyleCnt="3">
        <dgm:presLayoutVars>
          <dgm:chPref val="3"/>
        </dgm:presLayoutVars>
      </dgm:prSet>
      <dgm:spPr/>
    </dgm:pt>
    <dgm:pt modelId="{01154CD3-E7F1-4946-8854-AD111D209D7F}" type="pres">
      <dgm:prSet presAssocID="{751A6A29-1EFC-484E-ADB3-01FAD3841930}" presName="rootConnector" presStyleLbl="node2" presStyleIdx="1" presStyleCnt="3"/>
      <dgm:spPr/>
    </dgm:pt>
    <dgm:pt modelId="{CF536322-403B-4E3C-B848-66A10B0C1915}" type="pres">
      <dgm:prSet presAssocID="{751A6A29-1EFC-484E-ADB3-01FAD3841930}" presName="hierChild4" presStyleCnt="0"/>
      <dgm:spPr/>
    </dgm:pt>
    <dgm:pt modelId="{09D4B33A-876D-406F-ADFC-E04CAD8B96D8}" type="pres">
      <dgm:prSet presAssocID="{9B7B3161-169F-489E-9130-FFB1CAEEBF83}" presName="Name64" presStyleLbl="parChTrans1D3" presStyleIdx="6" presStyleCnt="9"/>
      <dgm:spPr/>
    </dgm:pt>
    <dgm:pt modelId="{C61DAB86-CA1A-4872-9EED-DE0AFB3D9C6B}" type="pres">
      <dgm:prSet presAssocID="{3EA64B4D-0EDF-46CD-B362-A9897CDC76AE}" presName="hierRoot2" presStyleCnt="0">
        <dgm:presLayoutVars>
          <dgm:hierBranch val="init"/>
        </dgm:presLayoutVars>
      </dgm:prSet>
      <dgm:spPr/>
    </dgm:pt>
    <dgm:pt modelId="{AE7E9CA6-BA89-497A-BEA9-8660DDF0DAEE}" type="pres">
      <dgm:prSet presAssocID="{3EA64B4D-0EDF-46CD-B362-A9897CDC76AE}" presName="rootComposite" presStyleCnt="0"/>
      <dgm:spPr/>
    </dgm:pt>
    <dgm:pt modelId="{681EF6BC-F774-43CB-A215-BED2A6AD491E}" type="pres">
      <dgm:prSet presAssocID="{3EA64B4D-0EDF-46CD-B362-A9897CDC76AE}" presName="rootText" presStyleLbl="node3" presStyleIdx="6" presStyleCnt="9">
        <dgm:presLayoutVars>
          <dgm:chPref val="3"/>
        </dgm:presLayoutVars>
      </dgm:prSet>
      <dgm:spPr/>
    </dgm:pt>
    <dgm:pt modelId="{D7B707E1-23A5-4820-837D-62B8696BF722}" type="pres">
      <dgm:prSet presAssocID="{3EA64B4D-0EDF-46CD-B362-A9897CDC76AE}" presName="rootConnector" presStyleLbl="node3" presStyleIdx="6" presStyleCnt="9"/>
      <dgm:spPr/>
    </dgm:pt>
    <dgm:pt modelId="{C3BF8FDF-89DC-42F3-A3B1-EFC816C11CB4}" type="pres">
      <dgm:prSet presAssocID="{3EA64B4D-0EDF-46CD-B362-A9897CDC76AE}" presName="hierChild4" presStyleCnt="0"/>
      <dgm:spPr/>
    </dgm:pt>
    <dgm:pt modelId="{AE1A7841-C4E8-46F9-83D1-C66198FE843F}" type="pres">
      <dgm:prSet presAssocID="{3EA64B4D-0EDF-46CD-B362-A9897CDC76AE}" presName="hierChild5" presStyleCnt="0"/>
      <dgm:spPr/>
    </dgm:pt>
    <dgm:pt modelId="{A0C77783-3FAA-4FE9-8A27-50DF84471F67}" type="pres">
      <dgm:prSet presAssocID="{56C803ED-C70E-4C4F-B45B-D52CDEDC7916}" presName="Name64" presStyleLbl="parChTrans1D3" presStyleIdx="7" presStyleCnt="9"/>
      <dgm:spPr/>
    </dgm:pt>
    <dgm:pt modelId="{8DB6C2C3-5D4E-4AA6-9991-87B3B8AE0155}" type="pres">
      <dgm:prSet presAssocID="{35C66E89-2571-4E89-97F9-52D3ADDA562D}" presName="hierRoot2" presStyleCnt="0">
        <dgm:presLayoutVars>
          <dgm:hierBranch val="init"/>
        </dgm:presLayoutVars>
      </dgm:prSet>
      <dgm:spPr/>
    </dgm:pt>
    <dgm:pt modelId="{DB776EDC-041E-4C17-AFE1-E1054D9CEAC8}" type="pres">
      <dgm:prSet presAssocID="{35C66E89-2571-4E89-97F9-52D3ADDA562D}" presName="rootComposite" presStyleCnt="0"/>
      <dgm:spPr/>
    </dgm:pt>
    <dgm:pt modelId="{63FFC58C-9095-4122-9FFA-411D311DC7B9}" type="pres">
      <dgm:prSet presAssocID="{35C66E89-2571-4E89-97F9-52D3ADDA562D}" presName="rootText" presStyleLbl="node3" presStyleIdx="7" presStyleCnt="9">
        <dgm:presLayoutVars>
          <dgm:chPref val="3"/>
        </dgm:presLayoutVars>
      </dgm:prSet>
      <dgm:spPr/>
    </dgm:pt>
    <dgm:pt modelId="{1155F2C8-85B5-4003-9C0D-34EAF3FD63BB}" type="pres">
      <dgm:prSet presAssocID="{35C66E89-2571-4E89-97F9-52D3ADDA562D}" presName="rootConnector" presStyleLbl="node3" presStyleIdx="7" presStyleCnt="9"/>
      <dgm:spPr/>
    </dgm:pt>
    <dgm:pt modelId="{42A7A995-3F68-4ECA-BDCC-90ECA05D087F}" type="pres">
      <dgm:prSet presAssocID="{35C66E89-2571-4E89-97F9-52D3ADDA562D}" presName="hierChild4" presStyleCnt="0"/>
      <dgm:spPr/>
    </dgm:pt>
    <dgm:pt modelId="{D72BF6CA-E213-4755-B6C3-ED021F8BC875}" type="pres">
      <dgm:prSet presAssocID="{35C66E89-2571-4E89-97F9-52D3ADDA562D}" presName="hierChild5" presStyleCnt="0"/>
      <dgm:spPr/>
    </dgm:pt>
    <dgm:pt modelId="{D21DF495-08DE-4A66-8C4A-80A186070F5A}" type="pres">
      <dgm:prSet presAssocID="{EDBCC966-79A6-4926-A1D3-30B9DC603AD8}" presName="Name64" presStyleLbl="parChTrans1D3" presStyleIdx="8" presStyleCnt="9"/>
      <dgm:spPr/>
    </dgm:pt>
    <dgm:pt modelId="{8B54D96E-7898-42C8-A85B-78C4D7A280A5}" type="pres">
      <dgm:prSet presAssocID="{E055BF91-B5E0-4EA9-995B-7811D878F1A9}" presName="hierRoot2" presStyleCnt="0">
        <dgm:presLayoutVars>
          <dgm:hierBranch val="init"/>
        </dgm:presLayoutVars>
      </dgm:prSet>
      <dgm:spPr/>
    </dgm:pt>
    <dgm:pt modelId="{5F871C5F-148F-4BBF-AC58-D57B02E2BCF8}" type="pres">
      <dgm:prSet presAssocID="{E055BF91-B5E0-4EA9-995B-7811D878F1A9}" presName="rootComposite" presStyleCnt="0"/>
      <dgm:spPr/>
    </dgm:pt>
    <dgm:pt modelId="{6F29D244-9899-448D-BF61-ECE0608378A6}" type="pres">
      <dgm:prSet presAssocID="{E055BF91-B5E0-4EA9-995B-7811D878F1A9}" presName="rootText" presStyleLbl="node3" presStyleIdx="8" presStyleCnt="9">
        <dgm:presLayoutVars>
          <dgm:chPref val="3"/>
        </dgm:presLayoutVars>
      </dgm:prSet>
      <dgm:spPr/>
    </dgm:pt>
    <dgm:pt modelId="{6FE117E3-0C57-4B0C-B579-CF389D92E241}" type="pres">
      <dgm:prSet presAssocID="{E055BF91-B5E0-4EA9-995B-7811D878F1A9}" presName="rootConnector" presStyleLbl="node3" presStyleIdx="8" presStyleCnt="9"/>
      <dgm:spPr/>
    </dgm:pt>
    <dgm:pt modelId="{6D311E19-2471-4BA2-9813-1EDFDB17BD79}" type="pres">
      <dgm:prSet presAssocID="{E055BF91-B5E0-4EA9-995B-7811D878F1A9}" presName="hierChild4" presStyleCnt="0"/>
      <dgm:spPr/>
    </dgm:pt>
    <dgm:pt modelId="{65A9F4BD-1162-4655-B9FA-3AE618C08778}" type="pres">
      <dgm:prSet presAssocID="{E055BF91-B5E0-4EA9-995B-7811D878F1A9}" presName="hierChild5" presStyleCnt="0"/>
      <dgm:spPr/>
    </dgm:pt>
    <dgm:pt modelId="{CE6F7929-5E04-4F48-A962-022F8F3C37D1}" type="pres">
      <dgm:prSet presAssocID="{751A6A29-1EFC-484E-ADB3-01FAD3841930}" presName="hierChild5" presStyleCnt="0"/>
      <dgm:spPr/>
    </dgm:pt>
    <dgm:pt modelId="{23DF9D72-A979-430B-BA02-7EE7B2AA8816}" type="pres">
      <dgm:prSet presAssocID="{ED3C4229-62F1-46D2-B15F-1B016F497E77}" presName="Name64" presStyleLbl="parChTrans1D2" presStyleIdx="2" presStyleCnt="3"/>
      <dgm:spPr/>
    </dgm:pt>
    <dgm:pt modelId="{77DCAB20-2ECA-4376-9A80-D23650B1BC45}" type="pres">
      <dgm:prSet presAssocID="{B57757D8-0CC1-412E-A750-22E7AC780667}" presName="hierRoot2" presStyleCnt="0">
        <dgm:presLayoutVars>
          <dgm:hierBranch val="init"/>
        </dgm:presLayoutVars>
      </dgm:prSet>
      <dgm:spPr/>
    </dgm:pt>
    <dgm:pt modelId="{C591AA95-33D3-4086-A49D-3CA9CEFE82AC}" type="pres">
      <dgm:prSet presAssocID="{B57757D8-0CC1-412E-A750-22E7AC780667}" presName="rootComposite" presStyleCnt="0"/>
      <dgm:spPr/>
    </dgm:pt>
    <dgm:pt modelId="{04FE398C-2275-41D0-A3AB-4D9952170CF2}" type="pres">
      <dgm:prSet presAssocID="{B57757D8-0CC1-412E-A750-22E7AC780667}" presName="rootText" presStyleLbl="node2" presStyleIdx="2" presStyleCnt="3">
        <dgm:presLayoutVars>
          <dgm:chPref val="3"/>
        </dgm:presLayoutVars>
      </dgm:prSet>
      <dgm:spPr/>
    </dgm:pt>
    <dgm:pt modelId="{DAAF0E43-91AE-4FEA-A832-F9F0295B8694}" type="pres">
      <dgm:prSet presAssocID="{B57757D8-0CC1-412E-A750-22E7AC780667}" presName="rootConnector" presStyleLbl="node2" presStyleIdx="2" presStyleCnt="3"/>
      <dgm:spPr/>
    </dgm:pt>
    <dgm:pt modelId="{6E4D7D74-0345-4BB8-987A-A51913434E33}" type="pres">
      <dgm:prSet presAssocID="{B57757D8-0CC1-412E-A750-22E7AC780667}" presName="hierChild4" presStyleCnt="0"/>
      <dgm:spPr/>
    </dgm:pt>
    <dgm:pt modelId="{8AA7AC86-4E60-43B6-ACA2-737F6A339875}" type="pres">
      <dgm:prSet presAssocID="{B57757D8-0CC1-412E-A750-22E7AC780667}" presName="hierChild5" presStyleCnt="0"/>
      <dgm:spPr/>
    </dgm:pt>
    <dgm:pt modelId="{2614C420-7F0A-47FE-B97B-6866D83D35B2}" type="pres">
      <dgm:prSet presAssocID="{53BC16A3-C0B3-4D42-869A-39D239DC82B5}" presName="hierChild3" presStyleCnt="0"/>
      <dgm:spPr/>
    </dgm:pt>
  </dgm:ptLst>
  <dgm:cxnLst>
    <dgm:cxn modelId="{86CA4801-C6D7-44BE-A52E-330AB724634B}" type="presOf" srcId="{53BC16A3-C0B3-4D42-869A-39D239DC82B5}" destId="{F7812C60-FCC7-4AD5-AD34-EA3D33DCDB9A}" srcOrd="1" destOrd="0" presId="urn:microsoft.com/office/officeart/2009/3/layout/HorizontalOrganizationChart#1"/>
    <dgm:cxn modelId="{79AD9504-7BA5-4D67-90D2-A040F7657EDC}" type="presOf" srcId="{65678C7E-3845-4EE9-A025-4A9E87D4F2D6}" destId="{3ED02022-3AB9-43C1-B122-4AC2112B3ECD}" srcOrd="0" destOrd="0" presId="urn:microsoft.com/office/officeart/2009/3/layout/HorizontalOrganizationChart#1"/>
    <dgm:cxn modelId="{3007DA07-D345-4B10-886D-AC217F14D918}" srcId="{53BC16A3-C0B3-4D42-869A-39D239DC82B5}" destId="{751A6A29-1EFC-484E-ADB3-01FAD3841930}" srcOrd="1" destOrd="0" parTransId="{720C43B2-3EE2-4F83-A2E8-CBD5560D8EA0}" sibTransId="{BC7DAC21-7CA9-4581-AC84-982D8BBCB7D8}"/>
    <dgm:cxn modelId="{4AC4880D-94DE-4A7B-BDD1-F10E09C648FB}" type="presOf" srcId="{00B26DEE-E749-4F70-8AF6-C4FEDC15B857}" destId="{C75EC49D-12BB-44B4-B595-DAA8F0B3C02B}" srcOrd="1" destOrd="0" presId="urn:microsoft.com/office/officeart/2009/3/layout/HorizontalOrganizationChart#1"/>
    <dgm:cxn modelId="{62D82810-6A1F-4339-8FC4-550AF6BA417C}" type="presOf" srcId="{1058F617-8494-420E-BE2B-83BBB0B7E127}" destId="{808D0CBA-9AAF-4B4C-AB4C-E039C9FC24E3}" srcOrd="1" destOrd="0" presId="urn:microsoft.com/office/officeart/2009/3/layout/HorizontalOrganizationChart#1"/>
    <dgm:cxn modelId="{2058DA13-5096-4807-B10C-260693A9C8AB}" type="presOf" srcId="{9BCFB3BB-B726-4C63-BE65-8E0C415322ED}" destId="{84C90266-A192-49AF-9A19-BF3535C16866}" srcOrd="0" destOrd="0" presId="urn:microsoft.com/office/officeart/2009/3/layout/HorizontalOrganizationChart#1"/>
    <dgm:cxn modelId="{A6240B19-1619-4C8D-B8E8-AA89E4D261E7}" srcId="{751A6A29-1EFC-484E-ADB3-01FAD3841930}" destId="{3EA64B4D-0EDF-46CD-B362-A9897CDC76AE}" srcOrd="0" destOrd="0" parTransId="{9B7B3161-169F-489E-9130-FFB1CAEEBF83}" sibTransId="{3D88275D-949B-4DD2-88ED-31D20D9B8931}"/>
    <dgm:cxn modelId="{27207319-0499-4DEE-9850-519BAADFBD4E}" srcId="{D97B821C-FFBE-4939-9E9F-18C150A5E0C0}" destId="{7DC9606F-911F-4FD2-8ACD-524E8B63ED4F}" srcOrd="2" destOrd="0" parTransId="{65678C7E-3845-4EE9-A025-4A9E87D4F2D6}" sibTransId="{C2FC0A85-FA05-489E-958C-9CFC8CE868C2}"/>
    <dgm:cxn modelId="{E2D2271C-E0B4-41FB-9600-DDA6AE89688F}" srcId="{53BC16A3-C0B3-4D42-869A-39D239DC82B5}" destId="{B57757D8-0CC1-412E-A750-22E7AC780667}" srcOrd="2" destOrd="0" parTransId="{ED3C4229-62F1-46D2-B15F-1B016F497E77}" sibTransId="{2C2FBE7F-98C0-4FC8-8218-28BFDAA94C9E}"/>
    <dgm:cxn modelId="{31529E1E-2657-431F-8E26-6E9EFF0E9FFF}" srcId="{D97B821C-FFBE-4939-9E9F-18C150A5E0C0}" destId="{2CAFA6D9-3837-40E7-923F-21430415CDC2}" srcOrd="3" destOrd="0" parTransId="{72B20AF4-B8C9-486F-9782-FC4BE312221C}" sibTransId="{7ABFD0BC-C80C-4820-91E6-33FA243F5EB3}"/>
    <dgm:cxn modelId="{1B013B25-97EA-4217-9B7A-FB4221369155}" type="presOf" srcId="{EDBCC966-79A6-4926-A1D3-30B9DC603AD8}" destId="{D21DF495-08DE-4A66-8C4A-80A186070F5A}" srcOrd="0" destOrd="0" presId="urn:microsoft.com/office/officeart/2009/3/layout/HorizontalOrganizationChart#1"/>
    <dgm:cxn modelId="{61257426-B8DD-47B2-9CF3-543FBDDB469B}" type="presOf" srcId="{721D7D08-BFF2-4B29-A652-DFFF59FD1EDA}" destId="{8D0C5668-1564-4F2D-9F4F-2FA8B70A50C5}" srcOrd="0" destOrd="0" presId="urn:microsoft.com/office/officeart/2009/3/layout/HorizontalOrganizationChart#1"/>
    <dgm:cxn modelId="{951DE528-A6A3-475D-B4E0-6F31A1F5FF24}" type="presOf" srcId="{D97B821C-FFBE-4939-9E9F-18C150A5E0C0}" destId="{62FA8085-0954-4196-AF06-BE747AE5EF68}" srcOrd="1" destOrd="0" presId="urn:microsoft.com/office/officeart/2009/3/layout/HorizontalOrganizationChart#1"/>
    <dgm:cxn modelId="{6F17B629-6527-4B66-9F18-5F474B1E8916}" type="presOf" srcId="{751A6A29-1EFC-484E-ADB3-01FAD3841930}" destId="{D45293AE-5F73-47CA-BC41-054AB9F283B0}" srcOrd="0" destOrd="0" presId="urn:microsoft.com/office/officeart/2009/3/layout/HorizontalOrganizationChart#1"/>
    <dgm:cxn modelId="{EEE22C37-B168-4A18-BEA8-BFAB96489538}" type="presOf" srcId="{28352FC3-3BEB-4F84-A4A8-3A914F2793EC}" destId="{68906FDC-2D46-477A-B2E6-E03AB3F0A51C}" srcOrd="1" destOrd="0" presId="urn:microsoft.com/office/officeart/2009/3/layout/HorizontalOrganizationChart#1"/>
    <dgm:cxn modelId="{5E21523C-7482-4B72-807B-978241E32091}" srcId="{D97B821C-FFBE-4939-9E9F-18C150A5E0C0}" destId="{721D7D08-BFF2-4B29-A652-DFFF59FD1EDA}" srcOrd="4" destOrd="0" parTransId="{886938D8-2B0E-441D-90D5-05C8CF6A4AAD}" sibTransId="{1BF810F1-67AB-4C2A-A5C6-6FE0FD691CC8}"/>
    <dgm:cxn modelId="{9A81503D-D551-4BA4-9337-93CF8C06878A}" type="presOf" srcId="{886938D8-2B0E-441D-90D5-05C8CF6A4AAD}" destId="{2C72F591-704B-4992-BEDF-28CADD95DA08}" srcOrd="0" destOrd="0" presId="urn:microsoft.com/office/officeart/2009/3/layout/HorizontalOrganizationChart#1"/>
    <dgm:cxn modelId="{55A2F040-ACC6-4D11-8714-063F003C468D}" srcId="{D97B821C-FFBE-4939-9E9F-18C150A5E0C0}" destId="{28352FC3-3BEB-4F84-A4A8-3A914F2793EC}" srcOrd="1" destOrd="0" parTransId="{EAC2DF9B-0170-439F-A3A1-01D5DF23CAB0}" sibTransId="{1F469A01-F1B5-4175-976A-36AF901A6AFF}"/>
    <dgm:cxn modelId="{DAA41C61-A9E8-4BC3-82F2-466BF7C24D64}" srcId="{53BC16A3-C0B3-4D42-869A-39D239DC82B5}" destId="{D97B821C-FFBE-4939-9E9F-18C150A5E0C0}" srcOrd="0" destOrd="0" parTransId="{DF982838-D8CB-4B62-8A1C-768ADC621A9A}" sibTransId="{5CB26201-9751-4B3A-BAA8-02D2E4D6F411}"/>
    <dgm:cxn modelId="{C6A72542-CB44-4315-B70A-268FD2B76235}" type="presOf" srcId="{ED3C4229-62F1-46D2-B15F-1B016F497E77}" destId="{23DF9D72-A979-430B-BA02-7EE7B2AA8816}" srcOrd="0" destOrd="0" presId="urn:microsoft.com/office/officeart/2009/3/layout/HorizontalOrganizationChart#1"/>
    <dgm:cxn modelId="{3174E662-8193-49A3-B887-6BF2D5839D4A}" type="presOf" srcId="{00B26DEE-E749-4F70-8AF6-C4FEDC15B857}" destId="{7424B083-266C-4F83-A6A5-12B61858F4F1}" srcOrd="0" destOrd="0" presId="urn:microsoft.com/office/officeart/2009/3/layout/HorizontalOrganizationChart#1"/>
    <dgm:cxn modelId="{776C1063-773F-48A1-B139-767C16AF7A05}" type="presOf" srcId="{53BC16A3-C0B3-4D42-869A-39D239DC82B5}" destId="{47591E64-2564-40F7-AD00-FC2C5C0BF8D9}" srcOrd="0" destOrd="0" presId="urn:microsoft.com/office/officeart/2009/3/layout/HorizontalOrganizationChart#1"/>
    <dgm:cxn modelId="{A3649444-EAF9-4A3E-9C31-D4CB4DFCD5B8}" type="presOf" srcId="{720C43B2-3EE2-4F83-A2E8-CBD5560D8EA0}" destId="{CA20CA85-DB8F-42DE-908C-14D50E5B9715}" srcOrd="0" destOrd="0" presId="urn:microsoft.com/office/officeart/2009/3/layout/HorizontalOrganizationChart#1"/>
    <dgm:cxn modelId="{E122EC45-9FEC-4C1A-9C71-B5B797416B27}" type="presOf" srcId="{E055BF91-B5E0-4EA9-995B-7811D878F1A9}" destId="{6FE117E3-0C57-4B0C-B579-CF389D92E241}" srcOrd="1" destOrd="0" presId="urn:microsoft.com/office/officeart/2009/3/layout/HorizontalOrganizationChart#1"/>
    <dgm:cxn modelId="{12D71246-94CB-433B-BD75-8C76D634C00F}" type="presOf" srcId="{7DC9606F-911F-4FD2-8ACD-524E8B63ED4F}" destId="{0896324A-1273-48D2-85FD-00D9239A5C53}" srcOrd="1" destOrd="0" presId="urn:microsoft.com/office/officeart/2009/3/layout/HorizontalOrganizationChart#1"/>
    <dgm:cxn modelId="{DB7D7D47-3CA7-47F2-B3B0-E733836A8851}" type="presOf" srcId="{E055BF91-B5E0-4EA9-995B-7811D878F1A9}" destId="{6F29D244-9899-448D-BF61-ECE0608378A6}" srcOrd="0" destOrd="0" presId="urn:microsoft.com/office/officeart/2009/3/layout/HorizontalOrganizationChart#1"/>
    <dgm:cxn modelId="{7982BB67-8EB6-48E5-BA33-03389AF1E23F}" srcId="{751A6A29-1EFC-484E-ADB3-01FAD3841930}" destId="{E055BF91-B5E0-4EA9-995B-7811D878F1A9}" srcOrd="2" destOrd="0" parTransId="{EDBCC966-79A6-4926-A1D3-30B9DC603AD8}" sibTransId="{18F1416A-6B34-4799-BD37-A6F749090CB9}"/>
    <dgm:cxn modelId="{79760353-9716-4C3F-9BDA-A2AAAAD47E44}" srcId="{D97B821C-FFBE-4939-9E9F-18C150A5E0C0}" destId="{1058F617-8494-420E-BE2B-83BBB0B7E127}" srcOrd="5" destOrd="0" parTransId="{5ECEE0E2-F799-4103-A3DB-9F48BA4DAC34}" sibTransId="{450461FA-DEB5-48B6-A39F-C6A13F22A0AA}"/>
    <dgm:cxn modelId="{58204F53-F5BB-41CD-816D-A46E029E848D}" type="presOf" srcId="{DF982838-D8CB-4B62-8A1C-768ADC621A9A}" destId="{ED3D8E67-6219-4274-AB30-603A023D7EFC}" srcOrd="0" destOrd="0" presId="urn:microsoft.com/office/officeart/2009/3/layout/HorizontalOrganizationChart#1"/>
    <dgm:cxn modelId="{18E5D274-17B8-49A6-A2C1-B026346F6ACD}" type="presOf" srcId="{7DC9606F-911F-4FD2-8ACD-524E8B63ED4F}" destId="{3893DBB6-5973-4271-A2DF-1AF136B3C79C}" srcOrd="0" destOrd="0" presId="urn:microsoft.com/office/officeart/2009/3/layout/HorizontalOrganizationChart#1"/>
    <dgm:cxn modelId="{A5C3A65A-DEB1-4BA1-A554-BACB2ADE2671}" type="presOf" srcId="{721D7D08-BFF2-4B29-A652-DFFF59FD1EDA}" destId="{A34A45BB-9B84-4BB9-9A6B-BBBA3FB23B94}" srcOrd="1" destOrd="0" presId="urn:microsoft.com/office/officeart/2009/3/layout/HorizontalOrganizationChart#1"/>
    <dgm:cxn modelId="{D69A037F-378B-4057-9591-4AFB1AEC43ED}" type="presOf" srcId="{28352FC3-3BEB-4F84-A4A8-3A914F2793EC}" destId="{323B0D64-8315-4864-A814-98A6A491DF8D}" srcOrd="0" destOrd="0" presId="urn:microsoft.com/office/officeart/2009/3/layout/HorizontalOrganizationChart#1"/>
    <dgm:cxn modelId="{C5B21D81-B3D0-4544-A94E-7B5AB4A46C8F}" srcId="{9BCFB3BB-B726-4C63-BE65-8E0C415322ED}" destId="{53BC16A3-C0B3-4D42-869A-39D239DC82B5}" srcOrd="0" destOrd="0" parTransId="{C4134AFA-B083-485D-AA68-F4FCC70167AA}" sibTransId="{0A90DBD5-2A97-4DBC-89E8-C440DD1B8CCD}"/>
    <dgm:cxn modelId="{D6F61587-CEBB-4271-AB92-11FB12FA2DE4}" type="presOf" srcId="{9B7B3161-169F-489E-9130-FFB1CAEEBF83}" destId="{09D4B33A-876D-406F-ADFC-E04CAD8B96D8}" srcOrd="0" destOrd="0" presId="urn:microsoft.com/office/officeart/2009/3/layout/HorizontalOrganizationChart#1"/>
    <dgm:cxn modelId="{4D04E789-6F36-4B30-9B77-726A95DD0103}" type="presOf" srcId="{56C803ED-C70E-4C4F-B45B-D52CDEDC7916}" destId="{A0C77783-3FAA-4FE9-8A27-50DF84471F67}" srcOrd="0" destOrd="0" presId="urn:microsoft.com/office/officeart/2009/3/layout/HorizontalOrganizationChart#1"/>
    <dgm:cxn modelId="{FF58AC8E-624C-4066-81E5-78CDCF393060}" type="presOf" srcId="{72B20AF4-B8C9-486F-9782-FC4BE312221C}" destId="{6D37B2D9-9D37-44F2-8A34-033CE65857E4}" srcOrd="0" destOrd="0" presId="urn:microsoft.com/office/officeart/2009/3/layout/HorizontalOrganizationChart#1"/>
    <dgm:cxn modelId="{B8DE8E93-37FF-43CB-B248-F62BD2265F0C}" type="presOf" srcId="{D095966C-A811-40B3-AE14-F9BD487BFC27}" destId="{8CEB751C-E11F-4C4B-8353-32B0836D15F3}" srcOrd="0" destOrd="0" presId="urn:microsoft.com/office/officeart/2009/3/layout/HorizontalOrganizationChart#1"/>
    <dgm:cxn modelId="{402CE0A6-2016-4737-9209-D70287A712C4}" type="presOf" srcId="{B57757D8-0CC1-412E-A750-22E7AC780667}" destId="{04FE398C-2275-41D0-A3AB-4D9952170CF2}" srcOrd="0" destOrd="0" presId="urn:microsoft.com/office/officeart/2009/3/layout/HorizontalOrganizationChart#1"/>
    <dgm:cxn modelId="{57219BA7-E4D9-4CDB-BD43-58A3FD5B11D3}" type="presOf" srcId="{35C66E89-2571-4E89-97F9-52D3ADDA562D}" destId="{1155F2C8-85B5-4003-9C0D-34EAF3FD63BB}" srcOrd="1" destOrd="0" presId="urn:microsoft.com/office/officeart/2009/3/layout/HorizontalOrganizationChart#1"/>
    <dgm:cxn modelId="{AED7ECB0-1067-4045-8863-947DA1AA94AB}" type="presOf" srcId="{2CAFA6D9-3837-40E7-923F-21430415CDC2}" destId="{D7C2185D-D13A-4581-BDFA-2E50B0FADD59}" srcOrd="0" destOrd="0" presId="urn:microsoft.com/office/officeart/2009/3/layout/HorizontalOrganizationChart#1"/>
    <dgm:cxn modelId="{969FBFB7-0A43-4C3B-BA1D-E48300163F4A}" srcId="{751A6A29-1EFC-484E-ADB3-01FAD3841930}" destId="{35C66E89-2571-4E89-97F9-52D3ADDA562D}" srcOrd="1" destOrd="0" parTransId="{56C803ED-C70E-4C4F-B45B-D52CDEDC7916}" sibTransId="{E25EB98A-E474-428D-85F8-0FFEB4CAB69F}"/>
    <dgm:cxn modelId="{066B44BD-15F2-4E4D-979B-6951C5839D36}" type="presOf" srcId="{EAC2DF9B-0170-439F-A3A1-01D5DF23CAB0}" destId="{0AA82D19-A0C6-4CBD-9D22-AA9B38A8BE05}" srcOrd="0" destOrd="0" presId="urn:microsoft.com/office/officeart/2009/3/layout/HorizontalOrganizationChart#1"/>
    <dgm:cxn modelId="{840139C3-9ABC-4E23-977E-8190D173633A}" type="presOf" srcId="{35C66E89-2571-4E89-97F9-52D3ADDA562D}" destId="{63FFC58C-9095-4122-9FFA-411D311DC7B9}" srcOrd="0" destOrd="0" presId="urn:microsoft.com/office/officeart/2009/3/layout/HorizontalOrganizationChart#1"/>
    <dgm:cxn modelId="{CE0D0AC7-24A4-441A-82B4-042EDA894473}" type="presOf" srcId="{D97B821C-FFBE-4939-9E9F-18C150A5E0C0}" destId="{5B080F8E-61E5-4AE5-90C7-ABBD9AABEF85}" srcOrd="0" destOrd="0" presId="urn:microsoft.com/office/officeart/2009/3/layout/HorizontalOrganizationChart#1"/>
    <dgm:cxn modelId="{A8BDE2C7-3192-4842-B597-DFB4DA604208}" type="presOf" srcId="{B57757D8-0CC1-412E-A750-22E7AC780667}" destId="{DAAF0E43-91AE-4FEA-A832-F9F0295B8694}" srcOrd="1" destOrd="0" presId="urn:microsoft.com/office/officeart/2009/3/layout/HorizontalOrganizationChart#1"/>
    <dgm:cxn modelId="{08CE40CC-3567-462E-90F3-DCDD91B2283F}" type="presOf" srcId="{5ECEE0E2-F799-4103-A3DB-9F48BA4DAC34}" destId="{149E80F8-C267-498C-801E-FE7BF2575A0C}" srcOrd="0" destOrd="0" presId="urn:microsoft.com/office/officeart/2009/3/layout/HorizontalOrganizationChart#1"/>
    <dgm:cxn modelId="{A51EC8DB-A236-4C23-9DC6-C6067789C8F1}" type="presOf" srcId="{1058F617-8494-420E-BE2B-83BBB0B7E127}" destId="{782D43BD-A53F-42B9-8E94-7E1257A1BD95}" srcOrd="0" destOrd="0" presId="urn:microsoft.com/office/officeart/2009/3/layout/HorizontalOrganizationChart#1"/>
    <dgm:cxn modelId="{16FFDEE2-B4B9-4761-91B7-0CF6C2606C54}" type="presOf" srcId="{3EA64B4D-0EDF-46CD-B362-A9897CDC76AE}" destId="{D7B707E1-23A5-4820-837D-62B8696BF722}" srcOrd="1" destOrd="0" presId="urn:microsoft.com/office/officeart/2009/3/layout/HorizontalOrganizationChart#1"/>
    <dgm:cxn modelId="{BFB376EE-6434-4944-BFAF-C44CDE161AA5}" type="presOf" srcId="{751A6A29-1EFC-484E-ADB3-01FAD3841930}" destId="{01154CD3-E7F1-4946-8854-AD111D209D7F}" srcOrd="1" destOrd="0" presId="urn:microsoft.com/office/officeart/2009/3/layout/HorizontalOrganizationChart#1"/>
    <dgm:cxn modelId="{276691EF-868B-4484-99C0-507B5AFA4D1D}" srcId="{D97B821C-FFBE-4939-9E9F-18C150A5E0C0}" destId="{00B26DEE-E749-4F70-8AF6-C4FEDC15B857}" srcOrd="0" destOrd="0" parTransId="{D095966C-A811-40B3-AE14-F9BD487BFC27}" sibTransId="{FCEED16B-9F9E-432F-8E22-750831130B6F}"/>
    <dgm:cxn modelId="{92D7AFF6-784A-4F94-B318-E3C5FE642ED7}" type="presOf" srcId="{3EA64B4D-0EDF-46CD-B362-A9897CDC76AE}" destId="{681EF6BC-F774-43CB-A215-BED2A6AD491E}" srcOrd="0" destOrd="0" presId="urn:microsoft.com/office/officeart/2009/3/layout/HorizontalOrganizationChart#1"/>
    <dgm:cxn modelId="{7D7A4AFD-1B18-474E-BB86-4044E359125F}" type="presOf" srcId="{2CAFA6D9-3837-40E7-923F-21430415CDC2}" destId="{C3E1398A-F20D-42FB-BB9E-8B47F87CA353}" srcOrd="1" destOrd="0" presId="urn:microsoft.com/office/officeart/2009/3/layout/HorizontalOrganizationChart#1"/>
    <dgm:cxn modelId="{66172CF6-530C-412D-9120-6906DBA08D22}" type="presParOf" srcId="{84C90266-A192-49AF-9A19-BF3535C16866}" destId="{E397FCDA-030B-413B-B420-5389ACE76CBA}" srcOrd="0" destOrd="0" presId="urn:microsoft.com/office/officeart/2009/3/layout/HorizontalOrganizationChart#1"/>
    <dgm:cxn modelId="{96F684AA-0F13-4F15-B0A5-EAAA56C9BF61}" type="presParOf" srcId="{E397FCDA-030B-413B-B420-5389ACE76CBA}" destId="{667853A2-54A5-427A-8C01-D3CC73CBC3AE}" srcOrd="0" destOrd="0" presId="urn:microsoft.com/office/officeart/2009/3/layout/HorizontalOrganizationChart#1"/>
    <dgm:cxn modelId="{A434AA0B-2EBD-40A1-B0EA-0B873A7FC8CC}" type="presParOf" srcId="{667853A2-54A5-427A-8C01-D3CC73CBC3AE}" destId="{47591E64-2564-40F7-AD00-FC2C5C0BF8D9}" srcOrd="0" destOrd="0" presId="urn:microsoft.com/office/officeart/2009/3/layout/HorizontalOrganizationChart#1"/>
    <dgm:cxn modelId="{66BD8A83-3C65-4B68-AC63-50BDB5B07347}" type="presParOf" srcId="{667853A2-54A5-427A-8C01-D3CC73CBC3AE}" destId="{F7812C60-FCC7-4AD5-AD34-EA3D33DCDB9A}" srcOrd="1" destOrd="0" presId="urn:microsoft.com/office/officeart/2009/3/layout/HorizontalOrganizationChart#1"/>
    <dgm:cxn modelId="{35FAF86B-9909-457E-B0D2-A87F54DAF585}" type="presParOf" srcId="{E397FCDA-030B-413B-B420-5389ACE76CBA}" destId="{51255BAD-5D7B-4F71-9DE1-D4B6D2018FC5}" srcOrd="1" destOrd="0" presId="urn:microsoft.com/office/officeart/2009/3/layout/HorizontalOrganizationChart#1"/>
    <dgm:cxn modelId="{F3A09208-1F39-4BAC-8F0D-D2EC45A1B9B6}" type="presParOf" srcId="{51255BAD-5D7B-4F71-9DE1-D4B6D2018FC5}" destId="{ED3D8E67-6219-4274-AB30-603A023D7EFC}" srcOrd="0" destOrd="0" presId="urn:microsoft.com/office/officeart/2009/3/layout/HorizontalOrganizationChart#1"/>
    <dgm:cxn modelId="{0F701681-DA2A-42A4-983D-558C4EF6EE71}" type="presParOf" srcId="{51255BAD-5D7B-4F71-9DE1-D4B6D2018FC5}" destId="{A6F64CE9-E8B0-49A0-9583-DDB69F7C5F9C}" srcOrd="1" destOrd="0" presId="urn:microsoft.com/office/officeart/2009/3/layout/HorizontalOrganizationChart#1"/>
    <dgm:cxn modelId="{088FA614-CC2C-4D7D-AB7D-6EE383FF5A58}" type="presParOf" srcId="{A6F64CE9-E8B0-49A0-9583-DDB69F7C5F9C}" destId="{087955ED-8E08-46D5-B21C-F69AB1E0180D}" srcOrd="0" destOrd="0" presId="urn:microsoft.com/office/officeart/2009/3/layout/HorizontalOrganizationChart#1"/>
    <dgm:cxn modelId="{A735AE79-CC10-43E1-AD85-65DBBFC2E0FA}" type="presParOf" srcId="{087955ED-8E08-46D5-B21C-F69AB1E0180D}" destId="{5B080F8E-61E5-4AE5-90C7-ABBD9AABEF85}" srcOrd="0" destOrd="0" presId="urn:microsoft.com/office/officeart/2009/3/layout/HorizontalOrganizationChart#1"/>
    <dgm:cxn modelId="{0899583F-0AD6-4EE4-84F8-E2F9CD052FCC}" type="presParOf" srcId="{087955ED-8E08-46D5-B21C-F69AB1E0180D}" destId="{62FA8085-0954-4196-AF06-BE747AE5EF68}" srcOrd="1" destOrd="0" presId="urn:microsoft.com/office/officeart/2009/3/layout/HorizontalOrganizationChart#1"/>
    <dgm:cxn modelId="{E5527219-F4F6-4C83-9CFD-448875B8CAF4}" type="presParOf" srcId="{A6F64CE9-E8B0-49A0-9583-DDB69F7C5F9C}" destId="{5DC2B01A-EF84-4630-9942-593AED875398}" srcOrd="1" destOrd="0" presId="urn:microsoft.com/office/officeart/2009/3/layout/HorizontalOrganizationChart#1"/>
    <dgm:cxn modelId="{ACB6A962-2EC2-46B9-906D-B41031F16F21}" type="presParOf" srcId="{5DC2B01A-EF84-4630-9942-593AED875398}" destId="{8CEB751C-E11F-4C4B-8353-32B0836D15F3}" srcOrd="0" destOrd="0" presId="urn:microsoft.com/office/officeart/2009/3/layout/HorizontalOrganizationChart#1"/>
    <dgm:cxn modelId="{B2E42F44-672C-4FF5-8CBF-C67ECC9F9482}" type="presParOf" srcId="{5DC2B01A-EF84-4630-9942-593AED875398}" destId="{7CC864D9-84EE-4583-B0DA-6494603D7C43}" srcOrd="1" destOrd="0" presId="urn:microsoft.com/office/officeart/2009/3/layout/HorizontalOrganizationChart#1"/>
    <dgm:cxn modelId="{DC5D2954-03AE-4385-AAB4-FB1613C92B06}" type="presParOf" srcId="{7CC864D9-84EE-4583-B0DA-6494603D7C43}" destId="{36EFD7D8-C0CA-4FD3-B1E0-8147423B1304}" srcOrd="0" destOrd="0" presId="urn:microsoft.com/office/officeart/2009/3/layout/HorizontalOrganizationChart#1"/>
    <dgm:cxn modelId="{C32CFCB4-E754-440B-B3B6-3383B1951C04}" type="presParOf" srcId="{36EFD7D8-C0CA-4FD3-B1E0-8147423B1304}" destId="{7424B083-266C-4F83-A6A5-12B61858F4F1}" srcOrd="0" destOrd="0" presId="urn:microsoft.com/office/officeart/2009/3/layout/HorizontalOrganizationChart#1"/>
    <dgm:cxn modelId="{B4A2DF79-70BC-4318-966D-B428B9116814}" type="presParOf" srcId="{36EFD7D8-C0CA-4FD3-B1E0-8147423B1304}" destId="{C75EC49D-12BB-44B4-B595-DAA8F0B3C02B}" srcOrd="1" destOrd="0" presId="urn:microsoft.com/office/officeart/2009/3/layout/HorizontalOrganizationChart#1"/>
    <dgm:cxn modelId="{09A1BCDC-4856-4D86-B31F-CEB4522257EB}" type="presParOf" srcId="{7CC864D9-84EE-4583-B0DA-6494603D7C43}" destId="{923B70A7-364B-4E1B-AD4D-24E6700C59D8}" srcOrd="1" destOrd="0" presId="urn:microsoft.com/office/officeart/2009/3/layout/HorizontalOrganizationChart#1"/>
    <dgm:cxn modelId="{6319E3DC-9C7D-49B9-94FD-1E017121F4D1}" type="presParOf" srcId="{7CC864D9-84EE-4583-B0DA-6494603D7C43}" destId="{3372842A-FACB-4603-BCA6-086FE24F6F66}" srcOrd="2" destOrd="0" presId="urn:microsoft.com/office/officeart/2009/3/layout/HorizontalOrganizationChart#1"/>
    <dgm:cxn modelId="{7625915F-964D-468F-B5CC-7997A6C7E15C}" type="presParOf" srcId="{5DC2B01A-EF84-4630-9942-593AED875398}" destId="{0AA82D19-A0C6-4CBD-9D22-AA9B38A8BE05}" srcOrd="2" destOrd="0" presId="urn:microsoft.com/office/officeart/2009/3/layout/HorizontalOrganizationChart#1"/>
    <dgm:cxn modelId="{15AF503E-D2D8-4BFD-8665-D3BD57B0AD28}" type="presParOf" srcId="{5DC2B01A-EF84-4630-9942-593AED875398}" destId="{E4E26D89-481E-4326-9ADE-6D37EAACB3C9}" srcOrd="3" destOrd="0" presId="urn:microsoft.com/office/officeart/2009/3/layout/HorizontalOrganizationChart#1"/>
    <dgm:cxn modelId="{8C80CDFD-27A4-44D0-9273-108956B9BA42}" type="presParOf" srcId="{E4E26D89-481E-4326-9ADE-6D37EAACB3C9}" destId="{054C1209-00E7-45BF-891F-B1C58DC7044E}" srcOrd="0" destOrd="0" presId="urn:microsoft.com/office/officeart/2009/3/layout/HorizontalOrganizationChart#1"/>
    <dgm:cxn modelId="{05BD5197-97D1-4300-803D-1D1445963B36}" type="presParOf" srcId="{054C1209-00E7-45BF-891F-B1C58DC7044E}" destId="{323B0D64-8315-4864-A814-98A6A491DF8D}" srcOrd="0" destOrd="0" presId="urn:microsoft.com/office/officeart/2009/3/layout/HorizontalOrganizationChart#1"/>
    <dgm:cxn modelId="{879C7EA1-4DBF-4503-98E5-909AD59328F2}" type="presParOf" srcId="{054C1209-00E7-45BF-891F-B1C58DC7044E}" destId="{68906FDC-2D46-477A-B2E6-E03AB3F0A51C}" srcOrd="1" destOrd="0" presId="urn:microsoft.com/office/officeart/2009/3/layout/HorizontalOrganizationChart#1"/>
    <dgm:cxn modelId="{B11ABB8B-041A-4F13-B2BD-8BC2FBA062DA}" type="presParOf" srcId="{E4E26D89-481E-4326-9ADE-6D37EAACB3C9}" destId="{3A2FAB74-FB7A-4136-A7C8-BD9D58BDE631}" srcOrd="1" destOrd="0" presId="urn:microsoft.com/office/officeart/2009/3/layout/HorizontalOrganizationChart#1"/>
    <dgm:cxn modelId="{35616632-B9DE-4606-BD74-2E2464FC37BC}" type="presParOf" srcId="{E4E26D89-481E-4326-9ADE-6D37EAACB3C9}" destId="{EA471A06-703D-4849-8D71-1390C9FAF348}" srcOrd="2" destOrd="0" presId="urn:microsoft.com/office/officeart/2009/3/layout/HorizontalOrganizationChart#1"/>
    <dgm:cxn modelId="{3F81B9DA-9700-4AF5-BF17-7349DC739099}" type="presParOf" srcId="{5DC2B01A-EF84-4630-9942-593AED875398}" destId="{3ED02022-3AB9-43C1-B122-4AC2112B3ECD}" srcOrd="4" destOrd="0" presId="urn:microsoft.com/office/officeart/2009/3/layout/HorizontalOrganizationChart#1"/>
    <dgm:cxn modelId="{DCAE6043-6FD7-44CE-A8CF-3923E21F53AE}" type="presParOf" srcId="{5DC2B01A-EF84-4630-9942-593AED875398}" destId="{C37B5078-4670-4297-B42D-DE9EDC79CDC6}" srcOrd="5" destOrd="0" presId="urn:microsoft.com/office/officeart/2009/3/layout/HorizontalOrganizationChart#1"/>
    <dgm:cxn modelId="{9816574E-7AE3-44DC-A2C7-22946B21B5E1}" type="presParOf" srcId="{C37B5078-4670-4297-B42D-DE9EDC79CDC6}" destId="{E1837750-DD36-4D07-B407-49589C0D4C08}" srcOrd="0" destOrd="0" presId="urn:microsoft.com/office/officeart/2009/3/layout/HorizontalOrganizationChart#1"/>
    <dgm:cxn modelId="{AE9192A3-9FFE-402D-ACAD-B7B599A1BABB}" type="presParOf" srcId="{E1837750-DD36-4D07-B407-49589C0D4C08}" destId="{3893DBB6-5973-4271-A2DF-1AF136B3C79C}" srcOrd="0" destOrd="0" presId="urn:microsoft.com/office/officeart/2009/3/layout/HorizontalOrganizationChart#1"/>
    <dgm:cxn modelId="{9200BC16-B7DB-4CC1-916E-D6D8368B54E2}" type="presParOf" srcId="{E1837750-DD36-4D07-B407-49589C0D4C08}" destId="{0896324A-1273-48D2-85FD-00D9239A5C53}" srcOrd="1" destOrd="0" presId="urn:microsoft.com/office/officeart/2009/3/layout/HorizontalOrganizationChart#1"/>
    <dgm:cxn modelId="{52FACE32-2D9D-4ADB-9659-CAA6C07C74FE}" type="presParOf" srcId="{C37B5078-4670-4297-B42D-DE9EDC79CDC6}" destId="{AA70B360-1A01-42DD-86B6-A9B84CCE7913}" srcOrd="1" destOrd="0" presId="urn:microsoft.com/office/officeart/2009/3/layout/HorizontalOrganizationChart#1"/>
    <dgm:cxn modelId="{F73DE6FD-EADC-4FCA-AE54-F54A8922992A}" type="presParOf" srcId="{C37B5078-4670-4297-B42D-DE9EDC79CDC6}" destId="{0A713D6F-7BA7-4A2B-B243-658B71092DAA}" srcOrd="2" destOrd="0" presId="urn:microsoft.com/office/officeart/2009/3/layout/HorizontalOrganizationChart#1"/>
    <dgm:cxn modelId="{CCA584E7-CC43-4EB8-8668-7248E7DD3FCA}" type="presParOf" srcId="{5DC2B01A-EF84-4630-9942-593AED875398}" destId="{6D37B2D9-9D37-44F2-8A34-033CE65857E4}" srcOrd="6" destOrd="0" presId="urn:microsoft.com/office/officeart/2009/3/layout/HorizontalOrganizationChart#1"/>
    <dgm:cxn modelId="{414CD346-84E0-4003-8976-85CAC8E33D4A}" type="presParOf" srcId="{5DC2B01A-EF84-4630-9942-593AED875398}" destId="{933986C4-3C51-4957-ACB8-9E70638B7874}" srcOrd="7" destOrd="0" presId="urn:microsoft.com/office/officeart/2009/3/layout/HorizontalOrganizationChart#1"/>
    <dgm:cxn modelId="{0150AD76-1AFD-42E8-80CE-E435FF02B192}" type="presParOf" srcId="{933986C4-3C51-4957-ACB8-9E70638B7874}" destId="{5E50782D-6EBF-4684-8406-813F8528F20E}" srcOrd="0" destOrd="0" presId="urn:microsoft.com/office/officeart/2009/3/layout/HorizontalOrganizationChart#1"/>
    <dgm:cxn modelId="{7F9C46C1-B129-4843-B99E-DB99118AA129}" type="presParOf" srcId="{5E50782D-6EBF-4684-8406-813F8528F20E}" destId="{D7C2185D-D13A-4581-BDFA-2E50B0FADD59}" srcOrd="0" destOrd="0" presId="urn:microsoft.com/office/officeart/2009/3/layout/HorizontalOrganizationChart#1"/>
    <dgm:cxn modelId="{5160EC3C-3893-4094-9072-23DEEC3021EB}" type="presParOf" srcId="{5E50782D-6EBF-4684-8406-813F8528F20E}" destId="{C3E1398A-F20D-42FB-BB9E-8B47F87CA353}" srcOrd="1" destOrd="0" presId="urn:microsoft.com/office/officeart/2009/3/layout/HorizontalOrganizationChart#1"/>
    <dgm:cxn modelId="{712D4988-5A14-4143-A642-81E2A4375A20}" type="presParOf" srcId="{933986C4-3C51-4957-ACB8-9E70638B7874}" destId="{31117653-F4DF-4B75-B045-7C774D21BA32}" srcOrd="1" destOrd="0" presId="urn:microsoft.com/office/officeart/2009/3/layout/HorizontalOrganizationChart#1"/>
    <dgm:cxn modelId="{DF07C86A-720C-4EF0-8D6A-3612DCF1C56C}" type="presParOf" srcId="{933986C4-3C51-4957-ACB8-9E70638B7874}" destId="{F6420DD5-44FC-4212-98FF-DD7A21BE2092}" srcOrd="2" destOrd="0" presId="urn:microsoft.com/office/officeart/2009/3/layout/HorizontalOrganizationChart#1"/>
    <dgm:cxn modelId="{A9FBB74C-C945-40BC-942F-0D2D684B7CBB}" type="presParOf" srcId="{5DC2B01A-EF84-4630-9942-593AED875398}" destId="{2C72F591-704B-4992-BEDF-28CADD95DA08}" srcOrd="8" destOrd="0" presId="urn:microsoft.com/office/officeart/2009/3/layout/HorizontalOrganizationChart#1"/>
    <dgm:cxn modelId="{7EB4CE8D-A386-4E9E-81FA-9259B8AEF1C2}" type="presParOf" srcId="{5DC2B01A-EF84-4630-9942-593AED875398}" destId="{7320A344-E79F-468F-B193-3DC41BFE6F2B}" srcOrd="9" destOrd="0" presId="urn:microsoft.com/office/officeart/2009/3/layout/HorizontalOrganizationChart#1"/>
    <dgm:cxn modelId="{0FC73BB1-C08F-482A-88AB-91ECEA73B958}" type="presParOf" srcId="{7320A344-E79F-468F-B193-3DC41BFE6F2B}" destId="{09BFF2AB-94CE-4EC1-8915-DC0B8D13385D}" srcOrd="0" destOrd="0" presId="urn:microsoft.com/office/officeart/2009/3/layout/HorizontalOrganizationChart#1"/>
    <dgm:cxn modelId="{88E5DF3D-4B6C-4B81-A11B-A00154A6E826}" type="presParOf" srcId="{09BFF2AB-94CE-4EC1-8915-DC0B8D13385D}" destId="{8D0C5668-1564-4F2D-9F4F-2FA8B70A50C5}" srcOrd="0" destOrd="0" presId="urn:microsoft.com/office/officeart/2009/3/layout/HorizontalOrganizationChart#1"/>
    <dgm:cxn modelId="{4EBFBF61-EE45-40E8-BA96-A6698469A3AA}" type="presParOf" srcId="{09BFF2AB-94CE-4EC1-8915-DC0B8D13385D}" destId="{A34A45BB-9B84-4BB9-9A6B-BBBA3FB23B94}" srcOrd="1" destOrd="0" presId="urn:microsoft.com/office/officeart/2009/3/layout/HorizontalOrganizationChart#1"/>
    <dgm:cxn modelId="{821D72F2-39DF-4EFA-8B3B-F65EFF8E3CF3}" type="presParOf" srcId="{7320A344-E79F-468F-B193-3DC41BFE6F2B}" destId="{0076BFB4-45EC-4503-9611-D1E97566FA1B}" srcOrd="1" destOrd="0" presId="urn:microsoft.com/office/officeart/2009/3/layout/HorizontalOrganizationChart#1"/>
    <dgm:cxn modelId="{139C75B1-FD93-4FDB-AB91-EC92B5D0D936}" type="presParOf" srcId="{7320A344-E79F-468F-B193-3DC41BFE6F2B}" destId="{8CD9AC91-22B4-406A-A7AF-1EB17663E456}" srcOrd="2" destOrd="0" presId="urn:microsoft.com/office/officeart/2009/3/layout/HorizontalOrganizationChart#1"/>
    <dgm:cxn modelId="{15F4E662-D558-4D64-B4AD-5F51C923F958}" type="presParOf" srcId="{5DC2B01A-EF84-4630-9942-593AED875398}" destId="{149E80F8-C267-498C-801E-FE7BF2575A0C}" srcOrd="10" destOrd="0" presId="urn:microsoft.com/office/officeart/2009/3/layout/HorizontalOrganizationChart#1"/>
    <dgm:cxn modelId="{87C96D32-4E27-47C6-8B38-5D36C71FFC78}" type="presParOf" srcId="{5DC2B01A-EF84-4630-9942-593AED875398}" destId="{F58EEE8D-5A32-451B-B0B4-6740D0956B0D}" srcOrd="11" destOrd="0" presId="urn:microsoft.com/office/officeart/2009/3/layout/HorizontalOrganizationChart#1"/>
    <dgm:cxn modelId="{D86A5076-15FA-4B41-8ACE-3B43DF34016D}" type="presParOf" srcId="{F58EEE8D-5A32-451B-B0B4-6740D0956B0D}" destId="{C03F602E-5118-4E0F-8B37-44DD4477E65A}" srcOrd="0" destOrd="0" presId="urn:microsoft.com/office/officeart/2009/3/layout/HorizontalOrganizationChart#1"/>
    <dgm:cxn modelId="{696823D4-DEFF-4304-82E7-E994C0CE0B2A}" type="presParOf" srcId="{C03F602E-5118-4E0F-8B37-44DD4477E65A}" destId="{782D43BD-A53F-42B9-8E94-7E1257A1BD95}" srcOrd="0" destOrd="0" presId="urn:microsoft.com/office/officeart/2009/3/layout/HorizontalOrganizationChart#1"/>
    <dgm:cxn modelId="{8429DA43-69B3-444E-908E-1C842AB4C503}" type="presParOf" srcId="{C03F602E-5118-4E0F-8B37-44DD4477E65A}" destId="{808D0CBA-9AAF-4B4C-AB4C-E039C9FC24E3}" srcOrd="1" destOrd="0" presId="urn:microsoft.com/office/officeart/2009/3/layout/HorizontalOrganizationChart#1"/>
    <dgm:cxn modelId="{D70920C8-0983-4744-AC11-179CEB94E2AF}" type="presParOf" srcId="{F58EEE8D-5A32-451B-B0B4-6740D0956B0D}" destId="{EEB6CD2F-BED8-4FF3-8DFD-E8323B6163A7}" srcOrd="1" destOrd="0" presId="urn:microsoft.com/office/officeart/2009/3/layout/HorizontalOrganizationChart#1"/>
    <dgm:cxn modelId="{5EED1468-ADA8-4B34-B8D6-68367957BAF6}" type="presParOf" srcId="{F58EEE8D-5A32-451B-B0B4-6740D0956B0D}" destId="{B37A9DA3-E2ED-43D1-8802-F2058A81DAA9}" srcOrd="2" destOrd="0" presId="urn:microsoft.com/office/officeart/2009/3/layout/HorizontalOrganizationChart#1"/>
    <dgm:cxn modelId="{4E0B075D-3A8E-4CE8-9CDF-B08CBC87ECA2}" type="presParOf" srcId="{A6F64CE9-E8B0-49A0-9583-DDB69F7C5F9C}" destId="{DFD4C115-D66B-4E0B-BF1E-B0522566782D}" srcOrd="2" destOrd="0" presId="urn:microsoft.com/office/officeart/2009/3/layout/HorizontalOrganizationChart#1"/>
    <dgm:cxn modelId="{21D83553-7612-4BD8-A47A-B9F1F1BC419A}" type="presParOf" srcId="{51255BAD-5D7B-4F71-9DE1-D4B6D2018FC5}" destId="{CA20CA85-DB8F-42DE-908C-14D50E5B9715}" srcOrd="2" destOrd="0" presId="urn:microsoft.com/office/officeart/2009/3/layout/HorizontalOrganizationChart#1"/>
    <dgm:cxn modelId="{32D12AE3-D12F-47E5-964A-261DC4F3BCCD}" type="presParOf" srcId="{51255BAD-5D7B-4F71-9DE1-D4B6D2018FC5}" destId="{2BE98199-3563-4B90-A9F8-FDC4517CF21B}" srcOrd="3" destOrd="0" presId="urn:microsoft.com/office/officeart/2009/3/layout/HorizontalOrganizationChart#1"/>
    <dgm:cxn modelId="{8CCD4C03-260E-4AF6-9E6A-CBB1241786B7}" type="presParOf" srcId="{2BE98199-3563-4B90-A9F8-FDC4517CF21B}" destId="{5CBEEB38-269C-4DEE-9AF5-6C2D94E6E467}" srcOrd="0" destOrd="0" presId="urn:microsoft.com/office/officeart/2009/3/layout/HorizontalOrganizationChart#1"/>
    <dgm:cxn modelId="{E96AF09C-15E7-45DC-B559-A4CFCB52A99A}" type="presParOf" srcId="{5CBEEB38-269C-4DEE-9AF5-6C2D94E6E467}" destId="{D45293AE-5F73-47CA-BC41-054AB9F283B0}" srcOrd="0" destOrd="0" presId="urn:microsoft.com/office/officeart/2009/3/layout/HorizontalOrganizationChart#1"/>
    <dgm:cxn modelId="{9028C0A4-2EB5-49C0-BE47-F44C110BF971}" type="presParOf" srcId="{5CBEEB38-269C-4DEE-9AF5-6C2D94E6E467}" destId="{01154CD3-E7F1-4946-8854-AD111D209D7F}" srcOrd="1" destOrd="0" presId="urn:microsoft.com/office/officeart/2009/3/layout/HorizontalOrganizationChart#1"/>
    <dgm:cxn modelId="{1BA8ADDF-CE9D-4A3B-B4E8-DA9D9A61CB8E}" type="presParOf" srcId="{2BE98199-3563-4B90-A9F8-FDC4517CF21B}" destId="{CF536322-403B-4E3C-B848-66A10B0C1915}" srcOrd="1" destOrd="0" presId="urn:microsoft.com/office/officeart/2009/3/layout/HorizontalOrganizationChart#1"/>
    <dgm:cxn modelId="{7F943D6A-4231-4C62-A743-664497CBAD27}" type="presParOf" srcId="{CF536322-403B-4E3C-B848-66A10B0C1915}" destId="{09D4B33A-876D-406F-ADFC-E04CAD8B96D8}" srcOrd="0" destOrd="0" presId="urn:microsoft.com/office/officeart/2009/3/layout/HorizontalOrganizationChart#1"/>
    <dgm:cxn modelId="{3185D0A6-718D-45DB-921A-BAE240FE6DAC}" type="presParOf" srcId="{CF536322-403B-4E3C-B848-66A10B0C1915}" destId="{C61DAB86-CA1A-4872-9EED-DE0AFB3D9C6B}" srcOrd="1" destOrd="0" presId="urn:microsoft.com/office/officeart/2009/3/layout/HorizontalOrganizationChart#1"/>
    <dgm:cxn modelId="{43F3FCAD-BDBC-47E6-95AC-541FF3CB1129}" type="presParOf" srcId="{C61DAB86-CA1A-4872-9EED-DE0AFB3D9C6B}" destId="{AE7E9CA6-BA89-497A-BEA9-8660DDF0DAEE}" srcOrd="0" destOrd="0" presId="urn:microsoft.com/office/officeart/2009/3/layout/HorizontalOrganizationChart#1"/>
    <dgm:cxn modelId="{E69B3DED-8860-4ED3-B183-D7D7D3F07185}" type="presParOf" srcId="{AE7E9CA6-BA89-497A-BEA9-8660DDF0DAEE}" destId="{681EF6BC-F774-43CB-A215-BED2A6AD491E}" srcOrd="0" destOrd="0" presId="urn:microsoft.com/office/officeart/2009/3/layout/HorizontalOrganizationChart#1"/>
    <dgm:cxn modelId="{47838B3F-E6E9-47EB-9250-45DB726F4693}" type="presParOf" srcId="{AE7E9CA6-BA89-497A-BEA9-8660DDF0DAEE}" destId="{D7B707E1-23A5-4820-837D-62B8696BF722}" srcOrd="1" destOrd="0" presId="urn:microsoft.com/office/officeart/2009/3/layout/HorizontalOrganizationChart#1"/>
    <dgm:cxn modelId="{1F8D81DD-4A42-4707-8FED-036CD568396E}" type="presParOf" srcId="{C61DAB86-CA1A-4872-9EED-DE0AFB3D9C6B}" destId="{C3BF8FDF-89DC-42F3-A3B1-EFC816C11CB4}" srcOrd="1" destOrd="0" presId="urn:microsoft.com/office/officeart/2009/3/layout/HorizontalOrganizationChart#1"/>
    <dgm:cxn modelId="{711170C8-C22C-4A56-842C-94B081102680}" type="presParOf" srcId="{C61DAB86-CA1A-4872-9EED-DE0AFB3D9C6B}" destId="{AE1A7841-C4E8-46F9-83D1-C66198FE843F}" srcOrd="2" destOrd="0" presId="urn:microsoft.com/office/officeart/2009/3/layout/HorizontalOrganizationChart#1"/>
    <dgm:cxn modelId="{859BDBE5-916A-4747-9C26-226C966EE689}" type="presParOf" srcId="{CF536322-403B-4E3C-B848-66A10B0C1915}" destId="{A0C77783-3FAA-4FE9-8A27-50DF84471F67}" srcOrd="2" destOrd="0" presId="urn:microsoft.com/office/officeart/2009/3/layout/HorizontalOrganizationChart#1"/>
    <dgm:cxn modelId="{FDE515D9-E7E0-48AE-970F-BB0D3CAC6BC5}" type="presParOf" srcId="{CF536322-403B-4E3C-B848-66A10B0C1915}" destId="{8DB6C2C3-5D4E-4AA6-9991-87B3B8AE0155}" srcOrd="3" destOrd="0" presId="urn:microsoft.com/office/officeart/2009/3/layout/HorizontalOrganizationChart#1"/>
    <dgm:cxn modelId="{B5127B0C-BAB0-4CB5-87AF-C0A0D0DB2799}" type="presParOf" srcId="{8DB6C2C3-5D4E-4AA6-9991-87B3B8AE0155}" destId="{DB776EDC-041E-4C17-AFE1-E1054D9CEAC8}" srcOrd="0" destOrd="0" presId="urn:microsoft.com/office/officeart/2009/3/layout/HorizontalOrganizationChart#1"/>
    <dgm:cxn modelId="{C0DA9923-E3D9-4FD0-8C13-82E8CEA1CF2F}" type="presParOf" srcId="{DB776EDC-041E-4C17-AFE1-E1054D9CEAC8}" destId="{63FFC58C-9095-4122-9FFA-411D311DC7B9}" srcOrd="0" destOrd="0" presId="urn:microsoft.com/office/officeart/2009/3/layout/HorizontalOrganizationChart#1"/>
    <dgm:cxn modelId="{C8655752-D4B8-419E-9AB9-9FA1AE7604B0}" type="presParOf" srcId="{DB776EDC-041E-4C17-AFE1-E1054D9CEAC8}" destId="{1155F2C8-85B5-4003-9C0D-34EAF3FD63BB}" srcOrd="1" destOrd="0" presId="urn:microsoft.com/office/officeart/2009/3/layout/HorizontalOrganizationChart#1"/>
    <dgm:cxn modelId="{0B3F22E5-3A78-4A64-BFA5-9E9BB37A6193}" type="presParOf" srcId="{8DB6C2C3-5D4E-4AA6-9991-87B3B8AE0155}" destId="{42A7A995-3F68-4ECA-BDCC-90ECA05D087F}" srcOrd="1" destOrd="0" presId="urn:microsoft.com/office/officeart/2009/3/layout/HorizontalOrganizationChart#1"/>
    <dgm:cxn modelId="{8F2975DB-7069-4BBB-9C4A-BB31D52731EA}" type="presParOf" srcId="{8DB6C2C3-5D4E-4AA6-9991-87B3B8AE0155}" destId="{D72BF6CA-E213-4755-B6C3-ED021F8BC875}" srcOrd="2" destOrd="0" presId="urn:microsoft.com/office/officeart/2009/3/layout/HorizontalOrganizationChart#1"/>
    <dgm:cxn modelId="{8A3FDFE1-7859-468A-A608-88B7E3BE9EF0}" type="presParOf" srcId="{CF536322-403B-4E3C-B848-66A10B0C1915}" destId="{D21DF495-08DE-4A66-8C4A-80A186070F5A}" srcOrd="4" destOrd="0" presId="urn:microsoft.com/office/officeart/2009/3/layout/HorizontalOrganizationChart#1"/>
    <dgm:cxn modelId="{FB36CA8E-5752-40A6-ACCE-F3DB439F6B3D}" type="presParOf" srcId="{CF536322-403B-4E3C-B848-66A10B0C1915}" destId="{8B54D96E-7898-42C8-A85B-78C4D7A280A5}" srcOrd="5" destOrd="0" presId="urn:microsoft.com/office/officeart/2009/3/layout/HorizontalOrganizationChart#1"/>
    <dgm:cxn modelId="{5E32BD80-4C87-4B12-B1BD-7DB427639C0B}" type="presParOf" srcId="{8B54D96E-7898-42C8-A85B-78C4D7A280A5}" destId="{5F871C5F-148F-4BBF-AC58-D57B02E2BCF8}" srcOrd="0" destOrd="0" presId="urn:microsoft.com/office/officeart/2009/3/layout/HorizontalOrganizationChart#1"/>
    <dgm:cxn modelId="{8D22FAE6-0982-4E91-ABC4-2529585AFA8E}" type="presParOf" srcId="{5F871C5F-148F-4BBF-AC58-D57B02E2BCF8}" destId="{6F29D244-9899-448D-BF61-ECE0608378A6}" srcOrd="0" destOrd="0" presId="urn:microsoft.com/office/officeart/2009/3/layout/HorizontalOrganizationChart#1"/>
    <dgm:cxn modelId="{676954A2-087C-4034-BD15-97002B0166A6}" type="presParOf" srcId="{5F871C5F-148F-4BBF-AC58-D57B02E2BCF8}" destId="{6FE117E3-0C57-4B0C-B579-CF389D92E241}" srcOrd="1" destOrd="0" presId="urn:microsoft.com/office/officeart/2009/3/layout/HorizontalOrganizationChart#1"/>
    <dgm:cxn modelId="{5B6E5151-D5E2-4BFE-B968-88E122C770D6}" type="presParOf" srcId="{8B54D96E-7898-42C8-A85B-78C4D7A280A5}" destId="{6D311E19-2471-4BA2-9813-1EDFDB17BD79}" srcOrd="1" destOrd="0" presId="urn:microsoft.com/office/officeart/2009/3/layout/HorizontalOrganizationChart#1"/>
    <dgm:cxn modelId="{1F9FE57F-FAB1-4ACE-8A2D-A6B4D4AC5507}" type="presParOf" srcId="{8B54D96E-7898-42C8-A85B-78C4D7A280A5}" destId="{65A9F4BD-1162-4655-B9FA-3AE618C08778}" srcOrd="2" destOrd="0" presId="urn:microsoft.com/office/officeart/2009/3/layout/HorizontalOrganizationChart#1"/>
    <dgm:cxn modelId="{BB9375BA-C84D-4B1D-BEB9-37BC639F4FDD}" type="presParOf" srcId="{2BE98199-3563-4B90-A9F8-FDC4517CF21B}" destId="{CE6F7929-5E04-4F48-A962-022F8F3C37D1}" srcOrd="2" destOrd="0" presId="urn:microsoft.com/office/officeart/2009/3/layout/HorizontalOrganizationChart#1"/>
    <dgm:cxn modelId="{C8803ED5-ADBE-421C-875D-0387AFCF858F}" type="presParOf" srcId="{51255BAD-5D7B-4F71-9DE1-D4B6D2018FC5}" destId="{23DF9D72-A979-430B-BA02-7EE7B2AA8816}" srcOrd="4" destOrd="0" presId="urn:microsoft.com/office/officeart/2009/3/layout/HorizontalOrganizationChart#1"/>
    <dgm:cxn modelId="{97095942-2E5A-4029-8F1D-68C129AC2811}" type="presParOf" srcId="{51255BAD-5D7B-4F71-9DE1-D4B6D2018FC5}" destId="{77DCAB20-2ECA-4376-9A80-D23650B1BC45}" srcOrd="5" destOrd="0" presId="urn:microsoft.com/office/officeart/2009/3/layout/HorizontalOrganizationChart#1"/>
    <dgm:cxn modelId="{9D4F0514-132B-4D19-BC7F-0798EC5E6AB8}" type="presParOf" srcId="{77DCAB20-2ECA-4376-9A80-D23650B1BC45}" destId="{C591AA95-33D3-4086-A49D-3CA9CEFE82AC}" srcOrd="0" destOrd="0" presId="urn:microsoft.com/office/officeart/2009/3/layout/HorizontalOrganizationChart#1"/>
    <dgm:cxn modelId="{0518AC4B-0C26-4794-82F6-028A145080F2}" type="presParOf" srcId="{C591AA95-33D3-4086-A49D-3CA9CEFE82AC}" destId="{04FE398C-2275-41D0-A3AB-4D9952170CF2}" srcOrd="0" destOrd="0" presId="urn:microsoft.com/office/officeart/2009/3/layout/HorizontalOrganizationChart#1"/>
    <dgm:cxn modelId="{1FBD3D7D-929A-4F19-87B7-A069F22B23D2}" type="presParOf" srcId="{C591AA95-33D3-4086-A49D-3CA9CEFE82AC}" destId="{DAAF0E43-91AE-4FEA-A832-F9F0295B8694}" srcOrd="1" destOrd="0" presId="urn:microsoft.com/office/officeart/2009/3/layout/HorizontalOrganizationChart#1"/>
    <dgm:cxn modelId="{900C41A0-4958-4C5D-B14B-97E2208C13E9}" type="presParOf" srcId="{77DCAB20-2ECA-4376-9A80-D23650B1BC45}" destId="{6E4D7D74-0345-4BB8-987A-A51913434E33}" srcOrd="1" destOrd="0" presId="urn:microsoft.com/office/officeart/2009/3/layout/HorizontalOrganizationChart#1"/>
    <dgm:cxn modelId="{F921CCDD-94A4-4EB2-8B9B-FE6FCFD4CA0E}" type="presParOf" srcId="{77DCAB20-2ECA-4376-9A80-D23650B1BC45}" destId="{8AA7AC86-4E60-43B6-ACA2-737F6A339875}" srcOrd="2" destOrd="0" presId="urn:microsoft.com/office/officeart/2009/3/layout/HorizontalOrganizationChart#1"/>
    <dgm:cxn modelId="{881134FB-D03F-4551-B623-9AD00FC1E8CB}" type="presParOf" srcId="{E397FCDA-030B-413B-B420-5389ACE76CBA}" destId="{2614C420-7F0A-47FE-B97B-6866D83D35B2}" srcOrd="2" destOrd="0" presId="urn:microsoft.com/office/officeart/2009/3/layout/HorizontalOrganization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9D72-A979-430B-BA02-7EE7B2AA8816}">
      <dsp:nvSpPr>
        <dsp:cNvPr id="0" name=""/>
        <dsp:cNvSpPr/>
      </dsp:nvSpPr>
      <dsp:spPr>
        <a:xfrm>
          <a:off x="2928092" y="2687405"/>
          <a:ext cx="222948" cy="1318182"/>
        </a:xfrm>
        <a:custGeom>
          <a:avLst/>
          <a:gdLst/>
          <a:ahLst/>
          <a:cxnLst/>
          <a:rect l="0" t="0" r="0" b="0"/>
          <a:pathLst>
            <a:path>
              <a:moveTo>
                <a:pt x="0" y="0"/>
              </a:moveTo>
              <a:lnTo>
                <a:pt x="111474" y="0"/>
              </a:lnTo>
              <a:lnTo>
                <a:pt x="111474" y="1318182"/>
              </a:lnTo>
              <a:lnTo>
                <a:pt x="222948" y="1318182"/>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21DF495-08DE-4A66-8C4A-80A186070F5A}">
      <dsp:nvSpPr>
        <dsp:cNvPr id="0" name=""/>
        <dsp:cNvSpPr/>
      </dsp:nvSpPr>
      <dsp:spPr>
        <a:xfrm>
          <a:off x="4265782" y="3526248"/>
          <a:ext cx="222948" cy="479338"/>
        </a:xfrm>
        <a:custGeom>
          <a:avLst/>
          <a:gdLst/>
          <a:ahLst/>
          <a:cxnLst/>
          <a:rect l="0" t="0" r="0" b="0"/>
          <a:pathLst>
            <a:path>
              <a:moveTo>
                <a:pt x="0" y="0"/>
              </a:moveTo>
              <a:lnTo>
                <a:pt x="111474" y="0"/>
              </a:lnTo>
              <a:lnTo>
                <a:pt x="111474" y="479338"/>
              </a:lnTo>
              <a:lnTo>
                <a:pt x="222948" y="479338"/>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C77783-3FAA-4FE9-8A27-50DF84471F67}">
      <dsp:nvSpPr>
        <dsp:cNvPr id="0" name=""/>
        <dsp:cNvSpPr/>
      </dsp:nvSpPr>
      <dsp:spPr>
        <a:xfrm>
          <a:off x="4265782" y="3480528"/>
          <a:ext cx="222948" cy="91440"/>
        </a:xfrm>
        <a:custGeom>
          <a:avLst/>
          <a:gdLst/>
          <a:ahLst/>
          <a:cxnLst/>
          <a:rect l="0" t="0" r="0" b="0"/>
          <a:pathLst>
            <a:path>
              <a:moveTo>
                <a:pt x="0" y="45720"/>
              </a:moveTo>
              <a:lnTo>
                <a:pt x="222948" y="4572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9D4B33A-876D-406F-ADFC-E04CAD8B96D8}">
      <dsp:nvSpPr>
        <dsp:cNvPr id="0" name=""/>
        <dsp:cNvSpPr/>
      </dsp:nvSpPr>
      <dsp:spPr>
        <a:xfrm>
          <a:off x="4265782" y="3046909"/>
          <a:ext cx="222948" cy="479338"/>
        </a:xfrm>
        <a:custGeom>
          <a:avLst/>
          <a:gdLst/>
          <a:ahLst/>
          <a:cxnLst/>
          <a:rect l="0" t="0" r="0" b="0"/>
          <a:pathLst>
            <a:path>
              <a:moveTo>
                <a:pt x="0" y="479338"/>
              </a:moveTo>
              <a:lnTo>
                <a:pt x="111474" y="479338"/>
              </a:lnTo>
              <a:lnTo>
                <a:pt x="111474" y="0"/>
              </a:lnTo>
              <a:lnTo>
                <a:pt x="222948" y="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A20CA85-DB8F-42DE-908C-14D50E5B9715}">
      <dsp:nvSpPr>
        <dsp:cNvPr id="0" name=""/>
        <dsp:cNvSpPr/>
      </dsp:nvSpPr>
      <dsp:spPr>
        <a:xfrm>
          <a:off x="2928092" y="2687405"/>
          <a:ext cx="222948" cy="838843"/>
        </a:xfrm>
        <a:custGeom>
          <a:avLst/>
          <a:gdLst/>
          <a:ahLst/>
          <a:cxnLst/>
          <a:rect l="0" t="0" r="0" b="0"/>
          <a:pathLst>
            <a:path>
              <a:moveTo>
                <a:pt x="0" y="0"/>
              </a:moveTo>
              <a:lnTo>
                <a:pt x="111474" y="0"/>
              </a:lnTo>
              <a:lnTo>
                <a:pt x="111474" y="838843"/>
              </a:lnTo>
              <a:lnTo>
                <a:pt x="222948" y="838843"/>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9E80F8-C267-498C-801E-FE7BF2575A0C}">
      <dsp:nvSpPr>
        <dsp:cNvPr id="0" name=""/>
        <dsp:cNvSpPr/>
      </dsp:nvSpPr>
      <dsp:spPr>
        <a:xfrm>
          <a:off x="4266217" y="1422830"/>
          <a:ext cx="222513" cy="1144740"/>
        </a:xfrm>
        <a:custGeom>
          <a:avLst/>
          <a:gdLst/>
          <a:ahLst/>
          <a:cxnLst/>
          <a:rect l="0" t="0" r="0" b="0"/>
          <a:pathLst>
            <a:path>
              <a:moveTo>
                <a:pt x="0" y="0"/>
              </a:moveTo>
              <a:lnTo>
                <a:pt x="111039" y="0"/>
              </a:lnTo>
              <a:lnTo>
                <a:pt x="111039" y="1144740"/>
              </a:lnTo>
              <a:lnTo>
                <a:pt x="222513" y="114474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C72F591-704B-4992-BEDF-28CADD95DA08}">
      <dsp:nvSpPr>
        <dsp:cNvPr id="0" name=""/>
        <dsp:cNvSpPr/>
      </dsp:nvSpPr>
      <dsp:spPr>
        <a:xfrm>
          <a:off x="4266217" y="1422830"/>
          <a:ext cx="222513" cy="665401"/>
        </a:xfrm>
        <a:custGeom>
          <a:avLst/>
          <a:gdLst/>
          <a:ahLst/>
          <a:cxnLst/>
          <a:rect l="0" t="0" r="0" b="0"/>
          <a:pathLst>
            <a:path>
              <a:moveTo>
                <a:pt x="0" y="0"/>
              </a:moveTo>
              <a:lnTo>
                <a:pt x="111039" y="0"/>
              </a:lnTo>
              <a:lnTo>
                <a:pt x="111039" y="665401"/>
              </a:lnTo>
              <a:lnTo>
                <a:pt x="222513" y="665401"/>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37B2D9-9D37-44F2-8A34-033CE65857E4}">
      <dsp:nvSpPr>
        <dsp:cNvPr id="0" name=""/>
        <dsp:cNvSpPr/>
      </dsp:nvSpPr>
      <dsp:spPr>
        <a:xfrm>
          <a:off x="4266217" y="1422830"/>
          <a:ext cx="222513" cy="186062"/>
        </a:xfrm>
        <a:custGeom>
          <a:avLst/>
          <a:gdLst/>
          <a:ahLst/>
          <a:cxnLst/>
          <a:rect l="0" t="0" r="0" b="0"/>
          <a:pathLst>
            <a:path>
              <a:moveTo>
                <a:pt x="0" y="0"/>
              </a:moveTo>
              <a:lnTo>
                <a:pt x="111039" y="0"/>
              </a:lnTo>
              <a:lnTo>
                <a:pt x="111039" y="186062"/>
              </a:lnTo>
              <a:lnTo>
                <a:pt x="222513" y="186062"/>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ED02022-3AB9-43C1-B122-4AC2112B3ECD}">
      <dsp:nvSpPr>
        <dsp:cNvPr id="0" name=""/>
        <dsp:cNvSpPr/>
      </dsp:nvSpPr>
      <dsp:spPr>
        <a:xfrm>
          <a:off x="4266217" y="1129554"/>
          <a:ext cx="222513" cy="293276"/>
        </a:xfrm>
        <a:custGeom>
          <a:avLst/>
          <a:gdLst/>
          <a:ahLst/>
          <a:cxnLst/>
          <a:rect l="0" t="0" r="0" b="0"/>
          <a:pathLst>
            <a:path>
              <a:moveTo>
                <a:pt x="0" y="293276"/>
              </a:moveTo>
              <a:lnTo>
                <a:pt x="111039" y="293276"/>
              </a:lnTo>
              <a:lnTo>
                <a:pt x="111039" y="0"/>
              </a:lnTo>
              <a:lnTo>
                <a:pt x="222513" y="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AA82D19-A0C6-4CBD-9D22-AA9B38A8BE05}">
      <dsp:nvSpPr>
        <dsp:cNvPr id="0" name=""/>
        <dsp:cNvSpPr/>
      </dsp:nvSpPr>
      <dsp:spPr>
        <a:xfrm>
          <a:off x="4266217" y="650215"/>
          <a:ext cx="222513" cy="772615"/>
        </a:xfrm>
        <a:custGeom>
          <a:avLst/>
          <a:gdLst/>
          <a:ahLst/>
          <a:cxnLst/>
          <a:rect l="0" t="0" r="0" b="0"/>
          <a:pathLst>
            <a:path>
              <a:moveTo>
                <a:pt x="0" y="772615"/>
              </a:moveTo>
              <a:lnTo>
                <a:pt x="111039" y="772615"/>
              </a:lnTo>
              <a:lnTo>
                <a:pt x="111039" y="0"/>
              </a:lnTo>
              <a:lnTo>
                <a:pt x="222513" y="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CEB751C-E11F-4C4B-8353-32B0836D15F3}">
      <dsp:nvSpPr>
        <dsp:cNvPr id="0" name=""/>
        <dsp:cNvSpPr/>
      </dsp:nvSpPr>
      <dsp:spPr>
        <a:xfrm>
          <a:off x="4266217" y="170876"/>
          <a:ext cx="222513" cy="1251954"/>
        </a:xfrm>
        <a:custGeom>
          <a:avLst/>
          <a:gdLst/>
          <a:ahLst/>
          <a:cxnLst/>
          <a:rect l="0" t="0" r="0" b="0"/>
          <a:pathLst>
            <a:path>
              <a:moveTo>
                <a:pt x="0" y="1251954"/>
              </a:moveTo>
              <a:lnTo>
                <a:pt x="111039" y="1251954"/>
              </a:lnTo>
              <a:lnTo>
                <a:pt x="111039" y="0"/>
              </a:lnTo>
              <a:lnTo>
                <a:pt x="222513" y="0"/>
              </a:lnTo>
            </a:path>
          </a:pathLst>
        </a:custGeom>
        <a:noFill/>
        <a:ln w="25400" cap="flat" cmpd="sng" algn="ctr">
          <a:solidFill>
            <a:schemeClr val="accent1">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3D8E67-6219-4274-AB30-603A023D7EFC}">
      <dsp:nvSpPr>
        <dsp:cNvPr id="0" name=""/>
        <dsp:cNvSpPr/>
      </dsp:nvSpPr>
      <dsp:spPr>
        <a:xfrm>
          <a:off x="2928092" y="1422830"/>
          <a:ext cx="223383" cy="1264574"/>
        </a:xfrm>
        <a:custGeom>
          <a:avLst/>
          <a:gdLst/>
          <a:ahLst/>
          <a:cxnLst/>
          <a:rect l="0" t="0" r="0" b="0"/>
          <a:pathLst>
            <a:path>
              <a:moveTo>
                <a:pt x="0" y="1264574"/>
              </a:moveTo>
              <a:lnTo>
                <a:pt x="111908" y="1264574"/>
              </a:lnTo>
              <a:lnTo>
                <a:pt x="111908" y="0"/>
              </a:lnTo>
              <a:lnTo>
                <a:pt x="223383" y="0"/>
              </a:lnTo>
            </a:path>
          </a:pathLst>
        </a:cu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7591E64-2564-40F7-AD00-FC2C5C0BF8D9}">
      <dsp:nvSpPr>
        <dsp:cNvPr id="0" name=""/>
        <dsp:cNvSpPr/>
      </dsp:nvSpPr>
      <dsp:spPr>
        <a:xfrm>
          <a:off x="1813350" y="2517407"/>
          <a:ext cx="1114741" cy="33999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图书管理系统</a:t>
          </a:r>
        </a:p>
      </dsp:txBody>
      <dsp:txXfrm>
        <a:off x="1813350" y="2517407"/>
        <a:ext cx="1114741" cy="339996"/>
      </dsp:txXfrm>
    </dsp:sp>
    <dsp:sp modelId="{5B080F8E-61E5-4AE5-90C7-ABBD9AABEF85}">
      <dsp:nvSpPr>
        <dsp:cNvPr id="0" name=""/>
        <dsp:cNvSpPr/>
      </dsp:nvSpPr>
      <dsp:spPr>
        <a:xfrm>
          <a:off x="3151475" y="1252832"/>
          <a:ext cx="1114741" cy="33999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管理员系统</a:t>
          </a:r>
        </a:p>
      </dsp:txBody>
      <dsp:txXfrm>
        <a:off x="3151475" y="1252832"/>
        <a:ext cx="1114741" cy="339996"/>
      </dsp:txXfrm>
    </dsp:sp>
    <dsp:sp modelId="{7424B083-266C-4F83-A6A5-12B61858F4F1}">
      <dsp:nvSpPr>
        <dsp:cNvPr id="0" name=""/>
        <dsp:cNvSpPr/>
      </dsp:nvSpPr>
      <dsp:spPr>
        <a:xfrm>
          <a:off x="4488731" y="878"/>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录入图书信息</a:t>
          </a:r>
        </a:p>
      </dsp:txBody>
      <dsp:txXfrm>
        <a:off x="4488731" y="878"/>
        <a:ext cx="1114741" cy="339996"/>
      </dsp:txXfrm>
    </dsp:sp>
    <dsp:sp modelId="{323B0D64-8315-4864-A814-98A6A491DF8D}">
      <dsp:nvSpPr>
        <dsp:cNvPr id="0" name=""/>
        <dsp:cNvSpPr/>
      </dsp:nvSpPr>
      <dsp:spPr>
        <a:xfrm>
          <a:off x="4488731" y="480217"/>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查看图书信息</a:t>
          </a:r>
        </a:p>
      </dsp:txBody>
      <dsp:txXfrm>
        <a:off x="4488731" y="480217"/>
        <a:ext cx="1114741" cy="339996"/>
      </dsp:txXfrm>
    </dsp:sp>
    <dsp:sp modelId="{3893DBB6-5973-4271-A2DF-1AF136B3C79C}">
      <dsp:nvSpPr>
        <dsp:cNvPr id="0" name=""/>
        <dsp:cNvSpPr/>
      </dsp:nvSpPr>
      <dsp:spPr>
        <a:xfrm>
          <a:off x="4488731" y="959555"/>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修改图书信息</a:t>
          </a:r>
        </a:p>
      </dsp:txBody>
      <dsp:txXfrm>
        <a:off x="4488731" y="959555"/>
        <a:ext cx="1114741" cy="339996"/>
      </dsp:txXfrm>
    </dsp:sp>
    <dsp:sp modelId="{D7C2185D-D13A-4581-BDFA-2E50B0FADD59}">
      <dsp:nvSpPr>
        <dsp:cNvPr id="0" name=""/>
        <dsp:cNvSpPr/>
      </dsp:nvSpPr>
      <dsp:spPr>
        <a:xfrm>
          <a:off x="4488731" y="1438894"/>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删除图书</a:t>
          </a:r>
        </a:p>
      </dsp:txBody>
      <dsp:txXfrm>
        <a:off x="4488731" y="1438894"/>
        <a:ext cx="1114741" cy="339996"/>
      </dsp:txXfrm>
    </dsp:sp>
    <dsp:sp modelId="{8D0C5668-1564-4F2D-9F4F-2FA8B70A50C5}">
      <dsp:nvSpPr>
        <dsp:cNvPr id="0" name=""/>
        <dsp:cNvSpPr/>
      </dsp:nvSpPr>
      <dsp:spPr>
        <a:xfrm>
          <a:off x="4488731" y="1918233"/>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修改管理员密码</a:t>
          </a:r>
        </a:p>
      </dsp:txBody>
      <dsp:txXfrm>
        <a:off x="4488731" y="1918233"/>
        <a:ext cx="1114741" cy="339996"/>
      </dsp:txXfrm>
    </dsp:sp>
    <dsp:sp modelId="{782D43BD-A53F-42B9-8E94-7E1257A1BD95}">
      <dsp:nvSpPr>
        <dsp:cNvPr id="0" name=""/>
        <dsp:cNvSpPr/>
      </dsp:nvSpPr>
      <dsp:spPr>
        <a:xfrm>
          <a:off x="4488731" y="2397572"/>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退出系统</a:t>
          </a:r>
        </a:p>
      </dsp:txBody>
      <dsp:txXfrm>
        <a:off x="4488731" y="2397572"/>
        <a:ext cx="1114741" cy="339996"/>
      </dsp:txXfrm>
    </dsp:sp>
    <dsp:sp modelId="{D45293AE-5F73-47CA-BC41-054AB9F283B0}">
      <dsp:nvSpPr>
        <dsp:cNvPr id="0" name=""/>
        <dsp:cNvSpPr/>
      </dsp:nvSpPr>
      <dsp:spPr>
        <a:xfrm>
          <a:off x="3151041" y="3356250"/>
          <a:ext cx="1114741" cy="33999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客户系统</a:t>
          </a:r>
        </a:p>
      </dsp:txBody>
      <dsp:txXfrm>
        <a:off x="3151041" y="3356250"/>
        <a:ext cx="1114741" cy="339996"/>
      </dsp:txXfrm>
    </dsp:sp>
    <dsp:sp modelId="{681EF6BC-F774-43CB-A215-BED2A6AD491E}">
      <dsp:nvSpPr>
        <dsp:cNvPr id="0" name=""/>
        <dsp:cNvSpPr/>
      </dsp:nvSpPr>
      <dsp:spPr>
        <a:xfrm>
          <a:off x="4488731" y="2876911"/>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查看图书信息</a:t>
          </a:r>
        </a:p>
      </dsp:txBody>
      <dsp:txXfrm>
        <a:off x="4488731" y="2876911"/>
        <a:ext cx="1114741" cy="339996"/>
      </dsp:txXfrm>
    </dsp:sp>
    <dsp:sp modelId="{63FFC58C-9095-4122-9FFA-411D311DC7B9}">
      <dsp:nvSpPr>
        <dsp:cNvPr id="0" name=""/>
        <dsp:cNvSpPr/>
      </dsp:nvSpPr>
      <dsp:spPr>
        <a:xfrm>
          <a:off x="4488731" y="3356250"/>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借阅图书</a:t>
          </a:r>
        </a:p>
      </dsp:txBody>
      <dsp:txXfrm>
        <a:off x="4488731" y="3356250"/>
        <a:ext cx="1114741" cy="339996"/>
      </dsp:txXfrm>
    </dsp:sp>
    <dsp:sp modelId="{6F29D244-9899-448D-BF61-ECE0608378A6}">
      <dsp:nvSpPr>
        <dsp:cNvPr id="0" name=""/>
        <dsp:cNvSpPr/>
      </dsp:nvSpPr>
      <dsp:spPr>
        <a:xfrm>
          <a:off x="4488731" y="3835589"/>
          <a:ext cx="1114741" cy="33999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退出系统</a:t>
          </a:r>
        </a:p>
      </dsp:txBody>
      <dsp:txXfrm>
        <a:off x="4488731" y="3835589"/>
        <a:ext cx="1114741" cy="339996"/>
      </dsp:txXfrm>
    </dsp:sp>
    <dsp:sp modelId="{04FE398C-2275-41D0-A3AB-4D9952170CF2}">
      <dsp:nvSpPr>
        <dsp:cNvPr id="0" name=""/>
        <dsp:cNvSpPr/>
      </dsp:nvSpPr>
      <dsp:spPr>
        <a:xfrm>
          <a:off x="3151041" y="3835589"/>
          <a:ext cx="1114741" cy="33999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退出系统</a:t>
          </a:r>
        </a:p>
      </dsp:txBody>
      <dsp:txXfrm>
        <a:off x="3151041" y="3835589"/>
        <a:ext cx="1114741" cy="33999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1">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t>2022/1/6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11</a:t>
            </a:fld>
            <a:endParaRPr lang="zh-CN" altLang="en-US"/>
          </a:p>
        </p:txBody>
      </p:sp>
    </p:spTree>
    <p:extLst>
      <p:ext uri="{BB962C8B-B14F-4D97-AF65-F5344CB8AC3E}">
        <p14:creationId xmlns:p14="http://schemas.microsoft.com/office/powerpoint/2010/main" val="3967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12</a:t>
            </a:fld>
            <a:endParaRPr lang="zh-CN" altLang="en-US"/>
          </a:p>
        </p:txBody>
      </p:sp>
    </p:spTree>
    <p:extLst>
      <p:ext uri="{BB962C8B-B14F-4D97-AF65-F5344CB8AC3E}">
        <p14:creationId xmlns:p14="http://schemas.microsoft.com/office/powerpoint/2010/main" val="415359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9C6297-20A2-49B0-A95D-734083CE80B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extLst>
      <p:ext uri="{BB962C8B-B14F-4D97-AF65-F5344CB8AC3E}">
        <p14:creationId xmlns:p14="http://schemas.microsoft.com/office/powerpoint/2010/main" val="400765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9</a:t>
            </a:fld>
            <a:endParaRPr lang="zh-CN" altLang="en-US"/>
          </a:p>
        </p:txBody>
      </p:sp>
    </p:spTree>
    <p:extLst>
      <p:ext uri="{BB962C8B-B14F-4D97-AF65-F5344CB8AC3E}">
        <p14:creationId xmlns:p14="http://schemas.microsoft.com/office/powerpoint/2010/main" val="386137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t>2022/1/6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1.xml"/><Relationship Id="rId7" Type="http://schemas.openxmlformats.org/officeDocument/2006/relationships/diagramQuickStyle" Target="../diagrams/quickStyle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0.xml"/><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1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1.xml"/><Relationship Id="rId5" Type="http://schemas.openxmlformats.org/officeDocument/2006/relationships/tags" Target="../tags/tag56.xml"/><Relationship Id="rId4" Type="http://schemas.openxmlformats.org/officeDocument/2006/relationships/tags" Target="../tags/tag5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0.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1.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1.xml"/><Relationship Id="rId7" Type="http://schemas.openxmlformats.org/officeDocument/2006/relationships/image" Target="../media/image25.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9.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2.png"/><Relationship Id="rId5" Type="http://schemas.openxmlformats.org/officeDocument/2006/relationships/image" Target="../media/image30.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1.xml"/><Relationship Id="rId7" Type="http://schemas.openxmlformats.org/officeDocument/2006/relationships/image" Target="../media/image33.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39.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notesSlide" Target="../notesSlides/notesSlide3.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1.xml"/><Relationship Id="rId5" Type="http://schemas.openxmlformats.org/officeDocument/2006/relationships/tags" Target="../tags/tag27.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30.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1.xml"/><Relationship Id="rId5" Type="http://schemas.openxmlformats.org/officeDocument/2006/relationships/tags" Target="../tags/tag93.xml"/><Relationship Id="rId4" Type="http://schemas.openxmlformats.org/officeDocument/2006/relationships/tags" Target="../tags/tag9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notesSlide" Target="../notesSlides/notesSlide32.xml"/><Relationship Id="rId4" Type="http://schemas.openxmlformats.org/officeDocument/2006/relationships/tags" Target="../tags/tag97.xml"/><Relationship Id="rId9"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notesSlide" Target="../notesSlides/notesSlide6.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1.xml"/><Relationship Id="rId5" Type="http://schemas.openxmlformats.org/officeDocument/2006/relationships/tags" Target="../tags/tag36.xml"/><Relationship Id="rId4" Type="http://schemas.openxmlformats.org/officeDocument/2006/relationships/tags" Target="../tags/tag3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notesSlide" Target="../notesSlides/notesSlide9.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1.xml"/><Relationship Id="rId5" Type="http://schemas.openxmlformats.org/officeDocument/2006/relationships/tags" Target="../tags/tag45.xml"/><Relationship Id="rId4"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959240"/>
            <a:ext cx="9140912" cy="4184260"/>
            <a:chOff x="0" y="771550"/>
            <a:chExt cx="9144000" cy="4386700"/>
          </a:xfrm>
        </p:grpSpPr>
        <p:sp>
          <p:nvSpPr>
            <p:cNvPr id="25" name="PA_KSO_Shape"/>
            <p:cNvSpPr/>
            <p:nvPr>
              <p:custDataLst>
                <p:tags r:id="rId9"/>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10"/>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3" name="PA_文本框 2"/>
          <p:cNvSpPr txBox="1"/>
          <p:nvPr>
            <p:custDataLst>
              <p:tags r:id="rId2"/>
            </p:custDataLst>
          </p:nvPr>
        </p:nvSpPr>
        <p:spPr>
          <a:xfrm>
            <a:off x="2339752" y="1186444"/>
            <a:ext cx="3877985"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数据结构课程设计</a:t>
            </a:r>
          </a:p>
        </p:txBody>
      </p:sp>
      <p:grpSp>
        <p:nvGrpSpPr>
          <p:cNvPr id="8" name="PA_组合 7"/>
          <p:cNvGrpSpPr/>
          <p:nvPr>
            <p:custDataLst>
              <p:tags r:id="rId3"/>
            </p:custDataLst>
          </p:nvPr>
        </p:nvGrpSpPr>
        <p:grpSpPr>
          <a:xfrm>
            <a:off x="2195736" y="2765577"/>
            <a:ext cx="6329070" cy="1043480"/>
            <a:chOff x="2195736" y="2692428"/>
            <a:chExt cx="6329070" cy="427775"/>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4427984" y="2692428"/>
              <a:ext cx="4096822" cy="42777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幼圆" panose="02010509060101010101" pitchFamily="49" charset="-122"/>
                  <a:ea typeface="幼圆" panose="02010509060101010101" pitchFamily="49" charset="-122"/>
                </a:rPr>
                <a:t>指导老师：张万里  </a:t>
              </a:r>
              <a:endParaRPr lang="en-US" altLang="zh-CN" sz="1400" dirty="0">
                <a:solidFill>
                  <a:schemeClr val="tx1"/>
                </a:solidFill>
                <a:latin typeface="幼圆" panose="02010509060101010101" pitchFamily="49" charset="-122"/>
                <a:ea typeface="幼圆" panose="02010509060101010101" pitchFamily="49" charset="-122"/>
              </a:endParaRPr>
            </a:p>
            <a:p>
              <a:r>
                <a:rPr lang="zh-CN" altLang="en-US" sz="1400" dirty="0">
                  <a:solidFill>
                    <a:schemeClr val="tx1"/>
                  </a:solidFill>
                  <a:latin typeface="幼圆" panose="02010509060101010101" pitchFamily="49" charset="-122"/>
                  <a:ea typeface="幼圆" panose="02010509060101010101" pitchFamily="49" charset="-122"/>
                </a:rPr>
                <a:t>班级：计算机科学与技术</a:t>
              </a:r>
              <a:r>
                <a:rPr lang="en-US" altLang="zh-CN" sz="1400" dirty="0">
                  <a:solidFill>
                    <a:schemeClr val="tx1"/>
                  </a:solidFill>
                  <a:latin typeface="幼圆" panose="02010509060101010101" pitchFamily="49" charset="-122"/>
                  <a:ea typeface="幼圆" panose="02010509060101010101" pitchFamily="49" charset="-122"/>
                </a:rPr>
                <a:t>192</a:t>
              </a:r>
              <a:r>
                <a:rPr lang="zh-CN" altLang="en-US" sz="1400" dirty="0">
                  <a:solidFill>
                    <a:schemeClr val="tx1"/>
                  </a:solidFill>
                  <a:latin typeface="幼圆" panose="02010509060101010101" pitchFamily="49" charset="-122"/>
                  <a:ea typeface="幼圆" panose="02010509060101010101" pitchFamily="49" charset="-122"/>
                </a:rPr>
                <a:t>（</a:t>
              </a:r>
              <a:r>
                <a:rPr lang="en-US" altLang="zh-CN" sz="1400" dirty="0">
                  <a:solidFill>
                    <a:schemeClr val="tx1"/>
                  </a:solidFill>
                  <a:latin typeface="幼圆" panose="02010509060101010101" pitchFamily="49" charset="-122"/>
                  <a:ea typeface="幼圆" panose="02010509060101010101" pitchFamily="49" charset="-122"/>
                </a:rPr>
                <a:t>3+2</a:t>
              </a:r>
              <a:r>
                <a:rPr lang="zh-CN" altLang="en-US" sz="1400" dirty="0">
                  <a:solidFill>
                    <a:schemeClr val="tx1"/>
                  </a:solidFill>
                  <a:latin typeface="幼圆" panose="02010509060101010101" pitchFamily="49" charset="-122"/>
                  <a:ea typeface="幼圆" panose="02010509060101010101" pitchFamily="49" charset="-122"/>
                </a:rPr>
                <a:t>）班  </a:t>
              </a:r>
              <a:r>
                <a:rPr lang="en-US" altLang="zh-CN" sz="1400" dirty="0">
                  <a:solidFill>
                    <a:schemeClr val="tx1"/>
                  </a:solidFill>
                  <a:latin typeface="幼圆" panose="02010509060101010101" pitchFamily="49" charset="-122"/>
                  <a:ea typeface="幼圆" panose="02010509060101010101" pitchFamily="49" charset="-122"/>
                </a:rPr>
                <a:t>(12)</a:t>
              </a:r>
              <a:r>
                <a:rPr lang="zh-CN" altLang="en-US" sz="1400" dirty="0">
                  <a:solidFill>
                    <a:schemeClr val="tx1"/>
                  </a:solidFill>
                  <a:latin typeface="幼圆" panose="02010509060101010101" pitchFamily="49" charset="-122"/>
                  <a:ea typeface="幼圆" panose="02010509060101010101" pitchFamily="49" charset="-122"/>
                </a:rPr>
                <a:t>组</a:t>
              </a:r>
              <a:endParaRPr lang="en-US" altLang="zh-CN" sz="1400" dirty="0">
                <a:solidFill>
                  <a:schemeClr val="tx1"/>
                </a:solidFill>
                <a:latin typeface="幼圆" panose="02010509060101010101" pitchFamily="49" charset="-122"/>
                <a:ea typeface="幼圆" panose="02010509060101010101" pitchFamily="49" charset="-122"/>
              </a:endParaRPr>
            </a:p>
            <a:p>
              <a:r>
                <a:rPr lang="zh-CN" altLang="en-US" sz="1400" dirty="0">
                  <a:solidFill>
                    <a:schemeClr val="tx1"/>
                  </a:solidFill>
                  <a:latin typeface="幼圆" panose="02010509060101010101" pitchFamily="49" charset="-122"/>
                  <a:ea typeface="幼圆" panose="02010509060101010101" pitchFamily="49" charset="-122"/>
                </a:rPr>
                <a:t>小组成员：吴映霞、李美玲、孙巧玲、杨乙双</a:t>
              </a:r>
            </a:p>
          </p:txBody>
        </p:sp>
      </p:grpSp>
      <p:sp>
        <p:nvSpPr>
          <p:cNvPr id="11" name="PA_椭圆 10"/>
          <p:cNvSpPr/>
          <p:nvPr>
            <p:custDataLst>
              <p:tags r:id="rId4"/>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5"/>
            </p:custDataLst>
          </p:nvPr>
        </p:nvSpPr>
        <p:spPr>
          <a:xfrm flipH="1">
            <a:off x="6430208" y="1078"/>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6"/>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7"/>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8"/>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31744" y="2068344"/>
            <a:ext cx="3208608" cy="461665"/>
          </a:xfrm>
          <a:prstGeom prst="rect">
            <a:avLst/>
          </a:prstGeom>
          <a:noFill/>
        </p:spPr>
        <p:txBody>
          <a:bodyPr wrap="square" rtlCol="0">
            <a:spAutoFit/>
          </a:bodyPr>
          <a:lstStyle/>
          <a:p>
            <a:r>
              <a:rPr lang="en-US" altLang="zh-CN" sz="2400" b="1" dirty="0">
                <a:solidFill>
                  <a:schemeClr val="tx1">
                    <a:lumMod val="85000"/>
                    <a:lumOff val="15000"/>
                  </a:schemeClr>
                </a:solidFill>
              </a:rPr>
              <a:t>——</a:t>
            </a:r>
            <a:r>
              <a:rPr lang="zh-CN" altLang="en-US" sz="2400" b="1" dirty="0">
                <a:solidFill>
                  <a:schemeClr val="tx1">
                    <a:lumMod val="85000"/>
                    <a:lumOff val="15000"/>
                  </a:schemeClr>
                </a:solidFill>
              </a:rPr>
              <a:t>图书借阅管理系统</a:t>
            </a:r>
          </a:p>
        </p:txBody>
      </p:sp>
      <p:pic>
        <p:nvPicPr>
          <p:cNvPr id="16" name="图片 15">
            <a:extLst>
              <a:ext uri="{FF2B5EF4-FFF2-40B4-BE49-F238E27FC236}">
                <a16:creationId xmlns:a16="http://schemas.microsoft.com/office/drawing/2014/main" id="{0134F65B-F8EA-4F02-9697-C68A706DAB37}"/>
              </a:ext>
            </a:extLst>
          </p:cNvPr>
          <p:cNvPicPr>
            <a:picLocks noChangeAspect="1"/>
          </p:cNvPicPr>
          <p:nvPr/>
        </p:nvPicPr>
        <p:blipFill>
          <a:blip r:embed="rId13"/>
          <a:stretch>
            <a:fillRect/>
          </a:stretch>
        </p:blipFill>
        <p:spPr>
          <a:xfrm>
            <a:off x="482765" y="0"/>
            <a:ext cx="885187" cy="892212"/>
          </a:xfrm>
          <a:prstGeom prst="rect">
            <a:avLst/>
          </a:prstGeom>
        </p:spPr>
      </p:pic>
      <p:sp>
        <p:nvSpPr>
          <p:cNvPr id="17" name="文本框 16">
            <a:extLst>
              <a:ext uri="{FF2B5EF4-FFF2-40B4-BE49-F238E27FC236}">
                <a16:creationId xmlns:a16="http://schemas.microsoft.com/office/drawing/2014/main" id="{DBC41E6D-5ED7-4066-8F16-AE1952C19913}"/>
              </a:ext>
            </a:extLst>
          </p:cNvPr>
          <p:cNvSpPr txBox="1"/>
          <p:nvPr/>
        </p:nvSpPr>
        <p:spPr>
          <a:xfrm>
            <a:off x="1443129" y="200451"/>
            <a:ext cx="2448731" cy="523220"/>
          </a:xfrm>
          <a:prstGeom prst="rect">
            <a:avLst/>
          </a:prstGeom>
          <a:noFill/>
        </p:spPr>
        <p:txBody>
          <a:bodyPr wrap="square" rtlCol="0">
            <a:spAutoFit/>
          </a:bodyPr>
          <a:lstStyle/>
          <a:p>
            <a:r>
              <a:rPr lang="zh-CN" altLang="en-US" sz="2800" dirty="0">
                <a:solidFill>
                  <a:srgbClr val="FF0000"/>
                </a:solidFill>
                <a:latin typeface="华文隶书" panose="02010800040101010101" pitchFamily="2" charset="-122"/>
                <a:ea typeface="华文隶书" panose="02010800040101010101" pitchFamily="2" charset="-122"/>
              </a:rPr>
              <a:t>重庆师范大学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0" presetClass="entr" presetSubtype="0" fill="hold" grpId="0" nodeType="withEffect">
                                  <p:stCondLst>
                                    <p:cond delay="200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30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35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2" grpId="0" animBg="1"/>
      <p:bldP spid="13" grpId="0" animBg="1"/>
      <p:bldP spid="14" grpId="0" animBg="1"/>
      <p:bldP spid="15"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49299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概要设计（程序模块）</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图示 5"/>
          <p:cNvGraphicFramePr/>
          <p:nvPr>
            <p:extLst>
              <p:ext uri="{D42A27DB-BD31-4B8C-83A1-F6EECF244321}">
                <p14:modId xmlns:p14="http://schemas.microsoft.com/office/powerpoint/2010/main" val="3668462321"/>
              </p:ext>
            </p:extLst>
          </p:nvPr>
        </p:nvGraphicFramePr>
        <p:xfrm>
          <a:off x="755576" y="699542"/>
          <a:ext cx="7416824" cy="41764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概要设计（流程图）</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D4CEA620-3849-4C24-AA1D-BA033E3BDC0A}"/>
              </a:ext>
            </a:extLst>
          </p:cNvPr>
          <p:cNvPicPr>
            <a:picLocks noChangeAspect="1"/>
          </p:cNvPicPr>
          <p:nvPr/>
        </p:nvPicPr>
        <p:blipFill>
          <a:blip r:embed="rId5"/>
          <a:stretch>
            <a:fillRect/>
          </a:stretch>
        </p:blipFill>
        <p:spPr>
          <a:xfrm>
            <a:off x="251520" y="1102184"/>
            <a:ext cx="2262159" cy="2110616"/>
          </a:xfrm>
          <a:prstGeom prst="rect">
            <a:avLst/>
          </a:prstGeom>
        </p:spPr>
      </p:pic>
      <p:pic>
        <p:nvPicPr>
          <p:cNvPr id="24" name="图片 23">
            <a:extLst>
              <a:ext uri="{FF2B5EF4-FFF2-40B4-BE49-F238E27FC236}">
                <a16:creationId xmlns:a16="http://schemas.microsoft.com/office/drawing/2014/main" id="{E9F3F19E-0E1C-4726-85F7-EE0AEB067C0E}"/>
              </a:ext>
            </a:extLst>
          </p:cNvPr>
          <p:cNvPicPr>
            <a:picLocks noChangeAspect="1"/>
          </p:cNvPicPr>
          <p:nvPr/>
        </p:nvPicPr>
        <p:blipFill>
          <a:blip r:embed="rId6"/>
          <a:stretch>
            <a:fillRect/>
          </a:stretch>
        </p:blipFill>
        <p:spPr>
          <a:xfrm>
            <a:off x="5364088" y="947316"/>
            <a:ext cx="3677793" cy="3656476"/>
          </a:xfrm>
          <a:prstGeom prst="rect">
            <a:avLst/>
          </a:prstGeom>
        </p:spPr>
      </p:pic>
      <p:pic>
        <p:nvPicPr>
          <p:cNvPr id="26" name="图片 25">
            <a:extLst>
              <a:ext uri="{FF2B5EF4-FFF2-40B4-BE49-F238E27FC236}">
                <a16:creationId xmlns:a16="http://schemas.microsoft.com/office/drawing/2014/main" id="{E6C686DA-DC9A-4DBA-A3D1-5EE575865021}"/>
              </a:ext>
            </a:extLst>
          </p:cNvPr>
          <p:cNvPicPr>
            <a:picLocks noChangeAspect="1"/>
          </p:cNvPicPr>
          <p:nvPr/>
        </p:nvPicPr>
        <p:blipFill>
          <a:blip r:embed="rId7"/>
          <a:stretch>
            <a:fillRect/>
          </a:stretch>
        </p:blipFill>
        <p:spPr>
          <a:xfrm>
            <a:off x="2843808" y="915566"/>
            <a:ext cx="2339702" cy="3188479"/>
          </a:xfrm>
          <a:prstGeom prst="rect">
            <a:avLst/>
          </a:prstGeom>
        </p:spPr>
      </p:pic>
    </p:spTree>
    <p:extLst>
      <p:ext uri="{BB962C8B-B14F-4D97-AF65-F5344CB8AC3E}">
        <p14:creationId xmlns:p14="http://schemas.microsoft.com/office/powerpoint/2010/main" val="17606116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概要设计（流程图）</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8EF8EF7-9D52-454D-A5A4-D5F3C1EE0D2C}"/>
              </a:ext>
            </a:extLst>
          </p:cNvPr>
          <p:cNvPicPr>
            <a:picLocks noChangeAspect="1"/>
          </p:cNvPicPr>
          <p:nvPr/>
        </p:nvPicPr>
        <p:blipFill>
          <a:blip r:embed="rId5"/>
          <a:stretch>
            <a:fillRect/>
          </a:stretch>
        </p:blipFill>
        <p:spPr>
          <a:xfrm>
            <a:off x="251520" y="847629"/>
            <a:ext cx="4680520" cy="3838032"/>
          </a:xfrm>
          <a:prstGeom prst="rect">
            <a:avLst/>
          </a:prstGeom>
        </p:spPr>
      </p:pic>
      <p:pic>
        <p:nvPicPr>
          <p:cNvPr id="6" name="图片 5">
            <a:extLst>
              <a:ext uri="{FF2B5EF4-FFF2-40B4-BE49-F238E27FC236}">
                <a16:creationId xmlns:a16="http://schemas.microsoft.com/office/drawing/2014/main" id="{BE8D16A4-4E5E-4D2C-B3AC-40DC4474C3F7}"/>
              </a:ext>
            </a:extLst>
          </p:cNvPr>
          <p:cNvPicPr>
            <a:picLocks noChangeAspect="1"/>
          </p:cNvPicPr>
          <p:nvPr/>
        </p:nvPicPr>
        <p:blipFill>
          <a:blip r:embed="rId6"/>
          <a:stretch>
            <a:fillRect/>
          </a:stretch>
        </p:blipFill>
        <p:spPr>
          <a:xfrm>
            <a:off x="5076056" y="847629"/>
            <a:ext cx="3908609" cy="3518197"/>
          </a:xfrm>
          <a:prstGeom prst="rect">
            <a:avLst/>
          </a:prstGeom>
        </p:spPr>
      </p:pic>
    </p:spTree>
    <p:extLst>
      <p:ext uri="{BB962C8B-B14F-4D97-AF65-F5344CB8AC3E}">
        <p14:creationId xmlns:p14="http://schemas.microsoft.com/office/powerpoint/2010/main" val="148914754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826141"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grpSp>
        <p:nvGrpSpPr>
          <p:cNvPr id="6" name="PA_组合 5"/>
          <p:cNvGrpSpPr/>
          <p:nvPr>
            <p:custDataLst>
              <p:tags r:id="rId3"/>
            </p:custDataLst>
          </p:nvPr>
        </p:nvGrpSpPr>
        <p:grpSpPr>
          <a:xfrm>
            <a:off x="3048085" y="1686951"/>
            <a:ext cx="1027486" cy="1027486"/>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43608" y="757602"/>
            <a:ext cx="7746031" cy="369332"/>
          </a:xfrm>
          <a:prstGeom prst="rect">
            <a:avLst/>
          </a:prstGeom>
        </p:spPr>
        <p:txBody>
          <a:bodyPr wrap="none">
            <a:spAutoFit/>
          </a:bodyPr>
          <a:lstStyle/>
          <a:p>
            <a:r>
              <a:rPr lang="en-US" altLang="zh-CN" dirty="0"/>
              <a:t>1.</a:t>
            </a:r>
            <a:r>
              <a:rPr lang="zh-CN" altLang="en-US" dirty="0"/>
              <a:t>该界面是运行主界面，分为了两个部分，一个是管理员模式，客户模式。</a:t>
            </a:r>
          </a:p>
        </p:txBody>
      </p:sp>
      <p:pic>
        <p:nvPicPr>
          <p:cNvPr id="31" name="图片 30" descr="]U)1R91S7Z3YBNZ$TY4RJ4J"/>
          <p:cNvPicPr/>
          <p:nvPr/>
        </p:nvPicPr>
        <p:blipFill>
          <a:blip r:embed="rId5"/>
          <a:stretch>
            <a:fillRect/>
          </a:stretch>
        </p:blipFill>
        <p:spPr>
          <a:xfrm>
            <a:off x="1979712" y="1147716"/>
            <a:ext cx="5184576" cy="3167960"/>
          </a:xfrm>
          <a:prstGeom prst="rect">
            <a:avLst/>
          </a:prstGeom>
        </p:spPr>
      </p:pic>
      <p:sp>
        <p:nvSpPr>
          <p:cNvPr id="6" name="矩形 5"/>
          <p:cNvSpPr/>
          <p:nvPr/>
        </p:nvSpPr>
        <p:spPr>
          <a:xfrm>
            <a:off x="3303063" y="4443958"/>
            <a:ext cx="2274982" cy="338554"/>
          </a:xfrm>
          <a:prstGeom prst="rect">
            <a:avLst/>
          </a:prstGeom>
        </p:spPr>
        <p:txBody>
          <a:bodyPr wrap="none">
            <a:spAutoFit/>
          </a:bodyPr>
          <a:lstStyle/>
          <a:p>
            <a:r>
              <a:rPr lang="zh-CN" altLang="en-US" sz="1600" dirty="0"/>
              <a:t>图 </a:t>
            </a:r>
            <a:r>
              <a:rPr lang="en-US" altLang="zh-CN" sz="1600" dirty="0"/>
              <a:t>1  </a:t>
            </a:r>
            <a:r>
              <a:rPr lang="zh-CN" altLang="en-US" sz="1600" dirty="0"/>
              <a:t>图书管理系统页面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10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 presetClass="entr" presetSubtype="0"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99592" y="620429"/>
            <a:ext cx="8208912" cy="1200329"/>
          </a:xfrm>
          <a:prstGeom prst="rect">
            <a:avLst/>
          </a:prstGeom>
        </p:spPr>
        <p:txBody>
          <a:bodyPr wrap="square">
            <a:spAutoFit/>
          </a:bodyPr>
          <a:lstStyle/>
          <a:p>
            <a:r>
              <a:rPr lang="en-US" altLang="zh-CN" dirty="0"/>
              <a:t>2. </a:t>
            </a:r>
            <a:r>
              <a:rPr lang="zh-CN" altLang="en-US" dirty="0"/>
              <a:t>管理员模式</a:t>
            </a:r>
          </a:p>
          <a:p>
            <a:pPr indent="457200"/>
            <a:r>
              <a:rPr lang="zh-CN" altLang="en-US" dirty="0"/>
              <a:t>①输入指令</a:t>
            </a:r>
            <a:r>
              <a:rPr lang="en-US" altLang="zh-CN" dirty="0"/>
              <a:t>1</a:t>
            </a:r>
            <a:r>
              <a:rPr lang="zh-CN" altLang="en-US" dirty="0"/>
              <a:t>提示欢迎使用管理员模式并根据提示输入密码：</a:t>
            </a:r>
            <a:r>
              <a:rPr lang="en-US" altLang="zh-CN" dirty="0"/>
              <a:t>123456</a:t>
            </a:r>
            <a:r>
              <a:rPr lang="zh-CN" altLang="en-US" dirty="0"/>
              <a:t>进入管理员模式。就可以看到有录入图书、查看图书、修改图书、删除图书和修改管理员密码等功能。</a:t>
            </a:r>
            <a:endParaRPr lang="en-US" altLang="zh-CN" dirty="0"/>
          </a:p>
        </p:txBody>
      </p:sp>
      <p:pic>
        <p:nvPicPr>
          <p:cNvPr id="5" name="图片 4" descr="1WX0`3[LFCO%WQ`X~1AQXAQ"/>
          <p:cNvPicPr/>
          <p:nvPr/>
        </p:nvPicPr>
        <p:blipFill rotWithShape="1">
          <a:blip r:embed="rId5"/>
          <a:srcRect r="10459"/>
          <a:stretch>
            <a:fillRect/>
          </a:stretch>
        </p:blipFill>
        <p:spPr>
          <a:xfrm>
            <a:off x="325667" y="1820758"/>
            <a:ext cx="4392488" cy="2639094"/>
          </a:xfrm>
          <a:prstGeom prst="rect">
            <a:avLst/>
          </a:prstGeom>
        </p:spPr>
      </p:pic>
      <p:sp>
        <p:nvSpPr>
          <p:cNvPr id="6" name="矩形 5"/>
          <p:cNvSpPr/>
          <p:nvPr/>
        </p:nvSpPr>
        <p:spPr>
          <a:xfrm>
            <a:off x="1331640" y="4512017"/>
            <a:ext cx="1864613" cy="338554"/>
          </a:xfrm>
          <a:prstGeom prst="rect">
            <a:avLst/>
          </a:prstGeom>
        </p:spPr>
        <p:txBody>
          <a:bodyPr wrap="none">
            <a:spAutoFit/>
          </a:bodyPr>
          <a:lstStyle/>
          <a:p>
            <a:r>
              <a:rPr lang="zh-CN" altLang="en-US" sz="1600" dirty="0"/>
              <a:t>图 </a:t>
            </a:r>
            <a:r>
              <a:rPr lang="en-US" altLang="zh-CN" sz="1600" dirty="0"/>
              <a:t>2  </a:t>
            </a:r>
            <a:r>
              <a:rPr lang="zh-CN" altLang="en-US" sz="1600" dirty="0"/>
              <a:t>提示输入密码</a:t>
            </a:r>
          </a:p>
        </p:txBody>
      </p:sp>
      <p:pic>
        <p:nvPicPr>
          <p:cNvPr id="7" name="图片 6" descr="69QU`ZSBP@6_D)RX{`LMEAU"/>
          <p:cNvPicPr/>
          <p:nvPr/>
        </p:nvPicPr>
        <p:blipFill rotWithShape="1">
          <a:blip r:embed="rId6"/>
          <a:srcRect r="15188"/>
          <a:stretch>
            <a:fillRect/>
          </a:stretch>
        </p:blipFill>
        <p:spPr>
          <a:xfrm>
            <a:off x="4870716" y="1813588"/>
            <a:ext cx="4085227" cy="2692198"/>
          </a:xfrm>
          <a:prstGeom prst="rect">
            <a:avLst/>
          </a:prstGeom>
        </p:spPr>
      </p:pic>
      <p:sp>
        <p:nvSpPr>
          <p:cNvPr id="8" name="矩形 7"/>
          <p:cNvSpPr/>
          <p:nvPr/>
        </p:nvSpPr>
        <p:spPr>
          <a:xfrm>
            <a:off x="5749124" y="4498616"/>
            <a:ext cx="2069797" cy="338554"/>
          </a:xfrm>
          <a:prstGeom prst="rect">
            <a:avLst/>
          </a:prstGeom>
        </p:spPr>
        <p:txBody>
          <a:bodyPr wrap="none">
            <a:spAutoFit/>
          </a:bodyPr>
          <a:lstStyle/>
          <a:p>
            <a:r>
              <a:rPr lang="zh-CN" altLang="en-US" sz="1600" dirty="0"/>
              <a:t>图 </a:t>
            </a:r>
            <a:r>
              <a:rPr lang="en-US" altLang="zh-CN" sz="1600" dirty="0"/>
              <a:t>3  </a:t>
            </a:r>
            <a:r>
              <a:rPr lang="zh-CN" altLang="en-US" sz="1600" dirty="0"/>
              <a:t>进入管理员模式</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71600" y="631312"/>
            <a:ext cx="7776864" cy="584775"/>
          </a:xfrm>
          <a:prstGeom prst="rect">
            <a:avLst/>
          </a:prstGeom>
        </p:spPr>
        <p:txBody>
          <a:bodyPr wrap="square">
            <a:spAutoFit/>
          </a:bodyPr>
          <a:lstStyle/>
          <a:p>
            <a:pPr indent="457200"/>
            <a:r>
              <a:rPr lang="zh-CN" altLang="en-US" sz="1600" dirty="0"/>
              <a:t>②进入管理员模式后输入</a:t>
            </a:r>
            <a:r>
              <a:rPr lang="zh-CN" altLang="en-US" sz="1600" dirty="0">
                <a:solidFill>
                  <a:srgbClr val="FF0000"/>
                </a:solidFill>
              </a:rPr>
              <a:t>指令</a:t>
            </a:r>
            <a:r>
              <a:rPr lang="en-US" altLang="zh-CN" sz="1600" dirty="0">
                <a:solidFill>
                  <a:srgbClr val="FF0000"/>
                </a:solidFill>
              </a:rPr>
              <a:t>1</a:t>
            </a:r>
            <a:r>
              <a:rPr lang="zh-CN" altLang="en-US" sz="1600" dirty="0"/>
              <a:t>开始录入图书信息：输入需要</a:t>
            </a:r>
            <a:r>
              <a:rPr lang="zh-CN" altLang="en-US" sz="1600" dirty="0">
                <a:solidFill>
                  <a:srgbClr val="FF0000"/>
                </a:solidFill>
              </a:rPr>
              <a:t>录入的图书的数量、编号、名称、出版社</a:t>
            </a:r>
            <a:r>
              <a:rPr lang="zh-CN" altLang="en-US" sz="1600" dirty="0"/>
              <a:t>、</a:t>
            </a:r>
            <a:r>
              <a:rPr lang="zh-CN" altLang="en-US" sz="1600" dirty="0">
                <a:solidFill>
                  <a:srgbClr val="FF0000"/>
                </a:solidFill>
              </a:rPr>
              <a:t>出版时间</a:t>
            </a:r>
            <a:r>
              <a:rPr lang="zh-CN" altLang="en-US" sz="1600" dirty="0"/>
              <a:t>以及确认该图书</a:t>
            </a:r>
            <a:r>
              <a:rPr lang="zh-CN" altLang="en-US" sz="1600" dirty="0">
                <a:solidFill>
                  <a:srgbClr val="FF0000"/>
                </a:solidFill>
              </a:rPr>
              <a:t>是否被借阅</a:t>
            </a:r>
            <a:r>
              <a:rPr lang="zh-CN" altLang="en-US" sz="1600" dirty="0"/>
              <a:t>等信息。</a:t>
            </a:r>
          </a:p>
        </p:txBody>
      </p:sp>
      <p:pic>
        <p:nvPicPr>
          <p:cNvPr id="5" name="图片 4" descr="RDV)~INR1E}WW`}{KKKLEE7"/>
          <p:cNvPicPr/>
          <p:nvPr/>
        </p:nvPicPr>
        <p:blipFill>
          <a:blip r:embed="rId5"/>
          <a:stretch>
            <a:fillRect/>
          </a:stretch>
        </p:blipFill>
        <p:spPr>
          <a:xfrm>
            <a:off x="2051720" y="1318928"/>
            <a:ext cx="5040560" cy="3359697"/>
          </a:xfrm>
          <a:prstGeom prst="rect">
            <a:avLst/>
          </a:prstGeom>
        </p:spPr>
      </p:pic>
      <p:sp>
        <p:nvSpPr>
          <p:cNvPr id="6" name="矩形 5"/>
          <p:cNvSpPr/>
          <p:nvPr/>
        </p:nvSpPr>
        <p:spPr>
          <a:xfrm>
            <a:off x="3275856" y="4670050"/>
            <a:ext cx="2056974" cy="365036"/>
          </a:xfrm>
          <a:prstGeom prst="rect">
            <a:avLst/>
          </a:prstGeom>
        </p:spPr>
        <p:txBody>
          <a:bodyPr wrap="none">
            <a:spAutoFit/>
          </a:bodyPr>
          <a:lstStyle/>
          <a:p>
            <a:pPr indent="254000" algn="ctr">
              <a:lnSpc>
                <a:spcPct val="150000"/>
              </a:lnSpc>
              <a:spcAft>
                <a:spcPts val="0"/>
              </a:spcAft>
            </a:pPr>
            <a:r>
              <a:rPr lang="zh-CN" altLang="zh-CN" sz="1400" kern="100" dirty="0">
                <a:latin typeface="+mj-ea"/>
                <a:ea typeface="+mj-ea"/>
                <a:cs typeface="Times New Roman" panose="02020603050405020304" pitchFamily="18" charset="0"/>
              </a:rPr>
              <a:t>图 </a:t>
            </a:r>
            <a:r>
              <a:rPr lang="en-US" altLang="zh-CN" sz="1400" kern="100" dirty="0">
                <a:latin typeface="+mj-ea"/>
                <a:ea typeface="+mj-ea"/>
                <a:cs typeface="Times New Roman" panose="02020603050405020304" pitchFamily="18" charset="0"/>
              </a:rPr>
              <a:t>4  </a:t>
            </a:r>
            <a:r>
              <a:rPr lang="zh-CN" altLang="zh-CN" sz="1400" kern="100" dirty="0">
                <a:latin typeface="+mj-ea"/>
                <a:ea typeface="+mj-ea"/>
                <a:cs typeface="Times New Roman" panose="02020603050405020304" pitchFamily="18" charset="0"/>
              </a:rPr>
              <a:t>录入图书信息</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755576" y="699542"/>
            <a:ext cx="7848872" cy="1169551"/>
          </a:xfrm>
          <a:prstGeom prst="rect">
            <a:avLst/>
          </a:prstGeom>
        </p:spPr>
        <p:txBody>
          <a:bodyPr wrap="square">
            <a:spAutoFit/>
          </a:bodyPr>
          <a:lstStyle/>
          <a:p>
            <a:pPr indent="457200"/>
            <a:r>
              <a:rPr lang="zh-CN" altLang="en-US" sz="1600" dirty="0"/>
              <a:t>③</a:t>
            </a:r>
            <a:r>
              <a:rPr lang="zh-CN" altLang="zh-CN" dirty="0">
                <a:latin typeface="+mn-ea"/>
              </a:rPr>
              <a:t>进入管理员模式后输入指令</a:t>
            </a:r>
            <a:r>
              <a:rPr lang="en-US" altLang="zh-CN" dirty="0">
                <a:latin typeface="+mn-ea"/>
              </a:rPr>
              <a:t>2</a:t>
            </a:r>
            <a:r>
              <a:rPr lang="zh-CN" altLang="zh-CN" dirty="0">
                <a:latin typeface="+mn-ea"/>
              </a:rPr>
              <a:t>查看图书信息，输入指令</a:t>
            </a:r>
            <a:r>
              <a:rPr lang="en-US" altLang="zh-CN" dirty="0">
                <a:latin typeface="+mn-ea"/>
              </a:rPr>
              <a:t>1</a:t>
            </a:r>
            <a:r>
              <a:rPr lang="zh-CN" altLang="zh-CN" dirty="0">
                <a:latin typeface="+mn-ea"/>
              </a:rPr>
              <a:t>、</a:t>
            </a:r>
            <a:r>
              <a:rPr lang="en-US" altLang="zh-CN" dirty="0">
                <a:latin typeface="+mn-ea"/>
              </a:rPr>
              <a:t>2</a:t>
            </a:r>
            <a:r>
              <a:rPr lang="zh-CN" altLang="zh-CN" dirty="0">
                <a:latin typeface="+mn-ea"/>
              </a:rPr>
              <a:t>、</a:t>
            </a:r>
            <a:r>
              <a:rPr lang="en-US" altLang="zh-CN" dirty="0">
                <a:latin typeface="+mn-ea"/>
              </a:rPr>
              <a:t>3</a:t>
            </a:r>
            <a:r>
              <a:rPr lang="zh-CN" altLang="zh-CN" dirty="0">
                <a:latin typeface="+mn-ea"/>
              </a:rPr>
              <a:t>、</a:t>
            </a:r>
            <a:r>
              <a:rPr lang="en-US" altLang="zh-CN" dirty="0">
                <a:latin typeface="+mn-ea"/>
              </a:rPr>
              <a:t>4</a:t>
            </a:r>
            <a:r>
              <a:rPr lang="zh-CN" altLang="zh-CN" dirty="0">
                <a:latin typeface="+mn-ea"/>
              </a:rPr>
              <a:t>就可以通过书名、书号以及是否被借阅来进行查找图书信息如果要查看所有图书输入指令</a:t>
            </a:r>
            <a:r>
              <a:rPr lang="en-US" altLang="zh-CN" dirty="0">
                <a:latin typeface="+mn-ea"/>
              </a:rPr>
              <a:t>5</a:t>
            </a:r>
            <a:r>
              <a:rPr lang="zh-CN" altLang="zh-CN" dirty="0">
                <a:latin typeface="+mn-ea"/>
              </a:rPr>
              <a:t>就可以查看所有图书具体如下图所示。</a:t>
            </a:r>
          </a:p>
          <a:p>
            <a:pPr indent="457200"/>
            <a:endParaRPr lang="zh-CN" altLang="en-US" sz="1600" dirty="0"/>
          </a:p>
        </p:txBody>
      </p:sp>
      <p:pic>
        <p:nvPicPr>
          <p:cNvPr id="5" name="图片 4" descr="KN0IEG$R5Z_4{_~Q]PJ_7XW"/>
          <p:cNvPicPr/>
          <p:nvPr/>
        </p:nvPicPr>
        <p:blipFill rotWithShape="1">
          <a:blip r:embed="rId5"/>
          <a:srcRect r="16331"/>
          <a:stretch>
            <a:fillRect/>
          </a:stretch>
        </p:blipFill>
        <p:spPr>
          <a:xfrm>
            <a:off x="395536" y="1719789"/>
            <a:ext cx="4017779" cy="3040306"/>
          </a:xfrm>
          <a:prstGeom prst="rect">
            <a:avLst/>
          </a:prstGeom>
        </p:spPr>
      </p:pic>
      <p:sp>
        <p:nvSpPr>
          <p:cNvPr id="6" name="矩形 5"/>
          <p:cNvSpPr/>
          <p:nvPr/>
        </p:nvSpPr>
        <p:spPr>
          <a:xfrm>
            <a:off x="872835" y="4701175"/>
            <a:ext cx="2595583" cy="365036"/>
          </a:xfrm>
          <a:prstGeom prst="rect">
            <a:avLst/>
          </a:prstGeom>
        </p:spPr>
        <p:txBody>
          <a:bodyPr wrap="none">
            <a:spAutoFit/>
          </a:bodyPr>
          <a:lstStyle/>
          <a:p>
            <a:pPr indent="254000" algn="ctr">
              <a:lnSpc>
                <a:spcPct val="150000"/>
              </a:lnSpc>
              <a:spcAft>
                <a:spcPts val="0"/>
              </a:spcAft>
            </a:pPr>
            <a:r>
              <a:rPr lang="zh-CN" altLang="zh-CN" sz="1400" kern="100" dirty="0">
                <a:latin typeface="+mj-ea"/>
                <a:ea typeface="+mj-ea"/>
                <a:cs typeface="Times New Roman" panose="02020603050405020304" pitchFamily="18" charset="0"/>
              </a:rPr>
              <a:t>图 </a:t>
            </a:r>
            <a:r>
              <a:rPr lang="en-US" altLang="zh-CN" sz="1400" kern="100" dirty="0">
                <a:latin typeface="+mj-ea"/>
                <a:ea typeface="+mj-ea"/>
                <a:cs typeface="Times New Roman" panose="02020603050405020304" pitchFamily="18" charset="0"/>
              </a:rPr>
              <a:t>5  </a:t>
            </a:r>
            <a:r>
              <a:rPr lang="zh-CN" altLang="zh-CN" sz="1400" kern="100" dirty="0">
                <a:latin typeface="+mj-ea"/>
                <a:ea typeface="+mj-ea"/>
                <a:cs typeface="Times New Roman" panose="02020603050405020304" pitchFamily="18" charset="0"/>
              </a:rPr>
              <a:t>查看图书信息主菜单</a:t>
            </a:r>
          </a:p>
        </p:txBody>
      </p:sp>
      <p:pic>
        <p:nvPicPr>
          <p:cNvPr id="7" name="图片 6" descr="XITW7SBKPKJGP8Z6BALN4MB"/>
          <p:cNvPicPr/>
          <p:nvPr/>
        </p:nvPicPr>
        <p:blipFill rotWithShape="1">
          <a:blip r:embed="rId6"/>
          <a:srcRect r="22811"/>
          <a:stretch>
            <a:fillRect/>
          </a:stretch>
        </p:blipFill>
        <p:spPr>
          <a:xfrm>
            <a:off x="4572000" y="1716088"/>
            <a:ext cx="4248472" cy="3085947"/>
          </a:xfrm>
          <a:prstGeom prst="rect">
            <a:avLst/>
          </a:prstGeom>
        </p:spPr>
      </p:pic>
      <p:sp>
        <p:nvSpPr>
          <p:cNvPr id="8" name="矩形 7"/>
          <p:cNvSpPr/>
          <p:nvPr/>
        </p:nvSpPr>
        <p:spPr>
          <a:xfrm>
            <a:off x="5690184" y="4802035"/>
            <a:ext cx="162095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6  </a:t>
            </a:r>
            <a:r>
              <a:rPr lang="zh-CN" altLang="en-US" sz="1400" dirty="0">
                <a:latin typeface="+mj-ea"/>
                <a:ea typeface="+mj-ea"/>
              </a:rPr>
              <a:t>按书名查找</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10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5"/>
          <a:srcRect r="37188" b="53681"/>
          <a:stretch>
            <a:fillRect/>
          </a:stretch>
        </p:blipFill>
        <p:spPr>
          <a:xfrm>
            <a:off x="402629" y="741426"/>
            <a:ext cx="3901059" cy="1500407"/>
          </a:xfrm>
          <a:prstGeom prst="rect">
            <a:avLst/>
          </a:prstGeom>
        </p:spPr>
      </p:pic>
      <p:pic>
        <p:nvPicPr>
          <p:cNvPr id="5" name="图片 4"/>
          <p:cNvPicPr>
            <a:picLocks noChangeAspect="1"/>
          </p:cNvPicPr>
          <p:nvPr/>
        </p:nvPicPr>
        <p:blipFill rotWithShape="1">
          <a:blip r:embed="rId6"/>
          <a:srcRect r="29849" b="45051"/>
          <a:stretch>
            <a:fillRect/>
          </a:stretch>
        </p:blipFill>
        <p:spPr>
          <a:xfrm>
            <a:off x="4949402" y="699542"/>
            <a:ext cx="4069346" cy="1572587"/>
          </a:xfrm>
          <a:prstGeom prst="rect">
            <a:avLst/>
          </a:prstGeom>
        </p:spPr>
      </p:pic>
      <p:pic>
        <p:nvPicPr>
          <p:cNvPr id="6" name="图片 5"/>
          <p:cNvPicPr>
            <a:picLocks noChangeAspect="1"/>
          </p:cNvPicPr>
          <p:nvPr/>
        </p:nvPicPr>
        <p:blipFill rotWithShape="1">
          <a:blip r:embed="rId7"/>
          <a:srcRect l="-367" t="-1" r="48352" b="54171"/>
          <a:stretch>
            <a:fillRect/>
          </a:stretch>
        </p:blipFill>
        <p:spPr>
          <a:xfrm>
            <a:off x="323529" y="2871370"/>
            <a:ext cx="4059261" cy="1572588"/>
          </a:xfrm>
          <a:prstGeom prst="rect">
            <a:avLst/>
          </a:prstGeom>
        </p:spPr>
      </p:pic>
      <p:pic>
        <p:nvPicPr>
          <p:cNvPr id="7" name="图片 6"/>
          <p:cNvPicPr>
            <a:picLocks noChangeAspect="1"/>
          </p:cNvPicPr>
          <p:nvPr/>
        </p:nvPicPr>
        <p:blipFill rotWithShape="1">
          <a:blip r:embed="rId8"/>
          <a:srcRect r="23209" b="41387"/>
          <a:stretch>
            <a:fillRect/>
          </a:stretch>
        </p:blipFill>
        <p:spPr>
          <a:xfrm>
            <a:off x="5004048" y="2871370"/>
            <a:ext cx="4045179" cy="1738666"/>
          </a:xfrm>
          <a:prstGeom prst="rect">
            <a:avLst/>
          </a:prstGeom>
        </p:spPr>
      </p:pic>
      <p:sp>
        <p:nvSpPr>
          <p:cNvPr id="9" name="矩形 8"/>
          <p:cNvSpPr/>
          <p:nvPr/>
        </p:nvSpPr>
        <p:spPr>
          <a:xfrm>
            <a:off x="1487281" y="2371875"/>
            <a:ext cx="162095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7  </a:t>
            </a:r>
            <a:r>
              <a:rPr lang="zh-CN" altLang="en-US" sz="1400" dirty="0">
                <a:latin typeface="+mj-ea"/>
                <a:ea typeface="+mj-ea"/>
              </a:rPr>
              <a:t>按书号查找</a:t>
            </a:r>
          </a:p>
        </p:txBody>
      </p:sp>
      <p:sp>
        <p:nvSpPr>
          <p:cNvPr id="10" name="矩形 9"/>
          <p:cNvSpPr/>
          <p:nvPr/>
        </p:nvSpPr>
        <p:spPr>
          <a:xfrm>
            <a:off x="5469310" y="2374844"/>
            <a:ext cx="2518638"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8  </a:t>
            </a:r>
            <a:r>
              <a:rPr lang="zh-CN" altLang="en-US" sz="1400" dirty="0">
                <a:latin typeface="+mj-ea"/>
                <a:ea typeface="+mj-ea"/>
              </a:rPr>
              <a:t>查看所有</a:t>
            </a:r>
            <a:r>
              <a:rPr lang="zh-CN" altLang="en-US" sz="1400" dirty="0">
                <a:solidFill>
                  <a:srgbClr val="FF0000"/>
                </a:solidFill>
                <a:latin typeface="+mj-ea"/>
                <a:ea typeface="+mj-ea"/>
              </a:rPr>
              <a:t>未被借阅</a:t>
            </a:r>
            <a:r>
              <a:rPr lang="zh-CN" altLang="en-US" sz="1400" dirty="0">
                <a:latin typeface="+mj-ea"/>
                <a:ea typeface="+mj-ea"/>
              </a:rPr>
              <a:t>的书</a:t>
            </a:r>
          </a:p>
        </p:txBody>
      </p:sp>
      <p:sp>
        <p:nvSpPr>
          <p:cNvPr id="11" name="矩形 10"/>
          <p:cNvSpPr/>
          <p:nvPr/>
        </p:nvSpPr>
        <p:spPr>
          <a:xfrm>
            <a:off x="971600" y="4664149"/>
            <a:ext cx="2339102"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9</a:t>
            </a:r>
            <a:r>
              <a:rPr lang="zh-CN" altLang="en-US" sz="1400" dirty="0">
                <a:latin typeface="+mj-ea"/>
                <a:ea typeface="+mj-ea"/>
              </a:rPr>
              <a:t>查看所有</a:t>
            </a:r>
            <a:r>
              <a:rPr lang="zh-CN" altLang="en-US" sz="1400" dirty="0">
                <a:solidFill>
                  <a:srgbClr val="FF0000"/>
                </a:solidFill>
                <a:latin typeface="+mj-ea"/>
                <a:ea typeface="+mj-ea"/>
              </a:rPr>
              <a:t>已被借阅</a:t>
            </a:r>
            <a:r>
              <a:rPr lang="zh-CN" altLang="en-US" sz="1400" dirty="0">
                <a:latin typeface="+mj-ea"/>
                <a:ea typeface="+mj-ea"/>
              </a:rPr>
              <a:t>的书</a:t>
            </a:r>
          </a:p>
        </p:txBody>
      </p:sp>
      <p:sp>
        <p:nvSpPr>
          <p:cNvPr id="12" name="矩形 11"/>
          <p:cNvSpPr/>
          <p:nvPr/>
        </p:nvSpPr>
        <p:spPr>
          <a:xfrm>
            <a:off x="6042232" y="4662792"/>
            <a:ext cx="1890261"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10  </a:t>
            </a:r>
            <a:r>
              <a:rPr lang="zh-CN" altLang="en-US" sz="1400" dirty="0">
                <a:latin typeface="+mj-ea"/>
                <a:ea typeface="+mj-ea"/>
              </a:rPr>
              <a:t>查看所有图书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100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100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99592" y="720533"/>
            <a:ext cx="7848872" cy="923330"/>
          </a:xfrm>
          <a:prstGeom prst="rect">
            <a:avLst/>
          </a:prstGeom>
        </p:spPr>
        <p:txBody>
          <a:bodyPr wrap="square">
            <a:spAutoFit/>
          </a:bodyPr>
          <a:lstStyle/>
          <a:p>
            <a:pPr indent="457200"/>
            <a:r>
              <a:rPr lang="zh-CN" altLang="en-US" sz="1600" dirty="0"/>
              <a:t>④</a:t>
            </a:r>
            <a:r>
              <a:rPr lang="zh-CN" altLang="zh-CN" dirty="0"/>
              <a:t>进入管理员模式后输入指令</a:t>
            </a:r>
            <a:r>
              <a:rPr lang="en-US" altLang="zh-CN" dirty="0"/>
              <a:t>3</a:t>
            </a:r>
            <a:r>
              <a:rPr lang="zh-CN" altLang="zh-CN" dirty="0"/>
              <a:t>进入修改图书信息模块，输入指令</a:t>
            </a:r>
            <a:r>
              <a:rPr lang="en-US" altLang="zh-CN" dirty="0"/>
              <a:t>1</a:t>
            </a:r>
            <a:r>
              <a:rPr lang="zh-CN" altLang="en-US" dirty="0"/>
              <a:t>或</a:t>
            </a:r>
            <a:r>
              <a:rPr lang="en-US" altLang="zh-CN" dirty="0"/>
              <a:t>2</a:t>
            </a:r>
            <a:r>
              <a:rPr lang="zh-CN" altLang="en-US" dirty="0"/>
              <a:t>即</a:t>
            </a:r>
            <a:r>
              <a:rPr lang="zh-CN" altLang="zh-CN" dirty="0"/>
              <a:t>按照书名或者书号查找需要修改的图书进入修改，输入图书的新信息：图书编号、图书名、图书出版社、图书出版时间、图书是否被借阅进行修改。</a:t>
            </a:r>
            <a:endParaRPr lang="zh-CN" altLang="en-US" sz="1600" dirty="0"/>
          </a:p>
        </p:txBody>
      </p:sp>
      <p:pic>
        <p:nvPicPr>
          <p:cNvPr id="5" name="图片 4" descr="OIVBO5P{QCDQ[2HD{]6F{[J"/>
          <p:cNvPicPr/>
          <p:nvPr/>
        </p:nvPicPr>
        <p:blipFill rotWithShape="1">
          <a:blip r:embed="rId5"/>
          <a:srcRect r="24936" b="28755"/>
          <a:stretch>
            <a:fillRect/>
          </a:stretch>
        </p:blipFill>
        <p:spPr>
          <a:xfrm>
            <a:off x="251520" y="1867452"/>
            <a:ext cx="4104456" cy="2376264"/>
          </a:xfrm>
          <a:prstGeom prst="rect">
            <a:avLst/>
          </a:prstGeom>
        </p:spPr>
      </p:pic>
      <p:sp>
        <p:nvSpPr>
          <p:cNvPr id="6" name="矩形 5"/>
          <p:cNvSpPr/>
          <p:nvPr/>
        </p:nvSpPr>
        <p:spPr>
          <a:xfrm>
            <a:off x="1079636" y="4391211"/>
            <a:ext cx="2326278" cy="365036"/>
          </a:xfrm>
          <a:prstGeom prst="rect">
            <a:avLst/>
          </a:prstGeom>
        </p:spPr>
        <p:txBody>
          <a:bodyPr wrap="none">
            <a:spAutoFit/>
          </a:bodyPr>
          <a:lstStyle/>
          <a:p>
            <a:pPr indent="254000" algn="ctr">
              <a:lnSpc>
                <a:spcPct val="150000"/>
              </a:lnSpc>
              <a:spcAft>
                <a:spcPts val="0"/>
              </a:spcAft>
            </a:pPr>
            <a:r>
              <a:rPr lang="zh-CN" altLang="zh-CN" sz="1400" dirty="0">
                <a:latin typeface="+mn-ea"/>
              </a:rPr>
              <a:t>图 </a:t>
            </a:r>
            <a:r>
              <a:rPr lang="en-US" altLang="zh-CN" sz="1400" dirty="0">
                <a:latin typeface="+mn-ea"/>
              </a:rPr>
              <a:t>11  </a:t>
            </a:r>
            <a:r>
              <a:rPr lang="zh-CN" altLang="zh-CN" sz="1400" dirty="0">
                <a:latin typeface="+mn-ea"/>
              </a:rPr>
              <a:t>修改图书主菜单</a:t>
            </a:r>
          </a:p>
        </p:txBody>
      </p:sp>
      <p:pic>
        <p:nvPicPr>
          <p:cNvPr id="7" name="图片 6"/>
          <p:cNvPicPr>
            <a:picLocks noChangeAspect="1"/>
          </p:cNvPicPr>
          <p:nvPr/>
        </p:nvPicPr>
        <p:blipFill rotWithShape="1">
          <a:blip r:embed="rId6"/>
          <a:srcRect r="11630" b="10800"/>
          <a:stretch>
            <a:fillRect/>
          </a:stretch>
        </p:blipFill>
        <p:spPr>
          <a:xfrm>
            <a:off x="4498536" y="1862848"/>
            <a:ext cx="4520897" cy="2380867"/>
          </a:xfrm>
          <a:prstGeom prst="rect">
            <a:avLst/>
          </a:prstGeom>
        </p:spPr>
      </p:pic>
      <p:sp>
        <p:nvSpPr>
          <p:cNvPr id="8" name="矩形 7"/>
          <p:cNvSpPr/>
          <p:nvPr/>
        </p:nvSpPr>
        <p:spPr>
          <a:xfrm>
            <a:off x="5065137" y="4472131"/>
            <a:ext cx="3147015" cy="307777"/>
          </a:xfrm>
          <a:prstGeom prst="rect">
            <a:avLst/>
          </a:prstGeom>
        </p:spPr>
        <p:txBody>
          <a:bodyPr wrap="none">
            <a:spAutoFit/>
          </a:bodyPr>
          <a:lstStyle/>
          <a:p>
            <a:r>
              <a:rPr lang="zh-CN" altLang="en-US" sz="1400" dirty="0">
                <a:latin typeface="+mn-ea"/>
              </a:rPr>
              <a:t>图 </a:t>
            </a:r>
            <a:r>
              <a:rPr lang="en-US" altLang="zh-CN" sz="1400" dirty="0">
                <a:latin typeface="+mn-ea"/>
              </a:rPr>
              <a:t>12  </a:t>
            </a:r>
            <a:r>
              <a:rPr lang="zh-CN" altLang="en-US" sz="1400" dirty="0">
                <a:latin typeface="+mn-ea"/>
              </a:rPr>
              <a:t>按书名查找图书修改成未借阅</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42"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1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100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10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952105" y="1323622"/>
            <a:ext cx="1897446" cy="621046"/>
            <a:chOff x="5185929" y="1491630"/>
            <a:chExt cx="1897446" cy="621046"/>
          </a:xfrm>
        </p:grpSpPr>
        <p:sp>
          <p:nvSpPr>
            <p:cNvPr id="5" name="PA_文本框 24"/>
            <p:cNvSpPr txBox="1"/>
            <p:nvPr>
              <p:custDataLst>
                <p:tags r:id="rId12"/>
              </p:custDataLst>
            </p:nvPr>
          </p:nvSpPr>
          <p:spPr>
            <a:xfrm>
              <a:off x="5975379" y="1617487"/>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a:t>
              </a: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2"/>
            </p:custDataLst>
          </p:nvPr>
        </p:nvGrpSpPr>
        <p:grpSpPr>
          <a:xfrm>
            <a:off x="4951533" y="513647"/>
            <a:ext cx="2565555" cy="621046"/>
            <a:chOff x="4860032" y="798576"/>
            <a:chExt cx="2565555" cy="621046"/>
          </a:xfrm>
        </p:grpSpPr>
        <p:sp>
          <p:nvSpPr>
            <p:cNvPr id="4" name="PA_文本框 23"/>
            <p:cNvSpPr txBox="1"/>
            <p:nvPr>
              <p:custDataLst>
                <p:tags r:id="rId11"/>
              </p:custDataLst>
            </p:nvPr>
          </p:nvSpPr>
          <p:spPr>
            <a:xfrm>
              <a:off x="5625094" y="924432"/>
              <a:ext cx="1800493"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研究背景及分工</a:t>
              </a: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3"/>
            </p:custDataLst>
          </p:nvPr>
        </p:nvGrpSpPr>
        <p:grpSpPr>
          <a:xfrm>
            <a:off x="4951533" y="3100652"/>
            <a:ext cx="1872044" cy="621046"/>
            <a:chOff x="5302919" y="2242095"/>
            <a:chExt cx="1872044" cy="621046"/>
          </a:xfrm>
        </p:grpSpPr>
        <p:sp>
          <p:nvSpPr>
            <p:cNvPr id="6" name="PA_文本框 25"/>
            <p:cNvSpPr txBox="1"/>
            <p:nvPr>
              <p:custDataLst>
                <p:tags r:id="rId10"/>
              </p:custDataLst>
            </p:nvPr>
          </p:nvSpPr>
          <p:spPr>
            <a:xfrm>
              <a:off x="6066967" y="2367952"/>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4"/>
            </p:custDataLst>
          </p:nvPr>
        </p:nvGrpSpPr>
        <p:grpSpPr>
          <a:xfrm>
            <a:off x="4952105" y="4030577"/>
            <a:ext cx="1433089" cy="621046"/>
            <a:chOff x="5185929" y="3003798"/>
            <a:chExt cx="1433089" cy="621046"/>
          </a:xfrm>
        </p:grpSpPr>
        <p:sp>
          <p:nvSpPr>
            <p:cNvPr id="7" name="PA_文本框 26"/>
            <p:cNvSpPr txBox="1"/>
            <p:nvPr>
              <p:custDataLst>
                <p:tags r:id="rId9"/>
              </p:custDataLst>
            </p:nvPr>
          </p:nvSpPr>
          <p:spPr>
            <a:xfrm>
              <a:off x="5972687" y="3129655"/>
              <a:ext cx="646331"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总结</a:t>
              </a: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5"/>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8"/>
              </p:custDataLst>
            </p:nvPr>
          </p:nvSpPr>
          <p:spPr>
            <a:xfrm>
              <a:off x="1594745" y="2137120"/>
              <a:ext cx="1836208" cy="830997"/>
            </a:xfrm>
            <a:prstGeom prst="rect">
              <a:avLst/>
            </a:prstGeom>
            <a:no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8" name="PA_组合 13">
            <a:extLst>
              <a:ext uri="{FF2B5EF4-FFF2-40B4-BE49-F238E27FC236}">
                <a16:creationId xmlns:a16="http://schemas.microsoft.com/office/drawing/2014/main" id="{5857DFB7-149D-4FF1-BE91-A57F74ACDB46}"/>
              </a:ext>
            </a:extLst>
          </p:cNvPr>
          <p:cNvGrpSpPr/>
          <p:nvPr>
            <p:custDataLst>
              <p:tags r:id="rId6"/>
            </p:custDataLst>
          </p:nvPr>
        </p:nvGrpSpPr>
        <p:grpSpPr>
          <a:xfrm>
            <a:off x="4952105" y="2219282"/>
            <a:ext cx="2356418" cy="621046"/>
            <a:chOff x="5185929" y="3003798"/>
            <a:chExt cx="2356418" cy="621046"/>
          </a:xfrm>
        </p:grpSpPr>
        <p:sp>
          <p:nvSpPr>
            <p:cNvPr id="30" name="PA_文本框 26">
              <a:extLst>
                <a:ext uri="{FF2B5EF4-FFF2-40B4-BE49-F238E27FC236}">
                  <a16:creationId xmlns:a16="http://schemas.microsoft.com/office/drawing/2014/main" id="{3233EE4E-6E89-4235-BDC0-80751B7F606F}"/>
                </a:ext>
              </a:extLst>
            </p:cNvPr>
            <p:cNvSpPr txBox="1"/>
            <p:nvPr>
              <p:custDataLst>
                <p:tags r:id="rId7"/>
              </p:custDataLst>
            </p:nvPr>
          </p:nvSpPr>
          <p:spPr>
            <a:xfrm>
              <a:off x="5972687" y="3129655"/>
              <a:ext cx="156966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功能及流程图</a:t>
              </a:r>
            </a:p>
          </p:txBody>
        </p:sp>
        <p:grpSp>
          <p:nvGrpSpPr>
            <p:cNvPr id="31" name="组合 30">
              <a:extLst>
                <a:ext uri="{FF2B5EF4-FFF2-40B4-BE49-F238E27FC236}">
                  <a16:creationId xmlns:a16="http://schemas.microsoft.com/office/drawing/2014/main" id="{09E0492F-4DEE-4B6A-82E2-B6401CACC6C2}"/>
                </a:ext>
              </a:extLst>
            </p:cNvPr>
            <p:cNvGrpSpPr/>
            <p:nvPr/>
          </p:nvGrpSpPr>
          <p:grpSpPr>
            <a:xfrm>
              <a:off x="5185929" y="3003798"/>
              <a:ext cx="621046" cy="621046"/>
              <a:chOff x="6948264" y="2542587"/>
              <a:chExt cx="720080" cy="720080"/>
            </a:xfrm>
          </p:grpSpPr>
          <p:sp>
            <p:nvSpPr>
              <p:cNvPr id="32" name="椭圆 31">
                <a:extLst>
                  <a:ext uri="{FF2B5EF4-FFF2-40B4-BE49-F238E27FC236}">
                    <a16:creationId xmlns:a16="http://schemas.microsoft.com/office/drawing/2014/main" id="{C7C77B10-95AB-4C84-8FD3-E5E5D38DFC52}"/>
                  </a:ext>
                </a:extLst>
              </p:cNvPr>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KSO_Shape">
                <a:extLst>
                  <a:ext uri="{FF2B5EF4-FFF2-40B4-BE49-F238E27FC236}">
                    <a16:creationId xmlns:a16="http://schemas.microsoft.com/office/drawing/2014/main" id="{0B99E53B-C410-4220-96CF-BD5FFBFC7D79}"/>
                  </a:ext>
                </a:extLst>
              </p:cNvPr>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rotWithShape="1">
          <a:blip r:embed="rId5"/>
          <a:srcRect r="27618" b="25986"/>
          <a:stretch>
            <a:fillRect/>
          </a:stretch>
        </p:blipFill>
        <p:spPr>
          <a:xfrm>
            <a:off x="107504" y="1206319"/>
            <a:ext cx="4596446" cy="2448272"/>
          </a:xfrm>
          <a:prstGeom prst="rect">
            <a:avLst/>
          </a:prstGeom>
        </p:spPr>
      </p:pic>
      <p:pic>
        <p:nvPicPr>
          <p:cNvPr id="5" name="图片 4" descr="ODO(IR${HB6Z{$JSYUNKW1F"/>
          <p:cNvPicPr/>
          <p:nvPr/>
        </p:nvPicPr>
        <p:blipFill rotWithShape="1">
          <a:blip r:embed="rId6"/>
          <a:srcRect r="25476" b="31311"/>
          <a:stretch>
            <a:fillRect/>
          </a:stretch>
        </p:blipFill>
        <p:spPr>
          <a:xfrm>
            <a:off x="4860032" y="1206319"/>
            <a:ext cx="4211960" cy="2448272"/>
          </a:xfrm>
          <a:prstGeom prst="rect">
            <a:avLst/>
          </a:prstGeom>
        </p:spPr>
      </p:pic>
      <p:sp>
        <p:nvSpPr>
          <p:cNvPr id="6" name="矩形 5"/>
          <p:cNvSpPr/>
          <p:nvPr/>
        </p:nvSpPr>
        <p:spPr>
          <a:xfrm>
            <a:off x="611560" y="3905992"/>
            <a:ext cx="3147015"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13  </a:t>
            </a:r>
            <a:r>
              <a:rPr lang="zh-CN" altLang="en-US" sz="1400" dirty="0">
                <a:latin typeface="+mj-ea"/>
                <a:ea typeface="+mj-ea"/>
              </a:rPr>
              <a:t>按书号查找图书修改成未借阅</a:t>
            </a:r>
          </a:p>
        </p:txBody>
      </p:sp>
      <p:sp>
        <p:nvSpPr>
          <p:cNvPr id="7" name="矩形 6"/>
          <p:cNvSpPr/>
          <p:nvPr/>
        </p:nvSpPr>
        <p:spPr>
          <a:xfrm>
            <a:off x="5436096" y="3905991"/>
            <a:ext cx="3147015"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14  </a:t>
            </a:r>
            <a:r>
              <a:rPr lang="zh-CN" altLang="en-US" sz="1400" dirty="0">
                <a:latin typeface="+mj-ea"/>
                <a:ea typeface="+mj-ea"/>
              </a:rPr>
              <a:t>查看所有图书确认已修改成功</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61392" y="717100"/>
            <a:ext cx="8136904" cy="646331"/>
          </a:xfrm>
          <a:prstGeom prst="rect">
            <a:avLst/>
          </a:prstGeom>
        </p:spPr>
        <p:txBody>
          <a:bodyPr wrap="square">
            <a:spAutoFit/>
          </a:bodyPr>
          <a:lstStyle/>
          <a:p>
            <a:pPr indent="457200"/>
            <a:r>
              <a:rPr lang="zh-CN" altLang="en-US" dirty="0"/>
              <a:t>⑤进入管理员模式后输入</a:t>
            </a:r>
            <a:r>
              <a:rPr lang="zh-CN" altLang="en-US" dirty="0">
                <a:solidFill>
                  <a:srgbClr val="FF0000"/>
                </a:solidFill>
              </a:rPr>
              <a:t>指令</a:t>
            </a:r>
            <a:r>
              <a:rPr lang="en-US" altLang="zh-CN" dirty="0">
                <a:solidFill>
                  <a:srgbClr val="FF0000"/>
                </a:solidFill>
              </a:rPr>
              <a:t>4</a:t>
            </a:r>
            <a:r>
              <a:rPr lang="zh-CN" altLang="en-US" dirty="0"/>
              <a:t>进入删除图书模块，可以根据书名、书号删除图书、也可以一次性删除全部图书。</a:t>
            </a:r>
          </a:p>
        </p:txBody>
      </p:sp>
      <p:pic>
        <p:nvPicPr>
          <p:cNvPr id="5" name="图片 4"/>
          <p:cNvPicPr>
            <a:picLocks noChangeAspect="1"/>
          </p:cNvPicPr>
          <p:nvPr/>
        </p:nvPicPr>
        <p:blipFill rotWithShape="1">
          <a:blip r:embed="rId5"/>
          <a:srcRect l="531" t="356" r="38968" b="39329"/>
          <a:stretch>
            <a:fillRect/>
          </a:stretch>
        </p:blipFill>
        <p:spPr>
          <a:xfrm>
            <a:off x="115666" y="1699329"/>
            <a:ext cx="4240310" cy="2209099"/>
          </a:xfrm>
          <a:prstGeom prst="rect">
            <a:avLst/>
          </a:prstGeom>
        </p:spPr>
      </p:pic>
      <p:pic>
        <p:nvPicPr>
          <p:cNvPr id="6" name="图片 5"/>
          <p:cNvPicPr>
            <a:picLocks noChangeAspect="1"/>
          </p:cNvPicPr>
          <p:nvPr/>
        </p:nvPicPr>
        <p:blipFill rotWithShape="1">
          <a:blip r:embed="rId6"/>
          <a:srcRect r="34981" b="38747"/>
          <a:stretch>
            <a:fillRect/>
          </a:stretch>
        </p:blipFill>
        <p:spPr>
          <a:xfrm>
            <a:off x="4644007" y="1727179"/>
            <a:ext cx="4434783" cy="2181249"/>
          </a:xfrm>
          <a:prstGeom prst="rect">
            <a:avLst/>
          </a:prstGeom>
        </p:spPr>
      </p:pic>
      <p:sp>
        <p:nvSpPr>
          <p:cNvPr id="7" name="矩形 6"/>
          <p:cNvSpPr/>
          <p:nvPr/>
        </p:nvSpPr>
        <p:spPr>
          <a:xfrm>
            <a:off x="939573" y="4077218"/>
            <a:ext cx="206979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15  </a:t>
            </a:r>
            <a:r>
              <a:rPr lang="zh-CN" altLang="en-US" sz="1400" dirty="0">
                <a:latin typeface="+mj-ea"/>
                <a:ea typeface="+mj-ea"/>
              </a:rPr>
              <a:t>按书名删除图书</a:t>
            </a:r>
          </a:p>
        </p:txBody>
      </p:sp>
      <p:sp>
        <p:nvSpPr>
          <p:cNvPr id="8" name="矩形 7"/>
          <p:cNvSpPr/>
          <p:nvPr/>
        </p:nvSpPr>
        <p:spPr>
          <a:xfrm>
            <a:off x="5220072" y="4077218"/>
            <a:ext cx="2967479"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16  </a:t>
            </a:r>
            <a:r>
              <a:rPr lang="zh-CN" altLang="en-US" sz="1400" dirty="0">
                <a:latin typeface="+mj-ea"/>
                <a:ea typeface="+mj-ea"/>
              </a:rPr>
              <a:t>查看所有图书确认删除成功</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B{@_`G5@UEK{RG4A8B%F@BT"/>
          <p:cNvPicPr/>
          <p:nvPr/>
        </p:nvPicPr>
        <p:blipFill rotWithShape="1">
          <a:blip r:embed="rId5"/>
          <a:srcRect r="42854" b="55576"/>
          <a:stretch>
            <a:fillRect/>
          </a:stretch>
        </p:blipFill>
        <p:spPr>
          <a:xfrm>
            <a:off x="395536" y="716296"/>
            <a:ext cx="4104456" cy="1855454"/>
          </a:xfrm>
          <a:prstGeom prst="rect">
            <a:avLst/>
          </a:prstGeom>
        </p:spPr>
      </p:pic>
      <p:sp>
        <p:nvSpPr>
          <p:cNvPr id="5" name="矩形 4"/>
          <p:cNvSpPr/>
          <p:nvPr/>
        </p:nvSpPr>
        <p:spPr>
          <a:xfrm>
            <a:off x="1080096" y="2628091"/>
            <a:ext cx="206979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17  </a:t>
            </a:r>
            <a:r>
              <a:rPr lang="zh-CN" altLang="en-US" sz="1400" dirty="0">
                <a:latin typeface="+mj-ea"/>
                <a:ea typeface="+mj-ea"/>
              </a:rPr>
              <a:t>按书号删除图书</a:t>
            </a:r>
          </a:p>
        </p:txBody>
      </p:sp>
      <p:pic>
        <p:nvPicPr>
          <p:cNvPr id="6" name="图片 5"/>
          <p:cNvPicPr>
            <a:picLocks noChangeAspect="1"/>
          </p:cNvPicPr>
          <p:nvPr/>
        </p:nvPicPr>
        <p:blipFill rotWithShape="1">
          <a:blip r:embed="rId6"/>
          <a:srcRect r="28847" b="40478"/>
          <a:stretch>
            <a:fillRect/>
          </a:stretch>
        </p:blipFill>
        <p:spPr>
          <a:xfrm>
            <a:off x="4716015" y="716296"/>
            <a:ext cx="4248473" cy="1855454"/>
          </a:xfrm>
          <a:prstGeom prst="rect">
            <a:avLst/>
          </a:prstGeom>
        </p:spPr>
      </p:pic>
      <p:sp>
        <p:nvSpPr>
          <p:cNvPr id="7" name="矩形 6"/>
          <p:cNvSpPr/>
          <p:nvPr/>
        </p:nvSpPr>
        <p:spPr>
          <a:xfrm>
            <a:off x="5292080" y="2627169"/>
            <a:ext cx="2967479"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18  </a:t>
            </a:r>
            <a:r>
              <a:rPr lang="zh-CN" altLang="en-US" sz="1400" dirty="0">
                <a:latin typeface="+mj-ea"/>
                <a:ea typeface="+mj-ea"/>
              </a:rPr>
              <a:t>查看所选书籍是否删除成功</a:t>
            </a:r>
          </a:p>
        </p:txBody>
      </p:sp>
      <p:pic>
        <p:nvPicPr>
          <p:cNvPr id="8" name="图片 7"/>
          <p:cNvPicPr>
            <a:picLocks noChangeAspect="1"/>
          </p:cNvPicPr>
          <p:nvPr/>
        </p:nvPicPr>
        <p:blipFill rotWithShape="1">
          <a:blip r:embed="rId7"/>
          <a:srcRect l="1" r="31754" b="44768"/>
          <a:stretch>
            <a:fillRect/>
          </a:stretch>
        </p:blipFill>
        <p:spPr>
          <a:xfrm>
            <a:off x="406461" y="2992210"/>
            <a:ext cx="4111777" cy="1738275"/>
          </a:xfrm>
          <a:prstGeom prst="rect">
            <a:avLst/>
          </a:prstGeom>
        </p:spPr>
      </p:pic>
      <p:sp>
        <p:nvSpPr>
          <p:cNvPr id="9" name="矩形 8"/>
          <p:cNvSpPr/>
          <p:nvPr/>
        </p:nvSpPr>
        <p:spPr>
          <a:xfrm>
            <a:off x="1169863" y="4730485"/>
            <a:ext cx="1890261"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19  </a:t>
            </a:r>
            <a:r>
              <a:rPr lang="zh-CN" altLang="en-US" sz="1400" dirty="0">
                <a:latin typeface="+mj-ea"/>
                <a:ea typeface="+mj-ea"/>
              </a:rPr>
              <a:t>删除所有图书</a:t>
            </a:r>
          </a:p>
        </p:txBody>
      </p:sp>
      <p:pic>
        <p:nvPicPr>
          <p:cNvPr id="10" name="图片 9" descr="%]53`D8FVAROB2X6[`WJF3S"/>
          <p:cNvPicPr/>
          <p:nvPr/>
        </p:nvPicPr>
        <p:blipFill rotWithShape="1">
          <a:blip r:embed="rId8"/>
          <a:srcRect r="33179" b="44486"/>
          <a:stretch>
            <a:fillRect/>
          </a:stretch>
        </p:blipFill>
        <p:spPr>
          <a:xfrm>
            <a:off x="4719657" y="2990366"/>
            <a:ext cx="4244831" cy="1721231"/>
          </a:xfrm>
          <a:prstGeom prst="rect">
            <a:avLst/>
          </a:prstGeom>
        </p:spPr>
      </p:pic>
      <p:sp>
        <p:nvSpPr>
          <p:cNvPr id="11" name="矩形 10"/>
          <p:cNvSpPr/>
          <p:nvPr/>
        </p:nvSpPr>
        <p:spPr>
          <a:xfrm>
            <a:off x="5292080" y="4711597"/>
            <a:ext cx="2967479"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20  </a:t>
            </a:r>
            <a:r>
              <a:rPr lang="zh-CN" altLang="en-US" sz="1400" dirty="0">
                <a:latin typeface="+mj-ea"/>
                <a:ea typeface="+mj-ea"/>
              </a:rPr>
              <a:t>查看所有图书确认删除成功</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99592" y="725553"/>
            <a:ext cx="7920880" cy="830997"/>
          </a:xfrm>
          <a:prstGeom prst="rect">
            <a:avLst/>
          </a:prstGeom>
        </p:spPr>
        <p:txBody>
          <a:bodyPr wrap="square">
            <a:spAutoFit/>
          </a:bodyPr>
          <a:lstStyle/>
          <a:p>
            <a:pPr indent="457200"/>
            <a:r>
              <a:rPr lang="zh-CN" altLang="en-US" sz="1600" dirty="0"/>
              <a:t>⑥进入管理员模式后输入</a:t>
            </a:r>
            <a:r>
              <a:rPr lang="zh-CN" altLang="en-US" sz="1600" dirty="0">
                <a:solidFill>
                  <a:srgbClr val="FF0000"/>
                </a:solidFill>
              </a:rPr>
              <a:t>指令</a:t>
            </a:r>
            <a:r>
              <a:rPr lang="en-US" altLang="zh-CN" sz="1600" dirty="0">
                <a:solidFill>
                  <a:srgbClr val="FF0000"/>
                </a:solidFill>
              </a:rPr>
              <a:t>5</a:t>
            </a:r>
            <a:r>
              <a:rPr lang="zh-CN" altLang="en-US" sz="1600" dirty="0"/>
              <a:t>进入修改密码模块，他会提示你输入原始密码，如果密码错误则不能进行密码修改，当进行密码的修改时为了避免误输所以需要输入的两次密码相同才能修改成功。</a:t>
            </a:r>
          </a:p>
        </p:txBody>
      </p:sp>
      <p:pic>
        <p:nvPicPr>
          <p:cNvPr id="5" name="图片 4" descr="9$@M2WKC8`BEGYU{RU2A)X9"/>
          <p:cNvPicPr/>
          <p:nvPr/>
        </p:nvPicPr>
        <p:blipFill rotWithShape="1">
          <a:blip r:embed="rId5"/>
          <a:srcRect r="21385" b="26224"/>
          <a:stretch>
            <a:fillRect/>
          </a:stretch>
        </p:blipFill>
        <p:spPr>
          <a:xfrm>
            <a:off x="251520" y="1526942"/>
            <a:ext cx="4176464" cy="2448272"/>
          </a:xfrm>
          <a:prstGeom prst="rect">
            <a:avLst/>
          </a:prstGeom>
        </p:spPr>
      </p:pic>
      <p:sp>
        <p:nvSpPr>
          <p:cNvPr id="6" name="矩形 5"/>
          <p:cNvSpPr/>
          <p:nvPr/>
        </p:nvSpPr>
        <p:spPr>
          <a:xfrm>
            <a:off x="1285822" y="4191828"/>
            <a:ext cx="1531188"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21  </a:t>
            </a:r>
            <a:r>
              <a:rPr lang="zh-CN" altLang="en-US" sz="1400" dirty="0">
                <a:latin typeface="+mj-ea"/>
                <a:ea typeface="+mj-ea"/>
              </a:rPr>
              <a:t>修改密码</a:t>
            </a:r>
          </a:p>
        </p:txBody>
      </p:sp>
      <p:pic>
        <p:nvPicPr>
          <p:cNvPr id="7" name="图片 6"/>
          <p:cNvPicPr>
            <a:picLocks noChangeAspect="1"/>
          </p:cNvPicPr>
          <p:nvPr/>
        </p:nvPicPr>
        <p:blipFill rotWithShape="1">
          <a:blip r:embed="rId6"/>
          <a:srcRect r="10821" b="-4791"/>
          <a:stretch>
            <a:fillRect/>
          </a:stretch>
        </p:blipFill>
        <p:spPr>
          <a:xfrm>
            <a:off x="4622936" y="1526942"/>
            <a:ext cx="4492178" cy="2626356"/>
          </a:xfrm>
          <a:prstGeom prst="rect">
            <a:avLst/>
          </a:prstGeom>
        </p:spPr>
      </p:pic>
      <p:sp>
        <p:nvSpPr>
          <p:cNvPr id="8" name="矩形 7"/>
          <p:cNvSpPr/>
          <p:nvPr/>
        </p:nvSpPr>
        <p:spPr>
          <a:xfrm>
            <a:off x="5004048" y="4153300"/>
            <a:ext cx="3365024" cy="338554"/>
          </a:xfrm>
          <a:prstGeom prst="rect">
            <a:avLst/>
          </a:prstGeom>
        </p:spPr>
        <p:txBody>
          <a:bodyPr wrap="none">
            <a:spAutoFit/>
          </a:bodyPr>
          <a:lstStyle/>
          <a:p>
            <a:r>
              <a:rPr lang="zh-CN" altLang="en-US" sz="1600" dirty="0">
                <a:latin typeface="+mj-ea"/>
                <a:ea typeface="+mj-ea"/>
              </a:rPr>
              <a:t>图 </a:t>
            </a:r>
            <a:r>
              <a:rPr lang="en-US" altLang="zh-CN" sz="1600" dirty="0">
                <a:latin typeface="+mj-ea"/>
                <a:ea typeface="+mj-ea"/>
              </a:rPr>
              <a:t>22  </a:t>
            </a:r>
            <a:r>
              <a:rPr lang="zh-CN" altLang="en-US" sz="1600" dirty="0">
                <a:latin typeface="+mj-ea"/>
                <a:ea typeface="+mj-ea"/>
              </a:rPr>
              <a:t>输入新密码进入管理员模式</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043608" y="700965"/>
            <a:ext cx="7344816" cy="584775"/>
          </a:xfrm>
          <a:prstGeom prst="rect">
            <a:avLst/>
          </a:prstGeom>
        </p:spPr>
        <p:txBody>
          <a:bodyPr wrap="square">
            <a:spAutoFit/>
          </a:bodyPr>
          <a:lstStyle/>
          <a:p>
            <a:r>
              <a:rPr lang="en-US" altLang="zh-CN" sz="1600" dirty="0"/>
              <a:t>3.</a:t>
            </a:r>
            <a:r>
              <a:rPr lang="zh-CN" altLang="en-US" sz="1600" dirty="0"/>
              <a:t>客户模式</a:t>
            </a:r>
          </a:p>
          <a:p>
            <a:r>
              <a:rPr lang="zh-CN" altLang="en-US" sz="1600" dirty="0"/>
              <a:t>          ①输入指令</a:t>
            </a:r>
            <a:r>
              <a:rPr lang="en-US" altLang="zh-CN" sz="1600" dirty="0"/>
              <a:t>1</a:t>
            </a:r>
            <a:r>
              <a:rPr lang="zh-CN" altLang="en-US" sz="1600" dirty="0"/>
              <a:t>进入客户模式，可以看到他有查看图书和借阅图书这两个功能。</a:t>
            </a:r>
          </a:p>
        </p:txBody>
      </p:sp>
      <p:sp>
        <p:nvSpPr>
          <p:cNvPr id="6" name="矩形 5"/>
          <p:cNvSpPr/>
          <p:nvPr/>
        </p:nvSpPr>
        <p:spPr>
          <a:xfrm>
            <a:off x="3419872" y="4256628"/>
            <a:ext cx="206979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23  </a:t>
            </a:r>
            <a:r>
              <a:rPr lang="zh-CN" altLang="en-US" sz="1400" dirty="0">
                <a:latin typeface="+mj-ea"/>
                <a:ea typeface="+mj-ea"/>
              </a:rPr>
              <a:t>客户模式主界面</a:t>
            </a:r>
          </a:p>
        </p:txBody>
      </p:sp>
      <p:pic>
        <p:nvPicPr>
          <p:cNvPr id="8" name="图片 7">
            <a:extLst>
              <a:ext uri="{FF2B5EF4-FFF2-40B4-BE49-F238E27FC236}">
                <a16:creationId xmlns:a16="http://schemas.microsoft.com/office/drawing/2014/main" id="{E1F84A2D-FCEA-48B4-83F7-3C6C27F20057}"/>
              </a:ext>
            </a:extLst>
          </p:cNvPr>
          <p:cNvPicPr>
            <a:picLocks noChangeAspect="1"/>
          </p:cNvPicPr>
          <p:nvPr/>
        </p:nvPicPr>
        <p:blipFill>
          <a:blip r:embed="rId5"/>
          <a:stretch>
            <a:fillRect/>
          </a:stretch>
        </p:blipFill>
        <p:spPr>
          <a:xfrm>
            <a:off x="2422974" y="1635646"/>
            <a:ext cx="4298052" cy="249195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27584" y="771550"/>
            <a:ext cx="7955797" cy="584775"/>
          </a:xfrm>
          <a:prstGeom prst="rect">
            <a:avLst/>
          </a:prstGeom>
        </p:spPr>
        <p:txBody>
          <a:bodyPr wrap="square">
            <a:spAutoFit/>
          </a:bodyPr>
          <a:lstStyle/>
          <a:p>
            <a:pPr indent="457200"/>
            <a:r>
              <a:rPr lang="zh-CN" altLang="zh-CN" sz="1600" dirty="0"/>
              <a:t>②进入客户模式后输入</a:t>
            </a:r>
            <a:r>
              <a:rPr lang="zh-CN" altLang="zh-CN" sz="1600" dirty="0">
                <a:solidFill>
                  <a:srgbClr val="FF0000"/>
                </a:solidFill>
              </a:rPr>
              <a:t>指令</a:t>
            </a:r>
            <a:r>
              <a:rPr lang="en-US" altLang="zh-CN" sz="1600" dirty="0">
                <a:solidFill>
                  <a:srgbClr val="FF0000"/>
                </a:solidFill>
              </a:rPr>
              <a:t>1</a:t>
            </a:r>
            <a:r>
              <a:rPr lang="zh-CN" altLang="zh-CN" sz="1600" dirty="0"/>
              <a:t>进入查看图书信息模块，通过输入指令</a:t>
            </a:r>
            <a:r>
              <a:rPr lang="en-US" altLang="zh-CN" sz="1600" dirty="0"/>
              <a:t>1</a:t>
            </a:r>
            <a:r>
              <a:rPr lang="zh-CN" altLang="zh-CN" sz="1600" dirty="0"/>
              <a:t>、</a:t>
            </a:r>
            <a:r>
              <a:rPr lang="en-US" altLang="zh-CN" sz="1600" dirty="0"/>
              <a:t>2</a:t>
            </a:r>
            <a:r>
              <a:rPr lang="zh-CN" altLang="zh-CN" sz="1600" dirty="0"/>
              <a:t>、</a:t>
            </a:r>
            <a:r>
              <a:rPr lang="en-US" altLang="zh-CN" sz="1600" dirty="0"/>
              <a:t>3</a:t>
            </a:r>
            <a:r>
              <a:rPr lang="zh-CN" altLang="zh-CN" sz="1600" dirty="0"/>
              <a:t>、</a:t>
            </a:r>
            <a:r>
              <a:rPr lang="en-US" altLang="zh-CN" sz="1600" dirty="0"/>
              <a:t>4</a:t>
            </a:r>
            <a:r>
              <a:rPr lang="zh-CN" altLang="zh-CN" sz="1600" dirty="0"/>
              <a:t>来</a:t>
            </a:r>
            <a:r>
              <a:rPr lang="zh-CN" altLang="en-US" sz="1600" dirty="0"/>
              <a:t>进行</a:t>
            </a:r>
            <a:r>
              <a:rPr lang="zh-CN" altLang="zh-CN" sz="1600" dirty="0"/>
              <a:t>书名、书号以及是否被借阅来查找图书</a:t>
            </a:r>
            <a:r>
              <a:rPr lang="zh-CN" altLang="en-US" sz="1600" dirty="0"/>
              <a:t>，</a:t>
            </a:r>
            <a:r>
              <a:rPr lang="zh-CN" altLang="zh-CN" sz="1600" dirty="0"/>
              <a:t>或者</a:t>
            </a:r>
            <a:r>
              <a:rPr lang="zh-CN" altLang="en-US" sz="1600" dirty="0"/>
              <a:t>输入指令</a:t>
            </a:r>
            <a:r>
              <a:rPr lang="en-US" altLang="zh-CN" sz="1600" dirty="0"/>
              <a:t>5</a:t>
            </a:r>
            <a:r>
              <a:rPr lang="zh-CN" altLang="en-US" sz="1600" dirty="0"/>
              <a:t>来</a:t>
            </a:r>
            <a:r>
              <a:rPr lang="zh-CN" altLang="zh-CN" sz="1600" dirty="0"/>
              <a:t>查看所有图书。</a:t>
            </a:r>
          </a:p>
        </p:txBody>
      </p:sp>
      <p:pic>
        <p:nvPicPr>
          <p:cNvPr id="5" name="图片 4" descr="CCEF)SNW4$Y]UIMOKAF$O)Q"/>
          <p:cNvPicPr/>
          <p:nvPr/>
        </p:nvPicPr>
        <p:blipFill rotWithShape="1">
          <a:blip r:embed="rId5"/>
          <a:srcRect r="9348" b="20975"/>
          <a:stretch>
            <a:fillRect/>
          </a:stretch>
        </p:blipFill>
        <p:spPr>
          <a:xfrm>
            <a:off x="323528" y="1635646"/>
            <a:ext cx="4191654" cy="2736304"/>
          </a:xfrm>
          <a:prstGeom prst="rect">
            <a:avLst/>
          </a:prstGeom>
        </p:spPr>
      </p:pic>
      <p:sp>
        <p:nvSpPr>
          <p:cNvPr id="6" name="矩形 5"/>
          <p:cNvSpPr/>
          <p:nvPr/>
        </p:nvSpPr>
        <p:spPr>
          <a:xfrm>
            <a:off x="845465" y="4388597"/>
            <a:ext cx="2685351" cy="365036"/>
          </a:xfrm>
          <a:prstGeom prst="rect">
            <a:avLst/>
          </a:prstGeom>
        </p:spPr>
        <p:txBody>
          <a:bodyPr wrap="none">
            <a:spAutoFit/>
          </a:bodyPr>
          <a:lstStyle/>
          <a:p>
            <a:pPr indent="254000" algn="ctr">
              <a:lnSpc>
                <a:spcPct val="150000"/>
              </a:lnSpc>
              <a:spcAft>
                <a:spcPts val="0"/>
              </a:spcAft>
            </a:pPr>
            <a:r>
              <a:rPr lang="zh-CN" altLang="zh-CN" sz="1400" dirty="0">
                <a:latin typeface="+mj-ea"/>
                <a:ea typeface="+mj-ea"/>
              </a:rPr>
              <a:t>图 </a:t>
            </a:r>
            <a:r>
              <a:rPr lang="en-US" altLang="zh-CN" sz="1400" dirty="0">
                <a:latin typeface="+mj-ea"/>
                <a:ea typeface="+mj-ea"/>
              </a:rPr>
              <a:t>24  </a:t>
            </a:r>
            <a:r>
              <a:rPr lang="zh-CN" altLang="zh-CN" sz="1400" dirty="0">
                <a:latin typeface="+mj-ea"/>
                <a:ea typeface="+mj-ea"/>
              </a:rPr>
              <a:t>查看图书信息主菜单</a:t>
            </a:r>
          </a:p>
        </p:txBody>
      </p:sp>
      <p:pic>
        <p:nvPicPr>
          <p:cNvPr id="7" name="图片 6" descr="XITW7SBKPKJGP8Z6BALN4MB"/>
          <p:cNvPicPr/>
          <p:nvPr/>
        </p:nvPicPr>
        <p:blipFill rotWithShape="1">
          <a:blip r:embed="rId6"/>
          <a:srcRect r="8283" b="8634"/>
          <a:stretch>
            <a:fillRect/>
          </a:stretch>
        </p:blipFill>
        <p:spPr>
          <a:xfrm>
            <a:off x="4716016" y="1635646"/>
            <a:ext cx="4248472" cy="2736303"/>
          </a:xfrm>
          <a:prstGeom prst="rect">
            <a:avLst/>
          </a:prstGeom>
        </p:spPr>
      </p:pic>
      <p:sp>
        <p:nvSpPr>
          <p:cNvPr id="8" name="矩形 7"/>
          <p:cNvSpPr/>
          <p:nvPr/>
        </p:nvSpPr>
        <p:spPr>
          <a:xfrm>
            <a:off x="5796136" y="4388597"/>
            <a:ext cx="1967205" cy="365036"/>
          </a:xfrm>
          <a:prstGeom prst="rect">
            <a:avLst/>
          </a:prstGeom>
        </p:spPr>
        <p:txBody>
          <a:bodyPr wrap="none">
            <a:spAutoFit/>
          </a:bodyPr>
          <a:lstStyle/>
          <a:p>
            <a:pPr indent="254000" algn="ctr">
              <a:lnSpc>
                <a:spcPct val="150000"/>
              </a:lnSpc>
              <a:spcAft>
                <a:spcPts val="0"/>
              </a:spcAft>
            </a:pPr>
            <a:r>
              <a:rPr lang="zh-CN" altLang="zh-CN" sz="1400" dirty="0">
                <a:latin typeface="+mj-ea"/>
                <a:ea typeface="+mj-ea"/>
              </a:rPr>
              <a:t>图 </a:t>
            </a:r>
            <a:r>
              <a:rPr lang="en-US" altLang="zh-CN" sz="1400" dirty="0">
                <a:latin typeface="+mj-ea"/>
                <a:ea typeface="+mj-ea"/>
              </a:rPr>
              <a:t>25  </a:t>
            </a:r>
            <a:r>
              <a:rPr lang="zh-CN" altLang="zh-CN" sz="1400" dirty="0">
                <a:latin typeface="+mj-ea"/>
                <a:ea typeface="+mj-ea"/>
              </a:rPr>
              <a:t>按书名查找</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I)TZ%5_A81I4{HMTY}H7VID"/>
          <p:cNvPicPr/>
          <p:nvPr/>
        </p:nvPicPr>
        <p:blipFill rotWithShape="1">
          <a:blip r:embed="rId5"/>
          <a:srcRect r="44545" b="57510"/>
          <a:stretch>
            <a:fillRect/>
          </a:stretch>
        </p:blipFill>
        <p:spPr>
          <a:xfrm>
            <a:off x="323528" y="699543"/>
            <a:ext cx="4104455" cy="1800200"/>
          </a:xfrm>
          <a:prstGeom prst="rect">
            <a:avLst/>
          </a:prstGeom>
        </p:spPr>
      </p:pic>
      <p:sp>
        <p:nvSpPr>
          <p:cNvPr id="5" name="矩形 4"/>
          <p:cNvSpPr/>
          <p:nvPr/>
        </p:nvSpPr>
        <p:spPr>
          <a:xfrm>
            <a:off x="1296241" y="2541922"/>
            <a:ext cx="1710725"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26  </a:t>
            </a:r>
            <a:r>
              <a:rPr lang="zh-CN" altLang="en-US" sz="1400" dirty="0">
                <a:latin typeface="+mj-ea"/>
                <a:ea typeface="+mj-ea"/>
              </a:rPr>
              <a:t>按书号查找</a:t>
            </a:r>
          </a:p>
        </p:txBody>
      </p:sp>
      <p:pic>
        <p:nvPicPr>
          <p:cNvPr id="6" name="图片 5" descr="XDN5WGV$CDE6_Z`GCOU)6%5"/>
          <p:cNvPicPr/>
          <p:nvPr/>
        </p:nvPicPr>
        <p:blipFill rotWithShape="1">
          <a:blip r:embed="rId6"/>
          <a:srcRect t="1" r="34284" b="49019"/>
          <a:stretch>
            <a:fillRect/>
          </a:stretch>
        </p:blipFill>
        <p:spPr>
          <a:xfrm>
            <a:off x="4572000" y="674925"/>
            <a:ext cx="4392488" cy="1824817"/>
          </a:xfrm>
          <a:prstGeom prst="rect">
            <a:avLst/>
          </a:prstGeom>
        </p:spPr>
      </p:pic>
      <p:sp>
        <p:nvSpPr>
          <p:cNvPr id="7" name="矩形 6"/>
          <p:cNvSpPr/>
          <p:nvPr/>
        </p:nvSpPr>
        <p:spPr>
          <a:xfrm>
            <a:off x="5384564" y="2571750"/>
            <a:ext cx="2608406"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27  </a:t>
            </a:r>
            <a:r>
              <a:rPr lang="zh-CN" altLang="en-US" sz="1400" dirty="0">
                <a:latin typeface="+mj-ea"/>
                <a:ea typeface="+mj-ea"/>
              </a:rPr>
              <a:t>查看所有未被借阅的书</a:t>
            </a:r>
          </a:p>
        </p:txBody>
      </p:sp>
      <p:pic>
        <p:nvPicPr>
          <p:cNvPr id="8" name="图片 7" descr="I~%PJLA_PN5MIHIV4AP3EJO"/>
          <p:cNvPicPr/>
          <p:nvPr/>
        </p:nvPicPr>
        <p:blipFill rotWithShape="1">
          <a:blip r:embed="rId7"/>
          <a:srcRect r="36758" b="53096"/>
          <a:stretch>
            <a:fillRect/>
          </a:stretch>
        </p:blipFill>
        <p:spPr>
          <a:xfrm>
            <a:off x="344003" y="2921452"/>
            <a:ext cx="4083979" cy="1810537"/>
          </a:xfrm>
          <a:prstGeom prst="rect">
            <a:avLst/>
          </a:prstGeom>
        </p:spPr>
      </p:pic>
      <p:sp>
        <p:nvSpPr>
          <p:cNvPr id="9" name="矩形 8"/>
          <p:cNvSpPr/>
          <p:nvPr/>
        </p:nvSpPr>
        <p:spPr>
          <a:xfrm>
            <a:off x="827712" y="4774168"/>
            <a:ext cx="2608406"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28  </a:t>
            </a:r>
            <a:r>
              <a:rPr lang="zh-CN" altLang="en-US" sz="1400" dirty="0">
                <a:latin typeface="+mj-ea"/>
                <a:ea typeface="+mj-ea"/>
              </a:rPr>
              <a:t>查看所有已被借阅的书</a:t>
            </a:r>
          </a:p>
        </p:txBody>
      </p:sp>
      <p:pic>
        <p:nvPicPr>
          <p:cNvPr id="10" name="图片 9"/>
          <p:cNvPicPr>
            <a:picLocks noChangeAspect="1"/>
          </p:cNvPicPr>
          <p:nvPr/>
        </p:nvPicPr>
        <p:blipFill rotWithShape="1">
          <a:blip r:embed="rId8"/>
          <a:srcRect r="29712" b="44465"/>
          <a:stretch>
            <a:fillRect/>
          </a:stretch>
        </p:blipFill>
        <p:spPr>
          <a:xfrm>
            <a:off x="4716016" y="2994508"/>
            <a:ext cx="4248472" cy="1750370"/>
          </a:xfrm>
          <a:prstGeom prst="rect">
            <a:avLst/>
          </a:prstGeom>
        </p:spPr>
      </p:pic>
      <p:sp>
        <p:nvSpPr>
          <p:cNvPr id="11" name="矩形 10"/>
          <p:cNvSpPr/>
          <p:nvPr/>
        </p:nvSpPr>
        <p:spPr>
          <a:xfrm>
            <a:off x="5895121" y="4768557"/>
            <a:ext cx="1890261"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29  </a:t>
            </a:r>
            <a:r>
              <a:rPr lang="zh-CN" altLang="en-US" sz="1400" dirty="0">
                <a:latin typeface="+mj-ea"/>
                <a:ea typeface="+mj-ea"/>
              </a:rPr>
              <a:t>查看所有图书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44345" y="786320"/>
            <a:ext cx="7992888" cy="584775"/>
          </a:xfrm>
          <a:prstGeom prst="rect">
            <a:avLst/>
          </a:prstGeom>
        </p:spPr>
        <p:txBody>
          <a:bodyPr wrap="square">
            <a:spAutoFit/>
          </a:bodyPr>
          <a:lstStyle/>
          <a:p>
            <a:pPr indent="457200"/>
            <a:r>
              <a:rPr lang="zh-CN" altLang="en-US" sz="1600" dirty="0"/>
              <a:t>③进入客户模式后输入</a:t>
            </a:r>
            <a:r>
              <a:rPr lang="zh-CN" altLang="en-US" sz="1600" dirty="0">
                <a:solidFill>
                  <a:srgbClr val="FF0000"/>
                </a:solidFill>
              </a:rPr>
              <a:t>指令</a:t>
            </a:r>
            <a:r>
              <a:rPr lang="en-US" altLang="zh-CN" sz="1600" dirty="0">
                <a:solidFill>
                  <a:srgbClr val="FF0000"/>
                </a:solidFill>
              </a:rPr>
              <a:t>2</a:t>
            </a:r>
            <a:r>
              <a:rPr lang="zh-CN" altLang="en-US" sz="1600" dirty="0"/>
              <a:t>进入借阅图书模块，可以输入指令</a:t>
            </a:r>
            <a:r>
              <a:rPr lang="en-US" altLang="zh-CN" sz="1600" dirty="0"/>
              <a:t>1</a:t>
            </a:r>
            <a:r>
              <a:rPr lang="zh-CN" altLang="en-US" sz="1600" dirty="0"/>
              <a:t>按书名借阅图书，也可以输入指令</a:t>
            </a:r>
            <a:r>
              <a:rPr lang="en-US" altLang="zh-CN" sz="1600" dirty="0"/>
              <a:t>2</a:t>
            </a:r>
            <a:r>
              <a:rPr lang="zh-CN" altLang="en-US" sz="1600" dirty="0"/>
              <a:t>按书号借阅图书，当输入指令</a:t>
            </a:r>
            <a:r>
              <a:rPr lang="en-US" altLang="zh-CN" sz="1600" dirty="0"/>
              <a:t>3</a:t>
            </a:r>
            <a:r>
              <a:rPr lang="zh-CN" altLang="en-US" sz="1600" dirty="0"/>
              <a:t>时就可以查看所有的图书信息。</a:t>
            </a:r>
          </a:p>
        </p:txBody>
      </p:sp>
      <p:pic>
        <p:nvPicPr>
          <p:cNvPr id="5" name="图片 4" descr="4]6Z[V@KW%8KC0Y)Z_H2GBR"/>
          <p:cNvPicPr/>
          <p:nvPr/>
        </p:nvPicPr>
        <p:blipFill>
          <a:blip r:embed="rId5"/>
          <a:srcRect b="4431"/>
          <a:stretch>
            <a:fillRect/>
          </a:stretch>
        </p:blipFill>
        <p:spPr>
          <a:xfrm>
            <a:off x="448665" y="1577208"/>
            <a:ext cx="4123055" cy="2627630"/>
          </a:xfrm>
          <a:prstGeom prst="rect">
            <a:avLst/>
          </a:prstGeom>
        </p:spPr>
      </p:pic>
      <p:sp>
        <p:nvSpPr>
          <p:cNvPr id="6" name="矩形 5"/>
          <p:cNvSpPr/>
          <p:nvPr/>
        </p:nvSpPr>
        <p:spPr>
          <a:xfrm>
            <a:off x="1331640" y="4410516"/>
            <a:ext cx="206979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30  </a:t>
            </a:r>
            <a:r>
              <a:rPr lang="zh-CN" altLang="en-US" sz="1400" dirty="0">
                <a:latin typeface="+mj-ea"/>
                <a:ea typeface="+mj-ea"/>
              </a:rPr>
              <a:t>借阅图书主菜单</a:t>
            </a:r>
          </a:p>
        </p:txBody>
      </p:sp>
      <p:pic>
        <p:nvPicPr>
          <p:cNvPr id="7" name="图片 6" descr="H@SGS2GINH3)_9AO86$~C[J"/>
          <p:cNvPicPr/>
          <p:nvPr/>
        </p:nvPicPr>
        <p:blipFill>
          <a:blip r:embed="rId6"/>
          <a:srcRect b="5134"/>
          <a:stretch>
            <a:fillRect/>
          </a:stretch>
        </p:blipFill>
        <p:spPr>
          <a:xfrm>
            <a:off x="4782585" y="1583308"/>
            <a:ext cx="4176464" cy="2632810"/>
          </a:xfrm>
          <a:prstGeom prst="rect">
            <a:avLst/>
          </a:prstGeom>
        </p:spPr>
      </p:pic>
      <p:sp>
        <p:nvSpPr>
          <p:cNvPr id="8" name="矩形 7"/>
          <p:cNvSpPr/>
          <p:nvPr/>
        </p:nvSpPr>
        <p:spPr>
          <a:xfrm>
            <a:off x="5721149" y="4353257"/>
            <a:ext cx="2326278" cy="365036"/>
          </a:xfrm>
          <a:prstGeom prst="rect">
            <a:avLst/>
          </a:prstGeom>
        </p:spPr>
        <p:txBody>
          <a:bodyPr wrap="none">
            <a:spAutoFit/>
          </a:bodyPr>
          <a:lstStyle/>
          <a:p>
            <a:pPr indent="254000" algn="ctr">
              <a:lnSpc>
                <a:spcPct val="150000"/>
              </a:lnSpc>
              <a:spcAft>
                <a:spcPts val="0"/>
              </a:spcAft>
            </a:pPr>
            <a:r>
              <a:rPr lang="zh-CN" altLang="zh-CN" sz="1400" dirty="0">
                <a:latin typeface="+mj-ea"/>
                <a:ea typeface="+mj-ea"/>
              </a:rPr>
              <a:t>图 </a:t>
            </a:r>
            <a:r>
              <a:rPr lang="en-US" altLang="zh-CN" sz="1400" dirty="0">
                <a:latin typeface="+mj-ea"/>
                <a:ea typeface="+mj-ea"/>
              </a:rPr>
              <a:t>31  </a:t>
            </a:r>
            <a:r>
              <a:rPr lang="zh-CN" altLang="zh-CN" sz="1400" dirty="0">
                <a:latin typeface="+mj-ea"/>
                <a:ea typeface="+mj-ea"/>
              </a:rPr>
              <a:t>按书名借阅图书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U5%4[WCRT{J3(L_`)JE]EK"/>
          <p:cNvPicPr/>
          <p:nvPr/>
        </p:nvPicPr>
        <p:blipFill rotWithShape="1">
          <a:blip r:embed="rId5"/>
          <a:srcRect r="20606" b="27400"/>
          <a:stretch>
            <a:fillRect/>
          </a:stretch>
        </p:blipFill>
        <p:spPr>
          <a:xfrm>
            <a:off x="301402" y="1122656"/>
            <a:ext cx="4126582" cy="2480328"/>
          </a:xfrm>
          <a:prstGeom prst="rect">
            <a:avLst/>
          </a:prstGeom>
        </p:spPr>
      </p:pic>
      <p:sp>
        <p:nvSpPr>
          <p:cNvPr id="5" name="矩形 4"/>
          <p:cNvSpPr/>
          <p:nvPr/>
        </p:nvSpPr>
        <p:spPr>
          <a:xfrm>
            <a:off x="1043608" y="3795886"/>
            <a:ext cx="2069797"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32  </a:t>
            </a:r>
            <a:r>
              <a:rPr lang="zh-CN" altLang="en-US" sz="1400" dirty="0">
                <a:latin typeface="+mj-ea"/>
                <a:ea typeface="+mj-ea"/>
              </a:rPr>
              <a:t>按书号借阅图书</a:t>
            </a:r>
          </a:p>
        </p:txBody>
      </p:sp>
      <p:sp>
        <p:nvSpPr>
          <p:cNvPr id="7" name="矩形 6"/>
          <p:cNvSpPr/>
          <p:nvPr/>
        </p:nvSpPr>
        <p:spPr>
          <a:xfrm>
            <a:off x="5197023" y="3795886"/>
            <a:ext cx="3326552"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33  </a:t>
            </a:r>
            <a:r>
              <a:rPr lang="zh-CN" altLang="en-US" sz="1400" dirty="0">
                <a:latin typeface="+mj-ea"/>
                <a:ea typeface="+mj-ea"/>
              </a:rPr>
              <a:t>查看所有图书确认图书借阅成功</a:t>
            </a:r>
          </a:p>
        </p:txBody>
      </p:sp>
      <p:pic>
        <p:nvPicPr>
          <p:cNvPr id="12" name="图片 11">
            <a:extLst>
              <a:ext uri="{FF2B5EF4-FFF2-40B4-BE49-F238E27FC236}">
                <a16:creationId xmlns:a16="http://schemas.microsoft.com/office/drawing/2014/main" id="{A969998C-FB0C-4022-A121-6A6696867F8A}"/>
              </a:ext>
            </a:extLst>
          </p:cNvPr>
          <p:cNvPicPr>
            <a:picLocks noChangeAspect="1"/>
          </p:cNvPicPr>
          <p:nvPr/>
        </p:nvPicPr>
        <p:blipFill>
          <a:blip r:embed="rId6"/>
          <a:stretch>
            <a:fillRect/>
          </a:stretch>
        </p:blipFill>
        <p:spPr>
          <a:xfrm>
            <a:off x="4536176" y="1213254"/>
            <a:ext cx="4157565" cy="235504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程序展示</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15616" y="771550"/>
            <a:ext cx="5525825" cy="615553"/>
          </a:xfrm>
          <a:prstGeom prst="rect">
            <a:avLst/>
          </a:prstGeom>
        </p:spPr>
        <p:txBody>
          <a:bodyPr wrap="square">
            <a:spAutoFit/>
          </a:bodyPr>
          <a:lstStyle/>
          <a:p>
            <a:r>
              <a:rPr lang="en-US" altLang="zh-CN" dirty="0"/>
              <a:t>4</a:t>
            </a:r>
            <a:r>
              <a:rPr lang="en-US" altLang="zh-CN" sz="1600" dirty="0"/>
              <a:t>.</a:t>
            </a:r>
            <a:r>
              <a:rPr lang="zh-CN" altLang="en-US" sz="1600" dirty="0"/>
              <a:t>退出系统</a:t>
            </a:r>
          </a:p>
          <a:p>
            <a:r>
              <a:rPr lang="zh-CN" altLang="en-US" sz="1600" dirty="0"/>
              <a:t>       输入指令</a:t>
            </a:r>
            <a:r>
              <a:rPr lang="en-US" altLang="zh-CN" sz="1600" dirty="0"/>
              <a:t>3</a:t>
            </a:r>
            <a:r>
              <a:rPr lang="zh-CN" altLang="en-US" sz="1600" dirty="0"/>
              <a:t>退出系统时就会提示“欢迎下次使用！”。</a:t>
            </a:r>
          </a:p>
        </p:txBody>
      </p:sp>
      <p:sp>
        <p:nvSpPr>
          <p:cNvPr id="10" name="矩形 9"/>
          <p:cNvSpPr/>
          <p:nvPr/>
        </p:nvSpPr>
        <p:spPr>
          <a:xfrm>
            <a:off x="3707904" y="4371950"/>
            <a:ext cx="1531188" cy="307777"/>
          </a:xfrm>
          <a:prstGeom prst="rect">
            <a:avLst/>
          </a:prstGeom>
        </p:spPr>
        <p:txBody>
          <a:bodyPr wrap="none">
            <a:spAutoFit/>
          </a:bodyPr>
          <a:lstStyle/>
          <a:p>
            <a:r>
              <a:rPr lang="zh-CN" altLang="en-US" sz="1400" dirty="0">
                <a:latin typeface="+mj-ea"/>
                <a:ea typeface="+mj-ea"/>
              </a:rPr>
              <a:t>图 </a:t>
            </a:r>
            <a:r>
              <a:rPr lang="en-US" altLang="zh-CN" sz="1400" dirty="0">
                <a:latin typeface="+mj-ea"/>
                <a:ea typeface="+mj-ea"/>
              </a:rPr>
              <a:t>34  </a:t>
            </a:r>
            <a:r>
              <a:rPr lang="zh-CN" altLang="en-US" sz="1400" dirty="0">
                <a:latin typeface="+mj-ea"/>
                <a:ea typeface="+mj-ea"/>
              </a:rPr>
              <a:t>退出系统</a:t>
            </a:r>
          </a:p>
        </p:txBody>
      </p:sp>
      <p:pic>
        <p:nvPicPr>
          <p:cNvPr id="5" name="图片 4">
            <a:extLst>
              <a:ext uri="{FF2B5EF4-FFF2-40B4-BE49-F238E27FC236}">
                <a16:creationId xmlns:a16="http://schemas.microsoft.com/office/drawing/2014/main" id="{B09FFFA6-52A6-4D00-9805-D68A2FB5E65E}"/>
              </a:ext>
            </a:extLst>
          </p:cNvPr>
          <p:cNvPicPr>
            <a:picLocks noChangeAspect="1"/>
          </p:cNvPicPr>
          <p:nvPr/>
        </p:nvPicPr>
        <p:blipFill>
          <a:blip r:embed="rId5"/>
          <a:stretch>
            <a:fillRect/>
          </a:stretch>
        </p:blipFill>
        <p:spPr>
          <a:xfrm>
            <a:off x="2304732" y="1578446"/>
            <a:ext cx="4534536" cy="2684707"/>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3057247"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研究背景及分工</a:t>
            </a:r>
          </a:p>
        </p:txBody>
      </p:sp>
      <p:grpSp>
        <p:nvGrpSpPr>
          <p:cNvPr id="7" name="PA_组合 6"/>
          <p:cNvGrpSpPr/>
          <p:nvPr>
            <p:custDataLst>
              <p:tags r:id="rId3"/>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005403"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总结</a:t>
            </a:r>
          </a:p>
        </p:txBody>
      </p:sp>
      <p:grpSp>
        <p:nvGrpSpPr>
          <p:cNvPr id="6" name="PA_组合 5"/>
          <p:cNvGrpSpPr/>
          <p:nvPr>
            <p:custDataLst>
              <p:tags r:id="rId3"/>
            </p:custDataLst>
          </p:nvPr>
        </p:nvGrpSpPr>
        <p:grpSpPr>
          <a:xfrm>
            <a:off x="3045303" y="1684168"/>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91630"/>
            <a:ext cx="6977052" cy="2893100"/>
          </a:xfrm>
          <a:prstGeom prst="rect">
            <a:avLst/>
          </a:prstGeom>
          <a:noFill/>
        </p:spPr>
        <p:txBody>
          <a:bodyPr wrap="square" rtlCol="0">
            <a:spAutoFit/>
          </a:bodyPr>
          <a:lstStyle/>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我们小组的课程设计题目是</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rgbClr val="FF0000"/>
                </a:solidFill>
                <a:latin typeface="幼圆" panose="02010509060101010101" pitchFamily="49" charset="-122"/>
                <a:ea typeface="幼圆" panose="02010509060101010101" pitchFamily="49" charset="-122"/>
                <a:cs typeface="+mn-ea"/>
                <a:sym typeface="+mn-lt"/>
              </a:rPr>
              <a:t>图书借阅管理系统</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。系统开发的总的设计目标是实现图书管理的</a:t>
            </a:r>
            <a:r>
              <a:rPr lang="zh-CN" altLang="en-US" sz="1400" dirty="0">
                <a:solidFill>
                  <a:srgbClr val="FF0000"/>
                </a:solidFill>
                <a:latin typeface="幼圆" panose="02010509060101010101" pitchFamily="49" charset="-122"/>
                <a:ea typeface="幼圆" panose="02010509060101010101" pitchFamily="49" charset="-122"/>
                <a:cs typeface="+mn-ea"/>
                <a:sym typeface="+mn-lt"/>
              </a:rPr>
              <a:t>系统化、规范化和自动化</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实现对图书资料的集中统一的管理。本系统主要实现对图书馆信息的管理，主要功能为管理有关读者，书籍，借阅和管理者的信息等。本系统结构分为</a:t>
            </a:r>
            <a:r>
              <a:rPr lang="zh-CN" altLang="en-US" sz="1400" dirty="0">
                <a:solidFill>
                  <a:srgbClr val="FF0000"/>
                </a:solidFill>
                <a:latin typeface="幼圆" panose="02010509060101010101" pitchFamily="49" charset="-122"/>
                <a:ea typeface="幼圆" panose="02010509060101010101" pitchFamily="49" charset="-122"/>
                <a:cs typeface="+mn-ea"/>
                <a:sym typeface="+mn-lt"/>
              </a:rPr>
              <a:t>读者模块，管理者信息管理模块</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读者信息管理部分有两方面的功能，可以浏览读者的信息，可以对读者信息进行维护。管理员可以录入图书信息、查看图书信息、修改图书信息、删除图书、按书名查找、按书号查找、修改管理密码。管理者可以通过图书管理可以显示数据库中图书的情况，可以对图书信息进行维护。</a:t>
            </a:r>
            <a:endPar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总之，经过本次专业课程设计，让我们掌握了设计的基本流程，运用所学编程技能的基本技巧</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也让我们进一步了解了设计的基本方法，提高进行工程设计的基本技能及分析、解决实际问题的能力</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为以后毕业设计和工程实践等打下良好的基础。相信通过这次的课程设计</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我们对所学的</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数据结构</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让我们都有了一个全新的认识。我们也会积极吸取本次课程设计的经验，继续研究数据结构和所学的各种编程语言。</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400110"/>
            <a:chOff x="3272008" y="731480"/>
            <a:chExt cx="2596136" cy="400110"/>
          </a:xfrm>
        </p:grpSpPr>
        <p:sp>
          <p:nvSpPr>
            <p:cNvPr id="7" name="TextBox 6"/>
            <p:cNvSpPr txBox="1"/>
            <p:nvPr/>
          </p:nvSpPr>
          <p:spPr>
            <a:xfrm>
              <a:off x="4110174" y="731480"/>
              <a:ext cx="697627" cy="400110"/>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总结</a:t>
              </a: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2661513" y="2139702"/>
            <a:ext cx="4286751"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   感谢聆听</a:t>
            </a:r>
          </a:p>
        </p:txBody>
      </p:sp>
      <p:sp>
        <p:nvSpPr>
          <p:cNvPr id="25" name="PA_椭圆 10"/>
          <p:cNvSpPr/>
          <p:nvPr>
            <p:custDataLst>
              <p:tags r:id="rId3"/>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20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614" y="1273475"/>
            <a:ext cx="492443" cy="1118255"/>
          </a:xfrm>
          <a:prstGeom prst="rect">
            <a:avLst/>
          </a:prstGeom>
          <a:noFill/>
        </p:spPr>
        <p:txBody>
          <a:bodyPr vert="eaVert"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研究背景</a:t>
            </a:r>
          </a:p>
        </p:txBody>
      </p:sp>
      <p:sp>
        <p:nvSpPr>
          <p:cNvPr id="12" name="TextBox 11"/>
          <p:cNvSpPr txBox="1"/>
          <p:nvPr/>
        </p:nvSpPr>
        <p:spPr>
          <a:xfrm>
            <a:off x="1249059" y="1653164"/>
            <a:ext cx="400110" cy="846578"/>
          </a:xfrm>
          <a:prstGeom prst="rect">
            <a:avLst/>
          </a:prstGeom>
          <a:noFill/>
        </p:spPr>
        <p:txBody>
          <a:bodyPr vert="eaVert" wrap="none" rtlCol="0">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844883" y="450239"/>
            <a:ext cx="6687555" cy="4243021"/>
          </a:xfrm>
          <a:prstGeom prst="rect">
            <a:avLst/>
          </a:prstGeom>
          <a:noFill/>
        </p:spPr>
        <p:txBody>
          <a:bodyPr wrap="square" rtlCol="0">
            <a:spAutoFit/>
          </a:bodyPr>
          <a:lstStyle/>
          <a:p>
            <a:pPr indent="457200">
              <a:lnSpc>
                <a:spcPct val="150000"/>
              </a:lnSpc>
            </a:pPr>
            <a:r>
              <a:rPr lang="zh-CN" altLang="en-US" sz="1400" dirty="0"/>
              <a:t>图书管理是高校内每一个系部或院部都必须切实面对的工作</a:t>
            </a:r>
            <a:r>
              <a:rPr lang="en-US" altLang="zh-CN" sz="1400" dirty="0"/>
              <a:t>,</a:t>
            </a:r>
            <a:r>
              <a:rPr lang="zh-CN" altLang="en-US" sz="1400" dirty="0"/>
              <a:t>但目前仍有少部分院系仍在使用传统的人工方式管理图书资料。这种方式存在着</a:t>
            </a:r>
            <a:r>
              <a:rPr lang="zh-CN" altLang="en-US" sz="1400" dirty="0">
                <a:solidFill>
                  <a:srgbClr val="FF0000"/>
                </a:solidFill>
              </a:rPr>
              <a:t>许多缺点，如效率低、保密性差且较为繁琐</a:t>
            </a:r>
            <a:r>
              <a:rPr lang="zh-CN" altLang="en-US" sz="1400" dirty="0"/>
              <a:t>。另外，随着图书资料数量的增加，其工作量也将大大增加，这必将增加图书资料管理者的工作量和劳动强度，这将给图书资料信息的查找、更新和维护都带来了很多困难。</a:t>
            </a:r>
          </a:p>
          <a:p>
            <a:pPr indent="457200">
              <a:lnSpc>
                <a:spcPct val="150000"/>
              </a:lnSpc>
            </a:pPr>
            <a:r>
              <a:rPr lang="zh-CN" altLang="en-US" sz="1400" dirty="0"/>
              <a:t>经过详细的调查，目前我国各类高等学校中仍有一小部分单位图书资料管理还停留在人工管理的基础上。这样的管理机制已经不能适应时代的发展，其管理方法将浪费许多人力和物力。随着科学技术的不断提高，这种传统的手工管理方法必然被以计算机为基础的信息管理方法所取代。</a:t>
            </a:r>
          </a:p>
          <a:p>
            <a:pPr indent="457200">
              <a:lnSpc>
                <a:spcPct val="150000"/>
              </a:lnSpc>
            </a:pPr>
            <a:r>
              <a:rPr lang="zh-CN" altLang="en-US" sz="1400" dirty="0"/>
              <a:t>图书管理作为计算机应用的一个分支，有着手工管理无法比拟的优点，如</a:t>
            </a:r>
            <a:r>
              <a:rPr lang="zh-CN" altLang="en-US" sz="1400" dirty="0">
                <a:solidFill>
                  <a:srgbClr val="FF0000"/>
                </a:solidFill>
              </a:rPr>
              <a:t>检索迅速、查找方便、可靠性高、存储量大、保密性好、寿命长、成本低</a:t>
            </a:r>
            <a:r>
              <a:rPr lang="zh-CN" altLang="en-US" sz="1400" dirty="0"/>
              <a:t>等。这些优点能够极大地</a:t>
            </a:r>
            <a:r>
              <a:rPr lang="zh-CN" altLang="en-US" sz="1400" dirty="0">
                <a:solidFill>
                  <a:srgbClr val="FF0000"/>
                </a:solidFill>
              </a:rPr>
              <a:t>提高图书管理的效率</a:t>
            </a:r>
            <a:r>
              <a:rPr lang="zh-CN" altLang="en-US" sz="1400" dirty="0"/>
              <a:t>。因此，开发一套能够为用户提供充足的信息和快捷的查询手段的图书管理系统，将是非常必要的，也是十分及时的。</a:t>
            </a:r>
            <a:endParaRPr lang="zh-CN" altLang="en-US" sz="11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3722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项目分工图</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77C60241-8932-4DAD-A724-7F41D58A674F}"/>
              </a:ext>
            </a:extLst>
          </p:cNvPr>
          <p:cNvGraphicFramePr>
            <a:graphicFrameLocks noGrp="1"/>
          </p:cNvGraphicFramePr>
          <p:nvPr>
            <p:extLst>
              <p:ext uri="{D42A27DB-BD31-4B8C-83A1-F6EECF244321}">
                <p14:modId xmlns:p14="http://schemas.microsoft.com/office/powerpoint/2010/main" val="658622122"/>
              </p:ext>
            </p:extLst>
          </p:nvPr>
        </p:nvGraphicFramePr>
        <p:xfrm>
          <a:off x="1259632" y="1707654"/>
          <a:ext cx="6048672" cy="2016215"/>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val="3208364797"/>
                    </a:ext>
                  </a:extLst>
                </a:gridCol>
                <a:gridCol w="3024336">
                  <a:extLst>
                    <a:ext uri="{9D8B030D-6E8A-4147-A177-3AD203B41FA5}">
                      <a16:colId xmlns:a16="http://schemas.microsoft.com/office/drawing/2014/main" val="3342985751"/>
                    </a:ext>
                  </a:extLst>
                </a:gridCol>
              </a:tblGrid>
              <a:tr h="403243">
                <a:tc>
                  <a:txBody>
                    <a:bodyPr/>
                    <a:lstStyle/>
                    <a:p>
                      <a:pPr algn="ctr"/>
                      <a:r>
                        <a:rPr lang="zh-CN" altLang="en-US" dirty="0"/>
                        <a:t>姓名</a:t>
                      </a:r>
                    </a:p>
                  </a:txBody>
                  <a:tcPr anchor="ctr"/>
                </a:tc>
                <a:tc>
                  <a:txBody>
                    <a:bodyPr/>
                    <a:lstStyle/>
                    <a:p>
                      <a:pPr algn="ctr"/>
                      <a:r>
                        <a:rPr lang="zh-CN" altLang="en-US" dirty="0"/>
                        <a:t>负责内容</a:t>
                      </a:r>
                    </a:p>
                  </a:txBody>
                  <a:tcPr anchor="ctr"/>
                </a:tc>
                <a:extLst>
                  <a:ext uri="{0D108BD9-81ED-4DB2-BD59-A6C34878D82A}">
                    <a16:rowId xmlns:a16="http://schemas.microsoft.com/office/drawing/2014/main" val="1502509200"/>
                  </a:ext>
                </a:extLst>
              </a:tr>
              <a:tr h="403243">
                <a:tc>
                  <a:txBody>
                    <a:bodyPr/>
                    <a:lstStyle/>
                    <a:p>
                      <a:pPr algn="ctr"/>
                      <a:r>
                        <a:rPr lang="zh-CN" altLang="en-US" dirty="0"/>
                        <a:t>吴映霞</a:t>
                      </a:r>
                    </a:p>
                  </a:txBody>
                  <a:tcPr anchor="ctr"/>
                </a:tc>
                <a:tc>
                  <a:txBody>
                    <a:bodyPr/>
                    <a:lstStyle/>
                    <a:p>
                      <a:pPr algn="ctr"/>
                      <a:r>
                        <a:rPr lang="zh-CN" altLang="en-US" dirty="0"/>
                        <a:t>管理员功能实现、视频录制</a:t>
                      </a:r>
                    </a:p>
                  </a:txBody>
                  <a:tcPr anchor="ctr"/>
                </a:tc>
                <a:extLst>
                  <a:ext uri="{0D108BD9-81ED-4DB2-BD59-A6C34878D82A}">
                    <a16:rowId xmlns:a16="http://schemas.microsoft.com/office/drawing/2014/main" val="1719876215"/>
                  </a:ext>
                </a:extLst>
              </a:tr>
              <a:tr h="403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李美玲</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用户功能实现、</a:t>
                      </a:r>
                      <a:r>
                        <a:rPr lang="en-US" altLang="zh-CN" dirty="0"/>
                        <a:t>word</a:t>
                      </a:r>
                      <a:r>
                        <a:rPr lang="zh-CN" altLang="en-US" dirty="0"/>
                        <a:t>制作</a:t>
                      </a:r>
                    </a:p>
                  </a:txBody>
                  <a:tcPr anchor="ctr"/>
                </a:tc>
                <a:extLst>
                  <a:ext uri="{0D108BD9-81ED-4DB2-BD59-A6C34878D82A}">
                    <a16:rowId xmlns:a16="http://schemas.microsoft.com/office/drawing/2014/main" val="344320811"/>
                  </a:ext>
                </a:extLst>
              </a:tr>
              <a:tr h="4032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孙巧玲</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Word</a:t>
                      </a:r>
                      <a:r>
                        <a:rPr lang="zh-CN" altLang="en-US" dirty="0"/>
                        <a:t>制作、程序流程图</a:t>
                      </a:r>
                    </a:p>
                  </a:txBody>
                  <a:tcPr anchor="ctr"/>
                </a:tc>
                <a:extLst>
                  <a:ext uri="{0D108BD9-81ED-4DB2-BD59-A6C34878D82A}">
                    <a16:rowId xmlns:a16="http://schemas.microsoft.com/office/drawing/2014/main" val="2302385191"/>
                  </a:ext>
                </a:extLst>
              </a:tr>
              <a:tr h="403243">
                <a:tc>
                  <a:txBody>
                    <a:bodyPr/>
                    <a:lstStyle/>
                    <a:p>
                      <a:pPr algn="ctr"/>
                      <a:r>
                        <a:rPr lang="zh-CN" altLang="en-US" dirty="0"/>
                        <a:t>杨乙双</a:t>
                      </a:r>
                    </a:p>
                  </a:txBody>
                  <a:tcPr anchor="ctr"/>
                </a:tc>
                <a:tc>
                  <a:txBody>
                    <a:bodyPr/>
                    <a:lstStyle/>
                    <a:p>
                      <a:pPr algn="ctr"/>
                      <a:r>
                        <a:rPr lang="zh-CN" altLang="en-US" dirty="0"/>
                        <a:t>程序流程图、</a:t>
                      </a:r>
                      <a:r>
                        <a:rPr lang="en-US" altLang="zh-CN" dirty="0"/>
                        <a:t>PPT</a:t>
                      </a:r>
                      <a:r>
                        <a:rPr lang="zh-CN" altLang="en-US" dirty="0"/>
                        <a:t>制作</a:t>
                      </a:r>
                    </a:p>
                  </a:txBody>
                  <a:tcPr anchor="ctr"/>
                </a:tc>
                <a:extLst>
                  <a:ext uri="{0D108BD9-81ED-4DB2-BD59-A6C34878D82A}">
                    <a16:rowId xmlns:a16="http://schemas.microsoft.com/office/drawing/2014/main" val="1355080251"/>
                  </a:ext>
                </a:extLst>
              </a:tr>
            </a:tbl>
          </a:graphicData>
        </a:graphic>
      </p:graphicFrame>
    </p:spTree>
    <p:extLst>
      <p:ext uri="{BB962C8B-B14F-4D97-AF65-F5344CB8AC3E}">
        <p14:creationId xmlns:p14="http://schemas.microsoft.com/office/powerpoint/2010/main" val="1551896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nodeType="withEffect">
                                  <p:stCondLst>
                                    <p:cond delay="10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7520" y="779806"/>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1826141"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概要设计</a:t>
            </a:r>
          </a:p>
        </p:txBody>
      </p:sp>
      <p:grpSp>
        <p:nvGrpSpPr>
          <p:cNvPr id="6" name="PA_组合 5"/>
          <p:cNvGrpSpPr/>
          <p:nvPr>
            <p:custDataLst>
              <p:tags r:id="rId3"/>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49299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概要设计（基本要求）</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27584" y="771550"/>
            <a:ext cx="7776864" cy="4031873"/>
          </a:xfrm>
          <a:prstGeom prst="rect">
            <a:avLst/>
          </a:prstGeom>
        </p:spPr>
        <p:txBody>
          <a:bodyPr wrap="square">
            <a:spAutoFit/>
          </a:bodyPr>
          <a:lstStyle/>
          <a:p>
            <a:r>
              <a:rPr lang="zh-CN" altLang="en-US" sz="1600" dirty="0"/>
              <a:t>基本要求：</a:t>
            </a:r>
            <a:endParaRPr lang="en-US" altLang="zh-CN" sz="1600" dirty="0"/>
          </a:p>
          <a:p>
            <a:r>
              <a:rPr lang="zh-CN" altLang="en-US" sz="1600" dirty="0"/>
              <a:t>（</a:t>
            </a:r>
            <a:r>
              <a:rPr lang="en-US" altLang="zh-CN" sz="1600" dirty="0"/>
              <a:t>1</a:t>
            </a:r>
            <a:r>
              <a:rPr lang="zh-CN" altLang="en-US" sz="1600" dirty="0"/>
              <a:t>）图书管理系统的信息包括</a:t>
            </a:r>
            <a:r>
              <a:rPr lang="en-US" altLang="zh-CN" sz="1600" dirty="0"/>
              <a:t>: </a:t>
            </a:r>
            <a:r>
              <a:rPr lang="zh-CN" altLang="en-US" sz="1600" dirty="0"/>
              <a:t>查看图书信息和借阅图书；管理员页面，录入图书信息、查看图书信息、修改图书信息、删除图书、按书名查找、按书号查找、修改管理密码。</a:t>
            </a:r>
          </a:p>
          <a:p>
            <a:r>
              <a:rPr lang="zh-CN" altLang="en-US" sz="1600" dirty="0"/>
              <a:t>（</a:t>
            </a:r>
            <a:r>
              <a:rPr lang="en-US" altLang="zh-CN" sz="1600" dirty="0"/>
              <a:t>2</a:t>
            </a:r>
            <a:r>
              <a:rPr lang="zh-CN" altLang="en-US" sz="1600" dirty="0"/>
              <a:t>）系统能实现的操作功能如下</a:t>
            </a:r>
            <a:r>
              <a:rPr lang="en-US" altLang="zh-CN" sz="1600" dirty="0"/>
              <a:t>:</a:t>
            </a:r>
          </a:p>
          <a:p>
            <a:pPr indent="457200"/>
            <a:r>
              <a:rPr lang="en-US" altLang="zh-CN" sz="1600" dirty="0"/>
              <a:t> </a:t>
            </a:r>
            <a:r>
              <a:rPr lang="zh-CN" altLang="en-US" sz="1600" dirty="0"/>
              <a:t>①</a:t>
            </a:r>
            <a:r>
              <a:rPr lang="zh-CN" altLang="en-US" sz="1600" dirty="0">
                <a:solidFill>
                  <a:srgbClr val="FF0000"/>
                </a:solidFill>
              </a:rPr>
              <a:t>图书录入功能</a:t>
            </a:r>
            <a:r>
              <a:rPr lang="zh-CN" altLang="en-US" sz="1600" dirty="0"/>
              <a:t>：录入图书要输入以下信息：图书的数量、图书的编号、图书的名称、图书的出版社、图书的出版时间、图书是否已经被借阅。</a:t>
            </a:r>
          </a:p>
          <a:p>
            <a:pPr indent="457200"/>
            <a:r>
              <a:rPr lang="zh-CN" altLang="en-US" sz="1600" dirty="0"/>
              <a:t>②</a:t>
            </a:r>
            <a:r>
              <a:rPr lang="zh-CN" altLang="en-US" sz="1600" dirty="0">
                <a:solidFill>
                  <a:srgbClr val="FF0000"/>
                </a:solidFill>
              </a:rPr>
              <a:t>查看图书信息</a:t>
            </a:r>
            <a:r>
              <a:rPr lang="zh-CN" altLang="en-US" sz="1600" dirty="0"/>
              <a:t>：可以查看到关于图书的所有信息。读者可以按书名查找图书、通过书号查找、查看所有未借阅图书、查看所有已借阅图书、查看所有图书。</a:t>
            </a:r>
          </a:p>
          <a:p>
            <a:pPr indent="457200"/>
            <a:r>
              <a:rPr lang="zh-CN" altLang="en-US" sz="1600" dirty="0"/>
              <a:t>③</a:t>
            </a:r>
            <a:r>
              <a:rPr lang="zh-CN" altLang="en-US" sz="1600" dirty="0">
                <a:solidFill>
                  <a:srgbClr val="FF0000"/>
                </a:solidFill>
              </a:rPr>
              <a:t>图书修改功能</a:t>
            </a:r>
            <a:r>
              <a:rPr lang="zh-CN" altLang="en-US" sz="1600" dirty="0"/>
              <a:t>：能对图书借阅系统存储的信息进行修改。提供两种修改方式，如通过查找书名来进行修改、通过查找书号来进行修改。</a:t>
            </a:r>
          </a:p>
          <a:p>
            <a:pPr indent="457200"/>
            <a:r>
              <a:rPr lang="zh-CN" altLang="en-US" sz="1600" dirty="0"/>
              <a:t>④</a:t>
            </a:r>
            <a:r>
              <a:rPr lang="zh-CN" altLang="en-US" sz="1600" dirty="0">
                <a:solidFill>
                  <a:srgbClr val="FF0000"/>
                </a:solidFill>
              </a:rPr>
              <a:t>图书删除功能</a:t>
            </a:r>
            <a:r>
              <a:rPr lang="en-US" altLang="zh-CN" sz="1600" dirty="0"/>
              <a:t>:</a:t>
            </a:r>
            <a:r>
              <a:rPr lang="zh-CN" altLang="en-US" sz="1600" dirty="0"/>
              <a:t>能对图书借阅系统的图书信息进行删除。删除图书的方式：通过书名删除、通过书号删除、删除所有图书。删除时以记录为单位，能一次删除一条记录。</a:t>
            </a:r>
          </a:p>
          <a:p>
            <a:pPr indent="457200"/>
            <a:r>
              <a:rPr lang="zh-CN" altLang="en-US" sz="1600" dirty="0"/>
              <a:t>⑤</a:t>
            </a:r>
            <a:r>
              <a:rPr lang="zh-CN" altLang="en-US" sz="1600" dirty="0">
                <a:solidFill>
                  <a:srgbClr val="FF0000"/>
                </a:solidFill>
              </a:rPr>
              <a:t>借书功能</a:t>
            </a:r>
            <a:r>
              <a:rPr lang="en-US" altLang="zh-CN" sz="1600" dirty="0"/>
              <a:t>:</a:t>
            </a:r>
            <a:r>
              <a:rPr lang="zh-CN" altLang="en-US" sz="1600" dirty="0"/>
              <a:t>能对借出的图书作记录信息，能一次借出一本图书。借书图书的方式：通过书名借阅、通过书号借阅、查看所有图书。</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6"/>
            <a:ext cx="2880320" cy="369332"/>
          </a:xfrm>
          <a:prstGeom prst="rect">
            <a:avLst/>
          </a:prstGeom>
          <a:noFill/>
        </p:spPr>
        <p:txBody>
          <a:bodyPr wrap="squar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概要设计（设计思路）</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0080" y="593525"/>
            <a:ext cx="8100392" cy="4770537"/>
          </a:xfrm>
          <a:prstGeom prst="rect">
            <a:avLst/>
          </a:prstGeom>
        </p:spPr>
        <p:txBody>
          <a:bodyPr wrap="square">
            <a:spAutoFit/>
          </a:bodyPr>
          <a:lstStyle/>
          <a:p>
            <a:r>
              <a:rPr lang="zh-CN" altLang="en-US" sz="1600" dirty="0"/>
              <a:t>设计思路：</a:t>
            </a:r>
            <a:endParaRPr lang="en-US" altLang="zh-CN" sz="1600" dirty="0"/>
          </a:p>
          <a:p>
            <a:r>
              <a:rPr lang="zh-CN" altLang="en-US" sz="1600" dirty="0"/>
              <a:t>         用</a:t>
            </a:r>
            <a:r>
              <a:rPr lang="en-US" altLang="zh-CN" sz="1600" dirty="0"/>
              <a:t>C++</a:t>
            </a:r>
            <a:r>
              <a:rPr lang="zh-CN" altLang="en-US" sz="1600" dirty="0"/>
              <a:t>进行编写系统。图书系统包含图书编号、图书名称、出版社、出版时间、是否借阅、查看图书信息、借阅图书等。</a:t>
            </a:r>
            <a:endParaRPr lang="en-US" altLang="zh-CN" sz="1600" dirty="0"/>
          </a:p>
          <a:p>
            <a:r>
              <a:rPr lang="en-US" altLang="zh-CN" sz="1600" dirty="0"/>
              <a:t>         </a:t>
            </a:r>
            <a:r>
              <a:rPr lang="zh-CN" altLang="en-US" sz="1600" dirty="0"/>
              <a:t>修改原理是首先定位，然后输入新的值替换以前的值。按书名</a:t>
            </a:r>
            <a:r>
              <a:rPr lang="en-US" altLang="zh-CN" sz="1600" dirty="0"/>
              <a:t>/</a:t>
            </a:r>
            <a:r>
              <a:rPr lang="zh-CN" altLang="en-US" sz="1600" dirty="0"/>
              <a:t>书号进行查找并修改图书信息：①</a:t>
            </a:r>
            <a:r>
              <a:rPr lang="en-US" altLang="zh-CN" sz="1600" dirty="0" err="1"/>
              <a:t>book_xb</a:t>
            </a:r>
            <a:r>
              <a:rPr lang="zh-CN" altLang="en-US" sz="1600" dirty="0"/>
              <a:t>用来记录下标</a:t>
            </a:r>
            <a:r>
              <a:rPr lang="en-US" altLang="zh-CN" sz="1600" dirty="0"/>
              <a:t>,k</a:t>
            </a:r>
            <a:r>
              <a:rPr lang="zh-CN" altLang="en-US" sz="1600" dirty="0"/>
              <a:t>用来判断是否找到该书②</a:t>
            </a:r>
            <a:r>
              <a:rPr lang="en-US" altLang="zh-CN" sz="1600" dirty="0"/>
              <a:t>temp[20]</a:t>
            </a:r>
            <a:r>
              <a:rPr lang="zh-CN" altLang="en-US" sz="1600" dirty="0"/>
              <a:t>用来存放用户输入的查找的书名</a:t>
            </a:r>
            <a:r>
              <a:rPr lang="en-US" altLang="zh-CN" sz="1600" dirty="0"/>
              <a:t>/</a:t>
            </a:r>
            <a:r>
              <a:rPr lang="zh-CN" altLang="en-US" sz="1600" dirty="0"/>
              <a:t>书号。</a:t>
            </a:r>
          </a:p>
          <a:p>
            <a:r>
              <a:rPr lang="zh-CN" altLang="en-US" sz="1600" dirty="0"/>
              <a:t>         按书名</a:t>
            </a:r>
            <a:r>
              <a:rPr lang="en-US" altLang="zh-CN" sz="1600" dirty="0"/>
              <a:t>/</a:t>
            </a:r>
            <a:r>
              <a:rPr lang="zh-CN" altLang="en-US" sz="1600" dirty="0"/>
              <a:t>书号进行查找并删除图书：①</a:t>
            </a:r>
            <a:r>
              <a:rPr lang="en-US" altLang="zh-CN" sz="1600" dirty="0" err="1"/>
              <a:t>book_xb</a:t>
            </a:r>
            <a:r>
              <a:rPr lang="zh-CN" altLang="en-US" sz="1600" dirty="0"/>
              <a:t>用来存放图书下标，</a:t>
            </a:r>
            <a:r>
              <a:rPr lang="en-US" altLang="zh-CN" sz="1600" dirty="0"/>
              <a:t>k</a:t>
            </a:r>
            <a:r>
              <a:rPr lang="zh-CN" altLang="en-US" sz="1600" dirty="0"/>
              <a:t>用标记是否找到书；②</a:t>
            </a:r>
            <a:r>
              <a:rPr lang="en-US" altLang="zh-CN" sz="1600" dirty="0" err="1"/>
              <a:t>queren</a:t>
            </a:r>
            <a:r>
              <a:rPr lang="en-US" altLang="zh-CN" sz="1600" dirty="0"/>
              <a:t>[2]</a:t>
            </a:r>
            <a:r>
              <a:rPr lang="zh-CN" altLang="en-US" sz="1600" dirty="0"/>
              <a:t>用来存放</a:t>
            </a:r>
            <a:r>
              <a:rPr lang="en-US" altLang="zh-CN" sz="1600" dirty="0"/>
              <a:t>'</a:t>
            </a:r>
            <a:r>
              <a:rPr lang="zh-CN" altLang="en-US" sz="1600" dirty="0"/>
              <a:t>是否</a:t>
            </a:r>
            <a:r>
              <a:rPr lang="en-US" altLang="zh-CN" sz="1600" dirty="0"/>
              <a:t>'</a:t>
            </a:r>
            <a:r>
              <a:rPr lang="zh-CN" altLang="en-US" sz="1600" dirty="0"/>
              <a:t>确认删除</a:t>
            </a:r>
            <a:r>
              <a:rPr lang="en-US" altLang="zh-CN" sz="1600" dirty="0"/>
              <a:t>,</a:t>
            </a:r>
            <a:r>
              <a:rPr lang="en-US" altLang="zh-CN" sz="1600" dirty="0" err="1"/>
              <a:t>temp_name</a:t>
            </a:r>
            <a:r>
              <a:rPr lang="en-US" altLang="zh-CN" sz="1600" dirty="0"/>
              <a:t>[20]</a:t>
            </a:r>
            <a:r>
              <a:rPr lang="zh-CN" altLang="en-US" sz="1600" dirty="0"/>
              <a:t>用来存放查找时输入的图书名称</a:t>
            </a:r>
            <a:r>
              <a:rPr lang="en-US" altLang="zh-CN" sz="1600" dirty="0"/>
              <a:t>/</a:t>
            </a:r>
            <a:r>
              <a:rPr lang="zh-CN" altLang="en-US" sz="1600" dirty="0"/>
              <a:t>书号。</a:t>
            </a:r>
          </a:p>
          <a:p>
            <a:r>
              <a:rPr lang="zh-CN" altLang="en-US" sz="1600" dirty="0"/>
              <a:t>设计一图书信息管理系统，使之能提供以下功能：</a:t>
            </a:r>
          </a:p>
          <a:p>
            <a:r>
              <a:rPr lang="zh-CN" altLang="en-US" sz="1600" dirty="0">
                <a:solidFill>
                  <a:srgbClr val="FF0000"/>
                </a:solidFill>
              </a:rPr>
              <a:t>管理员</a:t>
            </a:r>
            <a:r>
              <a:rPr lang="zh-CN" altLang="en-US" sz="1600" dirty="0"/>
              <a:t>：</a:t>
            </a:r>
          </a:p>
          <a:p>
            <a:r>
              <a:rPr lang="zh-CN" altLang="en-US" sz="1600" dirty="0"/>
              <a:t>（</a:t>
            </a:r>
            <a:r>
              <a:rPr lang="en-US" altLang="zh-CN" sz="1600" dirty="0"/>
              <a:t>1</a:t>
            </a:r>
            <a:r>
              <a:rPr lang="zh-CN" altLang="en-US" sz="1600" dirty="0"/>
              <a:t>）图书信息录入功能    </a:t>
            </a:r>
            <a:endParaRPr lang="en-US" altLang="zh-CN" sz="1600" dirty="0"/>
          </a:p>
          <a:p>
            <a:r>
              <a:rPr lang="zh-CN" altLang="en-US" sz="1600" dirty="0"/>
              <a:t>（</a:t>
            </a:r>
            <a:r>
              <a:rPr lang="en-US" altLang="zh-CN" sz="1600" dirty="0"/>
              <a:t>2</a:t>
            </a:r>
            <a:r>
              <a:rPr lang="zh-CN" altLang="en-US" sz="1600" dirty="0"/>
              <a:t>）图书信息浏览功能</a:t>
            </a:r>
          </a:p>
          <a:p>
            <a:r>
              <a:rPr lang="zh-CN" altLang="en-US" sz="1600" dirty="0"/>
              <a:t>（</a:t>
            </a:r>
            <a:r>
              <a:rPr lang="en-US" altLang="zh-CN" sz="1600" dirty="0"/>
              <a:t>3</a:t>
            </a:r>
            <a:r>
              <a:rPr lang="zh-CN" altLang="en-US" sz="1600" dirty="0"/>
              <a:t>）查询图书信息可以修改：按书名查询、按书号查询</a:t>
            </a:r>
          </a:p>
          <a:p>
            <a:r>
              <a:rPr lang="zh-CN" altLang="en-US" sz="1600" dirty="0"/>
              <a:t>（</a:t>
            </a:r>
            <a:r>
              <a:rPr lang="en-US" altLang="zh-CN" sz="1600" dirty="0"/>
              <a:t>4</a:t>
            </a:r>
            <a:r>
              <a:rPr lang="zh-CN" altLang="en-US" sz="1600" dirty="0"/>
              <a:t>）修改管理密码</a:t>
            </a:r>
          </a:p>
          <a:p>
            <a:r>
              <a:rPr lang="zh-CN" altLang="en-US" sz="1600" dirty="0">
                <a:solidFill>
                  <a:srgbClr val="FF0000"/>
                </a:solidFill>
              </a:rPr>
              <a:t>客户</a:t>
            </a:r>
            <a:r>
              <a:rPr lang="zh-CN" altLang="en-US" sz="1600" dirty="0"/>
              <a:t>：</a:t>
            </a:r>
          </a:p>
          <a:p>
            <a:r>
              <a:rPr lang="zh-CN" altLang="en-US" sz="1600" dirty="0"/>
              <a:t>（</a:t>
            </a:r>
            <a:r>
              <a:rPr lang="en-US" altLang="zh-CN" sz="1600" dirty="0"/>
              <a:t>1</a:t>
            </a:r>
            <a:r>
              <a:rPr lang="zh-CN" altLang="en-US" sz="1600" dirty="0"/>
              <a:t>）查看图书信息</a:t>
            </a:r>
          </a:p>
          <a:p>
            <a:r>
              <a:rPr lang="zh-CN" altLang="en-US" sz="1600" dirty="0"/>
              <a:t>（</a:t>
            </a:r>
            <a:r>
              <a:rPr lang="en-US" altLang="zh-CN" sz="1600" dirty="0"/>
              <a:t>2</a:t>
            </a:r>
            <a:r>
              <a:rPr lang="zh-CN" altLang="en-US" sz="1600" dirty="0"/>
              <a:t>）借阅图书</a:t>
            </a:r>
          </a:p>
          <a:p>
            <a:endParaRPr lang="zh-CN" altLang="en-US"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 presetClass="entr" presetSubtype="0" fill="hold" grpId="0" nodeType="withEffect">
                                  <p:stCondLst>
                                    <p:cond delay="100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2646878"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功能及流程图</a:t>
            </a:r>
          </a:p>
        </p:txBody>
      </p:sp>
      <p:grpSp>
        <p:nvGrpSpPr>
          <p:cNvPr id="7" name="PA_组合 6"/>
          <p:cNvGrpSpPr/>
          <p:nvPr>
            <p:custDataLst>
              <p:tags r:id="rId3"/>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29035989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1894</Words>
  <Application>Microsoft Office PowerPoint</Application>
  <PresentationFormat>全屏显示(16:9)</PresentationFormat>
  <Paragraphs>173</Paragraphs>
  <Slides>32</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华文隶书</vt:lpstr>
      <vt:lpstr>宋体</vt:lpstr>
      <vt:lpstr>微软雅黑</vt:lpstr>
      <vt:lpstr>幼圆</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yys</dc:creator>
  <cp:keywords>PPT之家www.52ppt.com; PPT之家</cp:keywords>
  <dc:description>http://www.52ppt.com</dc:description>
  <cp:lastModifiedBy>吴 映霞</cp:lastModifiedBy>
  <cp:revision>134</cp:revision>
  <dcterms:created xsi:type="dcterms:W3CDTF">2017-01-03T04:52:00Z</dcterms:created>
  <dcterms:modified xsi:type="dcterms:W3CDTF">2022-01-06T15:41:40Z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9315CE877723416685E05C2360CDE71A</vt:lpwstr>
  </property>
  <property fmtid="{D5CDD505-2E9C-101B-9397-08002B2CF9AE}" pid="3" name="KSOProductBuildVer">
    <vt:lpwstr>2052-11.1.0.11194</vt:lpwstr>
  </property>
</Properties>
</file>