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9"/>
  </p:notesMasterIdLst>
  <p:handoutMasterIdLst>
    <p:handoutMasterId r:id="rId40"/>
  </p:handoutMasterIdLst>
  <p:sldIdLst>
    <p:sldId id="257" r:id="rId2"/>
    <p:sldId id="293" r:id="rId3"/>
    <p:sldId id="258" r:id="rId4"/>
    <p:sldId id="259" r:id="rId5"/>
    <p:sldId id="260" r:id="rId6"/>
    <p:sldId id="29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1FDC0F6A-4E51-44A7-9B40-88A802854339}">
      <dgm:prSet/>
      <dgm:spPr/>
      <dgm:t>
        <a:bodyPr rtlCol="0"/>
        <a:lstStyle/>
        <a:p>
          <a:pPr rtl="0">
            <a:defRPr cap="all"/>
          </a:pPr>
          <a:r>
            <a:rPr lang="zh-CN" altLang="en-US" dirty="0"/>
            <a:t>刘文金：               </a:t>
          </a: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增加图书，删除图书、</a:t>
          </a:r>
          <a:r>
            <a:rPr lang="zh-CN" altLang="en-US" dirty="0"/>
            <a:t>修改图书，查找，浏览图书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10C2B05A-FC9A-45D5-9510-9DDA553DD5BB}" type="parTrans" cxnId="{5D004C16-9810-4C79-8D7D-684DBF1AC2CD}">
      <dgm:prSet/>
      <dgm:spPr/>
      <dgm:t>
        <a:bodyPr/>
        <a:lstStyle/>
        <a:p>
          <a:endParaRPr lang="zh-CN" altLang="en-US"/>
        </a:p>
      </dgm:t>
    </dgm:pt>
    <dgm:pt modelId="{D08C1080-A8A9-433B-9016-4F6350F04C8B}" type="sibTrans" cxnId="{5D004C16-9810-4C79-8D7D-684DBF1AC2CD}">
      <dgm:prSet phldrT="04" phldr="0"/>
      <dgm:spPr/>
      <dgm:t>
        <a:bodyPr/>
        <a:lstStyle/>
        <a:p>
          <a:r>
            <a:rPr lang="zh-CN" altLang="en-US"/>
            <a:t>04</a:t>
          </a:r>
        </a:p>
      </dgm:t>
    </dgm:pt>
    <dgm:pt modelId="{DC32417B-8676-48DD-BE9B-B25AB72676BB}">
      <dgm:prSet/>
      <dgm:spPr/>
      <dgm:t>
        <a:bodyPr/>
        <a:lstStyle/>
        <a:p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袁紫峰：     管理用户</a:t>
          </a:r>
          <a:r>
            <a:rPr lang="en-US" altLang="zh-CN" dirty="0">
              <a:latin typeface="新宋体" panose="02010609030101010101" pitchFamily="49" charset="-122"/>
              <a:ea typeface="新宋体" panose="02010609030101010101" pitchFamily="49" charset="-122"/>
            </a:rPr>
            <a:t>,</a:t>
          </a: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主页面，归还图书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4C8051CE-EA78-4D4D-85A7-8005DE4981A5}" type="parTrans" cxnId="{2EF19DB1-36C0-429D-9BE9-729C2ECB9E7E}">
      <dgm:prSet/>
      <dgm:spPr/>
      <dgm:t>
        <a:bodyPr/>
        <a:lstStyle/>
        <a:p>
          <a:endParaRPr lang="zh-CN" altLang="en-US"/>
        </a:p>
      </dgm:t>
    </dgm:pt>
    <dgm:pt modelId="{A042A6F6-CA73-4198-8F6B-610B2328861A}" type="sibTrans" cxnId="{2EF19DB1-36C0-429D-9BE9-729C2ECB9E7E}">
      <dgm:prSet phldrT="05" phldr="0"/>
      <dgm:spPr/>
      <dgm:t>
        <a:bodyPr/>
        <a:lstStyle/>
        <a:p>
          <a:r>
            <a:rPr lang="zh-CN" altLang="en-US"/>
            <a:t>05</a:t>
          </a:r>
          <a:endParaRPr lang="zh-CN" altLang="en-US" dirty="0"/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何镜泳</a:t>
          </a:r>
          <a:r>
            <a:rPr lang="en-US" altLang="zh-CN" dirty="0">
              <a:latin typeface="新宋体" panose="02010609030101010101" pitchFamily="49" charset="-122"/>
              <a:ea typeface="新宋体" panose="02010609030101010101" pitchFamily="49" charset="-122"/>
            </a:rPr>
            <a:t>:       </a:t>
          </a: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用户借阅图书，保存与加载数据，初始化数据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EF449C32-A7AE-4099-9E9B-9E2F736A89CE}" type="sibTrans" cxnId="{F226B1C2-5D99-403A-8240-EAD6BD4D8534}">
      <dgm:prSet phldrT="01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杨昕</a:t>
          </a:r>
          <a:r>
            <a:rPr lang="en-US" altLang="zh-CN" dirty="0">
              <a:latin typeface="新宋体" panose="02010609030101010101" pitchFamily="49" charset="-122"/>
              <a:ea typeface="新宋体" panose="02010609030101010101" pitchFamily="49" charset="-122"/>
            </a:rPr>
            <a:t>:        </a:t>
          </a: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管理员增加、删除与修改，用户图书管理初始化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8E6DD7C-B953-4119-9F64-9914E467ECBF}" type="sibTrans" cxnId="{E476EEBC-7C9F-4E07-BD58-1044B9769B64}">
      <dgm:prSet phldrT="02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AB959DD7-FB1B-4305-8D1F-E22ED3CFE27C}">
      <dgm:prSet/>
      <dgm:spPr/>
      <dgm:t>
        <a:bodyPr rtlCol="0"/>
        <a:lstStyle/>
        <a:p>
          <a:pPr rtl="0">
            <a:defRPr cap="all"/>
          </a:pP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蔡涵休：         </a:t>
          </a:r>
          <a:r>
            <a:rPr lang="zh-CN" altLang="en-US" dirty="0"/>
            <a:t>管理员，用户登录，历史借阅浏览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67646C9F-3775-4690-95FD-9B26FC582FE3}" type="sibTrans" cxnId="{01BDB5D8-9450-4C3F-80A9-D504BC04A4F7}">
      <dgm:prSet phldrT="03" phldr="0"/>
      <dgm:spPr/>
      <dgm:t>
        <a:bodyPr/>
        <a:lstStyle/>
        <a:p>
          <a:r>
            <a:rPr lang="zh-CN" altLang="en-US"/>
            <a:t>03</a:t>
          </a:r>
        </a:p>
      </dgm:t>
    </dgm:pt>
    <dgm:pt modelId="{ECF34CB0-FDF1-420D-9C1E-7E82797347B1}" type="parTrans" cxnId="{01BDB5D8-9450-4C3F-80A9-D504BC04A4F7}">
      <dgm:prSet/>
      <dgm:spPr/>
      <dgm:t>
        <a:bodyPr/>
        <a:lstStyle/>
        <a:p>
          <a:endParaRPr lang="zh-CN" alt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0" presStyleCnt="5" custScaleX="97371" custLinFactNeighborX="-11015" custLinFactNeighborY="-1100"/>
      <dgm:spPr/>
    </dgm:pt>
    <dgm:pt modelId="{975C752B-C37A-4BA6-A3AE-2202A141404A}" type="pres">
      <dgm:prSet presAssocID="{EF449C32-A7AE-4099-9E9B-9E2F736A89CE}" presName="sibTransNodeRect" presStyleLbl="alignNode1" presStyleIdx="0" presStyleCnt="5" custLinFactNeighborX="-304" custLinFactNeighborY="6714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0" presStyleCnt="5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1" presStyleCnt="5" custScaleX="103281" custLinFactNeighborX="-3533" custLinFactNeighborY="-330"/>
      <dgm:spPr/>
    </dgm:pt>
    <dgm:pt modelId="{E20811D6-E5D4-4C9E-AABF-9E0E1902CA2C}" type="pres">
      <dgm:prSet presAssocID="{98E6DD7C-B953-4119-9F64-9914E467ECBF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1" presStyleCnt="5">
        <dgm:presLayoutVars>
          <dgm:bulletEnabled val="1"/>
        </dgm:presLayoutVars>
      </dgm:prSet>
      <dgm:spPr/>
    </dgm:pt>
    <dgm:pt modelId="{93FE3143-4345-421A-8D75-265F3F1977F4}" type="pres">
      <dgm:prSet presAssocID="{98E6DD7C-B953-4119-9F64-9914E467ECBF}" presName="sibTrans" presStyleCnt="0"/>
      <dgm:spPr/>
    </dgm:pt>
    <dgm:pt modelId="{CEA98A1E-235F-46FD-8780-35A1820E37FE}" type="pres">
      <dgm:prSet presAssocID="{AB959DD7-FB1B-4305-8D1F-E22ED3CFE27C}" presName="compositeNode" presStyleCnt="0">
        <dgm:presLayoutVars>
          <dgm:bulletEnabled val="1"/>
        </dgm:presLayoutVars>
      </dgm:prSet>
      <dgm:spPr/>
    </dgm:pt>
    <dgm:pt modelId="{E4ECC88A-D8D7-436A-99CE-F7B92AC9E220}" type="pres">
      <dgm:prSet presAssocID="{AB959DD7-FB1B-4305-8D1F-E22ED3CFE27C}" presName="bgRect" presStyleLbl="alignNode1" presStyleIdx="2" presStyleCnt="5" custLinFactNeighborX="-4855" custLinFactNeighborY="-392"/>
      <dgm:spPr/>
    </dgm:pt>
    <dgm:pt modelId="{B0118795-1CDC-457C-8A63-B4ACF4E6440B}" type="pres">
      <dgm:prSet presAssocID="{67646C9F-3775-4690-95FD-9B26FC582FE3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ADC7CBAD-402A-4649-B74B-B6871BDDE6EF}" type="pres">
      <dgm:prSet presAssocID="{AB959DD7-FB1B-4305-8D1F-E22ED3CFE27C}" presName="nodeRect" presStyleLbl="alignNode1" presStyleIdx="2" presStyleCnt="5">
        <dgm:presLayoutVars>
          <dgm:bulletEnabled val="1"/>
        </dgm:presLayoutVars>
      </dgm:prSet>
      <dgm:spPr/>
    </dgm:pt>
    <dgm:pt modelId="{AEFFE7F2-D2D7-4591-BBF9-6C3BAD79ED79}" type="pres">
      <dgm:prSet presAssocID="{67646C9F-3775-4690-95FD-9B26FC582FE3}" presName="sibTrans" presStyleCnt="0"/>
      <dgm:spPr/>
    </dgm:pt>
    <dgm:pt modelId="{6D83C225-F731-4ABA-A63E-142716D5BC67}" type="pres">
      <dgm:prSet presAssocID="{1FDC0F6A-4E51-44A7-9B40-88A802854339}" presName="compositeNode" presStyleCnt="0">
        <dgm:presLayoutVars>
          <dgm:bulletEnabled val="1"/>
        </dgm:presLayoutVars>
      </dgm:prSet>
      <dgm:spPr/>
    </dgm:pt>
    <dgm:pt modelId="{1869CBF8-384E-47F4-A1EF-FDE662122F56}" type="pres">
      <dgm:prSet presAssocID="{1FDC0F6A-4E51-44A7-9B40-88A802854339}" presName="bgRect" presStyleLbl="alignNode1" presStyleIdx="3" presStyleCnt="5" custScaleX="112437" custLinFactNeighborX="-4267" custLinFactNeighborY="-502"/>
      <dgm:spPr/>
    </dgm:pt>
    <dgm:pt modelId="{F368546D-76D7-47A4-841D-7EFEA4BAF8DB}" type="pres">
      <dgm:prSet presAssocID="{D08C1080-A8A9-433B-9016-4F6350F04C8B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7D260603-2D43-4E7A-902B-0B6E654476E6}" type="pres">
      <dgm:prSet presAssocID="{1FDC0F6A-4E51-44A7-9B40-88A802854339}" presName="nodeRect" presStyleLbl="alignNode1" presStyleIdx="3" presStyleCnt="5">
        <dgm:presLayoutVars>
          <dgm:bulletEnabled val="1"/>
        </dgm:presLayoutVars>
      </dgm:prSet>
      <dgm:spPr/>
    </dgm:pt>
    <dgm:pt modelId="{391E9F04-3B39-4C02-B2AD-A9D7116DC75D}" type="pres">
      <dgm:prSet presAssocID="{D08C1080-A8A9-433B-9016-4F6350F04C8B}" presName="sibTrans" presStyleCnt="0"/>
      <dgm:spPr/>
    </dgm:pt>
    <dgm:pt modelId="{40C55F7B-52EB-4402-A632-5C9FDC18F659}" type="pres">
      <dgm:prSet presAssocID="{DC32417B-8676-48DD-BE9B-B25AB72676BB}" presName="compositeNode" presStyleCnt="0">
        <dgm:presLayoutVars>
          <dgm:bulletEnabled val="1"/>
        </dgm:presLayoutVars>
      </dgm:prSet>
      <dgm:spPr/>
    </dgm:pt>
    <dgm:pt modelId="{436B5B6B-FD1E-45FE-A6A6-59574D499248}" type="pres">
      <dgm:prSet presAssocID="{DC32417B-8676-48DD-BE9B-B25AB72676BB}" presName="bgRect" presStyleLbl="alignNode1" presStyleIdx="4" presStyleCnt="5" custLinFactNeighborX="-4231" custLinFactNeighborY="0"/>
      <dgm:spPr/>
    </dgm:pt>
    <dgm:pt modelId="{C86F4047-A199-4DD1-85F2-C8CFCAB3D0C5}" type="pres">
      <dgm:prSet presAssocID="{A042A6F6-CA73-4198-8F6B-610B2328861A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00D1A932-3D5D-4F12-A770-AB9714E78C6A}" type="pres">
      <dgm:prSet presAssocID="{DC32417B-8676-48DD-BE9B-B25AB72676BB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A6B1980D-6AAC-400D-A783-75C1D6394AC2}" type="presOf" srcId="{DC32417B-8676-48DD-BE9B-B25AB72676BB}" destId="{00D1A932-3D5D-4F12-A770-AB9714E78C6A}" srcOrd="1" destOrd="0" presId="urn:microsoft.com/office/officeart/2016/7/layout/LinearBlockProcessNumbered"/>
    <dgm:cxn modelId="{5D004C16-9810-4C79-8D7D-684DBF1AC2CD}" srcId="{8AA20905-3954-474B-A606-562BCA026DC1}" destId="{1FDC0F6A-4E51-44A7-9B40-88A802854339}" srcOrd="3" destOrd="0" parTransId="{10C2B05A-FC9A-45D5-9510-9DDA553DD5BB}" sibTransId="{D08C1080-A8A9-433B-9016-4F6350F04C8B}"/>
    <dgm:cxn modelId="{10A79D2C-2B21-4D1A-B7CA-710EF3311D8D}" type="presOf" srcId="{AB959DD7-FB1B-4305-8D1F-E22ED3CFE27C}" destId="{ADC7CBAD-402A-4649-B74B-B6871BDDE6EF}" srcOrd="1" destOrd="0" presId="urn:microsoft.com/office/officeart/2016/7/layout/LinearBlockProcessNumbered"/>
    <dgm:cxn modelId="{D5FC283A-CB7F-4DDB-9B80-0EE28BA01096}" type="presOf" srcId="{67646C9F-3775-4690-95FD-9B26FC582FE3}" destId="{B0118795-1CDC-457C-8A63-B4ACF4E6440B}" srcOrd="0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1EF54A6D-AA67-41E8-91BA-B6E3BA9570A3}" type="presOf" srcId="{A042A6F6-CA73-4198-8F6B-610B2328861A}" destId="{C86F4047-A199-4DD1-85F2-C8CFCAB3D0C5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3356E19A-DB84-4390-A1F4-AF383EAE7B9E}" type="presOf" srcId="{1FDC0F6A-4E51-44A7-9B40-88A802854339}" destId="{7D260603-2D43-4E7A-902B-0B6E654476E6}" srcOrd="1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19DB1FAA-1A60-48D3-A709-01C4B44F63F3}" type="presOf" srcId="{AB959DD7-FB1B-4305-8D1F-E22ED3CFE27C}" destId="{E4ECC88A-D8D7-436A-99CE-F7B92AC9E220}" srcOrd="0" destOrd="0" presId="urn:microsoft.com/office/officeart/2016/7/layout/LinearBlockProcessNumbered"/>
    <dgm:cxn modelId="{2EF19DB1-36C0-429D-9BE9-729C2ECB9E7E}" srcId="{8AA20905-3954-474B-A606-562BCA026DC1}" destId="{DC32417B-8676-48DD-BE9B-B25AB72676BB}" srcOrd="4" destOrd="0" parTransId="{4C8051CE-EA78-4D4D-85A7-8005DE4981A5}" sibTransId="{A042A6F6-CA73-4198-8F6B-610B2328861A}"/>
    <dgm:cxn modelId="{E476EEBC-7C9F-4E07-BD58-1044B9769B64}" srcId="{8AA20905-3954-474B-A606-562BCA026DC1}" destId="{9EF41CC5-EF3B-4A6D-8229-3F1333EADFB3}" srcOrd="1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0" destOrd="0" parTransId="{2FC75195-FBA1-43DE-85DD-40B4B3A2F1F3}" sibTransId="{EF449C32-A7AE-4099-9E9B-9E2F736A89CE}"/>
    <dgm:cxn modelId="{1BF38AC7-A796-4511-982E-B68ED9311142}" type="presOf" srcId="{1FDC0F6A-4E51-44A7-9B40-88A802854339}" destId="{1869CBF8-384E-47F4-A1EF-FDE662122F56}" srcOrd="0" destOrd="0" presId="urn:microsoft.com/office/officeart/2016/7/layout/LinearBlockProcessNumbered"/>
    <dgm:cxn modelId="{01BDB5D8-9450-4C3F-80A9-D504BC04A4F7}" srcId="{8AA20905-3954-474B-A606-562BCA026DC1}" destId="{AB959DD7-FB1B-4305-8D1F-E22ED3CFE27C}" srcOrd="2" destOrd="0" parTransId="{ECF34CB0-FDF1-420D-9C1E-7E82797347B1}" sibTransId="{67646C9F-3775-4690-95FD-9B26FC582FE3}"/>
    <dgm:cxn modelId="{75313ED9-FE51-49B5-9D03-56914A066FA9}" type="presOf" srcId="{DC32417B-8676-48DD-BE9B-B25AB72676BB}" destId="{436B5B6B-FD1E-45FE-A6A6-59574D499248}" srcOrd="0" destOrd="0" presId="urn:microsoft.com/office/officeart/2016/7/layout/LinearBlockProcessNumbered"/>
    <dgm:cxn modelId="{138906E7-5798-480B-B4D5-A6EFD75D31D4}" type="presOf" srcId="{D08C1080-A8A9-433B-9016-4F6350F04C8B}" destId="{F368546D-76D7-47A4-841D-7EFEA4BAF8DB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0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1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2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17AF534B-532A-4220-9B9E-539C28C991FD}" type="presParOf" srcId="{579698BD-D232-4926-8D7B-29A69B90858B}" destId="{93FE3143-4345-421A-8D75-265F3F1977F4}" srcOrd="3" destOrd="0" presId="urn:microsoft.com/office/officeart/2016/7/layout/LinearBlockProcessNumbered"/>
    <dgm:cxn modelId="{F3C62286-15A0-49B9-A5E5-2B9BA08CBD4B}" type="presParOf" srcId="{579698BD-D232-4926-8D7B-29A69B90858B}" destId="{CEA98A1E-235F-46FD-8780-35A1820E37FE}" srcOrd="4" destOrd="0" presId="urn:microsoft.com/office/officeart/2016/7/layout/LinearBlockProcessNumbered"/>
    <dgm:cxn modelId="{0249AB66-3A49-4931-9AEE-397DB1477978}" type="presParOf" srcId="{CEA98A1E-235F-46FD-8780-35A1820E37FE}" destId="{E4ECC88A-D8D7-436A-99CE-F7B92AC9E220}" srcOrd="0" destOrd="0" presId="urn:microsoft.com/office/officeart/2016/7/layout/LinearBlockProcessNumbered"/>
    <dgm:cxn modelId="{EB6AFF00-D3FF-4FA0-937F-595401E021A3}" type="presParOf" srcId="{CEA98A1E-235F-46FD-8780-35A1820E37FE}" destId="{B0118795-1CDC-457C-8A63-B4ACF4E6440B}" srcOrd="1" destOrd="0" presId="urn:microsoft.com/office/officeart/2016/7/layout/LinearBlockProcessNumbered"/>
    <dgm:cxn modelId="{23830621-D137-45B9-88B9-37810DCFF508}" type="presParOf" srcId="{CEA98A1E-235F-46FD-8780-35A1820E37FE}" destId="{ADC7CBAD-402A-4649-B74B-B6871BDDE6EF}" srcOrd="2" destOrd="0" presId="urn:microsoft.com/office/officeart/2016/7/layout/LinearBlockProcessNumbered"/>
    <dgm:cxn modelId="{1318F79C-407D-4DDE-91D7-C17985ECA188}" type="presParOf" srcId="{579698BD-D232-4926-8D7B-29A69B90858B}" destId="{AEFFE7F2-D2D7-4591-BBF9-6C3BAD79ED79}" srcOrd="5" destOrd="0" presId="urn:microsoft.com/office/officeart/2016/7/layout/LinearBlockProcessNumbered"/>
    <dgm:cxn modelId="{D239D0E2-366D-4720-898C-06E4F2E39588}" type="presParOf" srcId="{579698BD-D232-4926-8D7B-29A69B90858B}" destId="{6D83C225-F731-4ABA-A63E-142716D5BC67}" srcOrd="6" destOrd="0" presId="urn:microsoft.com/office/officeart/2016/7/layout/LinearBlockProcessNumbered"/>
    <dgm:cxn modelId="{978A0353-99CC-450C-8590-51108D84555C}" type="presParOf" srcId="{6D83C225-F731-4ABA-A63E-142716D5BC67}" destId="{1869CBF8-384E-47F4-A1EF-FDE662122F56}" srcOrd="0" destOrd="0" presId="urn:microsoft.com/office/officeart/2016/7/layout/LinearBlockProcessNumbered"/>
    <dgm:cxn modelId="{40E04B5D-99F1-45F6-BE2A-5DD01EEAAD32}" type="presParOf" srcId="{6D83C225-F731-4ABA-A63E-142716D5BC67}" destId="{F368546D-76D7-47A4-841D-7EFEA4BAF8DB}" srcOrd="1" destOrd="0" presId="urn:microsoft.com/office/officeart/2016/7/layout/LinearBlockProcessNumbered"/>
    <dgm:cxn modelId="{5E05396D-8EEC-4E57-834C-83156C7ED0EC}" type="presParOf" srcId="{6D83C225-F731-4ABA-A63E-142716D5BC67}" destId="{7D260603-2D43-4E7A-902B-0B6E654476E6}" srcOrd="2" destOrd="0" presId="urn:microsoft.com/office/officeart/2016/7/layout/LinearBlockProcessNumbered"/>
    <dgm:cxn modelId="{2C042C22-8C6B-4CA8-9688-352A7538481B}" type="presParOf" srcId="{579698BD-D232-4926-8D7B-29A69B90858B}" destId="{391E9F04-3B39-4C02-B2AD-A9D7116DC75D}" srcOrd="7" destOrd="0" presId="urn:microsoft.com/office/officeart/2016/7/layout/LinearBlockProcessNumbered"/>
    <dgm:cxn modelId="{07FEF84C-F250-4F85-8E47-32C56381C1A1}" type="presParOf" srcId="{579698BD-D232-4926-8D7B-29A69B90858B}" destId="{40C55F7B-52EB-4402-A632-5C9FDC18F659}" srcOrd="8" destOrd="0" presId="urn:microsoft.com/office/officeart/2016/7/layout/LinearBlockProcessNumbered"/>
    <dgm:cxn modelId="{4E9035E9-1771-47F7-96B8-26C0790EA637}" type="presParOf" srcId="{40C55F7B-52EB-4402-A632-5C9FDC18F659}" destId="{436B5B6B-FD1E-45FE-A6A6-59574D499248}" srcOrd="0" destOrd="0" presId="urn:microsoft.com/office/officeart/2016/7/layout/LinearBlockProcessNumbered"/>
    <dgm:cxn modelId="{DA745A69-604A-4677-8E64-E00BBB0E6F16}" type="presParOf" srcId="{40C55F7B-52EB-4402-A632-5C9FDC18F659}" destId="{C86F4047-A199-4DD1-85F2-C8CFCAB3D0C5}" srcOrd="1" destOrd="0" presId="urn:microsoft.com/office/officeart/2016/7/layout/LinearBlockProcessNumbered"/>
    <dgm:cxn modelId="{D1D3DBEF-BEC1-4392-8C6B-BD5AADB41394}" type="presParOf" srcId="{40C55F7B-52EB-4402-A632-5C9FDC18F659}" destId="{00D1A932-3D5D-4F12-A770-AB9714E78C6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应用前景 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系统功能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流程图展示 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03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1FDC0F6A-4E51-44A7-9B40-88A802854339}">
      <dgm:prSet/>
      <dgm:spPr/>
      <dgm:t>
        <a:bodyPr rtlCol="0"/>
        <a:lstStyle/>
        <a:p>
          <a:pPr rtl="0">
            <a:defRPr cap="all"/>
          </a:pPr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系统展示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10C2B05A-FC9A-45D5-9510-9DDA553DD5BB}" type="parTrans" cxnId="{5D004C16-9810-4C79-8D7D-684DBF1AC2CD}">
      <dgm:prSet/>
      <dgm:spPr/>
      <dgm:t>
        <a:bodyPr/>
        <a:lstStyle/>
        <a:p>
          <a:endParaRPr lang="zh-CN" altLang="en-US"/>
        </a:p>
      </dgm:t>
    </dgm:pt>
    <dgm:pt modelId="{D08C1080-A8A9-433B-9016-4F6350F04C8B}" type="sibTrans" cxnId="{5D004C16-9810-4C79-8D7D-684DBF1AC2CD}">
      <dgm:prSet phldrT="04" phldr="0"/>
      <dgm:spPr/>
      <dgm:t>
        <a:bodyPr/>
        <a:lstStyle/>
        <a:p>
          <a:r>
            <a:rPr lang="zh-CN" altLang="en-US"/>
            <a:t>04</a:t>
          </a:r>
          <a:endParaRPr lang="zh-CN" alt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4" custScaleX="84670" custLinFactNeighborX="-19730" custLinFactNeighborY="-502"/>
      <dgm:spPr/>
    </dgm:pt>
    <dgm:pt modelId="{BBA91679-4684-4A04-8AEB-03038C78A75C}" type="pres">
      <dgm:prSet presAssocID="{9C64CC83-643C-4E12-8F97-BC19DC031190}" presName="sibTransNodeRect" presStyleLbl="alignNode1" presStyleIdx="0" presStyleCnt="4" custScaleX="64487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4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4" custScaleX="95011" custLinFactNeighborX="-2367" custLinFactNeighborY="-450"/>
      <dgm:spPr/>
    </dgm:pt>
    <dgm:pt modelId="{975C752B-C37A-4BA6-A3AE-2202A141404A}" type="pres">
      <dgm:prSet presAssocID="{EF449C32-A7AE-4099-9E9B-9E2F736A89CE}" presName="sibTransNodeRect" presStyleLbl="alignNode1" presStyleIdx="1" presStyleCnt="4" custScaleX="80168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4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4" custScaleX="89375" custLinFactNeighborX="-3533" custLinFactNeighborY="-330"/>
      <dgm:spPr/>
    </dgm:pt>
    <dgm:pt modelId="{E20811D6-E5D4-4C9E-AABF-9E0E1902CA2C}" type="pres">
      <dgm:prSet presAssocID="{98E6DD7C-B953-4119-9F64-9914E467ECBF}" presName="sibTransNodeRect" presStyleLbl="alignNode1" presStyleIdx="2" presStyleCnt="4" custScaleX="67182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4">
        <dgm:presLayoutVars>
          <dgm:bulletEnabled val="1"/>
        </dgm:presLayoutVars>
      </dgm:prSet>
      <dgm:spPr/>
    </dgm:pt>
    <dgm:pt modelId="{93FE3143-4345-421A-8D75-265F3F1977F4}" type="pres">
      <dgm:prSet presAssocID="{98E6DD7C-B953-4119-9F64-9914E467ECBF}" presName="sibTrans" presStyleCnt="0"/>
      <dgm:spPr/>
    </dgm:pt>
    <dgm:pt modelId="{6D83C225-F731-4ABA-A63E-142716D5BC67}" type="pres">
      <dgm:prSet presAssocID="{1FDC0F6A-4E51-44A7-9B40-88A802854339}" presName="compositeNode" presStyleCnt="0">
        <dgm:presLayoutVars>
          <dgm:bulletEnabled val="1"/>
        </dgm:presLayoutVars>
      </dgm:prSet>
      <dgm:spPr/>
    </dgm:pt>
    <dgm:pt modelId="{1869CBF8-384E-47F4-A1EF-FDE662122F56}" type="pres">
      <dgm:prSet presAssocID="{1FDC0F6A-4E51-44A7-9B40-88A802854339}" presName="bgRect" presStyleLbl="alignNode1" presStyleIdx="3" presStyleCnt="4" custScaleX="100542" custLinFactNeighborX="-4267" custLinFactNeighborY="-502"/>
      <dgm:spPr/>
    </dgm:pt>
    <dgm:pt modelId="{F368546D-76D7-47A4-841D-7EFEA4BAF8DB}" type="pres">
      <dgm:prSet presAssocID="{D08C1080-A8A9-433B-9016-4F6350F04C8B}" presName="sibTransNodeRect" presStyleLbl="alignNode1" presStyleIdx="3" presStyleCnt="4" custScaleX="75684">
        <dgm:presLayoutVars>
          <dgm:chMax val="0"/>
          <dgm:bulletEnabled val="1"/>
        </dgm:presLayoutVars>
      </dgm:prSet>
      <dgm:spPr/>
    </dgm:pt>
    <dgm:pt modelId="{7D260603-2D43-4E7A-902B-0B6E654476E6}" type="pres">
      <dgm:prSet presAssocID="{1FDC0F6A-4E51-44A7-9B40-88A80285433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D004C16-9810-4C79-8D7D-684DBF1AC2CD}" srcId="{8AA20905-3954-474B-A606-562BCA026DC1}" destId="{1FDC0F6A-4E51-44A7-9B40-88A802854339}" srcOrd="3" destOrd="0" parTransId="{10C2B05A-FC9A-45D5-9510-9DDA553DD5BB}" sibTransId="{D08C1080-A8A9-433B-9016-4F6350F04C8B}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3356E19A-DB84-4390-A1F4-AF383EAE7B9E}" type="presOf" srcId="{1FDC0F6A-4E51-44A7-9B40-88A802854339}" destId="{7D260603-2D43-4E7A-902B-0B6E654476E6}" srcOrd="1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1BF38AC7-A796-4511-982E-B68ED9311142}" type="presOf" srcId="{1FDC0F6A-4E51-44A7-9B40-88A802854339}" destId="{1869CBF8-384E-47F4-A1EF-FDE662122F56}" srcOrd="0" destOrd="0" presId="urn:microsoft.com/office/officeart/2016/7/layout/LinearBlockProcessNumbered"/>
    <dgm:cxn modelId="{138906E7-5798-480B-B4D5-A6EFD75D31D4}" type="presOf" srcId="{D08C1080-A8A9-433B-9016-4F6350F04C8B}" destId="{F368546D-76D7-47A4-841D-7EFEA4BAF8DB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17AF534B-532A-4220-9B9E-539C28C991FD}" type="presParOf" srcId="{579698BD-D232-4926-8D7B-29A69B90858B}" destId="{93FE3143-4345-421A-8D75-265F3F1977F4}" srcOrd="5" destOrd="0" presId="urn:microsoft.com/office/officeart/2016/7/layout/LinearBlockProcessNumbered"/>
    <dgm:cxn modelId="{D239D0E2-366D-4720-898C-06E4F2E39588}" type="presParOf" srcId="{579698BD-D232-4926-8D7B-29A69B90858B}" destId="{6D83C225-F731-4ABA-A63E-142716D5BC67}" srcOrd="6" destOrd="0" presId="urn:microsoft.com/office/officeart/2016/7/layout/LinearBlockProcessNumbered"/>
    <dgm:cxn modelId="{978A0353-99CC-450C-8590-51108D84555C}" type="presParOf" srcId="{6D83C225-F731-4ABA-A63E-142716D5BC67}" destId="{1869CBF8-384E-47F4-A1EF-FDE662122F56}" srcOrd="0" destOrd="0" presId="urn:microsoft.com/office/officeart/2016/7/layout/LinearBlockProcessNumbered"/>
    <dgm:cxn modelId="{40E04B5D-99F1-45F6-BE2A-5DD01EEAAD32}" type="presParOf" srcId="{6D83C225-F731-4ABA-A63E-142716D5BC67}" destId="{F368546D-76D7-47A4-841D-7EFEA4BAF8DB}" srcOrd="1" destOrd="0" presId="urn:microsoft.com/office/officeart/2016/7/layout/LinearBlockProcessNumbered"/>
    <dgm:cxn modelId="{5E05396D-8EEC-4E57-834C-83156C7ED0EC}" type="presParOf" srcId="{6D83C225-F731-4ABA-A63E-142716D5BC67}" destId="{7D260603-2D43-4E7A-902B-0B6E654476E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zh-CN" altLang="en-US" dirty="0"/>
            <a:t>用户注册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zh-CN" altLang="en-US" dirty="0"/>
            <a:t>管理员，用户登录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zh-CN" altLang="en-US" dirty="0"/>
            <a:t>借阅管理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03</a:t>
          </a:r>
        </a:p>
      </dgm:t>
    </dgm:pt>
    <dgm:pt modelId="{1FDC0F6A-4E51-44A7-9B40-88A802854339}">
      <dgm:prSet/>
      <dgm:spPr/>
      <dgm:t>
        <a:bodyPr rtlCol="0"/>
        <a:lstStyle/>
        <a:p>
          <a:pPr rtl="0">
            <a:defRPr cap="all"/>
          </a:pPr>
          <a:r>
            <a:rPr lang="zh-CN" altLang="en-US" dirty="0"/>
            <a:t>查找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10C2B05A-FC9A-45D5-9510-9DDA553DD5BB}" type="parTrans" cxnId="{5D004C16-9810-4C79-8D7D-684DBF1AC2CD}">
      <dgm:prSet/>
      <dgm:spPr/>
      <dgm:t>
        <a:bodyPr/>
        <a:lstStyle/>
        <a:p>
          <a:endParaRPr lang="zh-CN" altLang="en-US"/>
        </a:p>
      </dgm:t>
    </dgm:pt>
    <dgm:pt modelId="{D08C1080-A8A9-433B-9016-4F6350F04C8B}" type="sibTrans" cxnId="{5D004C16-9810-4C79-8D7D-684DBF1AC2CD}">
      <dgm:prSet phldrT="04" phldr="0"/>
      <dgm:spPr/>
      <dgm:t>
        <a:bodyPr/>
        <a:lstStyle/>
        <a:p>
          <a:r>
            <a:rPr lang="zh-CN" altLang="en-US"/>
            <a:t>04</a:t>
          </a:r>
        </a:p>
      </dgm:t>
    </dgm:pt>
    <dgm:pt modelId="{DC32417B-8676-48DD-BE9B-B25AB72676BB}">
      <dgm:prSet/>
      <dgm:spPr/>
      <dgm:t>
        <a:bodyPr/>
        <a:lstStyle/>
        <a:p>
          <a:r>
            <a:rPr lang="zh-CN" altLang="en-US" dirty="0"/>
            <a:t>读取数据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4C8051CE-EA78-4D4D-85A7-8005DE4981A5}" type="parTrans" cxnId="{2EF19DB1-36C0-429D-9BE9-729C2ECB9E7E}">
      <dgm:prSet/>
      <dgm:spPr/>
      <dgm:t>
        <a:bodyPr/>
        <a:lstStyle/>
        <a:p>
          <a:endParaRPr lang="zh-CN" altLang="en-US"/>
        </a:p>
      </dgm:t>
    </dgm:pt>
    <dgm:pt modelId="{A042A6F6-CA73-4198-8F6B-610B2328861A}" type="sibTrans" cxnId="{2EF19DB1-36C0-429D-9BE9-729C2ECB9E7E}">
      <dgm:prSet phldrT="05" phldr="0"/>
      <dgm:spPr/>
      <dgm:t>
        <a:bodyPr/>
        <a:lstStyle/>
        <a:p>
          <a:r>
            <a:rPr lang="zh-CN" altLang="en-US"/>
            <a:t>05</a:t>
          </a:r>
        </a:p>
      </dgm:t>
    </dgm:pt>
    <dgm:pt modelId="{6CCB4622-1719-415F-B95B-5F8EF85BC884}">
      <dgm:prSet/>
      <dgm:spPr/>
      <dgm:t>
        <a:bodyPr/>
        <a:lstStyle/>
        <a:p>
          <a:r>
            <a:rPr lang="zh-CN" altLang="en-US"/>
            <a:t>删除用户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62FD544F-0930-4D75-A479-5AD187394D36}" type="parTrans" cxnId="{F2F06F4F-88A8-410B-8C2E-930089C113F0}">
      <dgm:prSet/>
      <dgm:spPr/>
      <dgm:t>
        <a:bodyPr/>
        <a:lstStyle/>
        <a:p>
          <a:endParaRPr lang="zh-CN" altLang="en-US"/>
        </a:p>
      </dgm:t>
    </dgm:pt>
    <dgm:pt modelId="{243E667E-921A-4D65-80D7-9FAAFD4F419A}" type="sibTrans" cxnId="{F2F06F4F-88A8-410B-8C2E-930089C113F0}">
      <dgm:prSet phldrT="06" phldr="0"/>
      <dgm:spPr/>
      <dgm:t>
        <a:bodyPr/>
        <a:lstStyle/>
        <a:p>
          <a:r>
            <a:rPr lang="zh-CN" altLang="en-US"/>
            <a:t>06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6" custScaleX="86024" custLinFactNeighborX="-19730" custLinFactNeighborY="-502"/>
      <dgm:spPr/>
    </dgm:pt>
    <dgm:pt modelId="{BBA91679-4684-4A04-8AEB-03038C78A75C}" type="pres">
      <dgm:prSet presAssocID="{9C64CC83-643C-4E12-8F97-BC19DC031190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6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6" custScaleX="97371" custLinFactNeighborX="-11015" custLinFactNeighborY="-1100"/>
      <dgm:spPr/>
    </dgm:pt>
    <dgm:pt modelId="{975C752B-C37A-4BA6-A3AE-2202A141404A}" type="pres">
      <dgm:prSet presAssocID="{EF449C32-A7AE-4099-9E9B-9E2F736A89CE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6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6" custScaleX="103281" custLinFactNeighborX="-3533" custLinFactNeighborY="-330"/>
      <dgm:spPr/>
    </dgm:pt>
    <dgm:pt modelId="{E20811D6-E5D4-4C9E-AABF-9E0E1902CA2C}" type="pres">
      <dgm:prSet presAssocID="{98E6DD7C-B953-4119-9F64-9914E467ECBF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6">
        <dgm:presLayoutVars>
          <dgm:bulletEnabled val="1"/>
        </dgm:presLayoutVars>
      </dgm:prSet>
      <dgm:spPr/>
    </dgm:pt>
    <dgm:pt modelId="{93FE3143-4345-421A-8D75-265F3F1977F4}" type="pres">
      <dgm:prSet presAssocID="{98E6DD7C-B953-4119-9F64-9914E467ECBF}" presName="sibTrans" presStyleCnt="0"/>
      <dgm:spPr/>
    </dgm:pt>
    <dgm:pt modelId="{6D83C225-F731-4ABA-A63E-142716D5BC67}" type="pres">
      <dgm:prSet presAssocID="{1FDC0F6A-4E51-44A7-9B40-88A802854339}" presName="compositeNode" presStyleCnt="0">
        <dgm:presLayoutVars>
          <dgm:bulletEnabled val="1"/>
        </dgm:presLayoutVars>
      </dgm:prSet>
      <dgm:spPr/>
    </dgm:pt>
    <dgm:pt modelId="{1869CBF8-384E-47F4-A1EF-FDE662122F56}" type="pres">
      <dgm:prSet presAssocID="{1FDC0F6A-4E51-44A7-9B40-88A802854339}" presName="bgRect" presStyleLbl="alignNode1" presStyleIdx="3" presStyleCnt="6" custScaleX="112437" custLinFactNeighborX="-4267" custLinFactNeighborY="-502"/>
      <dgm:spPr/>
    </dgm:pt>
    <dgm:pt modelId="{F368546D-76D7-47A4-841D-7EFEA4BAF8DB}" type="pres">
      <dgm:prSet presAssocID="{D08C1080-A8A9-433B-9016-4F6350F04C8B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7D260603-2D43-4E7A-902B-0B6E654476E6}" type="pres">
      <dgm:prSet presAssocID="{1FDC0F6A-4E51-44A7-9B40-88A802854339}" presName="nodeRect" presStyleLbl="alignNode1" presStyleIdx="3" presStyleCnt="6">
        <dgm:presLayoutVars>
          <dgm:bulletEnabled val="1"/>
        </dgm:presLayoutVars>
      </dgm:prSet>
      <dgm:spPr/>
    </dgm:pt>
    <dgm:pt modelId="{391E9F04-3B39-4C02-B2AD-A9D7116DC75D}" type="pres">
      <dgm:prSet presAssocID="{D08C1080-A8A9-433B-9016-4F6350F04C8B}" presName="sibTrans" presStyleCnt="0"/>
      <dgm:spPr/>
    </dgm:pt>
    <dgm:pt modelId="{40C55F7B-52EB-4402-A632-5C9FDC18F659}" type="pres">
      <dgm:prSet presAssocID="{DC32417B-8676-48DD-BE9B-B25AB72676BB}" presName="compositeNode" presStyleCnt="0">
        <dgm:presLayoutVars>
          <dgm:bulletEnabled val="1"/>
        </dgm:presLayoutVars>
      </dgm:prSet>
      <dgm:spPr/>
    </dgm:pt>
    <dgm:pt modelId="{436B5B6B-FD1E-45FE-A6A6-59574D499248}" type="pres">
      <dgm:prSet presAssocID="{DC32417B-8676-48DD-BE9B-B25AB72676BB}" presName="bgRect" presStyleLbl="alignNode1" presStyleIdx="4" presStyleCnt="6"/>
      <dgm:spPr/>
    </dgm:pt>
    <dgm:pt modelId="{C86F4047-A199-4DD1-85F2-C8CFCAB3D0C5}" type="pres">
      <dgm:prSet presAssocID="{A042A6F6-CA73-4198-8F6B-610B2328861A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00D1A932-3D5D-4F12-A770-AB9714E78C6A}" type="pres">
      <dgm:prSet presAssocID="{DC32417B-8676-48DD-BE9B-B25AB72676BB}" presName="nodeRect" presStyleLbl="alignNode1" presStyleIdx="4" presStyleCnt="6">
        <dgm:presLayoutVars>
          <dgm:bulletEnabled val="1"/>
        </dgm:presLayoutVars>
      </dgm:prSet>
      <dgm:spPr/>
    </dgm:pt>
    <dgm:pt modelId="{04AD82EF-41BB-4C2D-BE82-3EA2A1FC70BB}" type="pres">
      <dgm:prSet presAssocID="{A042A6F6-CA73-4198-8F6B-610B2328861A}" presName="sibTrans" presStyleCnt="0"/>
      <dgm:spPr/>
    </dgm:pt>
    <dgm:pt modelId="{2CDEEA50-DB52-42EB-AAF5-688089F3ADEA}" type="pres">
      <dgm:prSet presAssocID="{6CCB4622-1719-415F-B95B-5F8EF85BC884}" presName="compositeNode" presStyleCnt="0">
        <dgm:presLayoutVars>
          <dgm:bulletEnabled val="1"/>
        </dgm:presLayoutVars>
      </dgm:prSet>
      <dgm:spPr/>
    </dgm:pt>
    <dgm:pt modelId="{C926BCC6-ED29-42F3-88B0-7B37D79806EF}" type="pres">
      <dgm:prSet presAssocID="{6CCB4622-1719-415F-B95B-5F8EF85BC884}" presName="bgRect" presStyleLbl="alignNode1" presStyleIdx="5" presStyleCnt="6"/>
      <dgm:spPr/>
    </dgm:pt>
    <dgm:pt modelId="{2384FF9F-38EA-4817-9739-B862F15D2822}" type="pres">
      <dgm:prSet presAssocID="{243E667E-921A-4D65-80D7-9FAAFD4F419A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8C303839-8230-4359-88AA-6040F440FFCD}" type="pres">
      <dgm:prSet presAssocID="{6CCB4622-1719-415F-B95B-5F8EF85BC884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A6B1980D-6AAC-400D-A783-75C1D6394AC2}" type="presOf" srcId="{DC32417B-8676-48DD-BE9B-B25AB72676BB}" destId="{00D1A932-3D5D-4F12-A770-AB9714E78C6A}" srcOrd="1" destOrd="0" presId="urn:microsoft.com/office/officeart/2016/7/layout/LinearBlockProcessNumbered"/>
    <dgm:cxn modelId="{5D004C16-9810-4C79-8D7D-684DBF1AC2CD}" srcId="{8AA20905-3954-474B-A606-562BCA026DC1}" destId="{1FDC0F6A-4E51-44A7-9B40-88A802854339}" srcOrd="3" destOrd="0" parTransId="{10C2B05A-FC9A-45D5-9510-9DDA553DD5BB}" sibTransId="{D08C1080-A8A9-433B-9016-4F6350F04C8B}"/>
    <dgm:cxn modelId="{F4366335-9D59-4295-9B04-5AC0C93EC4F2}" type="presOf" srcId="{6CCB4622-1719-415F-B95B-5F8EF85BC884}" destId="{C926BCC6-ED29-42F3-88B0-7B37D79806EF}" srcOrd="0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1A0E6245-C62E-41A6-8B69-BAE4C69DE1A8}" type="presOf" srcId="{6CCB4622-1719-415F-B95B-5F8EF85BC884}" destId="{8C303839-8230-4359-88AA-6040F440FFCD}" srcOrd="1" destOrd="0" presId="urn:microsoft.com/office/officeart/2016/7/layout/LinearBlockProcessNumbered"/>
    <dgm:cxn modelId="{1EF54A6D-AA67-41E8-91BA-B6E3BA9570A3}" type="presOf" srcId="{A042A6F6-CA73-4198-8F6B-610B2328861A}" destId="{C86F4047-A199-4DD1-85F2-C8CFCAB3D0C5}" srcOrd="0" destOrd="0" presId="urn:microsoft.com/office/officeart/2016/7/layout/LinearBlockProcessNumbered"/>
    <dgm:cxn modelId="{F2F06F4F-88A8-410B-8C2E-930089C113F0}" srcId="{8AA20905-3954-474B-A606-562BCA026DC1}" destId="{6CCB4622-1719-415F-B95B-5F8EF85BC884}" srcOrd="5" destOrd="0" parTransId="{62FD544F-0930-4D75-A479-5AD187394D36}" sibTransId="{243E667E-921A-4D65-80D7-9FAAFD4F419A}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3356E19A-DB84-4390-A1F4-AF383EAE7B9E}" type="presOf" srcId="{1FDC0F6A-4E51-44A7-9B40-88A802854339}" destId="{7D260603-2D43-4E7A-902B-0B6E654476E6}" srcOrd="1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2EF19DB1-36C0-429D-9BE9-729C2ECB9E7E}" srcId="{8AA20905-3954-474B-A606-562BCA026DC1}" destId="{DC32417B-8676-48DD-BE9B-B25AB72676BB}" srcOrd="4" destOrd="0" parTransId="{4C8051CE-EA78-4D4D-85A7-8005DE4981A5}" sibTransId="{A042A6F6-CA73-4198-8F6B-610B2328861A}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1BF38AC7-A796-4511-982E-B68ED9311142}" type="presOf" srcId="{1FDC0F6A-4E51-44A7-9B40-88A802854339}" destId="{1869CBF8-384E-47F4-A1EF-FDE662122F56}" srcOrd="0" destOrd="0" presId="urn:microsoft.com/office/officeart/2016/7/layout/LinearBlockProcessNumbered"/>
    <dgm:cxn modelId="{75313ED9-FE51-49B5-9D03-56914A066FA9}" type="presOf" srcId="{DC32417B-8676-48DD-BE9B-B25AB72676BB}" destId="{436B5B6B-FD1E-45FE-A6A6-59574D499248}" srcOrd="0" destOrd="0" presId="urn:microsoft.com/office/officeart/2016/7/layout/LinearBlockProcessNumbered"/>
    <dgm:cxn modelId="{1BEEA4E3-1FCD-41D0-9B85-B7B744163D36}" type="presOf" srcId="{243E667E-921A-4D65-80D7-9FAAFD4F419A}" destId="{2384FF9F-38EA-4817-9739-B862F15D2822}" srcOrd="0" destOrd="0" presId="urn:microsoft.com/office/officeart/2016/7/layout/LinearBlockProcessNumbered"/>
    <dgm:cxn modelId="{138906E7-5798-480B-B4D5-A6EFD75D31D4}" type="presOf" srcId="{D08C1080-A8A9-433B-9016-4F6350F04C8B}" destId="{F368546D-76D7-47A4-841D-7EFEA4BAF8DB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17AF534B-532A-4220-9B9E-539C28C991FD}" type="presParOf" srcId="{579698BD-D232-4926-8D7B-29A69B90858B}" destId="{93FE3143-4345-421A-8D75-265F3F1977F4}" srcOrd="5" destOrd="0" presId="urn:microsoft.com/office/officeart/2016/7/layout/LinearBlockProcessNumbered"/>
    <dgm:cxn modelId="{D239D0E2-366D-4720-898C-06E4F2E39588}" type="presParOf" srcId="{579698BD-D232-4926-8D7B-29A69B90858B}" destId="{6D83C225-F731-4ABA-A63E-142716D5BC67}" srcOrd="6" destOrd="0" presId="urn:microsoft.com/office/officeart/2016/7/layout/LinearBlockProcessNumbered"/>
    <dgm:cxn modelId="{978A0353-99CC-450C-8590-51108D84555C}" type="presParOf" srcId="{6D83C225-F731-4ABA-A63E-142716D5BC67}" destId="{1869CBF8-384E-47F4-A1EF-FDE662122F56}" srcOrd="0" destOrd="0" presId="urn:microsoft.com/office/officeart/2016/7/layout/LinearBlockProcessNumbered"/>
    <dgm:cxn modelId="{40E04B5D-99F1-45F6-BE2A-5DD01EEAAD32}" type="presParOf" srcId="{6D83C225-F731-4ABA-A63E-142716D5BC67}" destId="{F368546D-76D7-47A4-841D-7EFEA4BAF8DB}" srcOrd="1" destOrd="0" presId="urn:microsoft.com/office/officeart/2016/7/layout/LinearBlockProcessNumbered"/>
    <dgm:cxn modelId="{5E05396D-8EEC-4E57-834C-83156C7ED0EC}" type="presParOf" srcId="{6D83C225-F731-4ABA-A63E-142716D5BC67}" destId="{7D260603-2D43-4E7A-902B-0B6E654476E6}" srcOrd="2" destOrd="0" presId="urn:microsoft.com/office/officeart/2016/7/layout/LinearBlockProcessNumbered"/>
    <dgm:cxn modelId="{2C042C22-8C6B-4CA8-9688-352A7538481B}" type="presParOf" srcId="{579698BD-D232-4926-8D7B-29A69B90858B}" destId="{391E9F04-3B39-4C02-B2AD-A9D7116DC75D}" srcOrd="7" destOrd="0" presId="urn:microsoft.com/office/officeart/2016/7/layout/LinearBlockProcessNumbered"/>
    <dgm:cxn modelId="{07FEF84C-F250-4F85-8E47-32C56381C1A1}" type="presParOf" srcId="{579698BD-D232-4926-8D7B-29A69B90858B}" destId="{40C55F7B-52EB-4402-A632-5C9FDC18F659}" srcOrd="8" destOrd="0" presId="urn:microsoft.com/office/officeart/2016/7/layout/LinearBlockProcessNumbered"/>
    <dgm:cxn modelId="{4E9035E9-1771-47F7-96B8-26C0790EA637}" type="presParOf" srcId="{40C55F7B-52EB-4402-A632-5C9FDC18F659}" destId="{436B5B6B-FD1E-45FE-A6A6-59574D499248}" srcOrd="0" destOrd="0" presId="urn:microsoft.com/office/officeart/2016/7/layout/LinearBlockProcessNumbered"/>
    <dgm:cxn modelId="{DA745A69-604A-4677-8E64-E00BBB0E6F16}" type="presParOf" srcId="{40C55F7B-52EB-4402-A632-5C9FDC18F659}" destId="{C86F4047-A199-4DD1-85F2-C8CFCAB3D0C5}" srcOrd="1" destOrd="0" presId="urn:microsoft.com/office/officeart/2016/7/layout/LinearBlockProcessNumbered"/>
    <dgm:cxn modelId="{D1D3DBEF-BEC1-4392-8C6B-BD5AADB41394}" type="presParOf" srcId="{40C55F7B-52EB-4402-A632-5C9FDC18F659}" destId="{00D1A932-3D5D-4F12-A770-AB9714E78C6A}" srcOrd="2" destOrd="0" presId="urn:microsoft.com/office/officeart/2016/7/layout/LinearBlockProcessNumbered"/>
    <dgm:cxn modelId="{38CF8B74-E8CC-4C0E-8D2C-641D9D698E4F}" type="presParOf" srcId="{579698BD-D232-4926-8D7B-29A69B90858B}" destId="{04AD82EF-41BB-4C2D-BE82-3EA2A1FC70BB}" srcOrd="9" destOrd="0" presId="urn:microsoft.com/office/officeart/2016/7/layout/LinearBlockProcessNumbered"/>
    <dgm:cxn modelId="{558AFA85-85AC-4160-BC94-E0495988CD6F}" type="presParOf" srcId="{579698BD-D232-4926-8D7B-29A69B90858B}" destId="{2CDEEA50-DB52-42EB-AAF5-688089F3ADEA}" srcOrd="10" destOrd="0" presId="urn:microsoft.com/office/officeart/2016/7/layout/LinearBlockProcessNumbered"/>
    <dgm:cxn modelId="{46737763-81C5-4273-83EC-F660A8D2F007}" type="presParOf" srcId="{2CDEEA50-DB52-42EB-AAF5-688089F3ADEA}" destId="{C926BCC6-ED29-42F3-88B0-7B37D79806EF}" srcOrd="0" destOrd="0" presId="urn:microsoft.com/office/officeart/2016/7/layout/LinearBlockProcessNumbered"/>
    <dgm:cxn modelId="{E7385663-DAF6-42B5-B9EF-82CEAF43234C}" type="presParOf" srcId="{2CDEEA50-DB52-42EB-AAF5-688089F3ADEA}" destId="{2384FF9F-38EA-4817-9739-B862F15D2822}" srcOrd="1" destOrd="0" presId="urn:microsoft.com/office/officeart/2016/7/layout/LinearBlockProcessNumbered"/>
    <dgm:cxn modelId="{0842F199-2763-4811-9438-89D20176B2B2}" type="presParOf" srcId="{2CDEEA50-DB52-42EB-AAF5-688089F3ADEA}" destId="{8C303839-8230-4359-88AA-6040F440FF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主页面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zh-CN" altLang="en-US" dirty="0"/>
            <a:t>管理员，用户登录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管理员增加，删除图书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03</a:t>
          </a:r>
        </a:p>
      </dgm:t>
    </dgm:pt>
    <dgm:pt modelId="{1FDC0F6A-4E51-44A7-9B40-88A802854339}">
      <dgm:prSet/>
      <dgm:spPr/>
      <dgm:t>
        <a:bodyPr rtlCol="0"/>
        <a:lstStyle/>
        <a:p>
          <a:pPr rtl="0">
            <a:defRPr cap="all"/>
          </a:pPr>
          <a:r>
            <a:rPr lang="zh-CN" altLang="en-US" dirty="0"/>
            <a:t>查找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10C2B05A-FC9A-45D5-9510-9DDA553DD5BB}" type="parTrans" cxnId="{5D004C16-9810-4C79-8D7D-684DBF1AC2CD}">
      <dgm:prSet/>
      <dgm:spPr/>
      <dgm:t>
        <a:bodyPr/>
        <a:lstStyle/>
        <a:p>
          <a:endParaRPr lang="zh-CN" altLang="en-US"/>
        </a:p>
      </dgm:t>
    </dgm:pt>
    <dgm:pt modelId="{D08C1080-A8A9-433B-9016-4F6350F04C8B}" type="sibTrans" cxnId="{5D004C16-9810-4C79-8D7D-684DBF1AC2CD}">
      <dgm:prSet phldrT="05" phldr="0"/>
      <dgm:spPr/>
      <dgm:t>
        <a:bodyPr/>
        <a:lstStyle/>
        <a:p>
          <a:r>
            <a:rPr lang="zh-CN" altLang="en-US"/>
            <a:t>05</a:t>
          </a:r>
        </a:p>
      </dgm:t>
    </dgm:pt>
    <dgm:pt modelId="{DC32417B-8676-48DD-BE9B-B25AB72676BB}">
      <dgm:prSet/>
      <dgm:spPr/>
      <dgm:t>
        <a:bodyPr/>
        <a:lstStyle/>
        <a:p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管理用户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4C8051CE-EA78-4D4D-85A7-8005DE4981A5}" type="parTrans" cxnId="{2EF19DB1-36C0-429D-9BE9-729C2ECB9E7E}">
      <dgm:prSet/>
      <dgm:spPr/>
      <dgm:t>
        <a:bodyPr/>
        <a:lstStyle/>
        <a:p>
          <a:endParaRPr lang="zh-CN" altLang="en-US"/>
        </a:p>
      </dgm:t>
    </dgm:pt>
    <dgm:pt modelId="{A042A6F6-CA73-4198-8F6B-610B2328861A}" type="sibTrans" cxnId="{2EF19DB1-36C0-429D-9BE9-729C2ECB9E7E}">
      <dgm:prSet phldrT="06" phldr="0"/>
      <dgm:spPr/>
      <dgm:t>
        <a:bodyPr/>
        <a:lstStyle/>
        <a:p>
          <a:r>
            <a:rPr lang="zh-CN" altLang="en-US"/>
            <a:t>06</a:t>
          </a:r>
        </a:p>
      </dgm:t>
    </dgm:pt>
    <dgm:pt modelId="{AB959DD7-FB1B-4305-8D1F-E22ED3CFE27C}">
      <dgm:prSet/>
      <dgm:spPr/>
      <dgm:t>
        <a:bodyPr rtlCol="0"/>
        <a:lstStyle/>
        <a:p>
          <a:pPr rtl="0">
            <a:defRPr cap="all"/>
          </a:pP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用户借阅图书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ECF34CB0-FDF1-420D-9C1E-7E82797347B1}" type="parTrans" cxnId="{01BDB5D8-9450-4C3F-80A9-D504BC04A4F7}">
      <dgm:prSet/>
      <dgm:spPr/>
      <dgm:t>
        <a:bodyPr/>
        <a:lstStyle/>
        <a:p>
          <a:endParaRPr lang="zh-CN" altLang="en-US"/>
        </a:p>
      </dgm:t>
    </dgm:pt>
    <dgm:pt modelId="{67646C9F-3775-4690-95FD-9B26FC582FE3}" type="sibTrans" cxnId="{01BDB5D8-9450-4C3F-80A9-D504BC04A4F7}">
      <dgm:prSet phldrT="04" phldr="0"/>
      <dgm:spPr/>
      <dgm:t>
        <a:bodyPr/>
        <a:lstStyle/>
        <a:p>
          <a:r>
            <a:rPr lang="zh-CN" altLang="en-US"/>
            <a:t>04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6" custScaleX="86024" custLinFactNeighborX="-19730" custLinFactNeighborY="-502"/>
      <dgm:spPr/>
    </dgm:pt>
    <dgm:pt modelId="{BBA91679-4684-4A04-8AEB-03038C78A75C}" type="pres">
      <dgm:prSet presAssocID="{9C64CC83-643C-4E12-8F97-BC19DC031190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6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6" custScaleX="97371" custLinFactNeighborX="-11015" custLinFactNeighborY="-1100"/>
      <dgm:spPr/>
    </dgm:pt>
    <dgm:pt modelId="{975C752B-C37A-4BA6-A3AE-2202A141404A}" type="pres">
      <dgm:prSet presAssocID="{EF449C32-A7AE-4099-9E9B-9E2F736A89CE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6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6" custScaleX="103281" custLinFactNeighborX="-3533" custLinFactNeighborY="-330"/>
      <dgm:spPr/>
    </dgm:pt>
    <dgm:pt modelId="{E20811D6-E5D4-4C9E-AABF-9E0E1902CA2C}" type="pres">
      <dgm:prSet presAssocID="{98E6DD7C-B953-4119-9F64-9914E467ECBF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6">
        <dgm:presLayoutVars>
          <dgm:bulletEnabled val="1"/>
        </dgm:presLayoutVars>
      </dgm:prSet>
      <dgm:spPr/>
    </dgm:pt>
    <dgm:pt modelId="{93FE3143-4345-421A-8D75-265F3F1977F4}" type="pres">
      <dgm:prSet presAssocID="{98E6DD7C-B953-4119-9F64-9914E467ECBF}" presName="sibTrans" presStyleCnt="0"/>
      <dgm:spPr/>
    </dgm:pt>
    <dgm:pt modelId="{CEA98A1E-235F-46FD-8780-35A1820E37FE}" type="pres">
      <dgm:prSet presAssocID="{AB959DD7-FB1B-4305-8D1F-E22ED3CFE27C}" presName="compositeNode" presStyleCnt="0">
        <dgm:presLayoutVars>
          <dgm:bulletEnabled val="1"/>
        </dgm:presLayoutVars>
      </dgm:prSet>
      <dgm:spPr/>
    </dgm:pt>
    <dgm:pt modelId="{E4ECC88A-D8D7-436A-99CE-F7B92AC9E220}" type="pres">
      <dgm:prSet presAssocID="{AB959DD7-FB1B-4305-8D1F-E22ED3CFE27C}" presName="bgRect" presStyleLbl="alignNode1" presStyleIdx="3" presStyleCnt="6"/>
      <dgm:spPr/>
    </dgm:pt>
    <dgm:pt modelId="{B0118795-1CDC-457C-8A63-B4ACF4E6440B}" type="pres">
      <dgm:prSet presAssocID="{67646C9F-3775-4690-95FD-9B26FC582FE3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ADC7CBAD-402A-4649-B74B-B6871BDDE6EF}" type="pres">
      <dgm:prSet presAssocID="{AB959DD7-FB1B-4305-8D1F-E22ED3CFE27C}" presName="nodeRect" presStyleLbl="alignNode1" presStyleIdx="3" presStyleCnt="6">
        <dgm:presLayoutVars>
          <dgm:bulletEnabled val="1"/>
        </dgm:presLayoutVars>
      </dgm:prSet>
      <dgm:spPr/>
    </dgm:pt>
    <dgm:pt modelId="{AEFFE7F2-D2D7-4591-BBF9-6C3BAD79ED79}" type="pres">
      <dgm:prSet presAssocID="{67646C9F-3775-4690-95FD-9B26FC582FE3}" presName="sibTrans" presStyleCnt="0"/>
      <dgm:spPr/>
    </dgm:pt>
    <dgm:pt modelId="{6D83C225-F731-4ABA-A63E-142716D5BC67}" type="pres">
      <dgm:prSet presAssocID="{1FDC0F6A-4E51-44A7-9B40-88A802854339}" presName="compositeNode" presStyleCnt="0">
        <dgm:presLayoutVars>
          <dgm:bulletEnabled val="1"/>
        </dgm:presLayoutVars>
      </dgm:prSet>
      <dgm:spPr/>
    </dgm:pt>
    <dgm:pt modelId="{1869CBF8-384E-47F4-A1EF-FDE662122F56}" type="pres">
      <dgm:prSet presAssocID="{1FDC0F6A-4E51-44A7-9B40-88A802854339}" presName="bgRect" presStyleLbl="alignNode1" presStyleIdx="4" presStyleCnt="6" custScaleX="112437" custLinFactNeighborX="-4267" custLinFactNeighborY="-502"/>
      <dgm:spPr/>
    </dgm:pt>
    <dgm:pt modelId="{F368546D-76D7-47A4-841D-7EFEA4BAF8DB}" type="pres">
      <dgm:prSet presAssocID="{D08C1080-A8A9-433B-9016-4F6350F04C8B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7D260603-2D43-4E7A-902B-0B6E654476E6}" type="pres">
      <dgm:prSet presAssocID="{1FDC0F6A-4E51-44A7-9B40-88A802854339}" presName="nodeRect" presStyleLbl="alignNode1" presStyleIdx="4" presStyleCnt="6">
        <dgm:presLayoutVars>
          <dgm:bulletEnabled val="1"/>
        </dgm:presLayoutVars>
      </dgm:prSet>
      <dgm:spPr/>
    </dgm:pt>
    <dgm:pt modelId="{391E9F04-3B39-4C02-B2AD-A9D7116DC75D}" type="pres">
      <dgm:prSet presAssocID="{D08C1080-A8A9-433B-9016-4F6350F04C8B}" presName="sibTrans" presStyleCnt="0"/>
      <dgm:spPr/>
    </dgm:pt>
    <dgm:pt modelId="{40C55F7B-52EB-4402-A632-5C9FDC18F659}" type="pres">
      <dgm:prSet presAssocID="{DC32417B-8676-48DD-BE9B-B25AB72676BB}" presName="compositeNode" presStyleCnt="0">
        <dgm:presLayoutVars>
          <dgm:bulletEnabled val="1"/>
        </dgm:presLayoutVars>
      </dgm:prSet>
      <dgm:spPr/>
    </dgm:pt>
    <dgm:pt modelId="{436B5B6B-FD1E-45FE-A6A6-59574D499248}" type="pres">
      <dgm:prSet presAssocID="{DC32417B-8676-48DD-BE9B-B25AB72676BB}" presName="bgRect" presStyleLbl="alignNode1" presStyleIdx="5" presStyleCnt="6"/>
      <dgm:spPr/>
    </dgm:pt>
    <dgm:pt modelId="{C86F4047-A199-4DD1-85F2-C8CFCAB3D0C5}" type="pres">
      <dgm:prSet presAssocID="{A042A6F6-CA73-4198-8F6B-610B2328861A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00D1A932-3D5D-4F12-A770-AB9714E78C6A}" type="pres">
      <dgm:prSet presAssocID="{DC32417B-8676-48DD-BE9B-B25AB72676BB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A6B1980D-6AAC-400D-A783-75C1D6394AC2}" type="presOf" srcId="{DC32417B-8676-48DD-BE9B-B25AB72676BB}" destId="{00D1A932-3D5D-4F12-A770-AB9714E78C6A}" srcOrd="1" destOrd="0" presId="urn:microsoft.com/office/officeart/2016/7/layout/LinearBlockProcessNumbered"/>
    <dgm:cxn modelId="{5D004C16-9810-4C79-8D7D-684DBF1AC2CD}" srcId="{8AA20905-3954-474B-A606-562BCA026DC1}" destId="{1FDC0F6A-4E51-44A7-9B40-88A802854339}" srcOrd="4" destOrd="0" parTransId="{10C2B05A-FC9A-45D5-9510-9DDA553DD5BB}" sibTransId="{D08C1080-A8A9-433B-9016-4F6350F04C8B}"/>
    <dgm:cxn modelId="{10A79D2C-2B21-4D1A-B7CA-710EF3311D8D}" type="presOf" srcId="{AB959DD7-FB1B-4305-8D1F-E22ED3CFE27C}" destId="{ADC7CBAD-402A-4649-B74B-B6871BDDE6EF}" srcOrd="1" destOrd="0" presId="urn:microsoft.com/office/officeart/2016/7/layout/LinearBlockProcessNumbered"/>
    <dgm:cxn modelId="{D5FC283A-CB7F-4DDB-9B80-0EE28BA01096}" type="presOf" srcId="{67646C9F-3775-4690-95FD-9B26FC582FE3}" destId="{B0118795-1CDC-457C-8A63-B4ACF4E6440B}" srcOrd="0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1EF54A6D-AA67-41E8-91BA-B6E3BA9570A3}" type="presOf" srcId="{A042A6F6-CA73-4198-8F6B-610B2328861A}" destId="{C86F4047-A199-4DD1-85F2-C8CFCAB3D0C5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3356E19A-DB84-4390-A1F4-AF383EAE7B9E}" type="presOf" srcId="{1FDC0F6A-4E51-44A7-9B40-88A802854339}" destId="{7D260603-2D43-4E7A-902B-0B6E654476E6}" srcOrd="1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19DB1FAA-1A60-48D3-A709-01C4B44F63F3}" type="presOf" srcId="{AB959DD7-FB1B-4305-8D1F-E22ED3CFE27C}" destId="{E4ECC88A-D8D7-436A-99CE-F7B92AC9E220}" srcOrd="0" destOrd="0" presId="urn:microsoft.com/office/officeart/2016/7/layout/LinearBlockProcessNumbered"/>
    <dgm:cxn modelId="{2EF19DB1-36C0-429D-9BE9-729C2ECB9E7E}" srcId="{8AA20905-3954-474B-A606-562BCA026DC1}" destId="{DC32417B-8676-48DD-BE9B-B25AB72676BB}" srcOrd="5" destOrd="0" parTransId="{4C8051CE-EA78-4D4D-85A7-8005DE4981A5}" sibTransId="{A042A6F6-CA73-4198-8F6B-610B2328861A}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1BF38AC7-A796-4511-982E-B68ED9311142}" type="presOf" srcId="{1FDC0F6A-4E51-44A7-9B40-88A802854339}" destId="{1869CBF8-384E-47F4-A1EF-FDE662122F56}" srcOrd="0" destOrd="0" presId="urn:microsoft.com/office/officeart/2016/7/layout/LinearBlockProcessNumbered"/>
    <dgm:cxn modelId="{01BDB5D8-9450-4C3F-80A9-D504BC04A4F7}" srcId="{8AA20905-3954-474B-A606-562BCA026DC1}" destId="{AB959DD7-FB1B-4305-8D1F-E22ED3CFE27C}" srcOrd="3" destOrd="0" parTransId="{ECF34CB0-FDF1-420D-9C1E-7E82797347B1}" sibTransId="{67646C9F-3775-4690-95FD-9B26FC582FE3}"/>
    <dgm:cxn modelId="{75313ED9-FE51-49B5-9D03-56914A066FA9}" type="presOf" srcId="{DC32417B-8676-48DD-BE9B-B25AB72676BB}" destId="{436B5B6B-FD1E-45FE-A6A6-59574D499248}" srcOrd="0" destOrd="0" presId="urn:microsoft.com/office/officeart/2016/7/layout/LinearBlockProcessNumbered"/>
    <dgm:cxn modelId="{138906E7-5798-480B-B4D5-A6EFD75D31D4}" type="presOf" srcId="{D08C1080-A8A9-433B-9016-4F6350F04C8B}" destId="{F368546D-76D7-47A4-841D-7EFEA4BAF8DB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17AF534B-532A-4220-9B9E-539C28C991FD}" type="presParOf" srcId="{579698BD-D232-4926-8D7B-29A69B90858B}" destId="{93FE3143-4345-421A-8D75-265F3F1977F4}" srcOrd="5" destOrd="0" presId="urn:microsoft.com/office/officeart/2016/7/layout/LinearBlockProcessNumbered"/>
    <dgm:cxn modelId="{F3C62286-15A0-49B9-A5E5-2B9BA08CBD4B}" type="presParOf" srcId="{579698BD-D232-4926-8D7B-29A69B90858B}" destId="{CEA98A1E-235F-46FD-8780-35A1820E37FE}" srcOrd="6" destOrd="0" presId="urn:microsoft.com/office/officeart/2016/7/layout/LinearBlockProcessNumbered"/>
    <dgm:cxn modelId="{0249AB66-3A49-4931-9AEE-397DB1477978}" type="presParOf" srcId="{CEA98A1E-235F-46FD-8780-35A1820E37FE}" destId="{E4ECC88A-D8D7-436A-99CE-F7B92AC9E220}" srcOrd="0" destOrd="0" presId="urn:microsoft.com/office/officeart/2016/7/layout/LinearBlockProcessNumbered"/>
    <dgm:cxn modelId="{EB6AFF00-D3FF-4FA0-937F-595401E021A3}" type="presParOf" srcId="{CEA98A1E-235F-46FD-8780-35A1820E37FE}" destId="{B0118795-1CDC-457C-8A63-B4ACF4E6440B}" srcOrd="1" destOrd="0" presId="urn:microsoft.com/office/officeart/2016/7/layout/LinearBlockProcessNumbered"/>
    <dgm:cxn modelId="{23830621-D137-45B9-88B9-37810DCFF508}" type="presParOf" srcId="{CEA98A1E-235F-46FD-8780-35A1820E37FE}" destId="{ADC7CBAD-402A-4649-B74B-B6871BDDE6EF}" srcOrd="2" destOrd="0" presId="urn:microsoft.com/office/officeart/2016/7/layout/LinearBlockProcessNumbered"/>
    <dgm:cxn modelId="{1318F79C-407D-4DDE-91D7-C17985ECA188}" type="presParOf" srcId="{579698BD-D232-4926-8D7B-29A69B90858B}" destId="{AEFFE7F2-D2D7-4591-BBF9-6C3BAD79ED79}" srcOrd="7" destOrd="0" presId="urn:microsoft.com/office/officeart/2016/7/layout/LinearBlockProcessNumbered"/>
    <dgm:cxn modelId="{D239D0E2-366D-4720-898C-06E4F2E39588}" type="presParOf" srcId="{579698BD-D232-4926-8D7B-29A69B90858B}" destId="{6D83C225-F731-4ABA-A63E-142716D5BC67}" srcOrd="8" destOrd="0" presId="urn:microsoft.com/office/officeart/2016/7/layout/LinearBlockProcessNumbered"/>
    <dgm:cxn modelId="{978A0353-99CC-450C-8590-51108D84555C}" type="presParOf" srcId="{6D83C225-F731-4ABA-A63E-142716D5BC67}" destId="{1869CBF8-384E-47F4-A1EF-FDE662122F56}" srcOrd="0" destOrd="0" presId="urn:microsoft.com/office/officeart/2016/7/layout/LinearBlockProcessNumbered"/>
    <dgm:cxn modelId="{40E04B5D-99F1-45F6-BE2A-5DD01EEAAD32}" type="presParOf" srcId="{6D83C225-F731-4ABA-A63E-142716D5BC67}" destId="{F368546D-76D7-47A4-841D-7EFEA4BAF8DB}" srcOrd="1" destOrd="0" presId="urn:microsoft.com/office/officeart/2016/7/layout/LinearBlockProcessNumbered"/>
    <dgm:cxn modelId="{5E05396D-8EEC-4E57-834C-83156C7ED0EC}" type="presParOf" srcId="{6D83C225-F731-4ABA-A63E-142716D5BC67}" destId="{7D260603-2D43-4E7A-902B-0B6E654476E6}" srcOrd="2" destOrd="0" presId="urn:microsoft.com/office/officeart/2016/7/layout/LinearBlockProcessNumbered"/>
    <dgm:cxn modelId="{2C042C22-8C6B-4CA8-9688-352A7538481B}" type="presParOf" srcId="{579698BD-D232-4926-8D7B-29A69B90858B}" destId="{391E9F04-3B39-4C02-B2AD-A9D7116DC75D}" srcOrd="9" destOrd="0" presId="urn:microsoft.com/office/officeart/2016/7/layout/LinearBlockProcessNumbered"/>
    <dgm:cxn modelId="{07FEF84C-F250-4F85-8E47-32C56381C1A1}" type="presParOf" srcId="{579698BD-D232-4926-8D7B-29A69B90858B}" destId="{40C55F7B-52EB-4402-A632-5C9FDC18F659}" srcOrd="10" destOrd="0" presId="urn:microsoft.com/office/officeart/2016/7/layout/LinearBlockProcessNumbered"/>
    <dgm:cxn modelId="{4E9035E9-1771-47F7-96B8-26C0790EA637}" type="presParOf" srcId="{40C55F7B-52EB-4402-A632-5C9FDC18F659}" destId="{436B5B6B-FD1E-45FE-A6A6-59574D499248}" srcOrd="0" destOrd="0" presId="urn:microsoft.com/office/officeart/2016/7/layout/LinearBlockProcessNumbered"/>
    <dgm:cxn modelId="{DA745A69-604A-4677-8E64-E00BBB0E6F16}" type="presParOf" srcId="{40C55F7B-52EB-4402-A632-5C9FDC18F659}" destId="{C86F4047-A199-4DD1-85F2-C8CFCAB3D0C5}" srcOrd="1" destOrd="0" presId="urn:microsoft.com/office/officeart/2016/7/layout/LinearBlockProcessNumbered"/>
    <dgm:cxn modelId="{D1D3DBEF-BEC1-4392-8C6B-BD5AADB41394}" type="presParOf" srcId="{40C55F7B-52EB-4402-A632-5C9FDC18F659}" destId="{00D1A932-3D5D-4F12-A770-AB9714E78C6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7F27-0E5D-4AFB-ACD6-B5A19E79EA42}">
      <dsp:nvSpPr>
        <dsp:cNvPr id="0" name=""/>
        <dsp:cNvSpPr/>
      </dsp:nvSpPr>
      <dsp:spPr>
        <a:xfrm>
          <a:off x="0" y="699511"/>
          <a:ext cx="1838589" cy="22658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15" tIns="0" rIns="186515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1600" kern="1200" dirty="0">
              <a:latin typeface="新宋体" panose="02010609030101010101" pitchFamily="49" charset="-122"/>
              <a:ea typeface="新宋体" panose="02010609030101010101" pitchFamily="49" charset="-122"/>
            </a:rPr>
            <a:t>何镜泳</a:t>
          </a:r>
          <a:r>
            <a:rPr lang="en-US" altLang="zh-CN" sz="1600" kern="1200" dirty="0">
              <a:latin typeface="新宋体" panose="02010609030101010101" pitchFamily="49" charset="-122"/>
              <a:ea typeface="新宋体" panose="02010609030101010101" pitchFamily="49" charset="-122"/>
            </a:rPr>
            <a:t>:       </a:t>
          </a:r>
          <a:r>
            <a:rPr lang="zh-CN" altLang="en-US" sz="1600" kern="1200" dirty="0">
              <a:latin typeface="新宋体" panose="02010609030101010101" pitchFamily="49" charset="-122"/>
              <a:ea typeface="新宋体" panose="02010609030101010101" pitchFamily="49" charset="-122"/>
            </a:rPr>
            <a:t>用户借阅图书，保存与加载数据，初始化数据</a:t>
          </a:r>
          <a:endParaRPr lang="zh-cn" sz="1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0" y="1605862"/>
        <a:ext cx="1838589" cy="1359526"/>
      </dsp:txXfrm>
    </dsp:sp>
    <dsp:sp modelId="{975C752B-C37A-4BA6-A3AE-2202A141404A}">
      <dsp:nvSpPr>
        <dsp:cNvPr id="0" name=""/>
        <dsp:cNvSpPr/>
      </dsp:nvSpPr>
      <dsp:spPr>
        <a:xfrm>
          <a:off x="6" y="785288"/>
          <a:ext cx="1888231" cy="90635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15" tIns="165100" rIns="186515" bIns="165100" numCol="1" spcCol="1270" rtlCol="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800" kern="1200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  <a:endParaRPr lang="zh-cn" sz="38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6" y="785288"/>
        <a:ext cx="1888231" cy="906351"/>
      </dsp:txXfrm>
    </dsp:sp>
    <dsp:sp modelId="{CAD62F17-E99D-4FEF-B376-961CA4CB20EB}">
      <dsp:nvSpPr>
        <dsp:cNvPr id="0" name=""/>
        <dsp:cNvSpPr/>
      </dsp:nvSpPr>
      <dsp:spPr>
        <a:xfrm>
          <a:off x="1978324" y="716958"/>
          <a:ext cx="1950184" cy="22658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15" tIns="0" rIns="186515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1600" kern="1200" dirty="0">
              <a:latin typeface="新宋体" panose="02010609030101010101" pitchFamily="49" charset="-122"/>
              <a:ea typeface="新宋体" panose="02010609030101010101" pitchFamily="49" charset="-122"/>
            </a:rPr>
            <a:t>杨昕</a:t>
          </a:r>
          <a:r>
            <a:rPr lang="en-US" altLang="zh-CN" sz="1600" kern="1200" dirty="0">
              <a:latin typeface="新宋体" panose="02010609030101010101" pitchFamily="49" charset="-122"/>
              <a:ea typeface="新宋体" panose="02010609030101010101" pitchFamily="49" charset="-122"/>
            </a:rPr>
            <a:t>:        </a:t>
          </a:r>
          <a:r>
            <a:rPr lang="zh-CN" altLang="en-US" sz="1600" kern="1200" dirty="0">
              <a:latin typeface="新宋体" panose="02010609030101010101" pitchFamily="49" charset="-122"/>
              <a:ea typeface="新宋体" panose="02010609030101010101" pitchFamily="49" charset="-122"/>
            </a:rPr>
            <a:t>管理员增加、删除与修改，用户图书管理初始化</a:t>
          </a:r>
          <a:endParaRPr lang="zh-cn" sz="1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1978324" y="1623309"/>
        <a:ext cx="1950184" cy="1359526"/>
      </dsp:txXfrm>
    </dsp:sp>
    <dsp:sp modelId="{E20811D6-E5D4-4C9E-AABF-9E0E1902CA2C}">
      <dsp:nvSpPr>
        <dsp:cNvPr id="0" name=""/>
        <dsp:cNvSpPr/>
      </dsp:nvSpPr>
      <dsp:spPr>
        <a:xfrm>
          <a:off x="2076012" y="724436"/>
          <a:ext cx="1888231" cy="90635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15" tIns="165100" rIns="186515" bIns="165100" numCol="1" spcCol="1270" rtlCol="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800" kern="1200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</a:p>
      </dsp:txBody>
      <dsp:txXfrm>
        <a:off x="2076012" y="724436"/>
        <a:ext cx="1888231" cy="906351"/>
      </dsp:txXfrm>
    </dsp:sp>
    <dsp:sp modelId="{E4ECC88A-D8D7-436A-99CE-F7B92AC9E220}">
      <dsp:nvSpPr>
        <dsp:cNvPr id="0" name=""/>
        <dsp:cNvSpPr/>
      </dsp:nvSpPr>
      <dsp:spPr>
        <a:xfrm>
          <a:off x="4054605" y="715554"/>
          <a:ext cx="1888231" cy="22658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15" tIns="0" rIns="186515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1600" kern="1200" dirty="0">
              <a:latin typeface="新宋体" panose="02010609030101010101" pitchFamily="49" charset="-122"/>
              <a:ea typeface="新宋体" panose="02010609030101010101" pitchFamily="49" charset="-122"/>
            </a:rPr>
            <a:t>蔡涵休：         </a:t>
          </a:r>
          <a:r>
            <a:rPr lang="zh-CN" altLang="en-US" sz="1600" kern="1200" dirty="0"/>
            <a:t>管理员，用户登录，历史借阅浏览</a:t>
          </a:r>
          <a:endParaRPr lang="zh-cn" sz="1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4054605" y="1621905"/>
        <a:ext cx="1888231" cy="1359526"/>
      </dsp:txXfrm>
    </dsp:sp>
    <dsp:sp modelId="{B0118795-1CDC-457C-8A63-B4ACF4E6440B}">
      <dsp:nvSpPr>
        <dsp:cNvPr id="0" name=""/>
        <dsp:cNvSpPr/>
      </dsp:nvSpPr>
      <dsp:spPr>
        <a:xfrm>
          <a:off x="4146278" y="724436"/>
          <a:ext cx="1888231" cy="90635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15" tIns="165100" rIns="186515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/>
            <a:t>03</a:t>
          </a:r>
        </a:p>
      </dsp:txBody>
      <dsp:txXfrm>
        <a:off x="4146278" y="724436"/>
        <a:ext cx="1888231" cy="906351"/>
      </dsp:txXfrm>
    </dsp:sp>
    <dsp:sp modelId="{1869CBF8-384E-47F4-A1EF-FDE662122F56}">
      <dsp:nvSpPr>
        <dsp:cNvPr id="0" name=""/>
        <dsp:cNvSpPr/>
      </dsp:nvSpPr>
      <dsp:spPr>
        <a:xfrm>
          <a:off x="6104997" y="713061"/>
          <a:ext cx="2123070" cy="22658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15" tIns="0" rIns="186515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1600" kern="1200" dirty="0"/>
            <a:t>刘文金：               </a:t>
          </a:r>
          <a:r>
            <a:rPr lang="zh-CN" altLang="en-US" sz="1600" kern="1200" dirty="0">
              <a:latin typeface="新宋体" panose="02010609030101010101" pitchFamily="49" charset="-122"/>
              <a:ea typeface="新宋体" panose="02010609030101010101" pitchFamily="49" charset="-122"/>
            </a:rPr>
            <a:t>增加图书，删除图书、</a:t>
          </a:r>
          <a:r>
            <a:rPr lang="zh-CN" altLang="en-US" sz="1600" kern="1200" dirty="0"/>
            <a:t>修改图书，查找，浏览图书</a:t>
          </a:r>
          <a:endParaRPr lang="zh-cn" sz="1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6104997" y="1619412"/>
        <a:ext cx="2123070" cy="1359526"/>
      </dsp:txXfrm>
    </dsp:sp>
    <dsp:sp modelId="{F368546D-76D7-47A4-841D-7EFEA4BAF8DB}">
      <dsp:nvSpPr>
        <dsp:cNvPr id="0" name=""/>
        <dsp:cNvSpPr/>
      </dsp:nvSpPr>
      <dsp:spPr>
        <a:xfrm>
          <a:off x="6302988" y="724436"/>
          <a:ext cx="1888231" cy="90635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15" tIns="165100" rIns="186515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/>
            <a:t>04</a:t>
          </a:r>
        </a:p>
      </dsp:txBody>
      <dsp:txXfrm>
        <a:off x="6302988" y="724436"/>
        <a:ext cx="1888231" cy="906351"/>
      </dsp:txXfrm>
    </dsp:sp>
    <dsp:sp modelId="{436B5B6B-FD1E-45FE-A6A6-59574D499248}">
      <dsp:nvSpPr>
        <dsp:cNvPr id="0" name=""/>
        <dsp:cNvSpPr/>
      </dsp:nvSpPr>
      <dsp:spPr>
        <a:xfrm>
          <a:off x="8379806" y="724436"/>
          <a:ext cx="1888231" cy="22658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15" tIns="0" rIns="18651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新宋体" panose="02010609030101010101" pitchFamily="49" charset="-122"/>
              <a:ea typeface="新宋体" panose="02010609030101010101" pitchFamily="49" charset="-122"/>
            </a:rPr>
            <a:t>袁紫峰：     管理用户</a:t>
          </a:r>
          <a:r>
            <a:rPr lang="en-US" altLang="zh-CN" sz="1600" kern="1200" dirty="0">
              <a:latin typeface="新宋体" panose="02010609030101010101" pitchFamily="49" charset="-122"/>
              <a:ea typeface="新宋体" panose="02010609030101010101" pitchFamily="49" charset="-122"/>
            </a:rPr>
            <a:t>,</a:t>
          </a:r>
          <a:r>
            <a:rPr lang="zh-CN" altLang="en-US" sz="1600" kern="1200" dirty="0">
              <a:latin typeface="新宋体" panose="02010609030101010101" pitchFamily="49" charset="-122"/>
              <a:ea typeface="新宋体" panose="02010609030101010101" pitchFamily="49" charset="-122"/>
            </a:rPr>
            <a:t>主页面，归还图书</a:t>
          </a:r>
          <a:endParaRPr lang="zh-cn" sz="1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8379806" y="1630787"/>
        <a:ext cx="1888231" cy="1359526"/>
      </dsp:txXfrm>
    </dsp:sp>
    <dsp:sp modelId="{C86F4047-A199-4DD1-85F2-C8CFCAB3D0C5}">
      <dsp:nvSpPr>
        <dsp:cNvPr id="0" name=""/>
        <dsp:cNvSpPr/>
      </dsp:nvSpPr>
      <dsp:spPr>
        <a:xfrm>
          <a:off x="8459697" y="724436"/>
          <a:ext cx="1888231" cy="90635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15" tIns="165100" rIns="186515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/>
            <a:t>05</a:t>
          </a:r>
          <a:endParaRPr lang="zh-CN" altLang="en-US" sz="3800" kern="1200" dirty="0"/>
        </a:p>
      </dsp:txBody>
      <dsp:txXfrm>
        <a:off x="8459697" y="724436"/>
        <a:ext cx="1888231" cy="906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264221"/>
          <a:ext cx="2225858" cy="31546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673" tIns="0" rIns="25967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600" kern="1200" dirty="0">
              <a:latin typeface="楷体" panose="02010609060101010101" pitchFamily="49" charset="-122"/>
              <a:ea typeface="楷体" panose="02010609060101010101" pitchFamily="49" charset="-122"/>
            </a:rPr>
            <a:t>应用前景 </a:t>
          </a:r>
          <a:endParaRPr 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0" y="1526075"/>
        <a:ext cx="2225858" cy="1892781"/>
      </dsp:txXfrm>
    </dsp:sp>
    <dsp:sp modelId="{BBA91679-4684-4A04-8AEB-03038C78A75C}">
      <dsp:nvSpPr>
        <dsp:cNvPr id="0" name=""/>
        <dsp:cNvSpPr/>
      </dsp:nvSpPr>
      <dsp:spPr>
        <a:xfrm>
          <a:off x="268553" y="280057"/>
          <a:ext cx="1695274" cy="1261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673" tIns="165100" rIns="259673" bIns="165100" numCol="1" spcCol="1270" rtlCol="0" anchor="ctr" anchorCtr="0">
          <a:noAutofit/>
        </a:bodyPr>
        <a:lstStyle/>
        <a:p>
          <a:pPr marL="0" lvl="0" indent="0" algn="l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200" kern="1200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  <a:endParaRPr lang="zh-cn" sz="62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268553" y="280057"/>
        <a:ext cx="1695274" cy="1261854"/>
      </dsp:txXfrm>
    </dsp:sp>
    <dsp:sp modelId="{00AE7F27-0E5D-4AFB-ACD6-B5A19E79EA42}">
      <dsp:nvSpPr>
        <dsp:cNvPr id="0" name=""/>
        <dsp:cNvSpPr/>
      </dsp:nvSpPr>
      <dsp:spPr>
        <a:xfrm>
          <a:off x="2377203" y="265861"/>
          <a:ext cx="2497708" cy="31546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673" tIns="0" rIns="25967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600" kern="1200" dirty="0">
              <a:latin typeface="楷体" panose="02010609060101010101" pitchFamily="49" charset="-122"/>
              <a:ea typeface="楷体" panose="02010609060101010101" pitchFamily="49" charset="-122"/>
            </a:rPr>
            <a:t>系统功能</a:t>
          </a:r>
          <a:endParaRPr 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2377203" y="1527715"/>
        <a:ext cx="2497708" cy="1892781"/>
      </dsp:txXfrm>
    </dsp:sp>
    <dsp:sp modelId="{975C752B-C37A-4BA6-A3AE-2202A141404A}">
      <dsp:nvSpPr>
        <dsp:cNvPr id="0" name=""/>
        <dsp:cNvSpPr/>
      </dsp:nvSpPr>
      <dsp:spPr>
        <a:xfrm>
          <a:off x="2634530" y="280057"/>
          <a:ext cx="2107506" cy="1261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673" tIns="165100" rIns="259673" bIns="165100" numCol="1" spcCol="1270" rtlCol="0" anchor="ctr" anchorCtr="0">
          <a:noAutofit/>
        </a:bodyPr>
        <a:lstStyle/>
        <a:p>
          <a:pPr marL="0" lvl="0" indent="0" algn="l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200" kern="1200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  <a:endParaRPr lang="zh-cn" sz="62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2634530" y="280057"/>
        <a:ext cx="2107506" cy="1261854"/>
      </dsp:txXfrm>
    </dsp:sp>
    <dsp:sp modelId="{CAD62F17-E99D-4FEF-B376-961CA4CB20EB}">
      <dsp:nvSpPr>
        <dsp:cNvPr id="0" name=""/>
        <dsp:cNvSpPr/>
      </dsp:nvSpPr>
      <dsp:spPr>
        <a:xfrm>
          <a:off x="5054569" y="269647"/>
          <a:ext cx="2349546" cy="31546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673" tIns="0" rIns="25967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600" kern="1200" dirty="0">
              <a:latin typeface="楷体" panose="02010609060101010101" pitchFamily="49" charset="-122"/>
              <a:ea typeface="楷体" panose="02010609060101010101" pitchFamily="49" charset="-122"/>
            </a:rPr>
            <a:t>流程图展示 </a:t>
          </a:r>
          <a:endParaRPr 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5054569" y="1531501"/>
        <a:ext cx="2349546" cy="1892781"/>
      </dsp:txXfrm>
    </dsp:sp>
    <dsp:sp modelId="{E20811D6-E5D4-4C9E-AABF-9E0E1902CA2C}">
      <dsp:nvSpPr>
        <dsp:cNvPr id="0" name=""/>
        <dsp:cNvSpPr/>
      </dsp:nvSpPr>
      <dsp:spPr>
        <a:xfrm>
          <a:off x="5439158" y="280057"/>
          <a:ext cx="1766122" cy="1261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673" tIns="165100" rIns="259673" bIns="165100" numCol="1" spcCol="1270" rtlCol="0" anchor="ctr" anchorCtr="0">
          <a:noAutofit/>
        </a:bodyPr>
        <a:lstStyle/>
        <a:p>
          <a:pPr marL="0" lvl="0" indent="0" algn="l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200" kern="1200">
              <a:latin typeface="新宋体" panose="02010609030101010101" pitchFamily="49" charset="-122"/>
              <a:ea typeface="新宋体" panose="02010609030101010101" pitchFamily="49" charset="-122"/>
            </a:rPr>
            <a:t>03</a:t>
          </a:r>
          <a:endParaRPr lang="zh-cn" sz="62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5439158" y="280057"/>
        <a:ext cx="1766122" cy="1261854"/>
      </dsp:txXfrm>
    </dsp:sp>
    <dsp:sp modelId="{1869CBF8-384E-47F4-A1EF-FDE662122F56}">
      <dsp:nvSpPr>
        <dsp:cNvPr id="0" name=""/>
        <dsp:cNvSpPr/>
      </dsp:nvSpPr>
      <dsp:spPr>
        <a:xfrm>
          <a:off x="7595128" y="264221"/>
          <a:ext cx="2643111" cy="3154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673" tIns="0" rIns="25967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600" kern="1200" dirty="0">
              <a:latin typeface="楷体" panose="02010609060101010101" pitchFamily="49" charset="-122"/>
              <a:ea typeface="楷体" panose="02010609060101010101" pitchFamily="49" charset="-122"/>
            </a:rPr>
            <a:t>系统展示</a:t>
          </a:r>
          <a:endParaRPr 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7595128" y="1526075"/>
        <a:ext cx="2643111" cy="1892781"/>
      </dsp:txXfrm>
    </dsp:sp>
    <dsp:sp modelId="{F368546D-76D7-47A4-841D-7EFEA4BAF8DB}">
      <dsp:nvSpPr>
        <dsp:cNvPr id="0" name=""/>
        <dsp:cNvSpPr/>
      </dsp:nvSpPr>
      <dsp:spPr>
        <a:xfrm>
          <a:off x="8034043" y="280057"/>
          <a:ext cx="1989628" cy="1261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673" tIns="165100" rIns="259673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200" kern="1200"/>
            <a:t>04</a:t>
          </a:r>
          <a:endParaRPr lang="zh-CN" altLang="en-US" sz="6200" kern="1200" dirty="0"/>
        </a:p>
      </dsp:txBody>
      <dsp:txXfrm>
        <a:off x="8034043" y="280057"/>
        <a:ext cx="1989628" cy="1261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901482"/>
          <a:ext cx="1356871" cy="18927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0" rIns="155804" bIns="33020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400" kern="1200" dirty="0"/>
            <a:t>用户注册</a:t>
          </a:r>
          <a:endParaRPr lang="zh-cn" sz="24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0" y="1658595"/>
        <a:ext cx="1356871" cy="1135668"/>
      </dsp:txXfrm>
    </dsp:sp>
    <dsp:sp modelId="{BBA91679-4684-4A04-8AEB-03038C78A75C}">
      <dsp:nvSpPr>
        <dsp:cNvPr id="0" name=""/>
        <dsp:cNvSpPr/>
      </dsp:nvSpPr>
      <dsp:spPr>
        <a:xfrm>
          <a:off x="5459" y="910984"/>
          <a:ext cx="1577317" cy="75711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165100" rIns="155804" bIns="16510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  <a:endParaRPr lang="zh-cn" altLang="en-US" sz="28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5459" y="910984"/>
        <a:ext cx="1577317" cy="757112"/>
      </dsp:txXfrm>
    </dsp:sp>
    <dsp:sp modelId="{00AE7F27-0E5D-4AFB-ACD6-B5A19E79EA42}">
      <dsp:nvSpPr>
        <dsp:cNvPr id="0" name=""/>
        <dsp:cNvSpPr/>
      </dsp:nvSpPr>
      <dsp:spPr>
        <a:xfrm>
          <a:off x="1555954" y="890163"/>
          <a:ext cx="1535849" cy="18927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0" rIns="155804" bIns="33020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400" kern="1200" dirty="0"/>
            <a:t>管理员，用户登录</a:t>
          </a:r>
          <a:endParaRPr lang="zh-cn" sz="24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1555954" y="1647276"/>
        <a:ext cx="1535849" cy="1135668"/>
      </dsp:txXfrm>
    </dsp:sp>
    <dsp:sp modelId="{975C752B-C37A-4BA6-A3AE-2202A141404A}">
      <dsp:nvSpPr>
        <dsp:cNvPr id="0" name=""/>
        <dsp:cNvSpPr/>
      </dsp:nvSpPr>
      <dsp:spPr>
        <a:xfrm>
          <a:off x="1708962" y="910984"/>
          <a:ext cx="1577317" cy="75711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165100" rIns="155804" bIns="16510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  <a:endParaRPr lang="zh-cn" altLang="en-US" sz="28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1708962" y="910984"/>
        <a:ext cx="1577317" cy="757112"/>
      </dsp:txXfrm>
    </dsp:sp>
    <dsp:sp modelId="{CAD62F17-E99D-4FEF-B376-961CA4CB20EB}">
      <dsp:nvSpPr>
        <dsp:cNvPr id="0" name=""/>
        <dsp:cNvSpPr/>
      </dsp:nvSpPr>
      <dsp:spPr>
        <a:xfrm>
          <a:off x="3356739" y="904738"/>
          <a:ext cx="1629069" cy="18927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0" rIns="155804" bIns="33020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400" kern="1200" dirty="0"/>
            <a:t>借阅管理</a:t>
          </a:r>
          <a:endParaRPr lang="zh-cn" sz="24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3356739" y="1661850"/>
        <a:ext cx="1629069" cy="1135668"/>
      </dsp:txXfrm>
    </dsp:sp>
    <dsp:sp modelId="{E20811D6-E5D4-4C9E-AABF-9E0E1902CA2C}">
      <dsp:nvSpPr>
        <dsp:cNvPr id="0" name=""/>
        <dsp:cNvSpPr/>
      </dsp:nvSpPr>
      <dsp:spPr>
        <a:xfrm>
          <a:off x="3438341" y="910984"/>
          <a:ext cx="1577317" cy="75711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165100" rIns="155804" bIns="16510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>
              <a:latin typeface="新宋体" panose="02010609030101010101" pitchFamily="49" charset="-122"/>
              <a:ea typeface="新宋体" panose="02010609030101010101" pitchFamily="49" charset="-122"/>
            </a:rPr>
            <a:t>03</a:t>
          </a:r>
        </a:p>
      </dsp:txBody>
      <dsp:txXfrm>
        <a:off x="3438341" y="910984"/>
        <a:ext cx="1577317" cy="757112"/>
      </dsp:txXfrm>
    </dsp:sp>
    <dsp:sp modelId="{1869CBF8-384E-47F4-A1EF-FDE662122F56}">
      <dsp:nvSpPr>
        <dsp:cNvPr id="0" name=""/>
        <dsp:cNvSpPr/>
      </dsp:nvSpPr>
      <dsp:spPr>
        <a:xfrm>
          <a:off x="5100416" y="901482"/>
          <a:ext cx="1773488" cy="18927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0" rIns="155804" bIns="33020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400" kern="1200" dirty="0"/>
            <a:t>查找</a:t>
          </a:r>
          <a:endParaRPr lang="zh-cn" sz="24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5100416" y="1658595"/>
        <a:ext cx="1773488" cy="1135668"/>
      </dsp:txXfrm>
    </dsp:sp>
    <dsp:sp modelId="{F368546D-76D7-47A4-841D-7EFEA4BAF8DB}">
      <dsp:nvSpPr>
        <dsp:cNvPr id="0" name=""/>
        <dsp:cNvSpPr/>
      </dsp:nvSpPr>
      <dsp:spPr>
        <a:xfrm>
          <a:off x="5265806" y="910984"/>
          <a:ext cx="1577317" cy="75711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165100" rIns="155804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04</a:t>
          </a:r>
        </a:p>
      </dsp:txBody>
      <dsp:txXfrm>
        <a:off x="5265806" y="910984"/>
        <a:ext cx="1577317" cy="757112"/>
      </dsp:txXfrm>
    </dsp:sp>
    <dsp:sp modelId="{436B5B6B-FD1E-45FE-A6A6-59574D499248}">
      <dsp:nvSpPr>
        <dsp:cNvPr id="0" name=""/>
        <dsp:cNvSpPr/>
      </dsp:nvSpPr>
      <dsp:spPr>
        <a:xfrm>
          <a:off x="7067394" y="910984"/>
          <a:ext cx="1577317" cy="18927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0" rIns="1558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读取数据</a:t>
          </a:r>
          <a:endParaRPr lang="zh-cn" sz="24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7067394" y="1668096"/>
        <a:ext cx="1577317" cy="1135668"/>
      </dsp:txXfrm>
    </dsp:sp>
    <dsp:sp modelId="{C86F4047-A199-4DD1-85F2-C8CFCAB3D0C5}">
      <dsp:nvSpPr>
        <dsp:cNvPr id="0" name=""/>
        <dsp:cNvSpPr/>
      </dsp:nvSpPr>
      <dsp:spPr>
        <a:xfrm>
          <a:off x="7067394" y="910984"/>
          <a:ext cx="1577317" cy="75711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165100" rIns="155804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05</a:t>
          </a:r>
        </a:p>
      </dsp:txBody>
      <dsp:txXfrm>
        <a:off x="7067394" y="910984"/>
        <a:ext cx="1577317" cy="757112"/>
      </dsp:txXfrm>
    </dsp:sp>
    <dsp:sp modelId="{C926BCC6-ED29-42F3-88B0-7B37D79806EF}">
      <dsp:nvSpPr>
        <dsp:cNvPr id="0" name=""/>
        <dsp:cNvSpPr/>
      </dsp:nvSpPr>
      <dsp:spPr>
        <a:xfrm>
          <a:off x="8770897" y="910984"/>
          <a:ext cx="1577317" cy="18927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0" rIns="1558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删除用户</a:t>
          </a:r>
          <a:endParaRPr lang="zh-cn" sz="24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8770897" y="1668096"/>
        <a:ext cx="1577317" cy="1135668"/>
      </dsp:txXfrm>
    </dsp:sp>
    <dsp:sp modelId="{2384FF9F-38EA-4817-9739-B862F15D2822}">
      <dsp:nvSpPr>
        <dsp:cNvPr id="0" name=""/>
        <dsp:cNvSpPr/>
      </dsp:nvSpPr>
      <dsp:spPr>
        <a:xfrm>
          <a:off x="8770897" y="910984"/>
          <a:ext cx="1577317" cy="75711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165100" rIns="155804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06</a:t>
          </a:r>
        </a:p>
      </dsp:txBody>
      <dsp:txXfrm>
        <a:off x="8770897" y="910984"/>
        <a:ext cx="1577317" cy="757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901482"/>
          <a:ext cx="1356871" cy="18927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0" rIns="155804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000" kern="1200" dirty="0">
              <a:latin typeface="新宋体" panose="02010609030101010101" pitchFamily="49" charset="-122"/>
              <a:ea typeface="新宋体" panose="02010609030101010101" pitchFamily="49" charset="-122"/>
            </a:rPr>
            <a:t>主页面</a:t>
          </a:r>
          <a:endParaRPr lang="zh-cn" sz="20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0" y="1658595"/>
        <a:ext cx="1356871" cy="1135668"/>
      </dsp:txXfrm>
    </dsp:sp>
    <dsp:sp modelId="{BBA91679-4684-4A04-8AEB-03038C78A75C}">
      <dsp:nvSpPr>
        <dsp:cNvPr id="0" name=""/>
        <dsp:cNvSpPr/>
      </dsp:nvSpPr>
      <dsp:spPr>
        <a:xfrm>
          <a:off x="5459" y="910984"/>
          <a:ext cx="1577317" cy="75711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165100" rIns="155804" bIns="16510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  <a:endParaRPr lang="zh-cn" altLang="en-US" sz="28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5459" y="910984"/>
        <a:ext cx="1577317" cy="757112"/>
      </dsp:txXfrm>
    </dsp:sp>
    <dsp:sp modelId="{00AE7F27-0E5D-4AFB-ACD6-B5A19E79EA42}">
      <dsp:nvSpPr>
        <dsp:cNvPr id="0" name=""/>
        <dsp:cNvSpPr/>
      </dsp:nvSpPr>
      <dsp:spPr>
        <a:xfrm>
          <a:off x="1555954" y="890163"/>
          <a:ext cx="1535849" cy="18927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0" rIns="155804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000" kern="1200" dirty="0"/>
            <a:t>管理员，用户登录</a:t>
          </a:r>
          <a:endParaRPr lang="zh-cn" sz="20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1555954" y="1647276"/>
        <a:ext cx="1535849" cy="1135668"/>
      </dsp:txXfrm>
    </dsp:sp>
    <dsp:sp modelId="{975C752B-C37A-4BA6-A3AE-2202A141404A}">
      <dsp:nvSpPr>
        <dsp:cNvPr id="0" name=""/>
        <dsp:cNvSpPr/>
      </dsp:nvSpPr>
      <dsp:spPr>
        <a:xfrm>
          <a:off x="1708962" y="910984"/>
          <a:ext cx="1577317" cy="75711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165100" rIns="155804" bIns="16510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  <a:endParaRPr lang="zh-cn" altLang="en-US" sz="28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1708962" y="910984"/>
        <a:ext cx="1577317" cy="757112"/>
      </dsp:txXfrm>
    </dsp:sp>
    <dsp:sp modelId="{CAD62F17-E99D-4FEF-B376-961CA4CB20EB}">
      <dsp:nvSpPr>
        <dsp:cNvPr id="0" name=""/>
        <dsp:cNvSpPr/>
      </dsp:nvSpPr>
      <dsp:spPr>
        <a:xfrm>
          <a:off x="3356739" y="904738"/>
          <a:ext cx="1629069" cy="18927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0" rIns="155804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000" kern="1200" dirty="0">
              <a:latin typeface="新宋体" panose="02010609030101010101" pitchFamily="49" charset="-122"/>
              <a:ea typeface="新宋体" panose="02010609030101010101" pitchFamily="49" charset="-122"/>
            </a:rPr>
            <a:t>管理员增加，删除图书</a:t>
          </a:r>
          <a:endParaRPr lang="zh-cn" sz="20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3356739" y="1661850"/>
        <a:ext cx="1629069" cy="1135668"/>
      </dsp:txXfrm>
    </dsp:sp>
    <dsp:sp modelId="{E20811D6-E5D4-4C9E-AABF-9E0E1902CA2C}">
      <dsp:nvSpPr>
        <dsp:cNvPr id="0" name=""/>
        <dsp:cNvSpPr/>
      </dsp:nvSpPr>
      <dsp:spPr>
        <a:xfrm>
          <a:off x="3438341" y="910984"/>
          <a:ext cx="1577317" cy="75711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165100" rIns="155804" bIns="16510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>
              <a:latin typeface="新宋体" panose="02010609030101010101" pitchFamily="49" charset="-122"/>
              <a:ea typeface="新宋体" panose="02010609030101010101" pitchFamily="49" charset="-122"/>
            </a:rPr>
            <a:t>03</a:t>
          </a:r>
        </a:p>
      </dsp:txBody>
      <dsp:txXfrm>
        <a:off x="3438341" y="910984"/>
        <a:ext cx="1577317" cy="757112"/>
      </dsp:txXfrm>
    </dsp:sp>
    <dsp:sp modelId="{E4ECC88A-D8D7-436A-99CE-F7B92AC9E220}">
      <dsp:nvSpPr>
        <dsp:cNvPr id="0" name=""/>
        <dsp:cNvSpPr/>
      </dsp:nvSpPr>
      <dsp:spPr>
        <a:xfrm>
          <a:off x="5167720" y="910984"/>
          <a:ext cx="1577317" cy="18927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0" rIns="155804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000" kern="1200" dirty="0">
              <a:latin typeface="新宋体" panose="02010609030101010101" pitchFamily="49" charset="-122"/>
              <a:ea typeface="新宋体" panose="02010609030101010101" pitchFamily="49" charset="-122"/>
            </a:rPr>
            <a:t>用户借阅图书</a:t>
          </a:r>
          <a:endParaRPr lang="zh-cn" sz="20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5167720" y="1668096"/>
        <a:ext cx="1577317" cy="1135668"/>
      </dsp:txXfrm>
    </dsp:sp>
    <dsp:sp modelId="{B0118795-1CDC-457C-8A63-B4ACF4E6440B}">
      <dsp:nvSpPr>
        <dsp:cNvPr id="0" name=""/>
        <dsp:cNvSpPr/>
      </dsp:nvSpPr>
      <dsp:spPr>
        <a:xfrm>
          <a:off x="5167720" y="910984"/>
          <a:ext cx="1577317" cy="75711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165100" rIns="155804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04</a:t>
          </a:r>
        </a:p>
      </dsp:txBody>
      <dsp:txXfrm>
        <a:off x="5167720" y="910984"/>
        <a:ext cx="1577317" cy="757112"/>
      </dsp:txXfrm>
    </dsp:sp>
    <dsp:sp modelId="{1869CBF8-384E-47F4-A1EF-FDE662122F56}">
      <dsp:nvSpPr>
        <dsp:cNvPr id="0" name=""/>
        <dsp:cNvSpPr/>
      </dsp:nvSpPr>
      <dsp:spPr>
        <a:xfrm>
          <a:off x="6803919" y="901482"/>
          <a:ext cx="1773488" cy="18927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0" rIns="155804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000" kern="1200" dirty="0"/>
            <a:t>查找</a:t>
          </a:r>
          <a:endParaRPr lang="zh-cn" sz="20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6803919" y="1658595"/>
        <a:ext cx="1773488" cy="1135668"/>
      </dsp:txXfrm>
    </dsp:sp>
    <dsp:sp modelId="{F368546D-76D7-47A4-841D-7EFEA4BAF8DB}">
      <dsp:nvSpPr>
        <dsp:cNvPr id="0" name=""/>
        <dsp:cNvSpPr/>
      </dsp:nvSpPr>
      <dsp:spPr>
        <a:xfrm>
          <a:off x="6969309" y="910984"/>
          <a:ext cx="1577317" cy="75711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165100" rIns="155804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05</a:t>
          </a:r>
        </a:p>
      </dsp:txBody>
      <dsp:txXfrm>
        <a:off x="6969309" y="910984"/>
        <a:ext cx="1577317" cy="757112"/>
      </dsp:txXfrm>
    </dsp:sp>
    <dsp:sp modelId="{436B5B6B-FD1E-45FE-A6A6-59574D499248}">
      <dsp:nvSpPr>
        <dsp:cNvPr id="0" name=""/>
        <dsp:cNvSpPr/>
      </dsp:nvSpPr>
      <dsp:spPr>
        <a:xfrm>
          <a:off x="8770897" y="910984"/>
          <a:ext cx="1577317" cy="18927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0" rIns="15580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新宋体" panose="02010609030101010101" pitchFamily="49" charset="-122"/>
              <a:ea typeface="新宋体" panose="02010609030101010101" pitchFamily="49" charset="-122"/>
            </a:rPr>
            <a:t>管理用户</a:t>
          </a:r>
          <a:endParaRPr lang="zh-cn" sz="20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8770897" y="1668096"/>
        <a:ext cx="1577317" cy="1135668"/>
      </dsp:txXfrm>
    </dsp:sp>
    <dsp:sp modelId="{C86F4047-A199-4DD1-85F2-C8CFCAB3D0C5}">
      <dsp:nvSpPr>
        <dsp:cNvPr id="0" name=""/>
        <dsp:cNvSpPr/>
      </dsp:nvSpPr>
      <dsp:spPr>
        <a:xfrm>
          <a:off x="8770897" y="910984"/>
          <a:ext cx="1577317" cy="75711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04" tIns="165100" rIns="155804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06</a:t>
          </a:r>
        </a:p>
      </dsp:txBody>
      <dsp:txXfrm>
        <a:off x="8770897" y="910984"/>
        <a:ext cx="1577317" cy="75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2022/1/7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2022/1/7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886592"/>
            <a:ext cx="6253317" cy="102149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/>
              <a:t>图书借阅管理系统</a:t>
            </a:r>
            <a:endParaRPr lang="zh-cn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803009"/>
          </a:xfrm>
        </p:spPr>
        <p:txBody>
          <a:bodyPr rtlCol="0">
            <a:noAutofit/>
          </a:bodyPr>
          <a:lstStyle/>
          <a:p>
            <a:pPr algn="ctr"/>
            <a:r>
              <a:rPr lang="zh-CN" altLang="en-US" dirty="0">
                <a:latin typeface="+mn-ea"/>
                <a:ea typeface="+mn-ea"/>
              </a:rPr>
              <a:t>班级：计科（</a:t>
            </a:r>
            <a:r>
              <a:rPr lang="en-US" altLang="zh-CN" dirty="0">
                <a:latin typeface="+mn-ea"/>
                <a:ea typeface="+mn-ea"/>
              </a:rPr>
              <a:t>3+2</a:t>
            </a:r>
            <a:r>
              <a:rPr lang="zh-CN" altLang="en-US" dirty="0">
                <a:latin typeface="+mn-ea"/>
                <a:ea typeface="+mn-ea"/>
              </a:rPr>
              <a:t>）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班</a:t>
            </a:r>
            <a:endParaRPr lang="en-US" altLang="zh-CN" dirty="0">
              <a:latin typeface="+mn-ea"/>
              <a:ea typeface="+mn-ea"/>
            </a:endParaRPr>
          </a:p>
          <a:p>
            <a:pPr algn="ctr"/>
            <a:r>
              <a:rPr lang="zh-CN" altLang="en-US" dirty="0">
                <a:latin typeface="+mn-ea"/>
                <a:ea typeface="+mn-ea"/>
              </a:rPr>
              <a:t>组长：何镜泳</a:t>
            </a:r>
            <a:endParaRPr lang="en-US" altLang="zh-CN" dirty="0">
              <a:latin typeface="+mn-ea"/>
              <a:ea typeface="+mn-ea"/>
            </a:endParaRPr>
          </a:p>
          <a:p>
            <a:pPr algn="ctr"/>
            <a:r>
              <a:rPr lang="zh-CN" altLang="en-US" dirty="0">
                <a:latin typeface="+mn-ea"/>
                <a:ea typeface="+mn-ea"/>
              </a:rPr>
              <a:t>组员：杨昕，袁紫峰，刘文金，蔡涵休</a:t>
            </a: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4FB5D31-CC41-4438-ACC6-12A61EEC1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801"/>
            <a:ext cx="2714625" cy="952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87B0B5-4516-4F99-9B95-2A4CC2C0B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0"/>
            <a:ext cx="550144" cy="6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000B8CF-4DB9-47DC-9734-C33A76FEA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75" y="-1462"/>
            <a:ext cx="5778655" cy="64483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6F474-1DAE-4A11-8ECD-E83043C6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CBD611-A87A-4947-9F81-CBAC3AC557E4}"/>
              </a:ext>
            </a:extLst>
          </p:cNvPr>
          <p:cNvSpPr txBox="1"/>
          <p:nvPr/>
        </p:nvSpPr>
        <p:spPr>
          <a:xfrm>
            <a:off x="1142250" y="2143593"/>
            <a:ext cx="923330" cy="33957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/>
              <a:t>管理员登录</a:t>
            </a:r>
          </a:p>
        </p:txBody>
      </p:sp>
    </p:spTree>
    <p:extLst>
      <p:ext uri="{BB962C8B-B14F-4D97-AF65-F5344CB8AC3E}">
        <p14:creationId xmlns:p14="http://schemas.microsoft.com/office/powerpoint/2010/main" val="411029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4E8D266-DB21-479C-A73F-101CC3689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75" y="0"/>
            <a:ext cx="3657116" cy="645709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0AC5E-42A0-4013-8666-CF1F1A06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658FB5-346E-4BD4-96B7-44261860E9ED}"/>
              </a:ext>
            </a:extLst>
          </p:cNvPr>
          <p:cNvSpPr txBox="1"/>
          <p:nvPr/>
        </p:nvSpPr>
        <p:spPr>
          <a:xfrm>
            <a:off x="1235253" y="2413416"/>
            <a:ext cx="923330" cy="25633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/>
              <a:t>借阅管理</a:t>
            </a:r>
          </a:p>
        </p:txBody>
      </p:sp>
    </p:spTree>
    <p:extLst>
      <p:ext uri="{BB962C8B-B14F-4D97-AF65-F5344CB8AC3E}">
        <p14:creationId xmlns:p14="http://schemas.microsoft.com/office/powerpoint/2010/main" val="192732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7F72F25-B7FD-45E7-89B1-AA5BB2BB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054" y="0"/>
            <a:ext cx="6008481" cy="640080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28374-6927-41D4-B714-59A11C92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B9A047-0D5C-469E-B1FA-C5449137256C}"/>
              </a:ext>
            </a:extLst>
          </p:cNvPr>
          <p:cNvSpPr txBox="1"/>
          <p:nvPr/>
        </p:nvSpPr>
        <p:spPr>
          <a:xfrm>
            <a:off x="1097280" y="1948721"/>
            <a:ext cx="923330" cy="38374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/>
              <a:t>按照书名查找</a:t>
            </a:r>
          </a:p>
        </p:txBody>
      </p:sp>
    </p:spTree>
    <p:extLst>
      <p:ext uri="{BB962C8B-B14F-4D97-AF65-F5344CB8AC3E}">
        <p14:creationId xmlns:p14="http://schemas.microsoft.com/office/powerpoint/2010/main" val="133629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8F49442-C0AE-4639-AEC1-36DDB5F70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63" y="46036"/>
            <a:ext cx="4217980" cy="640080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7E5CC-8416-4582-A1AE-DAAF7DDF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F0E4E6-612D-46CD-A2E6-4BB4AB289F6E}"/>
              </a:ext>
            </a:extLst>
          </p:cNvPr>
          <p:cNvSpPr txBox="1"/>
          <p:nvPr/>
        </p:nvSpPr>
        <p:spPr>
          <a:xfrm>
            <a:off x="1126313" y="2008681"/>
            <a:ext cx="923330" cy="3841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/>
              <a:t>序号查找用户</a:t>
            </a:r>
          </a:p>
        </p:txBody>
      </p:sp>
    </p:spTree>
    <p:extLst>
      <p:ext uri="{BB962C8B-B14F-4D97-AF65-F5344CB8AC3E}">
        <p14:creationId xmlns:p14="http://schemas.microsoft.com/office/powerpoint/2010/main" val="111118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FC90B05-E31E-43CB-9D03-769A00905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239" y="125913"/>
            <a:ext cx="2738108" cy="632092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5A59F-5D0A-4D27-8F47-F1B09ADE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4BD197-EB9D-4047-AF65-04591391606B}"/>
              </a:ext>
            </a:extLst>
          </p:cNvPr>
          <p:cNvSpPr txBox="1"/>
          <p:nvPr/>
        </p:nvSpPr>
        <p:spPr>
          <a:xfrm>
            <a:off x="1097280" y="2332471"/>
            <a:ext cx="923330" cy="27881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/>
              <a:t>读取数据</a:t>
            </a:r>
          </a:p>
        </p:txBody>
      </p:sp>
    </p:spTree>
    <p:extLst>
      <p:ext uri="{BB962C8B-B14F-4D97-AF65-F5344CB8AC3E}">
        <p14:creationId xmlns:p14="http://schemas.microsoft.com/office/powerpoint/2010/main" val="73137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0390EBA-ACD9-472F-AAD8-982BB5AE0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11" y="46037"/>
            <a:ext cx="8560929" cy="629480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5384D-031E-47F7-8FD1-0F26E5AB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893B21-9C52-42D5-9F9E-6F22CB1CE2B7}"/>
              </a:ext>
            </a:extLst>
          </p:cNvPr>
          <p:cNvSpPr txBox="1"/>
          <p:nvPr/>
        </p:nvSpPr>
        <p:spPr>
          <a:xfrm>
            <a:off x="1295214" y="2353456"/>
            <a:ext cx="923330" cy="2593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/>
              <a:t>删除用户</a:t>
            </a:r>
          </a:p>
        </p:txBody>
      </p:sp>
    </p:spTree>
    <p:extLst>
      <p:ext uri="{BB962C8B-B14F-4D97-AF65-F5344CB8AC3E}">
        <p14:creationId xmlns:p14="http://schemas.microsoft.com/office/powerpoint/2010/main" val="73093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3FBF9-FBE3-49BB-A184-8ADF8A0D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系统展示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3AB5E-1B15-492F-B229-19CEE6F7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912D88DC-86E9-4CA1-93F2-9CA82B1629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653336"/>
              </p:ext>
            </p:extLst>
          </p:nvPr>
        </p:nvGraphicFramePr>
        <p:xfrm>
          <a:off x="1097280" y="173736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48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21987-7248-47D5-ABD1-074B1D5B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4400"/>
            <a:ext cx="10058400" cy="82296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初始界面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7103485-C64E-4208-B0BA-CC988CB7F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13" y="1952486"/>
            <a:ext cx="9925367" cy="420749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D04B2-7193-4414-8A37-DE247B7C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2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DA512-EB1D-4EC7-A7CE-5980228C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4459"/>
            <a:ext cx="10058400" cy="91290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主菜单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02CAFA2-E8D4-4E8E-9E25-FAF1F47BE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02" y="2147715"/>
            <a:ext cx="8877196" cy="429912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89540-1CD8-4172-B60D-3902382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63CAB-F87B-4930-A4FC-D7AACF8C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管理员主界面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CD92B3E-39B8-4B54-8405-6FF9FFE0B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97" y="2071895"/>
            <a:ext cx="8586366" cy="404040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1203A-743A-4817-8DD3-7AAC219B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4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3FBF9-FBE3-49BB-A184-8ADF8A0D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小组分工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3AB5E-1B15-492F-B229-19CEE6F7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912D88DC-86E9-4CA1-93F2-9CA82B1629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413107"/>
              </p:ext>
            </p:extLst>
          </p:nvPr>
        </p:nvGraphicFramePr>
        <p:xfrm>
          <a:off x="1097280" y="173736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29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A80F-8C63-46A6-AB04-1B835FAA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321" y="962111"/>
            <a:ext cx="4029356" cy="748348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增加图书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F5CEF58-8AA3-4105-9E61-A89553AE7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61" y="2108146"/>
            <a:ext cx="7084477" cy="470381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36457-1237-4BFC-986F-DC1E94FF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6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393AD-E690-427C-86FF-FA15D0E8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20436"/>
            <a:ext cx="10058400" cy="1016924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修改图书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3FB349-10C2-49EF-8C92-EBA8CEFC4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15" y="1950609"/>
            <a:ext cx="7918569" cy="4496229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28BCA-6FD0-4789-BA65-878BEEBB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7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9F36-CB18-4514-AC92-1EA5D688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9410"/>
            <a:ext cx="10058400" cy="83795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删除图书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3331AF3-09F5-49C2-86C9-673724AD4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07" y="2281919"/>
            <a:ext cx="9957986" cy="367667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E7D20-52EC-4C1F-9868-ED9B2EE9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65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B7C48-DC44-4C16-9080-C8DC20A5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书名查找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65CC933-DC99-438A-A53C-35ECC1CC2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28" y="2687782"/>
            <a:ext cx="8995544" cy="2864464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C2630-BD6F-4946-BCAF-13E1CAED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1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52187-4AAF-4F4C-B867-F8A7AB65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850669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作者查找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1DC7EDB-FEA5-483F-89F8-0A1915244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8" y="2487042"/>
            <a:ext cx="9348548" cy="321011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600FB-190C-47C5-9143-8171CDFE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29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4B858-A4D5-4077-A1CA-E6CD6F62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管理用户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CDE6EEB-2A92-444B-A125-F516804E3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02" y="2217991"/>
            <a:ext cx="8060406" cy="390571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63CAD-97FE-4F5E-B040-89240F05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3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BDB6A-5771-42FF-BC8F-0099B132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账号个人信息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2DD9505-FA4A-4843-92B2-898C0969D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67" y="2505075"/>
            <a:ext cx="9801225" cy="184785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D1A66-F157-49FE-B108-4CF2C59D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76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A07D0-C2D0-4817-B653-E3832F84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查看用户借阅情况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C032B-4886-41EB-9066-97BE2F99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0A05648-644D-4434-B63A-B1ED0529A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85" y="2674251"/>
            <a:ext cx="8945030" cy="2105567"/>
          </a:xfrm>
        </p:spPr>
      </p:pic>
    </p:spTree>
    <p:extLst>
      <p:ext uri="{BB962C8B-B14F-4D97-AF65-F5344CB8AC3E}">
        <p14:creationId xmlns:p14="http://schemas.microsoft.com/office/powerpoint/2010/main" val="3458814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2C280-9E8A-450B-870C-AC0352EB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修改管理员用户和密码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F8FC022-EE05-4FD5-96D3-79BEC1E3E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44" y="2502132"/>
            <a:ext cx="7162712" cy="302583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E6966-CED3-455D-992B-8C3D8483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04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B1C45-37BF-427D-84BD-4027D613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注册用户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BA07FB-DF96-4836-BE24-B554E5388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53" y="2158523"/>
            <a:ext cx="8975493" cy="370195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5DD74-0EB5-456F-BB2E-188EB867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6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2">
            <a:extLst>
              <a:ext uri="{FF2B5EF4-FFF2-40B4-BE49-F238E27FC236}">
                <a16:creationId xmlns:a16="http://schemas.microsoft.com/office/drawing/2014/main" id="{42889D20-189D-42F2-81D1-D4E9E0079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444581"/>
              </p:ext>
            </p:extLst>
          </p:nvPr>
        </p:nvGraphicFramePr>
        <p:xfrm>
          <a:off x="919145" y="1496979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FAAE905-AE5B-4315-9BA6-2ACA9AC785F7}"/>
              </a:ext>
            </a:extLst>
          </p:cNvPr>
          <p:cNvSpPr txBox="1"/>
          <p:nvPr/>
        </p:nvSpPr>
        <p:spPr>
          <a:xfrm>
            <a:off x="4122294" y="86770"/>
            <a:ext cx="3627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F7F4C-75A2-45F8-B8FB-C497B9B8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用户主界面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2F678E1-2BA7-4B4D-9235-2F2A85AFC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291" y="1867060"/>
            <a:ext cx="7731909" cy="457977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1CF3A-EE94-42F1-806C-CFBAD82C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91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27862-FCF7-4FE0-9654-71FA089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用户图书浏览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99D832D-08C7-4BA5-ABFF-C493C8C4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35" y="2618111"/>
            <a:ext cx="9123330" cy="267923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CD036-5F46-4A20-9881-192939B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44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4388D-E9C6-4121-94BD-86A0917F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用户查找书名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933FCBF-C082-472A-AE32-CA7DDAD0E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99" y="2206460"/>
            <a:ext cx="9336577" cy="2622634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1FF5A-6B4C-4A57-9D35-A4B130A3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29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0C33B-959B-4E75-ADDB-55FF112F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用户借阅书籍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FDC5EB9-B9E3-486F-A407-C6633FFC0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32" y="2231977"/>
            <a:ext cx="9195535" cy="360953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F3312-A443-496E-9B71-DD58D4C3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8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70417-A141-4AE2-A36C-70B2EF70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2206"/>
            <a:ext cx="10058400" cy="845154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用户归还图书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5E5EB0A-C782-43EB-A73C-E77ED01EC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0" y="2088564"/>
            <a:ext cx="8943100" cy="387723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B4B4A-09CC-4417-B888-84B468A4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77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0B1EE-783F-4F93-BB74-CC4B7211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用户归还图书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1495BB0-A3C7-444E-89CD-7327DDBEB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96" y="2301197"/>
            <a:ext cx="8872007" cy="350440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99147-9950-4400-A9C4-2A374AF8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58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F6E7-8BC3-4B60-8FA6-A825675F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654" y="1003177"/>
            <a:ext cx="4376692" cy="725306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用户修改个人信息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7EC0B02-EC40-48D4-A76D-78C8F346B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56" y="2204643"/>
            <a:ext cx="8599888" cy="387350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FFB14-7EF8-46D5-8318-C219240E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49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86421-FE8B-4AD6-B2C6-043824FF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836" y="2147455"/>
            <a:ext cx="5112328" cy="1565563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dirty="0"/>
              <a:t>谢谢聆听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E1A3E-574A-4FF6-94B0-195556A9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F352EC-542B-4361-8347-504217012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801"/>
            <a:ext cx="2714625" cy="952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43B53D-4172-4056-BD89-08F7AD2E8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0"/>
            <a:ext cx="550144" cy="6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4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8990C-386A-45AF-885E-6A535C30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96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应用前景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5DAD7-3EAA-4B29-966D-78DFB29C7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8201"/>
            <a:ext cx="10058400" cy="3760891"/>
          </a:xfrm>
        </p:spPr>
        <p:txBody>
          <a:bodyPr/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目前，学院的图书管理仍是传统的人工管理方式，该方式效率低、保密性差，一方面教师、学生对学院图书室藏书情况不了解，图书室究竟有哪些图书也不知道，图书室的读者信息和借阅信息也不了解，导致无法及时查询图书信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另一方面图书室管理员对图书管理工作倍感头痛，因为时间一长，将产生大量的文件和数据，这对于查找、更新和维护都带来了不少的困难，需要多名图书管理员，耗费劳动力大，难以避免错误的产生，如借书证挂失后，仍有少数学生冒用已挂失的借书证借出图书，造成图书外流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483BE-37F5-460B-8313-FB3AEFE4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3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9D5F2-5777-4ADA-B08E-ECE378D9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系统功能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2556B-2C0B-4C93-9B27-1782CB449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1289" y="2211653"/>
            <a:ext cx="6981400" cy="3760891"/>
          </a:xfrm>
        </p:spPr>
        <p:txBody>
          <a:bodyPr/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用户可以查书，借书和还书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用户可以注册，修改个人信息及注销账号。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管理员可以对书籍的信息进行查看和管理。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 管理员可以管理用户信息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7DB8C-DF3F-4CE8-BCDF-162ECD82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9D5F2-5777-4ADA-B08E-ECE378D9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4876"/>
            <a:ext cx="10058400" cy="81422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用例图分析</a:t>
            </a:r>
            <a:endParaRPr lang="zh-CN" altLang="en-US" sz="60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79556ED-3B4E-4369-8008-0DC50E5A4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022" y="1848204"/>
            <a:ext cx="3655303" cy="446546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7DB8C-DF3F-4CE8-BCDF-162ECD82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9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8FA1A-FDAB-4176-BD56-CCC38E21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290" y="376544"/>
            <a:ext cx="4695419" cy="1450757"/>
          </a:xfrm>
        </p:spPr>
        <p:txBody>
          <a:bodyPr>
            <a:noAutofit/>
          </a:bodyPr>
          <a:lstStyle/>
          <a:p>
            <a:r>
              <a:rPr lang="zh-CN" altLang="en-US" sz="6600" dirty="0">
                <a:latin typeface="楷体" panose="02010609060101010101" pitchFamily="49" charset="-122"/>
                <a:ea typeface="楷体" panose="02010609060101010101" pitchFamily="49" charset="-122"/>
              </a:rPr>
              <a:t>流程图展示</a:t>
            </a:r>
            <a:endParaRPr lang="zh-CN" altLang="en-US" sz="6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DD7EE-7423-46E2-AEF3-52626AA6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  <p:graphicFrame>
        <p:nvGraphicFramePr>
          <p:cNvPr id="9" name="内容占位符 2">
            <a:extLst>
              <a:ext uri="{FF2B5EF4-FFF2-40B4-BE49-F238E27FC236}">
                <a16:creationId xmlns:a16="http://schemas.microsoft.com/office/drawing/2014/main" id="{8923E476-E45F-46FC-8DFA-0B3C989F3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130645"/>
              </p:ext>
            </p:extLst>
          </p:nvPr>
        </p:nvGraphicFramePr>
        <p:xfrm>
          <a:off x="1014557" y="2006631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95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4EE2C-49B2-4D60-BA46-82701EFA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54D5BA-E34A-4F18-AEA9-02C315549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77" y="102250"/>
            <a:ext cx="6475751" cy="6270787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44F3539-54E0-42C7-AEDB-F5E0D2FF7390}"/>
              </a:ext>
            </a:extLst>
          </p:cNvPr>
          <p:cNvSpPr txBox="1"/>
          <p:nvPr/>
        </p:nvSpPr>
        <p:spPr>
          <a:xfrm>
            <a:off x="1370165" y="2263514"/>
            <a:ext cx="923330" cy="2848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/>
              <a:t>用户注册</a:t>
            </a:r>
          </a:p>
        </p:txBody>
      </p:sp>
    </p:spTree>
    <p:extLst>
      <p:ext uri="{BB962C8B-B14F-4D97-AF65-F5344CB8AC3E}">
        <p14:creationId xmlns:p14="http://schemas.microsoft.com/office/powerpoint/2010/main" val="67249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749F5-32CD-4890-A3D7-B6D26FB7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2022/1/7</a:t>
            </a:fld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6327F3D-AF68-455F-8C11-87BF47EA3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88" y="46037"/>
            <a:ext cx="5967558" cy="64928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B672FB8-9FE7-46B8-8D0F-E50070209AA3}"/>
              </a:ext>
            </a:extLst>
          </p:cNvPr>
          <p:cNvSpPr txBox="1"/>
          <p:nvPr/>
        </p:nvSpPr>
        <p:spPr>
          <a:xfrm>
            <a:off x="1057832" y="2158582"/>
            <a:ext cx="923330" cy="30130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/>
              <a:t>用户登录</a:t>
            </a:r>
          </a:p>
        </p:txBody>
      </p:sp>
    </p:spTree>
    <p:extLst>
      <p:ext uri="{BB962C8B-B14F-4D97-AF65-F5344CB8AC3E}">
        <p14:creationId xmlns:p14="http://schemas.microsoft.com/office/powerpoint/2010/main" val="38862699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{3B7408EC-0470-4FEB-8901-C31D8E3AB383}tf56160789_win32</Template>
  <TotalTime>191</TotalTime>
  <Words>451</Words>
  <Application>Microsoft Office PowerPoint</Application>
  <PresentationFormat>宽屏</PresentationFormat>
  <Paragraphs>122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Microsoft YaHei UI</vt:lpstr>
      <vt:lpstr>等线</vt:lpstr>
      <vt:lpstr>楷体</vt:lpstr>
      <vt:lpstr>宋体</vt:lpstr>
      <vt:lpstr>新宋体</vt:lpstr>
      <vt:lpstr>Calibri</vt:lpstr>
      <vt:lpstr>Franklin Gothic Book</vt:lpstr>
      <vt:lpstr>1_RetrospectVTI</vt:lpstr>
      <vt:lpstr>图书借阅管理系统</vt:lpstr>
      <vt:lpstr>小组分工</vt:lpstr>
      <vt:lpstr>PowerPoint 演示文稿</vt:lpstr>
      <vt:lpstr>应用前景</vt:lpstr>
      <vt:lpstr>系统功能</vt:lpstr>
      <vt:lpstr>用例图分析</vt:lpstr>
      <vt:lpstr>流程图展示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系统展示</vt:lpstr>
      <vt:lpstr>初始界面</vt:lpstr>
      <vt:lpstr>主菜单</vt:lpstr>
      <vt:lpstr>管理员主界面</vt:lpstr>
      <vt:lpstr>增加图书</vt:lpstr>
      <vt:lpstr>修改图书</vt:lpstr>
      <vt:lpstr>删除图书</vt:lpstr>
      <vt:lpstr>书名查找</vt:lpstr>
      <vt:lpstr>作者查找</vt:lpstr>
      <vt:lpstr>管理用户</vt:lpstr>
      <vt:lpstr>账号个人信息</vt:lpstr>
      <vt:lpstr>查看用户借阅情况</vt:lpstr>
      <vt:lpstr>修改管理员用户和密码</vt:lpstr>
      <vt:lpstr>注册用户</vt:lpstr>
      <vt:lpstr>用户主界面</vt:lpstr>
      <vt:lpstr>用户图书浏览</vt:lpstr>
      <vt:lpstr>用户查找书名</vt:lpstr>
      <vt:lpstr>用户借阅书籍</vt:lpstr>
      <vt:lpstr>用户归还图书</vt:lpstr>
      <vt:lpstr>用户归还图书</vt:lpstr>
      <vt:lpstr>用户修改个人信息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图书借阅管理系统</dc:title>
  <dc:creator>袁 紫峰</dc:creator>
  <cp:lastModifiedBy>LWJ</cp:lastModifiedBy>
  <cp:revision>35</cp:revision>
  <dcterms:created xsi:type="dcterms:W3CDTF">2022-01-06T15:27:46Z</dcterms:created>
  <dcterms:modified xsi:type="dcterms:W3CDTF">2022-01-07T01:41:32Z</dcterms:modified>
</cp:coreProperties>
</file>