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321" r:id="rId3"/>
    <p:sldId id="286" r:id="rId4"/>
    <p:sldId id="287" r:id="rId5"/>
    <p:sldId id="288" r:id="rId6"/>
    <p:sldId id="291" r:id="rId7"/>
    <p:sldId id="292" r:id="rId8"/>
    <p:sldId id="295" r:id="rId9"/>
    <p:sldId id="315" r:id="rId10"/>
    <p:sldId id="296" r:id="rId11"/>
    <p:sldId id="316" r:id="rId12"/>
    <p:sldId id="314" r:id="rId13"/>
    <p:sldId id="299" r:id="rId14"/>
    <p:sldId id="319" r:id="rId15"/>
    <p:sldId id="320" r:id="rId16"/>
    <p:sldId id="312" r:id="rId17"/>
    <p:sldId id="276" r:id="rId18"/>
    <p:sldId id="307"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7E9F"/>
    <a:srgbClr val="80ABB8"/>
    <a:srgbClr val="1BA0C9"/>
    <a:srgbClr val="0D52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32"/>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E46AAF-12A8-4624-8EDF-DCD94EB31EC8}" type="datetimeFigureOut">
              <a:rPr lang="zh-CN" altLang="en-US" smtClean="0"/>
              <a:t>2022/1/7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101410-6C15-4D5A-8C58-45F0BF97249F}" type="slidenum">
              <a:rPr lang="zh-CN" altLang="en-US" smtClean="0"/>
              <a:t>‹#›</a:t>
            </a:fld>
            <a:endParaRPr lang="zh-CN" altLang="en-US"/>
          </a:p>
        </p:txBody>
      </p:sp>
    </p:spTree>
    <p:extLst>
      <p:ext uri="{BB962C8B-B14F-4D97-AF65-F5344CB8AC3E}">
        <p14:creationId xmlns:p14="http://schemas.microsoft.com/office/powerpoint/2010/main" val="3585133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101410-6C15-4D5A-8C58-45F0BF97249F}" type="slidenum">
              <a:rPr lang="zh-CN" altLang="en-US" smtClean="0"/>
              <a:t>1</a:t>
            </a:fld>
            <a:endParaRPr lang="zh-CN" altLang="en-US"/>
          </a:p>
        </p:txBody>
      </p:sp>
    </p:spTree>
    <p:extLst>
      <p:ext uri="{BB962C8B-B14F-4D97-AF65-F5344CB8AC3E}">
        <p14:creationId xmlns:p14="http://schemas.microsoft.com/office/powerpoint/2010/main" val="2550132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7A4CA56-C766-4643-9C49-0B5937DF92E1}" type="datetimeFigureOut">
              <a:rPr lang="zh-CN" altLang="en-US" smtClean="0"/>
              <a:t>2022/1/7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931A4B-E62A-4F8E-837E-E9B10A41F2C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7A4CA56-C766-4643-9C49-0B5937DF92E1}" type="datetimeFigureOut">
              <a:rPr lang="zh-CN" altLang="en-US" smtClean="0"/>
              <a:t>2022/1/7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931A4B-E62A-4F8E-837E-E9B10A41F2C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A4CA56-C766-4643-9C49-0B5937DF92E1}" type="datetimeFigureOut">
              <a:rPr lang="zh-CN" altLang="en-US" smtClean="0"/>
              <a:t>2022/1/7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31A4B-E62A-4F8E-837E-E9B10A41F2C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cxnSp>
        <p:nvCxnSpPr>
          <p:cNvPr id="12" name="直接连接符 11"/>
          <p:cNvCxnSpPr/>
          <p:nvPr/>
        </p:nvCxnSpPr>
        <p:spPr>
          <a:xfrm>
            <a:off x="3429688" y="2989742"/>
            <a:ext cx="5370286" cy="0"/>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429688" y="3842828"/>
            <a:ext cx="5370286" cy="0"/>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4371784" y="3029019"/>
            <a:ext cx="3579826" cy="769441"/>
          </a:xfrm>
          <a:prstGeom prst="rect">
            <a:avLst/>
          </a:prstGeom>
        </p:spPr>
        <p:txBody>
          <a:bodyPr wrap="none">
            <a:spAutoFit/>
          </a:bodyPr>
          <a:lstStyle/>
          <a:p>
            <a:r>
              <a:rPr kumimoji="1" lang="zh-CN" altLang="en-US" sz="4400" b="1" dirty="0">
                <a:solidFill>
                  <a:srgbClr val="157E9F"/>
                </a:solidFill>
                <a:latin typeface="方正清刻本悦宋简体" panose="02000000000000000000" pitchFamily="2" charset="-122"/>
                <a:ea typeface="方正清刻本悦宋简体" panose="02000000000000000000" pitchFamily="2" charset="-122"/>
              </a:rPr>
              <a:t>购物管理系统</a:t>
            </a:r>
          </a:p>
        </p:txBody>
      </p:sp>
      <p:grpSp>
        <p:nvGrpSpPr>
          <p:cNvPr id="201" name="组合 1"/>
          <p:cNvGrpSpPr/>
          <p:nvPr/>
        </p:nvGrpSpPr>
        <p:grpSpPr bwMode="auto">
          <a:xfrm>
            <a:off x="10203209" y="-781973"/>
            <a:ext cx="2441455" cy="3223791"/>
            <a:chOff x="0" y="-1"/>
            <a:chExt cx="2175714" cy="2871210"/>
          </a:xfrm>
          <a:solidFill>
            <a:srgbClr val="157E9F"/>
          </a:solidFill>
        </p:grpSpPr>
        <p:sp>
          <p:nvSpPr>
            <p:cNvPr id="202" name="矩形 13"/>
            <p:cNvSpPr>
              <a:spLocks noChangeArrowheads="1"/>
            </p:cNvSpPr>
            <p:nvPr/>
          </p:nvSpPr>
          <p:spPr bwMode="auto">
            <a:xfrm rot="2727610">
              <a:off x="-391510" y="1232685"/>
              <a:ext cx="2871210" cy="405837"/>
            </a:xfrm>
            <a:prstGeom prst="rect">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pitchFamily="34" charset="0"/>
                <a:buNone/>
              </a:pPr>
              <a:endParaRPr lang="zh-CN" altLang="zh-CN" sz="1800">
                <a:solidFill>
                  <a:srgbClr val="2A2E37"/>
                </a:solidFill>
                <a:latin typeface="宋体" pitchFamily="2" charset="-122"/>
                <a:sym typeface="宋体" pitchFamily="2" charset="-122"/>
              </a:endParaRPr>
            </a:p>
          </p:txBody>
        </p:sp>
        <p:sp>
          <p:nvSpPr>
            <p:cNvPr id="203" name="TextBox 14"/>
            <p:cNvSpPr>
              <a:spLocks noChangeArrowheads="1"/>
            </p:cNvSpPr>
            <p:nvPr/>
          </p:nvSpPr>
          <p:spPr bwMode="auto">
            <a:xfrm rot="2748894">
              <a:off x="470330" y="1223644"/>
              <a:ext cx="1016798" cy="3291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en-US" altLang="zh-CN" sz="1800" b="1" dirty="0">
                  <a:solidFill>
                    <a:schemeClr val="bg1"/>
                  </a:solidFill>
                  <a:latin typeface="微软雅黑" pitchFamily="34" charset="-122"/>
                  <a:ea typeface="微软雅黑" pitchFamily="34" charset="-122"/>
                  <a:sym typeface="微软雅黑" pitchFamily="34" charset="-122"/>
                </a:rPr>
                <a:t>2022·01</a:t>
              </a:r>
              <a:endParaRPr lang="zh-CN" altLang="en-US" sz="1800" b="1" dirty="0">
                <a:solidFill>
                  <a:schemeClr val="bg1"/>
                </a:solidFill>
                <a:latin typeface="微软雅黑" pitchFamily="34" charset="-122"/>
                <a:ea typeface="微软雅黑" pitchFamily="34" charset="-122"/>
                <a:sym typeface="微软雅黑" pitchFamily="34" charset="-122"/>
              </a:endParaRPr>
            </a:p>
          </p:txBody>
        </p:sp>
        <p:sp>
          <p:nvSpPr>
            <p:cNvPr id="204" name="直接连接符 15"/>
            <p:cNvSpPr>
              <a:spLocks noChangeShapeType="1"/>
            </p:cNvSpPr>
            <p:nvPr/>
          </p:nvSpPr>
          <p:spPr bwMode="auto">
            <a:xfrm>
              <a:off x="0" y="609418"/>
              <a:ext cx="2016224" cy="2016224"/>
            </a:xfrm>
            <a:prstGeom prst="line">
              <a:avLst/>
            </a:prstGeom>
            <a:grpFill/>
            <a:ln w="9525">
              <a:solidFill>
                <a:schemeClr val="bg1"/>
              </a:solidFill>
              <a:prstDash val="dash"/>
              <a:bevel/>
            </a:ln>
          </p:spPr>
          <p:txBody>
            <a:bodyPr/>
            <a:lstStyle/>
            <a:p>
              <a:endParaRPr lang="zh-CN" altLang="en-US"/>
            </a:p>
          </p:txBody>
        </p:sp>
        <p:sp>
          <p:nvSpPr>
            <p:cNvPr id="205" name="直接连接符 16"/>
            <p:cNvSpPr>
              <a:spLocks noChangeShapeType="1"/>
            </p:cNvSpPr>
            <p:nvPr/>
          </p:nvSpPr>
          <p:spPr bwMode="auto">
            <a:xfrm>
              <a:off x="159490" y="328427"/>
              <a:ext cx="2016224" cy="2016224"/>
            </a:xfrm>
            <a:prstGeom prst="line">
              <a:avLst/>
            </a:prstGeom>
            <a:grpFill/>
            <a:ln w="9525">
              <a:solidFill>
                <a:schemeClr val="bg1"/>
              </a:solidFill>
              <a:prstDash val="dash"/>
              <a:bevel/>
            </a:ln>
          </p:spPr>
          <p:txBody>
            <a:bodyPr/>
            <a:lstStyle/>
            <a:p>
              <a:endParaRPr lang="zh-CN" altLang="en-US"/>
            </a:p>
          </p:txBody>
        </p:sp>
      </p:grpSp>
      <p:pic>
        <p:nvPicPr>
          <p:cNvPr id="3" name="图片 2"/>
          <p:cNvPicPr>
            <a:picLocks noChangeAspect="1"/>
          </p:cNvPicPr>
          <p:nvPr/>
        </p:nvPicPr>
        <p:blipFill>
          <a:blip r:embed="rId3" cstate="print">
            <a:extLst>
              <a:ext uri="{BEBA8EAE-BF5A-486C-A8C5-ECC9F3942E4B}">
                <a14:imgProps xmlns:a14="http://schemas.microsoft.com/office/drawing/2010/main">
                  <a14:imgLayer r:embed="rId4">
                    <a14:imgEffect>
                      <a14:backgroundRemoval t="521" b="100000" l="0" r="100000">
                        <a14:foregroundMark x1="39346" y1="2474" x2="14118" y2="22396"/>
                        <a14:foregroundMark x1="42745" y1="10026" x2="74771" y2="17708"/>
                        <a14:foregroundMark x1="82876" y1="25260" x2="86144" y2="70443"/>
                        <a14:foregroundMark x1="88105" y1="72396" x2="44575" y2="90885"/>
                        <a14:foregroundMark x1="9804" y1="50911" x2="7843" y2="57161"/>
                        <a14:foregroundMark x1="20784" y1="10547" x2="20784" y2="10547"/>
                        <a14:foregroundMark x1="14510" y1="72396" x2="14510" y2="72396"/>
                        <a14:foregroundMark x1="23137" y1="90885" x2="23137" y2="90885"/>
                        <a14:foregroundMark x1="86144" y1="84245" x2="86144" y2="84245"/>
                        <a14:foregroundMark x1="85229" y1="15234" x2="85229" y2="15234"/>
                        <a14:foregroundMark x1="37908" y1="10026" x2="37908" y2="10026"/>
                        <a14:foregroundMark x1="40392" y1="89974" x2="40392" y2="89974"/>
                        <a14:foregroundMark x1="67582" y1="97135" x2="67582" y2="97135"/>
                        <a14:foregroundMark x1="2092" y1="59505" x2="2092" y2="59505"/>
                        <a14:backgroundMark x1="90851" y1="95208" x2="90851" y2="95208"/>
                        <a14:backgroundMark x1="9149" y1="33866" x2="9149" y2="33866"/>
                      </a14:backgroundRemoval>
                    </a14:imgEffect>
                  </a14:imgLayer>
                </a14:imgProps>
              </a:ext>
              <a:ext uri="{28A0092B-C50C-407E-A947-70E740481C1C}">
                <a14:useLocalDpi xmlns:a14="http://schemas.microsoft.com/office/drawing/2010/main" val="0"/>
              </a:ext>
            </a:extLst>
          </a:blip>
          <a:stretch>
            <a:fillRect/>
          </a:stretch>
        </p:blipFill>
        <p:spPr>
          <a:xfrm>
            <a:off x="4802167" y="238663"/>
            <a:ext cx="2587665" cy="2597812"/>
          </a:xfrm>
          <a:prstGeom prst="rect">
            <a:avLst/>
          </a:prstGeom>
        </p:spPr>
      </p:pic>
      <p:sp>
        <p:nvSpPr>
          <p:cNvPr id="70" name="矩形 69"/>
          <p:cNvSpPr/>
          <p:nvPr/>
        </p:nvSpPr>
        <p:spPr>
          <a:xfrm>
            <a:off x="3310622" y="3952497"/>
            <a:ext cx="5570756" cy="1884618"/>
          </a:xfrm>
          <a:prstGeom prst="rect">
            <a:avLst/>
          </a:prstGeom>
        </p:spPr>
        <p:txBody>
          <a:bodyPr wrap="none">
            <a:spAutoFit/>
          </a:bodyPr>
          <a:lstStyle/>
          <a:p>
            <a:pPr>
              <a:lnSpc>
                <a:spcPct val="150000"/>
              </a:lnSpc>
            </a:pPr>
            <a:r>
              <a:rPr kumimoji="1" lang="zh-CN" altLang="en-US" sz="2000" b="1" dirty="0">
                <a:latin typeface="方正清刻本悦宋简体" panose="02000000000000000000" pitchFamily="2" charset="-122"/>
                <a:ea typeface="方正清刻本悦宋简体" panose="02000000000000000000" pitchFamily="2" charset="-122"/>
              </a:rPr>
              <a:t>答辩人：邓晓霈</a:t>
            </a:r>
            <a:endParaRPr kumimoji="1" lang="en-US" altLang="zh-CN" sz="2000" b="1" dirty="0">
              <a:latin typeface="方正清刻本悦宋简体" panose="02000000000000000000" pitchFamily="2" charset="-122"/>
              <a:ea typeface="方正清刻本悦宋简体" panose="02000000000000000000" pitchFamily="2" charset="-122"/>
            </a:endParaRPr>
          </a:p>
          <a:p>
            <a:pPr>
              <a:lnSpc>
                <a:spcPct val="150000"/>
              </a:lnSpc>
            </a:pPr>
            <a:r>
              <a:rPr kumimoji="1" lang="zh-CN" altLang="en-US" sz="2000" b="1" dirty="0">
                <a:latin typeface="方正清刻本悦宋简体" panose="02000000000000000000" pitchFamily="2" charset="-122"/>
                <a:ea typeface="方正清刻本悦宋简体" panose="02000000000000000000" pitchFamily="2" charset="-122"/>
              </a:rPr>
              <a:t>小组成员：薛相宇、牟丹、杨镜、邓晓霈、陈琴</a:t>
            </a:r>
          </a:p>
          <a:p>
            <a:pPr>
              <a:lnSpc>
                <a:spcPct val="150000"/>
              </a:lnSpc>
            </a:pPr>
            <a:r>
              <a:rPr kumimoji="1" lang="zh-CN" altLang="en-US" sz="2000" b="1" dirty="0">
                <a:latin typeface="方正清刻本悦宋简体" panose="02000000000000000000" pitchFamily="2" charset="-122"/>
                <a:ea typeface="方正清刻本悦宋简体" panose="02000000000000000000" pitchFamily="2" charset="-122"/>
              </a:rPr>
              <a:t>班级：计算机科学与技术</a:t>
            </a:r>
            <a:r>
              <a:rPr kumimoji="1" lang="en-US" altLang="zh-CN" sz="2000" b="1" dirty="0">
                <a:latin typeface="方正清刻本悦宋简体" panose="02000000000000000000" pitchFamily="2" charset="-122"/>
                <a:ea typeface="方正清刻本悦宋简体" panose="02000000000000000000" pitchFamily="2" charset="-122"/>
              </a:rPr>
              <a:t>19</a:t>
            </a:r>
            <a:r>
              <a:rPr kumimoji="1" lang="zh-CN" altLang="en-US" sz="2000" b="1" dirty="0">
                <a:latin typeface="方正清刻本悦宋简体" panose="02000000000000000000" pitchFamily="2" charset="-122"/>
                <a:ea typeface="方正清刻本悦宋简体" panose="02000000000000000000" pitchFamily="2" charset="-122"/>
              </a:rPr>
              <a:t>（</a:t>
            </a:r>
            <a:r>
              <a:rPr kumimoji="1" lang="en-US" altLang="zh-CN" sz="2000" b="1" dirty="0">
                <a:latin typeface="方正清刻本悦宋简体" panose="02000000000000000000" pitchFamily="2" charset="-122"/>
                <a:ea typeface="方正清刻本悦宋简体" panose="02000000000000000000" pitchFamily="2" charset="-122"/>
              </a:rPr>
              <a:t>3+2</a:t>
            </a:r>
            <a:r>
              <a:rPr kumimoji="1" lang="zh-CN" altLang="en-US" sz="2000" b="1" dirty="0">
                <a:latin typeface="方正清刻本悦宋简体" panose="02000000000000000000" pitchFamily="2" charset="-122"/>
                <a:ea typeface="方正清刻本悦宋简体" panose="02000000000000000000" pitchFamily="2" charset="-122"/>
              </a:rPr>
              <a:t>）</a:t>
            </a:r>
            <a:r>
              <a:rPr kumimoji="1" lang="en-US" altLang="zh-CN" sz="2000" b="1" dirty="0">
                <a:latin typeface="方正清刻本悦宋简体" panose="02000000000000000000" pitchFamily="2" charset="-122"/>
                <a:ea typeface="方正清刻本悦宋简体" panose="02000000000000000000" pitchFamily="2" charset="-122"/>
              </a:rPr>
              <a:t>1</a:t>
            </a:r>
            <a:r>
              <a:rPr kumimoji="1" lang="zh-CN" altLang="en-US" sz="2000" b="1" dirty="0">
                <a:latin typeface="方正清刻本悦宋简体" panose="02000000000000000000" pitchFamily="2" charset="-122"/>
                <a:ea typeface="方正清刻本悦宋简体" panose="02000000000000000000" pitchFamily="2" charset="-122"/>
              </a:rPr>
              <a:t>班</a:t>
            </a:r>
          </a:p>
          <a:p>
            <a:pPr>
              <a:lnSpc>
                <a:spcPct val="150000"/>
              </a:lnSpc>
            </a:pPr>
            <a:r>
              <a:rPr kumimoji="1" lang="zh-CN" altLang="en-US" sz="2000" b="1" dirty="0">
                <a:latin typeface="方正清刻本悦宋简体" panose="02000000000000000000" pitchFamily="2" charset="-122"/>
                <a:ea typeface="方正清刻本悦宋简体" panose="02000000000000000000" pitchFamily="2" charset="-122"/>
              </a:rPr>
              <a:t>指导老师：张万里</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1768" name="矩形 1767"/>
          <p:cNvSpPr/>
          <p:nvPr/>
        </p:nvSpPr>
        <p:spPr>
          <a:xfrm>
            <a:off x="3544009" y="310334"/>
            <a:ext cx="2456178"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TRAINING PROCESS</a:t>
            </a:r>
          </a:p>
        </p:txBody>
      </p:sp>
      <p:sp>
        <p:nvSpPr>
          <p:cNvPr id="1769" name="圆角矩形 1768"/>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0"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771" name="矩形 1770"/>
          <p:cNvSpPr/>
          <p:nvPr/>
        </p:nvSpPr>
        <p:spPr>
          <a:xfrm>
            <a:off x="633077" y="125666"/>
            <a:ext cx="1726755"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实训过程</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783" name="矩形 1782"/>
          <p:cNvSpPr/>
          <p:nvPr/>
        </p:nvSpPr>
        <p:spPr>
          <a:xfrm>
            <a:off x="1924173" y="3885812"/>
            <a:ext cx="1986872" cy="1161852"/>
          </a:xfrm>
          <a:prstGeom prst="rect">
            <a:avLst/>
          </a:prstGeom>
        </p:spPr>
        <p:txBody>
          <a:bodyPr wrap="square" lIns="91436" tIns="45718" rIns="91436" bIns="45718">
            <a:spAutoFit/>
          </a:bodyPr>
          <a:lstStyle/>
          <a:p>
            <a:pPr algn="ctr"/>
            <a:endParaRPr lang="en-US" altLang="zh-CN" sz="1100" dirty="0">
              <a:solidFill>
                <a:schemeClr val="bg1"/>
              </a:solidFill>
              <a:latin typeface="微软雅黑" pitchFamily="34" charset="-122"/>
              <a:ea typeface="微软雅黑" pitchFamily="34" charset="-122"/>
            </a:endParaRPr>
          </a:p>
          <a:p>
            <a:pPr algn="ctr">
              <a:lnSpc>
                <a:spcPct val="130000"/>
              </a:lnSpc>
            </a:pPr>
            <a:r>
              <a:rPr lang="zh-CN" altLang="en-US" sz="1500" dirty="0">
                <a:solidFill>
                  <a:schemeClr val="bg1"/>
                </a:solidFill>
                <a:latin typeface="微软雅黑" pitchFamily="34" charset="-122"/>
                <a:ea typeface="微软雅黑" pitchFamily="34" charset="-122"/>
              </a:rPr>
              <a:t>论文就是用来进行科学研究和描述科研成果的文章</a:t>
            </a:r>
            <a:endParaRPr lang="en-US" altLang="zh-CN" sz="1500" dirty="0">
              <a:solidFill>
                <a:schemeClr val="bg1"/>
              </a:solidFill>
              <a:latin typeface="微软雅黑" pitchFamily="34" charset="-122"/>
              <a:ea typeface="微软雅黑" pitchFamily="34" charset="-122"/>
            </a:endParaRPr>
          </a:p>
        </p:txBody>
      </p:sp>
      <p:sp>
        <p:nvSpPr>
          <p:cNvPr id="1785" name="矩形 1784"/>
          <p:cNvSpPr/>
          <p:nvPr/>
        </p:nvSpPr>
        <p:spPr>
          <a:xfrm>
            <a:off x="2107131" y="3317653"/>
            <a:ext cx="1620957" cy="738664"/>
          </a:xfrm>
          <a:prstGeom prst="rect">
            <a:avLst/>
          </a:prstGeom>
        </p:spPr>
        <p:txBody>
          <a:bodyPr wrap="none">
            <a:spAutoFit/>
          </a:bodyPr>
          <a:lstStyle/>
          <a:p>
            <a:pPr>
              <a:lnSpc>
                <a:spcPct val="150000"/>
              </a:lnSpc>
            </a:pPr>
            <a:r>
              <a:rPr lang="zh-CN" altLang="en-US" sz="2800" dirty="0">
                <a:solidFill>
                  <a:schemeClr val="bg1"/>
                </a:solidFill>
                <a:latin typeface="方正清刻本悦宋简体" panose="02000000000000000000" pitchFamily="2" charset="-122"/>
                <a:ea typeface="方正清刻本悦宋简体" panose="02000000000000000000" pitchFamily="2" charset="-122"/>
              </a:rPr>
              <a:t>方案设计</a:t>
            </a:r>
            <a:endParaRPr lang="en-US" altLang="zh-CN" sz="2800" dirty="0">
              <a:solidFill>
                <a:schemeClr val="bg1"/>
              </a:solidFill>
              <a:latin typeface="方正清刻本悦宋简体" panose="02000000000000000000" pitchFamily="2" charset="-122"/>
              <a:ea typeface="方正清刻本悦宋简体" panose="02000000000000000000" pitchFamily="2" charset="-122"/>
            </a:endParaRPr>
          </a:p>
        </p:txBody>
      </p:sp>
      <p:pic>
        <p:nvPicPr>
          <p:cNvPr id="2" name="图片 1">
            <a:extLst>
              <a:ext uri="{FF2B5EF4-FFF2-40B4-BE49-F238E27FC236}">
                <a16:creationId xmlns:a16="http://schemas.microsoft.com/office/drawing/2014/main" id="{978DCC34-93AE-48EF-8A6E-82466A163DE0}"/>
              </a:ext>
            </a:extLst>
          </p:cNvPr>
          <p:cNvPicPr>
            <a:picLocks noChangeAspect="1"/>
          </p:cNvPicPr>
          <p:nvPr/>
        </p:nvPicPr>
        <p:blipFill>
          <a:blip r:embed="rId2"/>
          <a:stretch>
            <a:fillRect/>
          </a:stretch>
        </p:blipFill>
        <p:spPr>
          <a:xfrm>
            <a:off x="541323" y="1007459"/>
            <a:ext cx="3523809" cy="4485714"/>
          </a:xfrm>
          <a:prstGeom prst="rect">
            <a:avLst/>
          </a:prstGeom>
        </p:spPr>
      </p:pic>
      <p:sp>
        <p:nvSpPr>
          <p:cNvPr id="3" name="矩形 2">
            <a:extLst>
              <a:ext uri="{FF2B5EF4-FFF2-40B4-BE49-F238E27FC236}">
                <a16:creationId xmlns:a16="http://schemas.microsoft.com/office/drawing/2014/main" id="{24266FF0-ED01-4EFF-8076-55D5F05CAF99}"/>
              </a:ext>
            </a:extLst>
          </p:cNvPr>
          <p:cNvSpPr/>
          <p:nvPr/>
        </p:nvSpPr>
        <p:spPr>
          <a:xfrm>
            <a:off x="424244" y="5746427"/>
            <a:ext cx="3119765" cy="412934"/>
          </a:xfrm>
          <a:prstGeom prst="rect">
            <a:avLst/>
          </a:prstGeom>
        </p:spPr>
        <p:txBody>
          <a:bodyPr wrap="none">
            <a:spAutoFit/>
          </a:bodyPr>
          <a:lstStyle/>
          <a:p>
            <a:pPr indent="266700" algn="ctr">
              <a:lnSpc>
                <a:spcPts val="2500"/>
              </a:lnSpc>
              <a:spcAft>
                <a:spcPts val="0"/>
              </a:spcAft>
            </a:pPr>
            <a:r>
              <a:rPr lang="en-US" altLang="zh-CN" sz="2400" kern="100" dirty="0">
                <a:solidFill>
                  <a:srgbClr val="000000"/>
                </a:solidFill>
                <a:latin typeface="Times New Roman" panose="02020603050405020304" pitchFamily="18" charset="0"/>
              </a:rPr>
              <a:t>DisplayData()</a:t>
            </a:r>
            <a:r>
              <a:rPr lang="zh-CN" altLang="zh-CN" sz="2400" kern="100" dirty="0">
                <a:solidFill>
                  <a:srgbClr val="000000"/>
                </a:solidFill>
                <a:latin typeface="Times New Roman" panose="02020603050405020304" pitchFamily="18" charset="0"/>
              </a:rPr>
              <a:t>流程图</a:t>
            </a:r>
            <a:endParaRPr lang="zh-CN" altLang="zh-CN" sz="2400" kern="100" dirty="0">
              <a:latin typeface="Times New Roman" panose="02020603050405020304" pitchFamily="18" charset="0"/>
            </a:endParaRPr>
          </a:p>
        </p:txBody>
      </p:sp>
      <p:sp>
        <p:nvSpPr>
          <p:cNvPr id="5" name="矩形 4">
            <a:extLst>
              <a:ext uri="{FF2B5EF4-FFF2-40B4-BE49-F238E27FC236}">
                <a16:creationId xmlns:a16="http://schemas.microsoft.com/office/drawing/2014/main" id="{ACE95830-076B-4B90-AA01-C2EB803368B2}"/>
              </a:ext>
            </a:extLst>
          </p:cNvPr>
          <p:cNvSpPr/>
          <p:nvPr/>
        </p:nvSpPr>
        <p:spPr>
          <a:xfrm>
            <a:off x="4402176" y="1421076"/>
            <a:ext cx="7051930" cy="4531818"/>
          </a:xfrm>
          <a:prstGeom prst="rect">
            <a:avLst/>
          </a:prstGeom>
        </p:spPr>
        <p:txBody>
          <a:bodyPr wrap="none">
            <a:spAutoFit/>
          </a:bodyPr>
          <a:lstStyle/>
          <a:p>
            <a:pPr algn="just">
              <a:lnSpc>
                <a:spcPct val="150000"/>
              </a:lnSpc>
              <a:spcAft>
                <a:spcPts val="0"/>
              </a:spcAft>
            </a:pPr>
            <a:r>
              <a:rPr lang="en-US" altLang="zh-CN" sz="2000" kern="100" dirty="0">
                <a:latin typeface="Times New Roman" panose="02020603050405020304" pitchFamily="18" charset="0"/>
              </a:rPr>
              <a:t>void </a:t>
            </a:r>
            <a:r>
              <a:rPr lang="en-US" altLang="zh-CN" sz="2000" kern="100" dirty="0" err="1">
                <a:latin typeface="Times New Roman" panose="02020603050405020304" pitchFamily="18" charset="0"/>
              </a:rPr>
              <a:t>displayData</a:t>
            </a:r>
            <a:r>
              <a:rPr lang="en-US" altLang="zh-CN" sz="2000" kern="100" dirty="0">
                <a:latin typeface="Times New Roman" panose="02020603050405020304" pitchFamily="18" charset="0"/>
              </a:rPr>
              <a:t>();		//</a:t>
            </a:r>
            <a:r>
              <a:rPr lang="zh-CN" altLang="zh-CN" sz="2000" kern="100" dirty="0">
                <a:latin typeface="Times New Roman" panose="02020603050405020304" pitchFamily="18" charset="0"/>
              </a:rPr>
              <a:t>显示商品信息</a:t>
            </a:r>
            <a:endParaRPr lang="en-US" altLang="zh-CN" sz="2000" kern="100" dirty="0">
              <a:latin typeface="Times New Roman" panose="02020603050405020304" pitchFamily="18" charset="0"/>
            </a:endParaRPr>
          </a:p>
          <a:p>
            <a:pPr>
              <a:lnSpc>
                <a:spcPct val="150000"/>
              </a:lnSpc>
            </a:pPr>
            <a:r>
              <a:rPr lang="en-US" altLang="zh-CN" sz="2000" dirty="0">
                <a:latin typeface="Times New Roman" panose="02020603050405020304" pitchFamily="18" charset="0"/>
              </a:rPr>
              <a:t>void </a:t>
            </a:r>
            <a:r>
              <a:rPr lang="en-US" altLang="zh-CN" sz="2000" dirty="0" err="1">
                <a:latin typeface="Times New Roman" panose="02020603050405020304" pitchFamily="18" charset="0"/>
              </a:rPr>
              <a:t>rewriteData</a:t>
            </a:r>
            <a:r>
              <a:rPr lang="en-US" altLang="zh-CN" sz="2000" dirty="0">
                <a:latin typeface="Times New Roman" panose="02020603050405020304" pitchFamily="18" charset="0"/>
              </a:rPr>
              <a:t>(char </a:t>
            </a:r>
            <a:r>
              <a:rPr lang="en-US" altLang="zh-CN" sz="2000" dirty="0" err="1">
                <a:latin typeface="Times New Roman" panose="02020603050405020304" pitchFamily="18" charset="0"/>
              </a:rPr>
              <a:t>tname</a:t>
            </a:r>
            <a:r>
              <a:rPr lang="en-US" altLang="zh-CN" sz="2000" dirty="0">
                <a:latin typeface="Times New Roman" panose="02020603050405020304" pitchFamily="18" charset="0"/>
              </a:rPr>
              <a:t>[], int </a:t>
            </a:r>
            <a:r>
              <a:rPr lang="en-US" altLang="zh-CN" sz="2000" dirty="0" err="1">
                <a:latin typeface="Times New Roman" panose="02020603050405020304" pitchFamily="18" charset="0"/>
              </a:rPr>
              <a:t>tnum</a:t>
            </a:r>
            <a:r>
              <a:rPr lang="en-US" altLang="zh-CN" sz="2000" dirty="0">
                <a:latin typeface="Times New Roman" panose="02020603050405020304" pitchFamily="18" charset="0"/>
              </a:rPr>
              <a:t>, char </a:t>
            </a:r>
            <a:r>
              <a:rPr lang="en-US" altLang="zh-CN" sz="2000" dirty="0" err="1">
                <a:latin typeface="Times New Roman" panose="02020603050405020304" pitchFamily="18" charset="0"/>
              </a:rPr>
              <a:t>ttype</a:t>
            </a:r>
            <a:r>
              <a:rPr lang="en-US" altLang="zh-CN" sz="2000" dirty="0">
                <a:latin typeface="Times New Roman" panose="02020603050405020304" pitchFamily="18" charset="0"/>
              </a:rPr>
              <a:t>[], </a:t>
            </a:r>
          </a:p>
          <a:p>
            <a:pPr>
              <a:lnSpc>
                <a:spcPct val="150000"/>
              </a:lnSpc>
            </a:pPr>
            <a:r>
              <a:rPr lang="en-US" altLang="zh-CN" sz="2000" dirty="0">
                <a:latin typeface="Times New Roman" panose="02020603050405020304" pitchFamily="18" charset="0"/>
              </a:rPr>
              <a:t>int </a:t>
            </a:r>
            <a:r>
              <a:rPr lang="en-US" altLang="zh-CN" sz="2000" dirty="0" err="1">
                <a:latin typeface="Times New Roman" panose="02020603050405020304" pitchFamily="18" charset="0"/>
              </a:rPr>
              <a:t>tcount</a:t>
            </a:r>
            <a:r>
              <a:rPr lang="en-US" altLang="zh-CN" sz="2000" dirty="0">
                <a:latin typeface="Times New Roman" panose="02020603050405020304" pitchFamily="18" charset="0"/>
              </a:rPr>
              <a:t>, float </a:t>
            </a:r>
            <a:r>
              <a:rPr lang="en-US" altLang="zh-CN" sz="2000" dirty="0" err="1">
                <a:latin typeface="Times New Roman" panose="02020603050405020304" pitchFamily="18" charset="0"/>
              </a:rPr>
              <a:t>tprice</a:t>
            </a:r>
            <a:r>
              <a:rPr lang="en-US" altLang="zh-CN" sz="2000" dirty="0">
                <a:latin typeface="Times New Roman" panose="02020603050405020304" pitchFamily="18" charset="0"/>
              </a:rPr>
              <a:t>, float </a:t>
            </a:r>
            <a:r>
              <a:rPr lang="en-US" altLang="zh-CN" sz="2000" dirty="0" err="1">
                <a:latin typeface="Times New Roman" panose="02020603050405020304" pitchFamily="18" charset="0"/>
              </a:rPr>
              <a:t>tmoney</a:t>
            </a:r>
            <a:r>
              <a:rPr lang="en-US" altLang="zh-CN" sz="2000" dirty="0">
                <a:latin typeface="Times New Roman" panose="02020603050405020304" pitchFamily="18" charset="0"/>
              </a:rPr>
              <a:t>);	 //</a:t>
            </a:r>
            <a:r>
              <a:rPr lang="zh-CN" altLang="zh-CN" sz="2000" dirty="0">
                <a:latin typeface="Times New Roman" panose="02020603050405020304" pitchFamily="18" charset="0"/>
              </a:rPr>
              <a:t>修改商品信息</a:t>
            </a:r>
            <a:r>
              <a:rPr lang="en-US" altLang="zh-CN" sz="2000" dirty="0">
                <a:latin typeface="Times New Roman" panose="02020603050405020304" pitchFamily="18" charset="0"/>
              </a:rPr>
              <a:t> </a:t>
            </a:r>
            <a:endParaRPr lang="zh-CN" altLang="zh-CN" sz="2000" dirty="0">
              <a:latin typeface="Times New Roman" panose="02020603050405020304" pitchFamily="18" charset="0"/>
            </a:endParaRPr>
          </a:p>
          <a:p>
            <a:pPr>
              <a:lnSpc>
                <a:spcPct val="150000"/>
              </a:lnSpc>
            </a:pPr>
            <a:r>
              <a:rPr lang="en-US" altLang="zh-CN" sz="2000" dirty="0">
                <a:latin typeface="Times New Roman" panose="02020603050405020304" pitchFamily="18" charset="0"/>
              </a:rPr>
              <a:t>void </a:t>
            </a:r>
            <a:r>
              <a:rPr lang="en-US" altLang="zh-CN" sz="2000" dirty="0" err="1">
                <a:latin typeface="Times New Roman" panose="02020603050405020304" pitchFamily="18" charset="0"/>
              </a:rPr>
              <a:t>getData</a:t>
            </a:r>
            <a:r>
              <a:rPr lang="en-US" altLang="zh-CN" sz="2000" dirty="0">
                <a:latin typeface="Times New Roman" panose="02020603050405020304" pitchFamily="18" charset="0"/>
              </a:rPr>
              <a:t>(char </a:t>
            </a:r>
            <a:r>
              <a:rPr lang="en-US" altLang="zh-CN" sz="2000" dirty="0" err="1">
                <a:latin typeface="Times New Roman" panose="02020603050405020304" pitchFamily="18" charset="0"/>
              </a:rPr>
              <a:t>tname</a:t>
            </a:r>
            <a:r>
              <a:rPr lang="en-US" altLang="zh-CN" sz="2000" dirty="0">
                <a:latin typeface="Times New Roman" panose="02020603050405020304" pitchFamily="18" charset="0"/>
              </a:rPr>
              <a:t>[], int *</a:t>
            </a:r>
            <a:r>
              <a:rPr lang="en-US" altLang="zh-CN" sz="2000" dirty="0" err="1">
                <a:latin typeface="Times New Roman" panose="02020603050405020304" pitchFamily="18" charset="0"/>
              </a:rPr>
              <a:t>tnum</a:t>
            </a:r>
            <a:r>
              <a:rPr lang="en-US" altLang="zh-CN" sz="2000" dirty="0">
                <a:latin typeface="Times New Roman" panose="02020603050405020304" pitchFamily="18" charset="0"/>
              </a:rPr>
              <a:t>, char </a:t>
            </a:r>
            <a:r>
              <a:rPr lang="en-US" altLang="zh-CN" sz="2000" dirty="0" err="1">
                <a:latin typeface="Times New Roman" panose="02020603050405020304" pitchFamily="18" charset="0"/>
              </a:rPr>
              <a:t>ttype</a:t>
            </a:r>
            <a:r>
              <a:rPr lang="en-US" altLang="zh-CN" sz="2000" dirty="0">
                <a:latin typeface="Times New Roman" panose="02020603050405020304" pitchFamily="18" charset="0"/>
              </a:rPr>
              <a:t>[],</a:t>
            </a:r>
          </a:p>
          <a:p>
            <a:pPr>
              <a:lnSpc>
                <a:spcPct val="150000"/>
              </a:lnSpc>
            </a:pPr>
            <a:r>
              <a:rPr lang="en-US" altLang="zh-CN" sz="2000" dirty="0">
                <a:latin typeface="Times New Roman" panose="02020603050405020304" pitchFamily="18" charset="0"/>
              </a:rPr>
              <a:t> int *</a:t>
            </a:r>
            <a:r>
              <a:rPr lang="en-US" altLang="zh-CN" sz="2000" dirty="0" err="1">
                <a:latin typeface="Times New Roman" panose="02020603050405020304" pitchFamily="18" charset="0"/>
              </a:rPr>
              <a:t>tcount</a:t>
            </a:r>
            <a:r>
              <a:rPr lang="en-US" altLang="zh-CN" sz="2000" dirty="0">
                <a:latin typeface="Times New Roman" panose="02020603050405020304" pitchFamily="18" charset="0"/>
              </a:rPr>
              <a:t>, float *</a:t>
            </a:r>
            <a:r>
              <a:rPr lang="en-US" altLang="zh-CN" sz="2000" dirty="0" err="1">
                <a:latin typeface="Times New Roman" panose="02020603050405020304" pitchFamily="18" charset="0"/>
              </a:rPr>
              <a:t>tprice</a:t>
            </a:r>
            <a:r>
              <a:rPr lang="en-US" altLang="zh-CN" sz="2000" dirty="0">
                <a:latin typeface="Times New Roman" panose="02020603050405020304" pitchFamily="18" charset="0"/>
              </a:rPr>
              <a:t>, float *</a:t>
            </a:r>
            <a:r>
              <a:rPr lang="en-US" altLang="zh-CN" sz="2000" dirty="0" err="1">
                <a:latin typeface="Times New Roman" panose="02020603050405020304" pitchFamily="18" charset="0"/>
              </a:rPr>
              <a:t>tmoney</a:t>
            </a:r>
            <a:r>
              <a:rPr lang="en-US" altLang="zh-CN" sz="2000" dirty="0">
                <a:latin typeface="Times New Roman" panose="02020603050405020304" pitchFamily="18" charset="0"/>
              </a:rPr>
              <a:t>);	//</a:t>
            </a:r>
            <a:r>
              <a:rPr lang="zh-CN" altLang="zh-CN" sz="2000" dirty="0">
                <a:latin typeface="Times New Roman" panose="02020603050405020304" pitchFamily="18" charset="0"/>
              </a:rPr>
              <a:t>删除商品</a:t>
            </a:r>
            <a:r>
              <a:rPr lang="en-US" altLang="zh-CN" sz="2000" dirty="0">
                <a:latin typeface="Times New Roman" panose="02020603050405020304" pitchFamily="18" charset="0"/>
              </a:rPr>
              <a:t> </a:t>
            </a:r>
            <a:endParaRPr lang="zh-CN" altLang="zh-CN" sz="2000" dirty="0">
              <a:latin typeface="Times New Roman" panose="02020603050405020304" pitchFamily="18" charset="0"/>
            </a:endParaRPr>
          </a:p>
          <a:p>
            <a:pPr>
              <a:lnSpc>
                <a:spcPct val="150000"/>
              </a:lnSpc>
            </a:pPr>
            <a:r>
              <a:rPr lang="en-US" altLang="zh-CN" sz="2000" dirty="0">
                <a:latin typeface="Times New Roman" panose="02020603050405020304" pitchFamily="18" charset="0"/>
              </a:rPr>
              <a:t>int </a:t>
            </a:r>
            <a:r>
              <a:rPr lang="en-US" altLang="zh-CN" sz="2000" dirty="0" err="1">
                <a:latin typeface="Times New Roman" panose="02020603050405020304" pitchFamily="18" charset="0"/>
              </a:rPr>
              <a:t>getNum</a:t>
            </a:r>
            <a:r>
              <a:rPr lang="en-US" altLang="zh-CN" sz="2000" dirty="0">
                <a:latin typeface="Times New Roman" panose="02020603050405020304" pitchFamily="18" charset="0"/>
              </a:rPr>
              <a:t>(){return num;}	//</a:t>
            </a:r>
            <a:r>
              <a:rPr lang="zh-CN" altLang="zh-CN" sz="2000" dirty="0">
                <a:latin typeface="Times New Roman" panose="02020603050405020304" pitchFamily="18" charset="0"/>
              </a:rPr>
              <a:t>获取商品编号</a:t>
            </a:r>
            <a:r>
              <a:rPr lang="en-US" altLang="zh-CN" sz="2000" dirty="0">
                <a:latin typeface="Times New Roman" panose="02020603050405020304" pitchFamily="18" charset="0"/>
              </a:rPr>
              <a:t> </a:t>
            </a:r>
            <a:endParaRPr lang="zh-CN" altLang="zh-CN" sz="2000" dirty="0">
              <a:latin typeface="Times New Roman" panose="02020603050405020304" pitchFamily="18" charset="0"/>
            </a:endParaRPr>
          </a:p>
          <a:p>
            <a:pPr>
              <a:lnSpc>
                <a:spcPct val="150000"/>
              </a:lnSpc>
            </a:pPr>
            <a:r>
              <a:rPr lang="en-US" altLang="zh-CN" sz="2000" dirty="0">
                <a:latin typeface="Times New Roman" panose="02020603050405020304" pitchFamily="18" charset="0"/>
              </a:rPr>
              <a:t>float </a:t>
            </a:r>
            <a:r>
              <a:rPr lang="en-US" altLang="zh-CN" sz="2000" dirty="0" err="1">
                <a:latin typeface="Times New Roman" panose="02020603050405020304" pitchFamily="18" charset="0"/>
              </a:rPr>
              <a:t>getMoney</a:t>
            </a:r>
            <a:r>
              <a:rPr lang="en-US" altLang="zh-CN" sz="2000" dirty="0">
                <a:latin typeface="Times New Roman" panose="02020603050405020304" pitchFamily="18" charset="0"/>
              </a:rPr>
              <a:t>(){return money;}		//</a:t>
            </a:r>
            <a:r>
              <a:rPr lang="zh-CN" altLang="zh-CN" sz="2000" dirty="0">
                <a:latin typeface="Times New Roman" panose="02020603050405020304" pitchFamily="18" charset="0"/>
              </a:rPr>
              <a:t>获取商品编号</a:t>
            </a:r>
            <a:r>
              <a:rPr lang="en-US" altLang="zh-CN" sz="2000" dirty="0">
                <a:latin typeface="Times New Roman" panose="02020603050405020304" pitchFamily="18" charset="0"/>
              </a:rPr>
              <a:t> </a:t>
            </a:r>
            <a:endParaRPr lang="zh-CN" altLang="zh-CN" sz="2000" dirty="0">
              <a:latin typeface="Times New Roman" panose="02020603050405020304" pitchFamily="18" charset="0"/>
            </a:endParaRPr>
          </a:p>
          <a:p>
            <a:pPr>
              <a:lnSpc>
                <a:spcPct val="150000"/>
              </a:lnSpc>
            </a:pPr>
            <a:r>
              <a:rPr lang="en-US" altLang="zh-CN" sz="2000" dirty="0">
                <a:latin typeface="Times New Roman" panose="02020603050405020304" pitchFamily="18" charset="0"/>
              </a:rPr>
              <a:t>void </a:t>
            </a:r>
            <a:r>
              <a:rPr lang="en-US" altLang="zh-CN" sz="2000" dirty="0" err="1">
                <a:latin typeface="Times New Roman" panose="02020603050405020304" pitchFamily="18" charset="0"/>
              </a:rPr>
              <a:t>appendGoods</a:t>
            </a:r>
            <a:r>
              <a:rPr lang="en-US" altLang="zh-CN" sz="2000" dirty="0">
                <a:latin typeface="Times New Roman" panose="02020603050405020304" pitchFamily="18" charset="0"/>
              </a:rPr>
              <a:t>(char </a:t>
            </a:r>
            <a:r>
              <a:rPr lang="en-US" altLang="zh-CN" sz="2000" dirty="0" err="1">
                <a:latin typeface="Times New Roman" panose="02020603050405020304" pitchFamily="18" charset="0"/>
              </a:rPr>
              <a:t>tname</a:t>
            </a:r>
            <a:r>
              <a:rPr lang="en-US" altLang="zh-CN" sz="2000" dirty="0">
                <a:latin typeface="Times New Roman" panose="02020603050405020304" pitchFamily="18" charset="0"/>
              </a:rPr>
              <a:t>[], int </a:t>
            </a:r>
            <a:r>
              <a:rPr lang="en-US" altLang="zh-CN" sz="2000" dirty="0" err="1">
                <a:latin typeface="Times New Roman" panose="02020603050405020304" pitchFamily="18" charset="0"/>
              </a:rPr>
              <a:t>tnum</a:t>
            </a:r>
            <a:r>
              <a:rPr lang="en-US" altLang="zh-CN" sz="2000" dirty="0">
                <a:latin typeface="Times New Roman" panose="02020603050405020304" pitchFamily="18" charset="0"/>
              </a:rPr>
              <a:t>, char </a:t>
            </a:r>
            <a:r>
              <a:rPr lang="en-US" altLang="zh-CN" sz="2000" dirty="0" err="1">
                <a:latin typeface="Times New Roman" panose="02020603050405020304" pitchFamily="18" charset="0"/>
              </a:rPr>
              <a:t>ttype</a:t>
            </a:r>
            <a:r>
              <a:rPr lang="en-US" altLang="zh-CN" sz="2000" dirty="0">
                <a:latin typeface="Times New Roman" panose="02020603050405020304" pitchFamily="18" charset="0"/>
              </a:rPr>
              <a:t>[], </a:t>
            </a:r>
          </a:p>
          <a:p>
            <a:pPr>
              <a:lnSpc>
                <a:spcPct val="150000"/>
              </a:lnSpc>
            </a:pPr>
            <a:r>
              <a:rPr lang="en-US" altLang="zh-CN" sz="2000" dirty="0">
                <a:latin typeface="Times New Roman" panose="02020603050405020304" pitchFamily="18" charset="0"/>
              </a:rPr>
              <a:t>int </a:t>
            </a:r>
            <a:r>
              <a:rPr lang="en-US" altLang="zh-CN" sz="2000" dirty="0" err="1">
                <a:latin typeface="Times New Roman" panose="02020603050405020304" pitchFamily="18" charset="0"/>
              </a:rPr>
              <a:t>tcount</a:t>
            </a:r>
            <a:r>
              <a:rPr lang="en-US" altLang="zh-CN" sz="2000" dirty="0">
                <a:latin typeface="Times New Roman" panose="02020603050405020304" pitchFamily="18" charset="0"/>
              </a:rPr>
              <a:t>, float </a:t>
            </a:r>
            <a:r>
              <a:rPr lang="en-US" altLang="zh-CN" sz="2000" dirty="0" err="1">
                <a:latin typeface="Times New Roman" panose="02020603050405020304" pitchFamily="18" charset="0"/>
              </a:rPr>
              <a:t>tprice</a:t>
            </a:r>
            <a:r>
              <a:rPr lang="en-US" altLang="zh-CN" sz="2000" dirty="0">
                <a:latin typeface="Times New Roman" panose="02020603050405020304" pitchFamily="18" charset="0"/>
              </a:rPr>
              <a:t>, float </a:t>
            </a:r>
            <a:r>
              <a:rPr lang="en-US" altLang="zh-CN" sz="2000" dirty="0" err="1">
                <a:latin typeface="Times New Roman" panose="02020603050405020304" pitchFamily="18" charset="0"/>
              </a:rPr>
              <a:t>tmoney</a:t>
            </a:r>
            <a:r>
              <a:rPr lang="en-US" altLang="zh-CN" sz="2000" dirty="0">
                <a:latin typeface="Times New Roman" panose="02020603050405020304" pitchFamily="18" charset="0"/>
              </a:rPr>
              <a:t>);	//</a:t>
            </a:r>
            <a:r>
              <a:rPr lang="zh-CN" altLang="zh-CN" sz="2000" dirty="0">
                <a:latin typeface="Times New Roman" panose="02020603050405020304" pitchFamily="18" charset="0"/>
              </a:rPr>
              <a:t>根据数据新增商品</a:t>
            </a:r>
          </a:p>
          <a:p>
            <a:pPr indent="304800" algn="just">
              <a:lnSpc>
                <a:spcPct val="150000"/>
              </a:lnSpc>
              <a:spcAft>
                <a:spcPts val="0"/>
              </a:spcAft>
            </a:pPr>
            <a:endParaRPr lang="zh-CN" altLang="zh-CN" sz="1400" kern="100" dirty="0">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1768" name="矩形 1767"/>
          <p:cNvSpPr/>
          <p:nvPr/>
        </p:nvSpPr>
        <p:spPr>
          <a:xfrm>
            <a:off x="3544009" y="310334"/>
            <a:ext cx="2456178"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TRAINING PROCESS</a:t>
            </a:r>
          </a:p>
        </p:txBody>
      </p:sp>
      <p:sp>
        <p:nvSpPr>
          <p:cNvPr id="1769" name="圆角矩形 1768"/>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0"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771" name="矩形 1770"/>
          <p:cNvSpPr/>
          <p:nvPr/>
        </p:nvSpPr>
        <p:spPr>
          <a:xfrm>
            <a:off x="633077" y="125666"/>
            <a:ext cx="1726755"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实训过程</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pic>
        <p:nvPicPr>
          <p:cNvPr id="8" name="Picture 2" descr="5140205591639634835126">
            <a:extLst>
              <a:ext uri="{FF2B5EF4-FFF2-40B4-BE49-F238E27FC236}">
                <a16:creationId xmlns:a16="http://schemas.microsoft.com/office/drawing/2014/main" id="{55EB924C-FCCE-4D3A-A465-BAAE732D4F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298" y="762679"/>
            <a:ext cx="3987800" cy="556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矩形 8">
            <a:extLst>
              <a:ext uri="{FF2B5EF4-FFF2-40B4-BE49-F238E27FC236}">
                <a16:creationId xmlns:a16="http://schemas.microsoft.com/office/drawing/2014/main" id="{05E358AA-B6A8-4AC9-BAC6-21CE047AE3F7}"/>
              </a:ext>
            </a:extLst>
          </p:cNvPr>
          <p:cNvSpPr/>
          <p:nvPr/>
        </p:nvSpPr>
        <p:spPr>
          <a:xfrm>
            <a:off x="1058916" y="6248571"/>
            <a:ext cx="3005952" cy="412934"/>
          </a:xfrm>
          <a:prstGeom prst="rect">
            <a:avLst/>
          </a:prstGeom>
        </p:spPr>
        <p:txBody>
          <a:bodyPr wrap="none">
            <a:spAutoFit/>
          </a:bodyPr>
          <a:lstStyle/>
          <a:p>
            <a:pPr algn="ctr">
              <a:lnSpc>
                <a:spcPts val="2500"/>
              </a:lnSpc>
              <a:spcAft>
                <a:spcPts val="0"/>
              </a:spcAft>
            </a:pPr>
            <a:r>
              <a:rPr lang="en-US" altLang="zh-CN" sz="2400" kern="100" dirty="0">
                <a:solidFill>
                  <a:srgbClr val="000000"/>
                </a:solidFill>
                <a:latin typeface="Times New Roman" panose="02020603050405020304" pitchFamily="18" charset="0"/>
              </a:rPr>
              <a:t>appendGoods()</a:t>
            </a:r>
            <a:r>
              <a:rPr lang="zh-CN" altLang="zh-CN" sz="2400" kern="100" dirty="0">
                <a:solidFill>
                  <a:srgbClr val="000000"/>
                </a:solidFill>
                <a:latin typeface="Times New Roman" panose="02020603050405020304" pitchFamily="18" charset="0"/>
              </a:rPr>
              <a:t>流程图</a:t>
            </a:r>
            <a:endParaRPr lang="zh-CN" altLang="zh-CN" sz="2400" kern="100" dirty="0">
              <a:latin typeface="Times New Roman" panose="02020603050405020304" pitchFamily="18" charset="0"/>
            </a:endParaRPr>
          </a:p>
        </p:txBody>
      </p:sp>
      <p:sp>
        <p:nvSpPr>
          <p:cNvPr id="2" name="矩形 1">
            <a:extLst>
              <a:ext uri="{FF2B5EF4-FFF2-40B4-BE49-F238E27FC236}">
                <a16:creationId xmlns:a16="http://schemas.microsoft.com/office/drawing/2014/main" id="{7EE0626A-B617-4DC7-92E3-67A175A0F88A}"/>
              </a:ext>
            </a:extLst>
          </p:cNvPr>
          <p:cNvSpPr/>
          <p:nvPr/>
        </p:nvSpPr>
        <p:spPr>
          <a:xfrm>
            <a:off x="5291349" y="1092518"/>
            <a:ext cx="6832155" cy="5455148"/>
          </a:xfrm>
          <a:prstGeom prst="rect">
            <a:avLst/>
          </a:prstGeom>
        </p:spPr>
        <p:txBody>
          <a:bodyPr wrap="square">
            <a:spAutoFit/>
          </a:bodyPr>
          <a:lstStyle/>
          <a:p>
            <a:pPr algn="just">
              <a:lnSpc>
                <a:spcPct val="150000"/>
              </a:lnSpc>
              <a:spcAft>
                <a:spcPts val="0"/>
              </a:spcAft>
            </a:pPr>
            <a:r>
              <a:rPr lang="en-US" altLang="zh-CN" sz="2000" kern="100" dirty="0">
                <a:latin typeface="Times New Roman" panose="02020603050405020304" pitchFamily="18" charset="0"/>
              </a:rPr>
              <a:t>void </a:t>
            </a:r>
            <a:r>
              <a:rPr lang="en-US" altLang="zh-CN" sz="2000" kern="100" dirty="0" err="1">
                <a:latin typeface="Times New Roman" panose="02020603050405020304" pitchFamily="18" charset="0"/>
              </a:rPr>
              <a:t>inputAppend</a:t>
            </a:r>
            <a:r>
              <a:rPr lang="en-US" altLang="zh-CN" sz="2000" kern="100" dirty="0">
                <a:latin typeface="Times New Roman" panose="02020603050405020304" pitchFamily="18" charset="0"/>
              </a:rPr>
              <a:t>();	//</a:t>
            </a:r>
            <a:r>
              <a:rPr lang="zh-CN" altLang="zh-CN" sz="2000" kern="100" dirty="0">
                <a:latin typeface="Times New Roman" panose="02020603050405020304" pitchFamily="18" charset="0"/>
              </a:rPr>
              <a:t>根据输入新增商品</a:t>
            </a:r>
            <a:r>
              <a:rPr lang="en-US" altLang="zh-CN" sz="2000" kern="100" dirty="0">
                <a:latin typeface="Times New Roman" panose="02020603050405020304" pitchFamily="18" charset="0"/>
              </a:rPr>
              <a:t> </a:t>
            </a:r>
            <a:endParaRPr lang="zh-CN" altLang="zh-CN" sz="2000" kern="100" dirty="0">
              <a:latin typeface="Times New Roman" panose="02020603050405020304" pitchFamily="18" charset="0"/>
            </a:endParaRPr>
          </a:p>
          <a:p>
            <a:pPr algn="just">
              <a:lnSpc>
                <a:spcPct val="150000"/>
              </a:lnSpc>
              <a:spcAft>
                <a:spcPts val="0"/>
              </a:spcAft>
            </a:pPr>
            <a:r>
              <a:rPr lang="en-US" altLang="zh-CN" sz="2000" kern="100" dirty="0">
                <a:latin typeface="Times New Roman" panose="02020603050405020304" pitchFamily="18" charset="0"/>
              </a:rPr>
              <a:t>void </a:t>
            </a:r>
            <a:r>
              <a:rPr lang="en-US" altLang="zh-CN" sz="2000" kern="100" dirty="0" err="1">
                <a:latin typeface="Times New Roman" panose="02020603050405020304" pitchFamily="18" charset="0"/>
              </a:rPr>
              <a:t>deleteGoods</a:t>
            </a:r>
            <a:r>
              <a:rPr lang="en-US" altLang="zh-CN" sz="2000" kern="100" dirty="0">
                <a:latin typeface="Times New Roman" panose="02020603050405020304" pitchFamily="18" charset="0"/>
              </a:rPr>
              <a:t>();	//</a:t>
            </a:r>
            <a:r>
              <a:rPr lang="zh-CN" altLang="zh-CN" sz="2000" kern="100" dirty="0">
                <a:latin typeface="Times New Roman" panose="02020603050405020304" pitchFamily="18" charset="0"/>
              </a:rPr>
              <a:t>删除商品</a:t>
            </a:r>
            <a:endParaRPr lang="en-US" altLang="zh-CN" sz="2000" kern="100" dirty="0">
              <a:latin typeface="Times New Roman" panose="02020603050405020304" pitchFamily="18" charset="0"/>
            </a:endParaRPr>
          </a:p>
          <a:p>
            <a:pPr>
              <a:lnSpc>
                <a:spcPct val="150000"/>
              </a:lnSpc>
            </a:pPr>
            <a:r>
              <a:rPr lang="en-US" altLang="zh-CN" sz="2000" dirty="0">
                <a:latin typeface="Times New Roman" panose="02020603050405020304" pitchFamily="18" charset="0"/>
              </a:rPr>
              <a:t>void </a:t>
            </a:r>
            <a:r>
              <a:rPr lang="en-US" altLang="zh-CN" sz="2000" dirty="0" err="1">
                <a:latin typeface="Times New Roman" panose="02020603050405020304" pitchFamily="18" charset="0"/>
              </a:rPr>
              <a:t>rewriteGoods</a:t>
            </a:r>
            <a:r>
              <a:rPr lang="en-US" altLang="zh-CN" sz="2000" dirty="0">
                <a:latin typeface="Times New Roman" panose="02020603050405020304" pitchFamily="18" charset="0"/>
              </a:rPr>
              <a:t>();	//</a:t>
            </a:r>
            <a:r>
              <a:rPr lang="zh-CN" altLang="zh-CN" sz="2000" dirty="0">
                <a:latin typeface="Times New Roman" panose="02020603050405020304" pitchFamily="18" charset="0"/>
              </a:rPr>
              <a:t>修改商品信息</a:t>
            </a:r>
            <a:r>
              <a:rPr lang="en-US" altLang="zh-CN" sz="2000" dirty="0">
                <a:latin typeface="Times New Roman" panose="02020603050405020304" pitchFamily="18" charset="0"/>
              </a:rPr>
              <a:t> </a:t>
            </a:r>
            <a:endParaRPr lang="zh-CN" altLang="zh-CN" sz="2000" dirty="0">
              <a:latin typeface="Times New Roman" panose="02020603050405020304" pitchFamily="18" charset="0"/>
            </a:endParaRPr>
          </a:p>
          <a:p>
            <a:pPr>
              <a:lnSpc>
                <a:spcPct val="150000"/>
              </a:lnSpc>
            </a:pPr>
            <a:r>
              <a:rPr lang="en-US" altLang="zh-CN" sz="2000" dirty="0">
                <a:latin typeface="Times New Roman" panose="02020603050405020304" pitchFamily="18" charset="0"/>
              </a:rPr>
              <a:t>void </a:t>
            </a:r>
            <a:r>
              <a:rPr lang="en-US" altLang="zh-CN" sz="2000" dirty="0" err="1">
                <a:latin typeface="Times New Roman" panose="02020603050405020304" pitchFamily="18" charset="0"/>
              </a:rPr>
              <a:t>displayGoods</a:t>
            </a:r>
            <a:r>
              <a:rPr lang="en-US" altLang="zh-CN" sz="2000" dirty="0">
                <a:latin typeface="Times New Roman" panose="02020603050405020304" pitchFamily="18" charset="0"/>
              </a:rPr>
              <a:t>();	//</a:t>
            </a:r>
            <a:r>
              <a:rPr lang="zh-CN" altLang="zh-CN" sz="2000" dirty="0">
                <a:latin typeface="Times New Roman" panose="02020603050405020304" pitchFamily="18" charset="0"/>
              </a:rPr>
              <a:t>显示商品信息</a:t>
            </a:r>
            <a:r>
              <a:rPr lang="en-US" altLang="zh-CN" sz="2000" dirty="0">
                <a:latin typeface="Times New Roman" panose="02020603050405020304" pitchFamily="18" charset="0"/>
              </a:rPr>
              <a:t> </a:t>
            </a:r>
            <a:endParaRPr lang="zh-CN" altLang="zh-CN" sz="2000" dirty="0">
              <a:latin typeface="Times New Roman" panose="02020603050405020304" pitchFamily="18" charset="0"/>
            </a:endParaRPr>
          </a:p>
          <a:p>
            <a:pPr>
              <a:lnSpc>
                <a:spcPct val="150000"/>
              </a:lnSpc>
            </a:pPr>
            <a:r>
              <a:rPr lang="en-US" altLang="zh-CN" sz="2000" dirty="0">
                <a:latin typeface="Times New Roman" panose="02020603050405020304" pitchFamily="18" charset="0"/>
              </a:rPr>
              <a:t>void </a:t>
            </a:r>
            <a:r>
              <a:rPr lang="en-US" altLang="zh-CN" sz="2000" dirty="0" err="1">
                <a:latin typeface="Times New Roman" panose="02020603050405020304" pitchFamily="18" charset="0"/>
              </a:rPr>
              <a:t>lookGoods</a:t>
            </a:r>
            <a:r>
              <a:rPr lang="en-US" altLang="zh-CN" sz="2000" dirty="0">
                <a:latin typeface="Times New Roman" panose="02020603050405020304" pitchFamily="18" charset="0"/>
              </a:rPr>
              <a:t>();	//</a:t>
            </a:r>
            <a:r>
              <a:rPr lang="zh-CN" altLang="zh-CN" sz="2000" dirty="0">
                <a:latin typeface="Times New Roman" panose="02020603050405020304" pitchFamily="18" charset="0"/>
              </a:rPr>
              <a:t>查看商品信息</a:t>
            </a:r>
            <a:r>
              <a:rPr lang="en-US" altLang="zh-CN" sz="2000" dirty="0">
                <a:latin typeface="Times New Roman" panose="02020603050405020304" pitchFamily="18" charset="0"/>
              </a:rPr>
              <a:t> </a:t>
            </a:r>
            <a:endParaRPr lang="zh-CN" altLang="zh-CN" sz="2000" dirty="0">
              <a:latin typeface="Times New Roman" panose="02020603050405020304" pitchFamily="18" charset="0"/>
            </a:endParaRPr>
          </a:p>
          <a:p>
            <a:pPr>
              <a:lnSpc>
                <a:spcPct val="150000"/>
              </a:lnSpc>
            </a:pPr>
            <a:r>
              <a:rPr lang="en-US" altLang="zh-CN" sz="2000" dirty="0">
                <a:latin typeface="Times New Roman" panose="02020603050405020304" pitchFamily="18" charset="0"/>
              </a:rPr>
              <a:t>void </a:t>
            </a:r>
            <a:r>
              <a:rPr lang="en-US" altLang="zh-CN" sz="2000" dirty="0" err="1">
                <a:latin typeface="Times New Roman" panose="02020603050405020304" pitchFamily="18" charset="0"/>
              </a:rPr>
              <a:t>shopGoods</a:t>
            </a:r>
            <a:r>
              <a:rPr lang="en-US" altLang="zh-CN" sz="2000" dirty="0">
                <a:latin typeface="Times New Roman" panose="02020603050405020304" pitchFamily="18" charset="0"/>
              </a:rPr>
              <a:t>();	//</a:t>
            </a:r>
            <a:r>
              <a:rPr lang="zh-CN" altLang="zh-CN" sz="2000" dirty="0">
                <a:latin typeface="Times New Roman" panose="02020603050405020304" pitchFamily="18" charset="0"/>
              </a:rPr>
              <a:t>购物</a:t>
            </a:r>
            <a:r>
              <a:rPr lang="en-US" altLang="zh-CN" sz="2000" dirty="0">
                <a:latin typeface="Times New Roman" panose="02020603050405020304" pitchFamily="18" charset="0"/>
              </a:rPr>
              <a:t> </a:t>
            </a:r>
            <a:endParaRPr lang="zh-CN" altLang="zh-CN" sz="2000" dirty="0">
              <a:latin typeface="Times New Roman" panose="02020603050405020304" pitchFamily="18" charset="0"/>
            </a:endParaRPr>
          </a:p>
          <a:p>
            <a:pPr>
              <a:lnSpc>
                <a:spcPct val="150000"/>
              </a:lnSpc>
            </a:pPr>
            <a:r>
              <a:rPr lang="en-US" altLang="zh-CN" sz="2000" dirty="0">
                <a:latin typeface="Times New Roman" panose="02020603050405020304" pitchFamily="18" charset="0"/>
              </a:rPr>
              <a:t>void </a:t>
            </a:r>
            <a:r>
              <a:rPr lang="en-US" altLang="zh-CN" sz="2000" dirty="0" err="1">
                <a:latin typeface="Times New Roman" panose="02020603050405020304" pitchFamily="18" charset="0"/>
              </a:rPr>
              <a:t>cancelGoods</a:t>
            </a:r>
            <a:r>
              <a:rPr lang="en-US" altLang="zh-CN" sz="2000" dirty="0">
                <a:latin typeface="Times New Roman" panose="02020603050405020304" pitchFamily="18" charset="0"/>
              </a:rPr>
              <a:t>();	//</a:t>
            </a:r>
            <a:r>
              <a:rPr lang="zh-CN" altLang="zh-CN" sz="2000" dirty="0">
                <a:latin typeface="Times New Roman" panose="02020603050405020304" pitchFamily="18" charset="0"/>
              </a:rPr>
              <a:t>退货</a:t>
            </a:r>
            <a:r>
              <a:rPr lang="en-US" altLang="zh-CN" sz="2000" dirty="0">
                <a:latin typeface="Times New Roman" panose="02020603050405020304" pitchFamily="18" charset="0"/>
              </a:rPr>
              <a:t> </a:t>
            </a:r>
            <a:endParaRPr lang="zh-CN" altLang="zh-CN" sz="2000" dirty="0">
              <a:latin typeface="Times New Roman" panose="02020603050405020304" pitchFamily="18" charset="0"/>
            </a:endParaRPr>
          </a:p>
          <a:p>
            <a:pPr>
              <a:lnSpc>
                <a:spcPct val="150000"/>
              </a:lnSpc>
            </a:pPr>
            <a:r>
              <a:rPr lang="en-US" altLang="zh-CN" sz="2000" dirty="0">
                <a:latin typeface="Times New Roman" panose="02020603050405020304" pitchFamily="18" charset="0"/>
              </a:rPr>
              <a:t>void menu(int shift);	//</a:t>
            </a:r>
            <a:r>
              <a:rPr lang="zh-CN" altLang="zh-CN" sz="2000" dirty="0">
                <a:latin typeface="Times New Roman" panose="02020603050405020304" pitchFamily="18" charset="0"/>
              </a:rPr>
              <a:t>菜单，根据</a:t>
            </a:r>
            <a:r>
              <a:rPr lang="en-US" altLang="zh-CN" sz="2000" dirty="0">
                <a:latin typeface="Times New Roman" panose="02020603050405020304" pitchFamily="18" charset="0"/>
              </a:rPr>
              <a:t>shift</a:t>
            </a:r>
            <a:r>
              <a:rPr lang="zh-CN" altLang="zh-CN" sz="2000" dirty="0">
                <a:latin typeface="Times New Roman" panose="02020603050405020304" pitchFamily="18" charset="0"/>
              </a:rPr>
              <a:t>显示不同界面</a:t>
            </a:r>
            <a:r>
              <a:rPr lang="en-US" altLang="zh-CN" sz="2000" dirty="0">
                <a:latin typeface="Times New Roman" panose="02020603050405020304" pitchFamily="18" charset="0"/>
              </a:rPr>
              <a:t> </a:t>
            </a:r>
            <a:endParaRPr lang="zh-CN" altLang="zh-CN" sz="2000" dirty="0">
              <a:latin typeface="Times New Roman" panose="02020603050405020304" pitchFamily="18" charset="0"/>
            </a:endParaRPr>
          </a:p>
          <a:p>
            <a:pPr>
              <a:lnSpc>
                <a:spcPct val="150000"/>
              </a:lnSpc>
            </a:pPr>
            <a:r>
              <a:rPr lang="en-US" altLang="zh-CN" sz="2000" dirty="0">
                <a:latin typeface="Times New Roman" panose="02020603050405020304" pitchFamily="18" charset="0"/>
              </a:rPr>
              <a:t>void choose();		//</a:t>
            </a:r>
            <a:r>
              <a:rPr lang="zh-CN" altLang="zh-CN" sz="2000" dirty="0">
                <a:latin typeface="Times New Roman" panose="02020603050405020304" pitchFamily="18" charset="0"/>
              </a:rPr>
              <a:t>选择操作</a:t>
            </a:r>
          </a:p>
          <a:p>
            <a:pPr>
              <a:lnSpc>
                <a:spcPct val="150000"/>
              </a:lnSpc>
            </a:pPr>
            <a:r>
              <a:rPr lang="en-US" altLang="zh-CN" sz="2000" dirty="0">
                <a:latin typeface="Times New Roman" panose="02020603050405020304" pitchFamily="18" charset="0"/>
              </a:rPr>
              <a:t>void </a:t>
            </a:r>
            <a:r>
              <a:rPr lang="en-US" altLang="zh-CN" sz="2000" dirty="0" err="1">
                <a:latin typeface="Times New Roman" panose="02020603050405020304" pitchFamily="18" charset="0"/>
              </a:rPr>
              <a:t>readCreat</a:t>
            </a:r>
            <a:r>
              <a:rPr lang="en-US" altLang="zh-CN" sz="2000" dirty="0">
                <a:latin typeface="Times New Roman" panose="02020603050405020304" pitchFamily="18" charset="0"/>
              </a:rPr>
              <a:t>();		//</a:t>
            </a:r>
            <a:r>
              <a:rPr lang="zh-CN" altLang="zh-CN" sz="2000" dirty="0">
                <a:latin typeface="Times New Roman" panose="02020603050405020304" pitchFamily="18" charset="0"/>
              </a:rPr>
              <a:t>读取文件</a:t>
            </a:r>
          </a:p>
          <a:p>
            <a:pPr>
              <a:lnSpc>
                <a:spcPct val="150000"/>
              </a:lnSpc>
            </a:pPr>
            <a:r>
              <a:rPr lang="en-US" altLang="zh-CN" sz="2000" dirty="0">
                <a:latin typeface="Times New Roman" panose="02020603050405020304" pitchFamily="18" charset="0"/>
              </a:rPr>
              <a:t>void </a:t>
            </a:r>
            <a:r>
              <a:rPr lang="en-US" altLang="zh-CN" sz="2000" dirty="0" err="1">
                <a:latin typeface="Times New Roman" panose="02020603050405020304" pitchFamily="18" charset="0"/>
              </a:rPr>
              <a:t>saveGoods</a:t>
            </a:r>
            <a:r>
              <a:rPr lang="en-US" altLang="zh-CN" sz="2000" dirty="0">
                <a:latin typeface="Times New Roman" panose="02020603050405020304" pitchFamily="18" charset="0"/>
              </a:rPr>
              <a:t>();	//</a:t>
            </a:r>
            <a:r>
              <a:rPr lang="zh-CN" altLang="zh-CN" sz="2000" dirty="0">
                <a:latin typeface="Times New Roman" panose="02020603050405020304" pitchFamily="18" charset="0"/>
              </a:rPr>
              <a:t>保存信息</a:t>
            </a:r>
          </a:p>
          <a:p>
            <a:pPr indent="304800" algn="just">
              <a:lnSpc>
                <a:spcPct val="150000"/>
              </a:lnSpc>
              <a:spcAft>
                <a:spcPts val="0"/>
              </a:spcAft>
            </a:pPr>
            <a:endParaRPr lang="zh-CN" altLang="zh-CN" sz="1400" kern="100" dirty="0">
              <a:latin typeface="Times New Roman" panose="02020603050405020304" pitchFamily="18" charset="0"/>
            </a:endParaRPr>
          </a:p>
        </p:txBody>
      </p:sp>
    </p:spTree>
    <p:extLst>
      <p:ext uri="{BB962C8B-B14F-4D97-AF65-F5344CB8AC3E}">
        <p14:creationId xmlns:p14="http://schemas.microsoft.com/office/powerpoint/2010/main" val="3272502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1768" name="矩形 1767"/>
          <p:cNvSpPr/>
          <p:nvPr/>
        </p:nvSpPr>
        <p:spPr>
          <a:xfrm>
            <a:off x="3544009" y="310334"/>
            <a:ext cx="2456178"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TRAINING PROCESS</a:t>
            </a:r>
          </a:p>
        </p:txBody>
      </p:sp>
      <p:sp>
        <p:nvSpPr>
          <p:cNvPr id="1769" name="圆角矩形 1768"/>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0"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771" name="矩形 1770"/>
          <p:cNvSpPr/>
          <p:nvPr/>
        </p:nvSpPr>
        <p:spPr>
          <a:xfrm>
            <a:off x="633077" y="125666"/>
            <a:ext cx="1726755"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实训过程</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pic>
        <p:nvPicPr>
          <p:cNvPr id="2050" name="Picture 2" descr="未命名文件">
            <a:extLst>
              <a:ext uri="{FF2B5EF4-FFF2-40B4-BE49-F238E27FC236}">
                <a16:creationId xmlns:a16="http://schemas.microsoft.com/office/drawing/2014/main" id="{2914DAA0-87DA-44C9-80EE-61A7555DFF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3672" y="601662"/>
            <a:ext cx="8193030" cy="565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矩形 4">
            <a:extLst>
              <a:ext uri="{FF2B5EF4-FFF2-40B4-BE49-F238E27FC236}">
                <a16:creationId xmlns:a16="http://schemas.microsoft.com/office/drawing/2014/main" id="{B3BB594F-E8DE-40A1-A6F5-F0C2484C486C}"/>
              </a:ext>
            </a:extLst>
          </p:cNvPr>
          <p:cNvSpPr/>
          <p:nvPr/>
        </p:nvSpPr>
        <p:spPr>
          <a:xfrm>
            <a:off x="4486131" y="6341199"/>
            <a:ext cx="2850460" cy="412934"/>
          </a:xfrm>
          <a:prstGeom prst="rect">
            <a:avLst/>
          </a:prstGeom>
        </p:spPr>
        <p:txBody>
          <a:bodyPr wrap="none">
            <a:spAutoFit/>
          </a:bodyPr>
          <a:lstStyle/>
          <a:p>
            <a:pPr algn="ctr">
              <a:lnSpc>
                <a:spcPts val="2500"/>
              </a:lnSpc>
              <a:spcAft>
                <a:spcPts val="0"/>
              </a:spcAft>
            </a:pPr>
            <a:r>
              <a:rPr lang="en-US" altLang="zh-CN" sz="2400" kern="100" dirty="0">
                <a:solidFill>
                  <a:srgbClr val="000000"/>
                </a:solidFill>
                <a:latin typeface="Times New Roman" panose="02020603050405020304" pitchFamily="18" charset="0"/>
              </a:rPr>
              <a:t>deleteGoods()</a:t>
            </a:r>
            <a:r>
              <a:rPr lang="zh-CN" altLang="zh-CN" sz="2400" kern="100" dirty="0">
                <a:solidFill>
                  <a:srgbClr val="000000"/>
                </a:solidFill>
                <a:latin typeface="Times New Roman" panose="02020603050405020304" pitchFamily="18" charset="0"/>
              </a:rPr>
              <a:t>流程图</a:t>
            </a:r>
            <a:endParaRPr lang="zh-CN" altLang="zh-CN" sz="2400" kern="100" dirty="0">
              <a:latin typeface="Times New Roman" panose="02020603050405020304" pitchFamily="18" charset="0"/>
            </a:endParaRPr>
          </a:p>
        </p:txBody>
      </p:sp>
    </p:spTree>
    <p:extLst>
      <p:ext uri="{BB962C8B-B14F-4D97-AF65-F5344CB8AC3E}">
        <p14:creationId xmlns:p14="http://schemas.microsoft.com/office/powerpoint/2010/main" val="3778022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3" name="矩形 2"/>
          <p:cNvSpPr/>
          <p:nvPr/>
        </p:nvSpPr>
        <p:spPr>
          <a:xfrm>
            <a:off x="1669145" y="1227919"/>
            <a:ext cx="8998856" cy="4476196"/>
          </a:xfrm>
          <a:prstGeom prst="rect">
            <a:avLst/>
          </a:prstGeom>
          <a:solidFill>
            <a:srgbClr val="157E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文本框 199"/>
          <p:cNvSpPr txBox="1"/>
          <p:nvPr/>
        </p:nvSpPr>
        <p:spPr>
          <a:xfrm>
            <a:off x="3044076" y="2897484"/>
            <a:ext cx="2421883" cy="646331"/>
          </a:xfrm>
          <a:prstGeom prst="rect">
            <a:avLst/>
          </a:prstGeom>
          <a:noFill/>
        </p:spPr>
        <p:txBody>
          <a:bodyPr wrap="square" rtlCol="0">
            <a:spAutoFit/>
          </a:bodyPr>
          <a:lstStyle/>
          <a:p>
            <a:r>
              <a:rPr lang="zh-CN" altLang="en-US" sz="3600" b="1" dirty="0">
                <a:solidFill>
                  <a:schemeClr val="bg1"/>
                </a:solidFill>
                <a:latin typeface="方正清刻本悦宋简体" panose="02000000000000000000" pitchFamily="2" charset="-122"/>
                <a:ea typeface="方正清刻本悦宋简体" panose="02000000000000000000" pitchFamily="2" charset="-122"/>
              </a:rPr>
              <a:t>实训结果</a:t>
            </a:r>
          </a:p>
        </p:txBody>
      </p:sp>
      <p:grpSp>
        <p:nvGrpSpPr>
          <p:cNvPr id="201" name="组合 200"/>
          <p:cNvGrpSpPr/>
          <p:nvPr/>
        </p:nvGrpSpPr>
        <p:grpSpPr>
          <a:xfrm>
            <a:off x="7228116" y="2324903"/>
            <a:ext cx="3081236" cy="3107841"/>
            <a:chOff x="-8677773" y="-3051174"/>
            <a:chExt cx="6986830" cy="7046911"/>
          </a:xfrm>
          <a:solidFill>
            <a:schemeClr val="bg1"/>
          </a:solidFill>
        </p:grpSpPr>
        <p:sp>
          <p:nvSpPr>
            <p:cNvPr id="202" name="Rectangle 42"/>
            <p:cNvSpPr>
              <a:spLocks noChangeArrowheads="1"/>
            </p:cNvSpPr>
            <p:nvPr/>
          </p:nvSpPr>
          <p:spPr bwMode="auto">
            <a:xfrm>
              <a:off x="-8677773"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3" name="Rectangle 43"/>
            <p:cNvSpPr>
              <a:spLocks noChangeArrowheads="1"/>
            </p:cNvSpPr>
            <p:nvPr/>
          </p:nvSpPr>
          <p:spPr bwMode="auto">
            <a:xfrm>
              <a:off x="-8592044"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4" name="Rectangle 44"/>
            <p:cNvSpPr>
              <a:spLocks noChangeArrowheads="1"/>
            </p:cNvSpPr>
            <p:nvPr/>
          </p:nvSpPr>
          <p:spPr bwMode="auto">
            <a:xfrm>
              <a:off x="-8417414"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5" name="Rectangle 45"/>
            <p:cNvSpPr>
              <a:spLocks noChangeArrowheads="1"/>
            </p:cNvSpPr>
            <p:nvPr/>
          </p:nvSpPr>
          <p:spPr bwMode="auto">
            <a:xfrm>
              <a:off x="-8331685"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6" name="Rectangle 46"/>
            <p:cNvSpPr>
              <a:spLocks noChangeArrowheads="1"/>
            </p:cNvSpPr>
            <p:nvPr/>
          </p:nvSpPr>
          <p:spPr bwMode="auto">
            <a:xfrm>
              <a:off x="-8506317"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7" name="Rectangle 47"/>
            <p:cNvSpPr>
              <a:spLocks noChangeArrowheads="1"/>
            </p:cNvSpPr>
            <p:nvPr/>
          </p:nvSpPr>
          <p:spPr bwMode="auto">
            <a:xfrm>
              <a:off x="-8331685"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8" name="Rectangle 48"/>
            <p:cNvSpPr>
              <a:spLocks noChangeArrowheads="1"/>
            </p:cNvSpPr>
            <p:nvPr/>
          </p:nvSpPr>
          <p:spPr bwMode="auto">
            <a:xfrm>
              <a:off x="-8677773"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9" name="Rectangle 49"/>
            <p:cNvSpPr>
              <a:spLocks noChangeArrowheads="1"/>
            </p:cNvSpPr>
            <p:nvPr/>
          </p:nvSpPr>
          <p:spPr bwMode="auto">
            <a:xfrm>
              <a:off x="-8506317"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0" name="Rectangle 50"/>
            <p:cNvSpPr>
              <a:spLocks noChangeArrowheads="1"/>
            </p:cNvSpPr>
            <p:nvPr/>
          </p:nvSpPr>
          <p:spPr bwMode="auto">
            <a:xfrm>
              <a:off x="-8245958"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1" name="Rectangle 51"/>
            <p:cNvSpPr>
              <a:spLocks noChangeArrowheads="1"/>
            </p:cNvSpPr>
            <p:nvPr/>
          </p:nvSpPr>
          <p:spPr bwMode="auto">
            <a:xfrm>
              <a:off x="-8677773"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2" name="Rectangle 52"/>
            <p:cNvSpPr>
              <a:spLocks noChangeArrowheads="1"/>
            </p:cNvSpPr>
            <p:nvPr/>
          </p:nvSpPr>
          <p:spPr bwMode="auto">
            <a:xfrm>
              <a:off x="-8592044"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3" name="Rectangle 53"/>
            <p:cNvSpPr>
              <a:spLocks noChangeArrowheads="1"/>
            </p:cNvSpPr>
            <p:nvPr/>
          </p:nvSpPr>
          <p:spPr bwMode="auto">
            <a:xfrm>
              <a:off x="-8417414"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4" name="Rectangle 54"/>
            <p:cNvSpPr>
              <a:spLocks noChangeArrowheads="1"/>
            </p:cNvSpPr>
            <p:nvPr/>
          </p:nvSpPr>
          <p:spPr bwMode="auto">
            <a:xfrm>
              <a:off x="-8245958"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5" name="Rectangle 55"/>
            <p:cNvSpPr>
              <a:spLocks noChangeArrowheads="1"/>
            </p:cNvSpPr>
            <p:nvPr/>
          </p:nvSpPr>
          <p:spPr bwMode="auto">
            <a:xfrm>
              <a:off x="-8592044"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6" name="Rectangle 56"/>
            <p:cNvSpPr>
              <a:spLocks noChangeArrowheads="1"/>
            </p:cNvSpPr>
            <p:nvPr/>
          </p:nvSpPr>
          <p:spPr bwMode="auto">
            <a:xfrm>
              <a:off x="-8506317"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7" name="Rectangle 57"/>
            <p:cNvSpPr>
              <a:spLocks noChangeArrowheads="1"/>
            </p:cNvSpPr>
            <p:nvPr/>
          </p:nvSpPr>
          <p:spPr bwMode="auto">
            <a:xfrm>
              <a:off x="-8245958"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8" name="Rectangle 58"/>
            <p:cNvSpPr>
              <a:spLocks noChangeArrowheads="1"/>
            </p:cNvSpPr>
            <p:nvPr/>
          </p:nvSpPr>
          <p:spPr bwMode="auto">
            <a:xfrm>
              <a:off x="-8677773"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19" name="Rectangle 59"/>
            <p:cNvSpPr>
              <a:spLocks noChangeArrowheads="1"/>
            </p:cNvSpPr>
            <p:nvPr/>
          </p:nvSpPr>
          <p:spPr bwMode="auto">
            <a:xfrm>
              <a:off x="-8506317"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0" name="Rectangle 60"/>
            <p:cNvSpPr>
              <a:spLocks noChangeArrowheads="1"/>
            </p:cNvSpPr>
            <p:nvPr/>
          </p:nvSpPr>
          <p:spPr bwMode="auto">
            <a:xfrm>
              <a:off x="-8677773"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1" name="Rectangle 61"/>
            <p:cNvSpPr>
              <a:spLocks noChangeArrowheads="1"/>
            </p:cNvSpPr>
            <p:nvPr/>
          </p:nvSpPr>
          <p:spPr bwMode="auto">
            <a:xfrm>
              <a:off x="-8592044"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2" name="Rectangle 62"/>
            <p:cNvSpPr>
              <a:spLocks noChangeArrowheads="1"/>
            </p:cNvSpPr>
            <p:nvPr/>
          </p:nvSpPr>
          <p:spPr bwMode="auto">
            <a:xfrm>
              <a:off x="-8417414"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3" name="Rectangle 63"/>
            <p:cNvSpPr>
              <a:spLocks noChangeArrowheads="1"/>
            </p:cNvSpPr>
            <p:nvPr/>
          </p:nvSpPr>
          <p:spPr bwMode="auto">
            <a:xfrm>
              <a:off x="-8331685"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4" name="Rectangle 64"/>
            <p:cNvSpPr>
              <a:spLocks noChangeArrowheads="1"/>
            </p:cNvSpPr>
            <p:nvPr/>
          </p:nvSpPr>
          <p:spPr bwMode="auto">
            <a:xfrm>
              <a:off x="-8677773"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5" name="Rectangle 65"/>
            <p:cNvSpPr>
              <a:spLocks noChangeArrowheads="1"/>
            </p:cNvSpPr>
            <p:nvPr/>
          </p:nvSpPr>
          <p:spPr bwMode="auto">
            <a:xfrm>
              <a:off x="-8506317"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6" name="Rectangle 66"/>
            <p:cNvSpPr>
              <a:spLocks noChangeArrowheads="1"/>
            </p:cNvSpPr>
            <p:nvPr/>
          </p:nvSpPr>
          <p:spPr bwMode="auto">
            <a:xfrm>
              <a:off x="-8245958"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7" name="Rectangle 67"/>
            <p:cNvSpPr>
              <a:spLocks noChangeArrowheads="1"/>
            </p:cNvSpPr>
            <p:nvPr/>
          </p:nvSpPr>
          <p:spPr bwMode="auto">
            <a:xfrm>
              <a:off x="-8592044"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8" name="Rectangle 68"/>
            <p:cNvSpPr>
              <a:spLocks noChangeArrowheads="1"/>
            </p:cNvSpPr>
            <p:nvPr/>
          </p:nvSpPr>
          <p:spPr bwMode="auto">
            <a:xfrm>
              <a:off x="-8417414"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9" name="Rectangle 69"/>
            <p:cNvSpPr>
              <a:spLocks noChangeArrowheads="1"/>
            </p:cNvSpPr>
            <p:nvPr/>
          </p:nvSpPr>
          <p:spPr bwMode="auto">
            <a:xfrm>
              <a:off x="-8592044"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0" name="Rectangle 70"/>
            <p:cNvSpPr>
              <a:spLocks noChangeArrowheads="1"/>
            </p:cNvSpPr>
            <p:nvPr/>
          </p:nvSpPr>
          <p:spPr bwMode="auto">
            <a:xfrm>
              <a:off x="-8245958"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1" name="Rectangle 71"/>
            <p:cNvSpPr>
              <a:spLocks noChangeArrowheads="1"/>
            </p:cNvSpPr>
            <p:nvPr/>
          </p:nvSpPr>
          <p:spPr bwMode="auto">
            <a:xfrm>
              <a:off x="-8677773"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2" name="Rectangle 72"/>
            <p:cNvSpPr>
              <a:spLocks noChangeArrowheads="1"/>
            </p:cNvSpPr>
            <p:nvPr/>
          </p:nvSpPr>
          <p:spPr bwMode="auto">
            <a:xfrm>
              <a:off x="-8506317"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3" name="Rectangle 73"/>
            <p:cNvSpPr>
              <a:spLocks noChangeArrowheads="1"/>
            </p:cNvSpPr>
            <p:nvPr/>
          </p:nvSpPr>
          <p:spPr bwMode="auto">
            <a:xfrm>
              <a:off x="-8417414"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4" name="Rectangle 74"/>
            <p:cNvSpPr>
              <a:spLocks noChangeArrowheads="1"/>
            </p:cNvSpPr>
            <p:nvPr/>
          </p:nvSpPr>
          <p:spPr bwMode="auto">
            <a:xfrm>
              <a:off x="-8245958"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5" name="Rectangle 75"/>
            <p:cNvSpPr>
              <a:spLocks noChangeArrowheads="1"/>
            </p:cNvSpPr>
            <p:nvPr/>
          </p:nvSpPr>
          <p:spPr bwMode="auto">
            <a:xfrm>
              <a:off x="-8677773"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6" name="Rectangle 76"/>
            <p:cNvSpPr>
              <a:spLocks noChangeArrowheads="1"/>
            </p:cNvSpPr>
            <p:nvPr/>
          </p:nvSpPr>
          <p:spPr bwMode="auto">
            <a:xfrm>
              <a:off x="-8592044"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7" name="Rectangle 77"/>
            <p:cNvSpPr>
              <a:spLocks noChangeArrowheads="1"/>
            </p:cNvSpPr>
            <p:nvPr/>
          </p:nvSpPr>
          <p:spPr bwMode="auto">
            <a:xfrm>
              <a:off x="-8677773"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8" name="Rectangle 78"/>
            <p:cNvSpPr>
              <a:spLocks noChangeArrowheads="1"/>
            </p:cNvSpPr>
            <p:nvPr/>
          </p:nvSpPr>
          <p:spPr bwMode="auto">
            <a:xfrm>
              <a:off x="-8506317"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9" name="Rectangle 79"/>
            <p:cNvSpPr>
              <a:spLocks noChangeArrowheads="1"/>
            </p:cNvSpPr>
            <p:nvPr/>
          </p:nvSpPr>
          <p:spPr bwMode="auto">
            <a:xfrm>
              <a:off x="-8331685"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0" name="Rectangle 80"/>
            <p:cNvSpPr>
              <a:spLocks noChangeArrowheads="1"/>
            </p:cNvSpPr>
            <p:nvPr/>
          </p:nvSpPr>
          <p:spPr bwMode="auto">
            <a:xfrm>
              <a:off x="-8245958"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1" name="Rectangle 81"/>
            <p:cNvSpPr>
              <a:spLocks noChangeArrowheads="1"/>
            </p:cNvSpPr>
            <p:nvPr/>
          </p:nvSpPr>
          <p:spPr bwMode="auto">
            <a:xfrm>
              <a:off x="-8592044"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2" name="Rectangle 82"/>
            <p:cNvSpPr>
              <a:spLocks noChangeArrowheads="1"/>
            </p:cNvSpPr>
            <p:nvPr/>
          </p:nvSpPr>
          <p:spPr bwMode="auto">
            <a:xfrm>
              <a:off x="-8331685"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3" name="Rectangle 83"/>
            <p:cNvSpPr>
              <a:spLocks noChangeArrowheads="1"/>
            </p:cNvSpPr>
            <p:nvPr/>
          </p:nvSpPr>
          <p:spPr bwMode="auto">
            <a:xfrm>
              <a:off x="-8592044"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4" name="Rectangle 84"/>
            <p:cNvSpPr>
              <a:spLocks noChangeArrowheads="1"/>
            </p:cNvSpPr>
            <p:nvPr/>
          </p:nvSpPr>
          <p:spPr bwMode="auto">
            <a:xfrm>
              <a:off x="-8417414"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5" name="Rectangle 85"/>
            <p:cNvSpPr>
              <a:spLocks noChangeArrowheads="1"/>
            </p:cNvSpPr>
            <p:nvPr/>
          </p:nvSpPr>
          <p:spPr bwMode="auto">
            <a:xfrm>
              <a:off x="-8417414"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6" name="Rectangle 86"/>
            <p:cNvSpPr>
              <a:spLocks noChangeArrowheads="1"/>
            </p:cNvSpPr>
            <p:nvPr/>
          </p:nvSpPr>
          <p:spPr bwMode="auto">
            <a:xfrm>
              <a:off x="-8245958"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7" name="Rectangle 87"/>
            <p:cNvSpPr>
              <a:spLocks noChangeArrowheads="1"/>
            </p:cNvSpPr>
            <p:nvPr/>
          </p:nvSpPr>
          <p:spPr bwMode="auto">
            <a:xfrm>
              <a:off x="-8677773"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8" name="Rectangle 88"/>
            <p:cNvSpPr>
              <a:spLocks noChangeArrowheads="1"/>
            </p:cNvSpPr>
            <p:nvPr/>
          </p:nvSpPr>
          <p:spPr bwMode="auto">
            <a:xfrm>
              <a:off x="-8592044"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9" name="Rectangle 89"/>
            <p:cNvSpPr>
              <a:spLocks noChangeArrowheads="1"/>
            </p:cNvSpPr>
            <p:nvPr/>
          </p:nvSpPr>
          <p:spPr bwMode="auto">
            <a:xfrm>
              <a:off x="-8417414"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0" name="Rectangle 90"/>
            <p:cNvSpPr>
              <a:spLocks noChangeArrowheads="1"/>
            </p:cNvSpPr>
            <p:nvPr/>
          </p:nvSpPr>
          <p:spPr bwMode="auto">
            <a:xfrm>
              <a:off x="-8245958"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1" name="Rectangle 91"/>
            <p:cNvSpPr>
              <a:spLocks noChangeArrowheads="1"/>
            </p:cNvSpPr>
            <p:nvPr/>
          </p:nvSpPr>
          <p:spPr bwMode="auto">
            <a:xfrm>
              <a:off x="-8677773"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2" name="Rectangle 92"/>
            <p:cNvSpPr>
              <a:spLocks noChangeArrowheads="1"/>
            </p:cNvSpPr>
            <p:nvPr/>
          </p:nvSpPr>
          <p:spPr bwMode="auto">
            <a:xfrm>
              <a:off x="-8506317"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3" name="Rectangle 93"/>
            <p:cNvSpPr>
              <a:spLocks noChangeArrowheads="1"/>
            </p:cNvSpPr>
            <p:nvPr/>
          </p:nvSpPr>
          <p:spPr bwMode="auto">
            <a:xfrm>
              <a:off x="-8245958"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4" name="Rectangle 94"/>
            <p:cNvSpPr>
              <a:spLocks noChangeArrowheads="1"/>
            </p:cNvSpPr>
            <p:nvPr/>
          </p:nvSpPr>
          <p:spPr bwMode="auto">
            <a:xfrm>
              <a:off x="-8677773"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5" name="Rectangle 95"/>
            <p:cNvSpPr>
              <a:spLocks noChangeArrowheads="1"/>
            </p:cNvSpPr>
            <p:nvPr/>
          </p:nvSpPr>
          <p:spPr bwMode="auto">
            <a:xfrm>
              <a:off x="-8506317"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6" name="Rectangle 96"/>
            <p:cNvSpPr>
              <a:spLocks noChangeArrowheads="1"/>
            </p:cNvSpPr>
            <p:nvPr/>
          </p:nvSpPr>
          <p:spPr bwMode="auto">
            <a:xfrm>
              <a:off x="-8331685"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7" name="Rectangle 97"/>
            <p:cNvSpPr>
              <a:spLocks noChangeArrowheads="1"/>
            </p:cNvSpPr>
            <p:nvPr/>
          </p:nvSpPr>
          <p:spPr bwMode="auto">
            <a:xfrm>
              <a:off x="-8592044"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8" name="Rectangle 98"/>
            <p:cNvSpPr>
              <a:spLocks noChangeArrowheads="1"/>
            </p:cNvSpPr>
            <p:nvPr/>
          </p:nvSpPr>
          <p:spPr bwMode="auto">
            <a:xfrm>
              <a:off x="-8417414"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9" name="Rectangle 99"/>
            <p:cNvSpPr>
              <a:spLocks noChangeArrowheads="1"/>
            </p:cNvSpPr>
            <p:nvPr/>
          </p:nvSpPr>
          <p:spPr bwMode="auto">
            <a:xfrm>
              <a:off x="-8245958"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0" name="Rectangle 100"/>
            <p:cNvSpPr>
              <a:spLocks noChangeArrowheads="1"/>
            </p:cNvSpPr>
            <p:nvPr/>
          </p:nvSpPr>
          <p:spPr bwMode="auto">
            <a:xfrm>
              <a:off x="-8506317"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1" name="Rectangle 101"/>
            <p:cNvSpPr>
              <a:spLocks noChangeArrowheads="1"/>
            </p:cNvSpPr>
            <p:nvPr/>
          </p:nvSpPr>
          <p:spPr bwMode="auto">
            <a:xfrm>
              <a:off x="-8153880"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2" name="Rectangle 102"/>
            <p:cNvSpPr>
              <a:spLocks noChangeArrowheads="1"/>
            </p:cNvSpPr>
            <p:nvPr/>
          </p:nvSpPr>
          <p:spPr bwMode="auto">
            <a:xfrm>
              <a:off x="-806815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3" name="Rectangle 103"/>
            <p:cNvSpPr>
              <a:spLocks noChangeArrowheads="1"/>
            </p:cNvSpPr>
            <p:nvPr/>
          </p:nvSpPr>
          <p:spPr bwMode="auto">
            <a:xfrm>
              <a:off x="-789352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4" name="Rectangle 104"/>
            <p:cNvSpPr>
              <a:spLocks noChangeArrowheads="1"/>
            </p:cNvSpPr>
            <p:nvPr/>
          </p:nvSpPr>
          <p:spPr bwMode="auto">
            <a:xfrm>
              <a:off x="-7807792"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5" name="Rectangle 105"/>
            <p:cNvSpPr>
              <a:spLocks noChangeArrowheads="1"/>
            </p:cNvSpPr>
            <p:nvPr/>
          </p:nvSpPr>
          <p:spPr bwMode="auto">
            <a:xfrm>
              <a:off x="-7718889"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6" name="Rectangle 106"/>
            <p:cNvSpPr>
              <a:spLocks noChangeArrowheads="1"/>
            </p:cNvSpPr>
            <p:nvPr/>
          </p:nvSpPr>
          <p:spPr bwMode="auto">
            <a:xfrm>
              <a:off x="-8153880"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7" name="Rectangle 107"/>
            <p:cNvSpPr>
              <a:spLocks noChangeArrowheads="1"/>
            </p:cNvSpPr>
            <p:nvPr/>
          </p:nvSpPr>
          <p:spPr bwMode="auto">
            <a:xfrm>
              <a:off x="-7979248" y="579438"/>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8" name="Rectangle 108"/>
            <p:cNvSpPr>
              <a:spLocks noChangeArrowheads="1"/>
            </p:cNvSpPr>
            <p:nvPr/>
          </p:nvSpPr>
          <p:spPr bwMode="auto">
            <a:xfrm>
              <a:off x="-7807792"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9" name="Rectangle 109"/>
            <p:cNvSpPr>
              <a:spLocks noChangeArrowheads="1"/>
            </p:cNvSpPr>
            <p:nvPr/>
          </p:nvSpPr>
          <p:spPr bwMode="auto">
            <a:xfrm>
              <a:off x="-8153880"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0" name="Rectangle 110"/>
            <p:cNvSpPr>
              <a:spLocks noChangeArrowheads="1"/>
            </p:cNvSpPr>
            <p:nvPr/>
          </p:nvSpPr>
          <p:spPr bwMode="auto">
            <a:xfrm>
              <a:off x="-8068151"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1" name="Rectangle 111"/>
            <p:cNvSpPr>
              <a:spLocks noChangeArrowheads="1"/>
            </p:cNvSpPr>
            <p:nvPr/>
          </p:nvSpPr>
          <p:spPr bwMode="auto">
            <a:xfrm>
              <a:off x="-7718889"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2" name="Rectangle 112"/>
            <p:cNvSpPr>
              <a:spLocks noChangeArrowheads="1"/>
            </p:cNvSpPr>
            <p:nvPr/>
          </p:nvSpPr>
          <p:spPr bwMode="auto">
            <a:xfrm>
              <a:off x="-7893521"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3" name="Rectangle 113"/>
            <p:cNvSpPr>
              <a:spLocks noChangeArrowheads="1"/>
            </p:cNvSpPr>
            <p:nvPr/>
          </p:nvSpPr>
          <p:spPr bwMode="auto">
            <a:xfrm>
              <a:off x="-7807792"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4" name="Rectangle 114"/>
            <p:cNvSpPr>
              <a:spLocks noChangeArrowheads="1"/>
            </p:cNvSpPr>
            <p:nvPr/>
          </p:nvSpPr>
          <p:spPr bwMode="auto">
            <a:xfrm>
              <a:off x="-7718889"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5" name="Rectangle 115"/>
            <p:cNvSpPr>
              <a:spLocks noChangeArrowheads="1"/>
            </p:cNvSpPr>
            <p:nvPr/>
          </p:nvSpPr>
          <p:spPr bwMode="auto">
            <a:xfrm>
              <a:off x="-8068151"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6" name="Rectangle 116"/>
            <p:cNvSpPr>
              <a:spLocks noChangeArrowheads="1"/>
            </p:cNvSpPr>
            <p:nvPr/>
          </p:nvSpPr>
          <p:spPr bwMode="auto">
            <a:xfrm>
              <a:off x="-7979248"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7" name="Rectangle 117"/>
            <p:cNvSpPr>
              <a:spLocks noChangeArrowheads="1"/>
            </p:cNvSpPr>
            <p:nvPr/>
          </p:nvSpPr>
          <p:spPr bwMode="auto">
            <a:xfrm>
              <a:off x="-7718889"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8" name="Rectangle 118"/>
            <p:cNvSpPr>
              <a:spLocks noChangeArrowheads="1"/>
            </p:cNvSpPr>
            <p:nvPr/>
          </p:nvSpPr>
          <p:spPr bwMode="auto">
            <a:xfrm>
              <a:off x="-8153880"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79" name="Rectangle 119"/>
            <p:cNvSpPr>
              <a:spLocks noChangeArrowheads="1"/>
            </p:cNvSpPr>
            <p:nvPr/>
          </p:nvSpPr>
          <p:spPr bwMode="auto">
            <a:xfrm>
              <a:off x="-7979248"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0" name="Rectangle 120"/>
            <p:cNvSpPr>
              <a:spLocks noChangeArrowheads="1"/>
            </p:cNvSpPr>
            <p:nvPr/>
          </p:nvSpPr>
          <p:spPr bwMode="auto">
            <a:xfrm>
              <a:off x="-7893521"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1" name="Rectangle 121"/>
            <p:cNvSpPr>
              <a:spLocks noChangeArrowheads="1"/>
            </p:cNvSpPr>
            <p:nvPr/>
          </p:nvSpPr>
          <p:spPr bwMode="auto">
            <a:xfrm>
              <a:off x="-7807792"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2" name="Rectangle 122"/>
            <p:cNvSpPr>
              <a:spLocks noChangeArrowheads="1"/>
            </p:cNvSpPr>
            <p:nvPr/>
          </p:nvSpPr>
          <p:spPr bwMode="auto">
            <a:xfrm>
              <a:off x="-8153880"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3" name="Rectangle 123"/>
            <p:cNvSpPr>
              <a:spLocks noChangeArrowheads="1"/>
            </p:cNvSpPr>
            <p:nvPr/>
          </p:nvSpPr>
          <p:spPr bwMode="auto">
            <a:xfrm>
              <a:off x="-7807792"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4" name="Rectangle 124"/>
            <p:cNvSpPr>
              <a:spLocks noChangeArrowheads="1"/>
            </p:cNvSpPr>
            <p:nvPr/>
          </p:nvSpPr>
          <p:spPr bwMode="auto">
            <a:xfrm>
              <a:off x="-7718889"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5" name="Rectangle 125"/>
            <p:cNvSpPr>
              <a:spLocks noChangeArrowheads="1"/>
            </p:cNvSpPr>
            <p:nvPr/>
          </p:nvSpPr>
          <p:spPr bwMode="auto">
            <a:xfrm>
              <a:off x="-8153880"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6" name="Rectangle 126"/>
            <p:cNvSpPr>
              <a:spLocks noChangeArrowheads="1"/>
            </p:cNvSpPr>
            <p:nvPr/>
          </p:nvSpPr>
          <p:spPr bwMode="auto">
            <a:xfrm>
              <a:off x="-7979248"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7" name="Rectangle 127"/>
            <p:cNvSpPr>
              <a:spLocks noChangeArrowheads="1"/>
            </p:cNvSpPr>
            <p:nvPr/>
          </p:nvSpPr>
          <p:spPr bwMode="auto">
            <a:xfrm>
              <a:off x="-7718889"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8" name="Rectangle 128"/>
            <p:cNvSpPr>
              <a:spLocks noChangeArrowheads="1"/>
            </p:cNvSpPr>
            <p:nvPr/>
          </p:nvSpPr>
          <p:spPr bwMode="auto">
            <a:xfrm>
              <a:off x="-806815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89" name="Rectangle 129"/>
            <p:cNvSpPr>
              <a:spLocks noChangeArrowheads="1"/>
            </p:cNvSpPr>
            <p:nvPr/>
          </p:nvSpPr>
          <p:spPr bwMode="auto">
            <a:xfrm>
              <a:off x="-789352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0" name="Rectangle 130"/>
            <p:cNvSpPr>
              <a:spLocks noChangeArrowheads="1"/>
            </p:cNvSpPr>
            <p:nvPr/>
          </p:nvSpPr>
          <p:spPr bwMode="auto">
            <a:xfrm>
              <a:off x="-7807792"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1" name="Rectangle 131"/>
            <p:cNvSpPr>
              <a:spLocks noChangeArrowheads="1"/>
            </p:cNvSpPr>
            <p:nvPr/>
          </p:nvSpPr>
          <p:spPr bwMode="auto">
            <a:xfrm>
              <a:off x="-7718889"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2" name="Rectangle 132"/>
            <p:cNvSpPr>
              <a:spLocks noChangeArrowheads="1"/>
            </p:cNvSpPr>
            <p:nvPr/>
          </p:nvSpPr>
          <p:spPr bwMode="auto">
            <a:xfrm>
              <a:off x="-8068151"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3" name="Rectangle 133"/>
            <p:cNvSpPr>
              <a:spLocks noChangeArrowheads="1"/>
            </p:cNvSpPr>
            <p:nvPr/>
          </p:nvSpPr>
          <p:spPr bwMode="auto">
            <a:xfrm>
              <a:off x="-7979248"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4" name="Rectangle 134"/>
            <p:cNvSpPr>
              <a:spLocks noChangeArrowheads="1"/>
            </p:cNvSpPr>
            <p:nvPr/>
          </p:nvSpPr>
          <p:spPr bwMode="auto">
            <a:xfrm>
              <a:off x="-7718889"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5" name="Rectangle 135"/>
            <p:cNvSpPr>
              <a:spLocks noChangeArrowheads="1"/>
            </p:cNvSpPr>
            <p:nvPr/>
          </p:nvSpPr>
          <p:spPr bwMode="auto">
            <a:xfrm>
              <a:off x="-8153880"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6" name="Rectangle 136"/>
            <p:cNvSpPr>
              <a:spLocks noChangeArrowheads="1"/>
            </p:cNvSpPr>
            <p:nvPr/>
          </p:nvSpPr>
          <p:spPr bwMode="auto">
            <a:xfrm>
              <a:off x="-7979248"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7" name="Rectangle 137"/>
            <p:cNvSpPr>
              <a:spLocks noChangeArrowheads="1"/>
            </p:cNvSpPr>
            <p:nvPr/>
          </p:nvSpPr>
          <p:spPr bwMode="auto">
            <a:xfrm>
              <a:off x="-7893521"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8" name="Rectangle 138"/>
            <p:cNvSpPr>
              <a:spLocks noChangeArrowheads="1"/>
            </p:cNvSpPr>
            <p:nvPr/>
          </p:nvSpPr>
          <p:spPr bwMode="auto">
            <a:xfrm>
              <a:off x="-7979248"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9" name="Rectangle 139"/>
            <p:cNvSpPr>
              <a:spLocks noChangeArrowheads="1"/>
            </p:cNvSpPr>
            <p:nvPr/>
          </p:nvSpPr>
          <p:spPr bwMode="auto">
            <a:xfrm>
              <a:off x="-7718889"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0" name="Rectangle 140"/>
            <p:cNvSpPr>
              <a:spLocks noChangeArrowheads="1"/>
            </p:cNvSpPr>
            <p:nvPr/>
          </p:nvSpPr>
          <p:spPr bwMode="auto">
            <a:xfrm>
              <a:off x="-806815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1" name="Rectangle 141"/>
            <p:cNvSpPr>
              <a:spLocks noChangeArrowheads="1"/>
            </p:cNvSpPr>
            <p:nvPr/>
          </p:nvSpPr>
          <p:spPr bwMode="auto">
            <a:xfrm>
              <a:off x="-789352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2" name="Rectangle 142"/>
            <p:cNvSpPr>
              <a:spLocks noChangeArrowheads="1"/>
            </p:cNvSpPr>
            <p:nvPr/>
          </p:nvSpPr>
          <p:spPr bwMode="auto">
            <a:xfrm>
              <a:off x="-7807792"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3" name="Rectangle 143"/>
            <p:cNvSpPr>
              <a:spLocks noChangeArrowheads="1"/>
            </p:cNvSpPr>
            <p:nvPr/>
          </p:nvSpPr>
          <p:spPr bwMode="auto">
            <a:xfrm>
              <a:off x="-8153880"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4" name="Rectangle 144"/>
            <p:cNvSpPr>
              <a:spLocks noChangeArrowheads="1"/>
            </p:cNvSpPr>
            <p:nvPr/>
          </p:nvSpPr>
          <p:spPr bwMode="auto">
            <a:xfrm>
              <a:off x="-8068151"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5" name="Rectangle 145"/>
            <p:cNvSpPr>
              <a:spLocks noChangeArrowheads="1"/>
            </p:cNvSpPr>
            <p:nvPr/>
          </p:nvSpPr>
          <p:spPr bwMode="auto">
            <a:xfrm>
              <a:off x="-7979248"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6" name="Rectangle 146"/>
            <p:cNvSpPr>
              <a:spLocks noChangeArrowheads="1"/>
            </p:cNvSpPr>
            <p:nvPr/>
          </p:nvSpPr>
          <p:spPr bwMode="auto">
            <a:xfrm>
              <a:off x="-7718889"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7" name="Rectangle 147"/>
            <p:cNvSpPr>
              <a:spLocks noChangeArrowheads="1"/>
            </p:cNvSpPr>
            <p:nvPr/>
          </p:nvSpPr>
          <p:spPr bwMode="auto">
            <a:xfrm>
              <a:off x="-7979248"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8" name="Rectangle 148"/>
            <p:cNvSpPr>
              <a:spLocks noChangeArrowheads="1"/>
            </p:cNvSpPr>
            <p:nvPr/>
          </p:nvSpPr>
          <p:spPr bwMode="auto">
            <a:xfrm>
              <a:off x="-7893521"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9" name="Rectangle 149"/>
            <p:cNvSpPr>
              <a:spLocks noChangeArrowheads="1"/>
            </p:cNvSpPr>
            <p:nvPr/>
          </p:nvSpPr>
          <p:spPr bwMode="auto">
            <a:xfrm>
              <a:off x="-7807792"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0" name="Rectangle 150"/>
            <p:cNvSpPr>
              <a:spLocks noChangeArrowheads="1"/>
            </p:cNvSpPr>
            <p:nvPr/>
          </p:nvSpPr>
          <p:spPr bwMode="auto">
            <a:xfrm>
              <a:off x="-806815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1" name="Rectangle 151"/>
            <p:cNvSpPr>
              <a:spLocks noChangeArrowheads="1"/>
            </p:cNvSpPr>
            <p:nvPr/>
          </p:nvSpPr>
          <p:spPr bwMode="auto">
            <a:xfrm>
              <a:off x="-789352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2" name="Rectangle 152"/>
            <p:cNvSpPr>
              <a:spLocks noChangeArrowheads="1"/>
            </p:cNvSpPr>
            <p:nvPr/>
          </p:nvSpPr>
          <p:spPr bwMode="auto">
            <a:xfrm>
              <a:off x="-7979248" y="20113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3" name="Rectangle 153"/>
            <p:cNvSpPr>
              <a:spLocks noChangeArrowheads="1"/>
            </p:cNvSpPr>
            <p:nvPr/>
          </p:nvSpPr>
          <p:spPr bwMode="auto">
            <a:xfrm>
              <a:off x="-7807792"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4" name="Rectangle 154"/>
            <p:cNvSpPr>
              <a:spLocks noChangeArrowheads="1"/>
            </p:cNvSpPr>
            <p:nvPr/>
          </p:nvSpPr>
          <p:spPr bwMode="auto">
            <a:xfrm>
              <a:off x="-8153880"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5" name="Rectangle 155"/>
            <p:cNvSpPr>
              <a:spLocks noChangeArrowheads="1"/>
            </p:cNvSpPr>
            <p:nvPr/>
          </p:nvSpPr>
          <p:spPr bwMode="auto">
            <a:xfrm>
              <a:off x="-7979248"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6" name="Rectangle 156"/>
            <p:cNvSpPr>
              <a:spLocks noChangeArrowheads="1"/>
            </p:cNvSpPr>
            <p:nvPr/>
          </p:nvSpPr>
          <p:spPr bwMode="auto">
            <a:xfrm>
              <a:off x="-7718889"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7" name="Rectangle 157"/>
            <p:cNvSpPr>
              <a:spLocks noChangeArrowheads="1"/>
            </p:cNvSpPr>
            <p:nvPr/>
          </p:nvSpPr>
          <p:spPr bwMode="auto">
            <a:xfrm>
              <a:off x="-8153880"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8" name="Rectangle 158"/>
            <p:cNvSpPr>
              <a:spLocks noChangeArrowheads="1"/>
            </p:cNvSpPr>
            <p:nvPr/>
          </p:nvSpPr>
          <p:spPr bwMode="auto">
            <a:xfrm>
              <a:off x="-7979248"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9" name="Rectangle 159"/>
            <p:cNvSpPr>
              <a:spLocks noChangeArrowheads="1"/>
            </p:cNvSpPr>
            <p:nvPr/>
          </p:nvSpPr>
          <p:spPr bwMode="auto">
            <a:xfrm>
              <a:off x="-7807792"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0" name="Rectangle 160"/>
            <p:cNvSpPr>
              <a:spLocks noChangeArrowheads="1"/>
            </p:cNvSpPr>
            <p:nvPr/>
          </p:nvSpPr>
          <p:spPr bwMode="auto">
            <a:xfrm>
              <a:off x="-806815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1" name="Rectangle 161"/>
            <p:cNvSpPr>
              <a:spLocks noChangeArrowheads="1"/>
            </p:cNvSpPr>
            <p:nvPr/>
          </p:nvSpPr>
          <p:spPr bwMode="auto">
            <a:xfrm>
              <a:off x="-789352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2" name="Rectangle 162"/>
            <p:cNvSpPr>
              <a:spLocks noChangeArrowheads="1"/>
            </p:cNvSpPr>
            <p:nvPr/>
          </p:nvSpPr>
          <p:spPr bwMode="auto">
            <a:xfrm>
              <a:off x="-7718889"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3" name="Rectangle 163"/>
            <p:cNvSpPr>
              <a:spLocks noChangeArrowheads="1"/>
            </p:cNvSpPr>
            <p:nvPr/>
          </p:nvSpPr>
          <p:spPr bwMode="auto">
            <a:xfrm>
              <a:off x="-8153880"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4" name="Rectangle 164"/>
            <p:cNvSpPr>
              <a:spLocks noChangeArrowheads="1"/>
            </p:cNvSpPr>
            <p:nvPr/>
          </p:nvSpPr>
          <p:spPr bwMode="auto">
            <a:xfrm>
              <a:off x="-7979248"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5" name="Rectangle 165"/>
            <p:cNvSpPr>
              <a:spLocks noChangeArrowheads="1"/>
            </p:cNvSpPr>
            <p:nvPr/>
          </p:nvSpPr>
          <p:spPr bwMode="auto">
            <a:xfrm>
              <a:off x="-7718889"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6" name="Rectangle 166"/>
            <p:cNvSpPr>
              <a:spLocks noChangeArrowheads="1"/>
            </p:cNvSpPr>
            <p:nvPr/>
          </p:nvSpPr>
          <p:spPr bwMode="auto">
            <a:xfrm>
              <a:off x="-8245958" y="24526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7" name="Rectangle 167"/>
            <p:cNvSpPr>
              <a:spLocks noChangeArrowheads="1"/>
            </p:cNvSpPr>
            <p:nvPr/>
          </p:nvSpPr>
          <p:spPr bwMode="auto">
            <a:xfrm>
              <a:off x="-8677773"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8" name="Rectangle 168"/>
            <p:cNvSpPr>
              <a:spLocks noChangeArrowheads="1"/>
            </p:cNvSpPr>
            <p:nvPr/>
          </p:nvSpPr>
          <p:spPr bwMode="auto">
            <a:xfrm>
              <a:off x="-8331685" y="25352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9" name="Rectangle 169"/>
            <p:cNvSpPr>
              <a:spLocks noChangeArrowheads="1"/>
            </p:cNvSpPr>
            <p:nvPr/>
          </p:nvSpPr>
          <p:spPr bwMode="auto">
            <a:xfrm>
              <a:off x="-7718889"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0" name="Rectangle 170"/>
            <p:cNvSpPr>
              <a:spLocks noChangeArrowheads="1"/>
            </p:cNvSpPr>
            <p:nvPr/>
          </p:nvSpPr>
          <p:spPr bwMode="auto">
            <a:xfrm>
              <a:off x="-8245958"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1" name="Rectangle 171"/>
            <p:cNvSpPr>
              <a:spLocks noChangeArrowheads="1"/>
            </p:cNvSpPr>
            <p:nvPr/>
          </p:nvSpPr>
          <p:spPr bwMode="auto">
            <a:xfrm>
              <a:off x="-8417414" y="26146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2" name="Rectangle 172"/>
            <p:cNvSpPr>
              <a:spLocks noChangeArrowheads="1"/>
            </p:cNvSpPr>
            <p:nvPr/>
          </p:nvSpPr>
          <p:spPr bwMode="auto">
            <a:xfrm>
              <a:off x="-7807792"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3" name="Rectangle 173"/>
            <p:cNvSpPr>
              <a:spLocks noChangeArrowheads="1"/>
            </p:cNvSpPr>
            <p:nvPr/>
          </p:nvSpPr>
          <p:spPr bwMode="auto">
            <a:xfrm>
              <a:off x="-8677773"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4" name="Rectangle 174"/>
            <p:cNvSpPr>
              <a:spLocks noChangeArrowheads="1"/>
            </p:cNvSpPr>
            <p:nvPr/>
          </p:nvSpPr>
          <p:spPr bwMode="auto">
            <a:xfrm>
              <a:off x="-806815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5" name="Rectangle 175"/>
            <p:cNvSpPr>
              <a:spLocks noChangeArrowheads="1"/>
            </p:cNvSpPr>
            <p:nvPr/>
          </p:nvSpPr>
          <p:spPr bwMode="auto">
            <a:xfrm>
              <a:off x="-789352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6" name="Rectangle 176"/>
            <p:cNvSpPr>
              <a:spLocks noChangeArrowheads="1"/>
            </p:cNvSpPr>
            <p:nvPr/>
          </p:nvSpPr>
          <p:spPr bwMode="auto">
            <a:xfrm>
              <a:off x="-7718889"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7" name="Rectangle 177"/>
            <p:cNvSpPr>
              <a:spLocks noChangeArrowheads="1"/>
            </p:cNvSpPr>
            <p:nvPr/>
          </p:nvSpPr>
          <p:spPr bwMode="auto">
            <a:xfrm>
              <a:off x="-8417414"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8" name="Rectangle 178"/>
            <p:cNvSpPr>
              <a:spLocks noChangeArrowheads="1"/>
            </p:cNvSpPr>
            <p:nvPr/>
          </p:nvSpPr>
          <p:spPr bwMode="auto">
            <a:xfrm>
              <a:off x="-8592044" y="27749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9" name="Rectangle 179"/>
            <p:cNvSpPr>
              <a:spLocks noChangeArrowheads="1"/>
            </p:cNvSpPr>
            <p:nvPr/>
          </p:nvSpPr>
          <p:spPr bwMode="auto">
            <a:xfrm>
              <a:off x="-7979248"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0" name="Rectangle 180"/>
            <p:cNvSpPr>
              <a:spLocks noChangeArrowheads="1"/>
            </p:cNvSpPr>
            <p:nvPr/>
          </p:nvSpPr>
          <p:spPr bwMode="auto">
            <a:xfrm>
              <a:off x="-8068151" y="2854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1" name="Rectangle 181"/>
            <p:cNvSpPr>
              <a:spLocks noChangeArrowheads="1"/>
            </p:cNvSpPr>
            <p:nvPr/>
          </p:nvSpPr>
          <p:spPr bwMode="auto">
            <a:xfrm>
              <a:off x="-7718889" y="2854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2" name="Rectangle 182"/>
            <p:cNvSpPr>
              <a:spLocks noChangeArrowheads="1"/>
            </p:cNvSpPr>
            <p:nvPr/>
          </p:nvSpPr>
          <p:spPr bwMode="auto">
            <a:xfrm>
              <a:off x="-8417414"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3" name="Rectangle 183"/>
            <p:cNvSpPr>
              <a:spLocks noChangeArrowheads="1"/>
            </p:cNvSpPr>
            <p:nvPr/>
          </p:nvSpPr>
          <p:spPr bwMode="auto">
            <a:xfrm>
              <a:off x="-8153880" y="293687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4" name="Rectangle 184"/>
            <p:cNvSpPr>
              <a:spLocks noChangeArrowheads="1"/>
            </p:cNvSpPr>
            <p:nvPr/>
          </p:nvSpPr>
          <p:spPr bwMode="auto">
            <a:xfrm>
              <a:off x="-7718889"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5" name="Rectangle 185"/>
            <p:cNvSpPr>
              <a:spLocks noChangeArrowheads="1"/>
            </p:cNvSpPr>
            <p:nvPr/>
          </p:nvSpPr>
          <p:spPr bwMode="auto">
            <a:xfrm>
              <a:off x="-8068151"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6" name="Rectangle 186"/>
            <p:cNvSpPr>
              <a:spLocks noChangeArrowheads="1"/>
            </p:cNvSpPr>
            <p:nvPr/>
          </p:nvSpPr>
          <p:spPr bwMode="auto">
            <a:xfrm>
              <a:off x="-8506317"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7" name="Rectangle 187"/>
            <p:cNvSpPr>
              <a:spLocks noChangeArrowheads="1"/>
            </p:cNvSpPr>
            <p:nvPr/>
          </p:nvSpPr>
          <p:spPr bwMode="auto">
            <a:xfrm>
              <a:off x="-8506317"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8" name="Rectangle 188"/>
            <p:cNvSpPr>
              <a:spLocks noChangeArrowheads="1"/>
            </p:cNvSpPr>
            <p:nvPr/>
          </p:nvSpPr>
          <p:spPr bwMode="auto">
            <a:xfrm>
              <a:off x="-8506317"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9" name="Rectangle 189"/>
            <p:cNvSpPr>
              <a:spLocks noChangeArrowheads="1"/>
            </p:cNvSpPr>
            <p:nvPr/>
          </p:nvSpPr>
          <p:spPr bwMode="auto">
            <a:xfrm>
              <a:off x="-8592044"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0" name="Rectangle 190"/>
            <p:cNvSpPr>
              <a:spLocks noChangeArrowheads="1"/>
            </p:cNvSpPr>
            <p:nvPr/>
          </p:nvSpPr>
          <p:spPr bwMode="auto">
            <a:xfrm>
              <a:off x="-7718889" y="362585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1" name="Rectangle 191"/>
            <p:cNvSpPr>
              <a:spLocks noChangeArrowheads="1"/>
            </p:cNvSpPr>
            <p:nvPr/>
          </p:nvSpPr>
          <p:spPr bwMode="auto">
            <a:xfrm>
              <a:off x="-8331685"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2" name="Rectangle 192"/>
            <p:cNvSpPr>
              <a:spLocks noChangeArrowheads="1"/>
            </p:cNvSpPr>
            <p:nvPr/>
          </p:nvSpPr>
          <p:spPr bwMode="auto">
            <a:xfrm>
              <a:off x="-8331685" y="37274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3" name="Rectangle 193"/>
            <p:cNvSpPr>
              <a:spLocks noChangeArrowheads="1"/>
            </p:cNvSpPr>
            <p:nvPr/>
          </p:nvSpPr>
          <p:spPr bwMode="auto">
            <a:xfrm>
              <a:off x="-7979248" y="37274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4" name="Rectangle 194"/>
            <p:cNvSpPr>
              <a:spLocks noChangeArrowheads="1"/>
            </p:cNvSpPr>
            <p:nvPr/>
          </p:nvSpPr>
          <p:spPr bwMode="auto">
            <a:xfrm>
              <a:off x="-8068151" y="39449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5" name="Rectangle 195"/>
            <p:cNvSpPr>
              <a:spLocks noChangeArrowheads="1"/>
            </p:cNvSpPr>
            <p:nvPr/>
          </p:nvSpPr>
          <p:spPr bwMode="auto">
            <a:xfrm>
              <a:off x="-8245958"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6" name="Rectangle 196"/>
            <p:cNvSpPr>
              <a:spLocks noChangeArrowheads="1"/>
            </p:cNvSpPr>
            <p:nvPr/>
          </p:nvSpPr>
          <p:spPr bwMode="auto">
            <a:xfrm>
              <a:off x="-8677773"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7" name="Rectangle 197"/>
            <p:cNvSpPr>
              <a:spLocks noChangeArrowheads="1"/>
            </p:cNvSpPr>
            <p:nvPr/>
          </p:nvSpPr>
          <p:spPr bwMode="auto">
            <a:xfrm>
              <a:off x="-7718889"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8" name="Rectangle 198"/>
            <p:cNvSpPr>
              <a:spLocks noChangeArrowheads="1"/>
            </p:cNvSpPr>
            <p:nvPr/>
          </p:nvSpPr>
          <p:spPr bwMode="auto">
            <a:xfrm>
              <a:off x="-8068151" y="3171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9" name="Rectangle 199"/>
            <p:cNvSpPr>
              <a:spLocks noChangeArrowheads="1"/>
            </p:cNvSpPr>
            <p:nvPr/>
          </p:nvSpPr>
          <p:spPr bwMode="auto">
            <a:xfrm>
              <a:off x="-8068151"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0" name="Rectangle 200"/>
            <p:cNvSpPr>
              <a:spLocks noChangeArrowheads="1"/>
            </p:cNvSpPr>
            <p:nvPr/>
          </p:nvSpPr>
          <p:spPr bwMode="auto">
            <a:xfrm>
              <a:off x="-8417414" y="3171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1" name="Rectangle 201"/>
            <p:cNvSpPr>
              <a:spLocks noChangeArrowheads="1"/>
            </p:cNvSpPr>
            <p:nvPr/>
          </p:nvSpPr>
          <p:spPr bwMode="auto">
            <a:xfrm>
              <a:off x="-8677773"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2" name="Rectangle 202"/>
            <p:cNvSpPr>
              <a:spLocks noChangeArrowheads="1"/>
            </p:cNvSpPr>
            <p:nvPr/>
          </p:nvSpPr>
          <p:spPr bwMode="auto">
            <a:xfrm>
              <a:off x="-8677773" y="3362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3" name="Rectangle 203"/>
            <p:cNvSpPr>
              <a:spLocks noChangeArrowheads="1"/>
            </p:cNvSpPr>
            <p:nvPr/>
          </p:nvSpPr>
          <p:spPr bwMode="auto">
            <a:xfrm>
              <a:off x="-8677773" y="3473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4" name="Rectangle 204"/>
            <p:cNvSpPr>
              <a:spLocks noChangeArrowheads="1"/>
            </p:cNvSpPr>
            <p:nvPr/>
          </p:nvSpPr>
          <p:spPr bwMode="auto">
            <a:xfrm>
              <a:off x="-8245958"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5" name="Rectangle 205"/>
            <p:cNvSpPr>
              <a:spLocks noChangeArrowheads="1"/>
            </p:cNvSpPr>
            <p:nvPr/>
          </p:nvSpPr>
          <p:spPr bwMode="auto">
            <a:xfrm>
              <a:off x="-7718888"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6" name="Freeform 206"/>
            <p:cNvSpPr/>
            <p:nvPr/>
          </p:nvSpPr>
          <p:spPr bwMode="auto">
            <a:xfrm>
              <a:off x="-7639510" y="490538"/>
              <a:ext cx="244484" cy="557213"/>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67" name="Freeform 207"/>
            <p:cNvSpPr/>
            <p:nvPr/>
          </p:nvSpPr>
          <p:spPr bwMode="auto">
            <a:xfrm>
              <a:off x="-7528382" y="806450"/>
              <a:ext cx="76203" cy="187324"/>
            </a:xfrm>
            <a:custGeom>
              <a:avLst/>
              <a:gdLst>
                <a:gd name="T0" fmla="*/ 48 w 48"/>
                <a:gd name="T1" fmla="*/ 100 h 118"/>
                <a:gd name="T2" fmla="*/ 48 w 48"/>
                <a:gd name="T3" fmla="*/ 118 h 118"/>
                <a:gd name="T4" fmla="*/ 0 w 48"/>
                <a:gd name="T5" fmla="*/ 24 h 118"/>
                <a:gd name="T6" fmla="*/ 0 w 48"/>
                <a:gd name="T7" fmla="*/ 0 h 118"/>
                <a:gd name="T8" fmla="*/ 48 w 48"/>
                <a:gd name="T9" fmla="*/ 100 h 118"/>
              </a:gdLst>
              <a:ahLst/>
              <a:cxnLst>
                <a:cxn ang="0">
                  <a:pos x="T0" y="T1"/>
                </a:cxn>
                <a:cxn ang="0">
                  <a:pos x="T2" y="T3"/>
                </a:cxn>
                <a:cxn ang="0">
                  <a:pos x="T4" y="T5"/>
                </a:cxn>
                <a:cxn ang="0">
                  <a:pos x="T6" y="T7"/>
                </a:cxn>
                <a:cxn ang="0">
                  <a:pos x="T8" y="T9"/>
                </a:cxn>
              </a:cxnLst>
              <a:rect l="0" t="0" r="r" b="b"/>
              <a:pathLst>
                <a:path w="48" h="118">
                  <a:moveTo>
                    <a:pt x="48" y="100"/>
                  </a:moveTo>
                  <a:lnTo>
                    <a:pt x="48" y="118"/>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grpSp>
          <p:nvGrpSpPr>
            <p:cNvPr id="368" name="Group 409"/>
            <p:cNvGrpSpPr/>
            <p:nvPr/>
          </p:nvGrpSpPr>
          <p:grpSpPr bwMode="auto">
            <a:xfrm>
              <a:off x="-7639510" y="-3051174"/>
              <a:ext cx="3211625" cy="6216650"/>
              <a:chOff x="2459" y="-335"/>
              <a:chExt cx="2023" cy="3916"/>
            </a:xfrm>
            <a:grpFill/>
          </p:grpSpPr>
          <p:sp>
            <p:nvSpPr>
              <p:cNvPr id="1566" name="Freeform 209"/>
              <p:cNvSpPr/>
              <p:nvPr/>
            </p:nvSpPr>
            <p:spPr bwMode="auto">
              <a:xfrm>
                <a:off x="2593" y="222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567" name="Freeform 210"/>
              <p:cNvSpPr/>
              <p:nvPr/>
            </p:nvSpPr>
            <p:spPr bwMode="auto">
              <a:xfrm>
                <a:off x="2459" y="2009"/>
                <a:ext cx="154" cy="306"/>
              </a:xfrm>
              <a:custGeom>
                <a:avLst/>
                <a:gdLst>
                  <a:gd name="T0" fmla="*/ 0 w 154"/>
                  <a:gd name="T1" fmla="*/ 0 h 306"/>
                  <a:gd name="T2" fmla="*/ 0 w 154"/>
                  <a:gd name="T3" fmla="*/ 32 h 306"/>
                  <a:gd name="T4" fmla="*/ 154 w 154"/>
                  <a:gd name="T5" fmla="*/ 306 h 306"/>
                  <a:gd name="T6" fmla="*/ 154 w 154"/>
                  <a:gd name="T7" fmla="*/ 290 h 306"/>
                  <a:gd name="T8" fmla="*/ 0 w 154"/>
                  <a:gd name="T9" fmla="*/ 0 h 306"/>
                </a:gdLst>
                <a:ahLst/>
                <a:cxnLst>
                  <a:cxn ang="0">
                    <a:pos x="T0" y="T1"/>
                  </a:cxn>
                  <a:cxn ang="0">
                    <a:pos x="T2" y="T3"/>
                  </a:cxn>
                  <a:cxn ang="0">
                    <a:pos x="T4" y="T5"/>
                  </a:cxn>
                  <a:cxn ang="0">
                    <a:pos x="T6" y="T7"/>
                  </a:cxn>
                  <a:cxn ang="0">
                    <a:pos x="T8" y="T9"/>
                  </a:cxn>
                </a:cxnLst>
                <a:rect l="0" t="0" r="r" b="b"/>
                <a:pathLst>
                  <a:path w="154" h="306">
                    <a:moveTo>
                      <a:pt x="0" y="0"/>
                    </a:moveTo>
                    <a:lnTo>
                      <a:pt x="0" y="32"/>
                    </a:lnTo>
                    <a:lnTo>
                      <a:pt x="154" y="306"/>
                    </a:lnTo>
                    <a:lnTo>
                      <a:pt x="154" y="29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8" name="Freeform 211"/>
              <p:cNvSpPr/>
              <p:nvPr/>
            </p:nvSpPr>
            <p:spPr bwMode="auto">
              <a:xfrm>
                <a:off x="2459" y="206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9" name="Freeform 212"/>
              <p:cNvSpPr/>
              <p:nvPr/>
            </p:nvSpPr>
            <p:spPr bwMode="auto">
              <a:xfrm>
                <a:off x="2541" y="2209"/>
                <a:ext cx="24" cy="64"/>
              </a:xfrm>
              <a:custGeom>
                <a:avLst/>
                <a:gdLst>
                  <a:gd name="T0" fmla="*/ 24 w 24"/>
                  <a:gd name="T1" fmla="*/ 44 h 64"/>
                  <a:gd name="T2" fmla="*/ 24 w 24"/>
                  <a:gd name="T3" fmla="*/ 64 h 64"/>
                  <a:gd name="T4" fmla="*/ 0 w 24"/>
                  <a:gd name="T5" fmla="*/ 24 h 64"/>
                  <a:gd name="T6" fmla="*/ 0 w 24"/>
                  <a:gd name="T7" fmla="*/ 0 h 64"/>
                  <a:gd name="T8" fmla="*/ 24 w 24"/>
                  <a:gd name="T9" fmla="*/ 44 h 64"/>
                </a:gdLst>
                <a:ahLst/>
                <a:cxnLst>
                  <a:cxn ang="0">
                    <a:pos x="T0" y="T1"/>
                  </a:cxn>
                  <a:cxn ang="0">
                    <a:pos x="T2" y="T3"/>
                  </a:cxn>
                  <a:cxn ang="0">
                    <a:pos x="T4" y="T5"/>
                  </a:cxn>
                  <a:cxn ang="0">
                    <a:pos x="T6" y="T7"/>
                  </a:cxn>
                  <a:cxn ang="0">
                    <a:pos x="T8" y="T9"/>
                  </a:cxn>
                </a:cxnLst>
                <a:rect l="0" t="0" r="r" b="b"/>
                <a:pathLst>
                  <a:path w="24" h="64">
                    <a:moveTo>
                      <a:pt x="24" y="44"/>
                    </a:moveTo>
                    <a:lnTo>
                      <a:pt x="24" y="64"/>
                    </a:lnTo>
                    <a:lnTo>
                      <a:pt x="0" y="24"/>
                    </a:lnTo>
                    <a:lnTo>
                      <a:pt x="0" y="0"/>
                    </a:lnTo>
                    <a:lnTo>
                      <a:pt x="24" y="44"/>
                    </a:lnTo>
                    <a:close/>
                  </a:path>
                </a:pathLst>
              </a:custGeom>
              <a:grpFill/>
              <a:ln>
                <a:noFill/>
              </a:ln>
            </p:spPr>
            <p:txBody>
              <a:bodyPr vert="horz" wrap="square" lIns="91440" tIns="45720" rIns="91440" bIns="45720" numCol="1" anchor="t" anchorCtr="0" compatLnSpc="1"/>
              <a:lstStyle/>
              <a:p>
                <a:endParaRPr lang="zh-CN" altLang="en-US"/>
              </a:p>
            </p:txBody>
          </p:sp>
          <p:sp>
            <p:nvSpPr>
              <p:cNvPr id="1570" name="Freeform 213"/>
              <p:cNvSpPr/>
              <p:nvPr/>
            </p:nvSpPr>
            <p:spPr bwMode="auto">
              <a:xfrm>
                <a:off x="2579" y="2279"/>
                <a:ext cx="10" cy="36"/>
              </a:xfrm>
              <a:custGeom>
                <a:avLst/>
                <a:gdLst>
                  <a:gd name="T0" fmla="*/ 0 w 10"/>
                  <a:gd name="T1" fmla="*/ 0 h 36"/>
                  <a:gd name="T2" fmla="*/ 10 w 10"/>
                  <a:gd name="T3" fmla="*/ 18 h 36"/>
                  <a:gd name="T4" fmla="*/ 10 w 10"/>
                  <a:gd name="T5" fmla="*/ 36 h 36"/>
                  <a:gd name="T6" fmla="*/ 0 w 10"/>
                  <a:gd name="T7" fmla="*/ 20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1" name="Freeform 214"/>
              <p:cNvSpPr/>
              <p:nvPr/>
            </p:nvSpPr>
            <p:spPr bwMode="auto">
              <a:xfrm>
                <a:off x="2605" y="232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2" name="Freeform 215"/>
              <p:cNvSpPr/>
              <p:nvPr/>
            </p:nvSpPr>
            <p:spPr bwMode="auto">
              <a:xfrm>
                <a:off x="2459" y="212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3" name="Freeform 216"/>
              <p:cNvSpPr/>
              <p:nvPr/>
            </p:nvSpPr>
            <p:spPr bwMode="auto">
              <a:xfrm>
                <a:off x="2509" y="2205"/>
                <a:ext cx="104" cy="186"/>
              </a:xfrm>
              <a:custGeom>
                <a:avLst/>
                <a:gdLst>
                  <a:gd name="T0" fmla="*/ 104 w 104"/>
                  <a:gd name="T1" fmla="*/ 170 h 186"/>
                  <a:gd name="T2" fmla="*/ 104 w 104"/>
                  <a:gd name="T3" fmla="*/ 186 h 186"/>
                  <a:gd name="T4" fmla="*/ 0 w 104"/>
                  <a:gd name="T5" fmla="*/ 26 h 186"/>
                  <a:gd name="T6" fmla="*/ 0 w 104"/>
                  <a:gd name="T7" fmla="*/ 0 h 186"/>
                  <a:gd name="T8" fmla="*/ 104 w 104"/>
                  <a:gd name="T9" fmla="*/ 170 h 186"/>
                </a:gdLst>
                <a:ahLst/>
                <a:cxnLst>
                  <a:cxn ang="0">
                    <a:pos x="T0" y="T1"/>
                  </a:cxn>
                  <a:cxn ang="0">
                    <a:pos x="T2" y="T3"/>
                  </a:cxn>
                  <a:cxn ang="0">
                    <a:pos x="T4" y="T5"/>
                  </a:cxn>
                  <a:cxn ang="0">
                    <a:pos x="T6" y="T7"/>
                  </a:cxn>
                  <a:cxn ang="0">
                    <a:pos x="T8" y="T9"/>
                  </a:cxn>
                </a:cxnLst>
                <a:rect l="0" t="0" r="r" b="b"/>
                <a:pathLst>
                  <a:path w="104" h="186">
                    <a:moveTo>
                      <a:pt x="104" y="170"/>
                    </a:moveTo>
                    <a:lnTo>
                      <a:pt x="104" y="186"/>
                    </a:lnTo>
                    <a:lnTo>
                      <a:pt x="0" y="26"/>
                    </a:lnTo>
                    <a:lnTo>
                      <a:pt x="0" y="0"/>
                    </a:lnTo>
                    <a:lnTo>
                      <a:pt x="104" y="170"/>
                    </a:lnTo>
                    <a:close/>
                  </a:path>
                </a:pathLst>
              </a:custGeom>
              <a:grpFill/>
              <a:ln>
                <a:noFill/>
              </a:ln>
            </p:spPr>
            <p:txBody>
              <a:bodyPr vert="horz" wrap="square" lIns="91440" tIns="45720" rIns="91440" bIns="45720" numCol="1" anchor="t" anchorCtr="0" compatLnSpc="1"/>
              <a:lstStyle/>
              <a:p>
                <a:endParaRPr lang="zh-CN" altLang="en-US"/>
              </a:p>
            </p:txBody>
          </p:sp>
          <p:sp>
            <p:nvSpPr>
              <p:cNvPr id="1574" name="Freeform 217"/>
              <p:cNvSpPr/>
              <p:nvPr/>
            </p:nvSpPr>
            <p:spPr bwMode="auto">
              <a:xfrm>
                <a:off x="2459" y="2181"/>
                <a:ext cx="58" cy="114"/>
              </a:xfrm>
              <a:custGeom>
                <a:avLst/>
                <a:gdLst>
                  <a:gd name="T0" fmla="*/ 0 w 58"/>
                  <a:gd name="T1" fmla="*/ 0 h 114"/>
                  <a:gd name="T2" fmla="*/ 58 w 58"/>
                  <a:gd name="T3" fmla="*/ 88 h 114"/>
                  <a:gd name="T4" fmla="*/ 58 w 58"/>
                  <a:gd name="T5" fmla="*/ 114 h 114"/>
                  <a:gd name="T6" fmla="*/ 0 w 58"/>
                  <a:gd name="T7" fmla="*/ 32 h 114"/>
                  <a:gd name="T8" fmla="*/ 0 w 58"/>
                  <a:gd name="T9" fmla="*/ 0 h 114"/>
                </a:gdLst>
                <a:ahLst/>
                <a:cxnLst>
                  <a:cxn ang="0">
                    <a:pos x="T0" y="T1"/>
                  </a:cxn>
                  <a:cxn ang="0">
                    <a:pos x="T2" y="T3"/>
                  </a:cxn>
                  <a:cxn ang="0">
                    <a:pos x="T4" y="T5"/>
                  </a:cxn>
                  <a:cxn ang="0">
                    <a:pos x="T6" y="T7"/>
                  </a:cxn>
                  <a:cxn ang="0">
                    <a:pos x="T8" y="T9"/>
                  </a:cxn>
                </a:cxnLst>
                <a:rect l="0" t="0" r="r" b="b"/>
                <a:pathLst>
                  <a:path w="58" h="114">
                    <a:moveTo>
                      <a:pt x="0" y="0"/>
                    </a:moveTo>
                    <a:lnTo>
                      <a:pt x="58" y="88"/>
                    </a:lnTo>
                    <a:lnTo>
                      <a:pt x="58" y="11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5" name="Freeform 218"/>
              <p:cNvSpPr/>
              <p:nvPr/>
            </p:nvSpPr>
            <p:spPr bwMode="auto">
              <a:xfrm>
                <a:off x="2575" y="2357"/>
                <a:ext cx="38" cy="72"/>
              </a:xfrm>
              <a:custGeom>
                <a:avLst/>
                <a:gdLst>
                  <a:gd name="T0" fmla="*/ 38 w 38"/>
                  <a:gd name="T1" fmla="*/ 56 h 72"/>
                  <a:gd name="T2" fmla="*/ 38 w 38"/>
                  <a:gd name="T3" fmla="*/ 72 h 72"/>
                  <a:gd name="T4" fmla="*/ 0 w 38"/>
                  <a:gd name="T5" fmla="*/ 20 h 72"/>
                  <a:gd name="T6" fmla="*/ 0 w 38"/>
                  <a:gd name="T7" fmla="*/ 0 h 72"/>
                  <a:gd name="T8" fmla="*/ 38 w 38"/>
                  <a:gd name="T9" fmla="*/ 56 h 72"/>
                </a:gdLst>
                <a:ahLst/>
                <a:cxnLst>
                  <a:cxn ang="0">
                    <a:pos x="T0" y="T1"/>
                  </a:cxn>
                  <a:cxn ang="0">
                    <a:pos x="T2" y="T3"/>
                  </a:cxn>
                  <a:cxn ang="0">
                    <a:pos x="T4" y="T5"/>
                  </a:cxn>
                  <a:cxn ang="0">
                    <a:pos x="T6" y="T7"/>
                  </a:cxn>
                  <a:cxn ang="0">
                    <a:pos x="T8" y="T9"/>
                  </a:cxn>
                </a:cxnLst>
                <a:rect l="0" t="0" r="r" b="b"/>
                <a:pathLst>
                  <a:path w="38" h="72">
                    <a:moveTo>
                      <a:pt x="38" y="56"/>
                    </a:moveTo>
                    <a:lnTo>
                      <a:pt x="38" y="72"/>
                    </a:lnTo>
                    <a:lnTo>
                      <a:pt x="0" y="20"/>
                    </a:lnTo>
                    <a:lnTo>
                      <a:pt x="0" y="0"/>
                    </a:lnTo>
                    <a:lnTo>
                      <a:pt x="38" y="56"/>
                    </a:lnTo>
                    <a:close/>
                  </a:path>
                </a:pathLst>
              </a:custGeom>
              <a:grpFill/>
              <a:ln>
                <a:noFill/>
              </a:ln>
            </p:spPr>
            <p:txBody>
              <a:bodyPr vert="horz" wrap="square" lIns="91440" tIns="45720" rIns="91440" bIns="45720" numCol="1" anchor="t" anchorCtr="0" compatLnSpc="1"/>
              <a:lstStyle/>
              <a:p>
                <a:endParaRPr lang="zh-CN" altLang="en-US"/>
              </a:p>
            </p:txBody>
          </p:sp>
          <p:sp>
            <p:nvSpPr>
              <p:cNvPr id="1576" name="Freeform 219"/>
              <p:cNvSpPr/>
              <p:nvPr/>
            </p:nvSpPr>
            <p:spPr bwMode="auto">
              <a:xfrm>
                <a:off x="2459" y="2235"/>
                <a:ext cx="16" cy="52"/>
              </a:xfrm>
              <a:custGeom>
                <a:avLst/>
                <a:gdLst>
                  <a:gd name="T0" fmla="*/ 0 w 16"/>
                  <a:gd name="T1" fmla="*/ 0 h 52"/>
                  <a:gd name="T2" fmla="*/ 16 w 16"/>
                  <a:gd name="T3" fmla="*/ 24 h 52"/>
                  <a:gd name="T4" fmla="*/ 16 w 16"/>
                  <a:gd name="T5" fmla="*/ 52 h 52"/>
                  <a:gd name="T6" fmla="*/ 0 w 16"/>
                  <a:gd name="T7" fmla="*/ 30 h 52"/>
                  <a:gd name="T8" fmla="*/ 0 w 16"/>
                  <a:gd name="T9" fmla="*/ 0 h 52"/>
                </a:gdLst>
                <a:ahLst/>
                <a:cxnLst>
                  <a:cxn ang="0">
                    <a:pos x="T0" y="T1"/>
                  </a:cxn>
                  <a:cxn ang="0">
                    <a:pos x="T2" y="T3"/>
                  </a:cxn>
                  <a:cxn ang="0">
                    <a:pos x="T4" y="T5"/>
                  </a:cxn>
                  <a:cxn ang="0">
                    <a:pos x="T6" y="T7"/>
                  </a:cxn>
                  <a:cxn ang="0">
                    <a:pos x="T8" y="T9"/>
                  </a:cxn>
                </a:cxnLst>
                <a:rect l="0" t="0" r="r" b="b"/>
                <a:pathLst>
                  <a:path w="16" h="52">
                    <a:moveTo>
                      <a:pt x="0" y="0"/>
                    </a:moveTo>
                    <a:lnTo>
                      <a:pt x="16" y="24"/>
                    </a:lnTo>
                    <a:lnTo>
                      <a:pt x="16" y="5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7" name="Freeform 220"/>
              <p:cNvSpPr/>
              <p:nvPr/>
            </p:nvSpPr>
            <p:spPr bwMode="auto">
              <a:xfrm>
                <a:off x="2491" y="2279"/>
                <a:ext cx="56" cy="102"/>
              </a:xfrm>
              <a:custGeom>
                <a:avLst/>
                <a:gdLst>
                  <a:gd name="T0" fmla="*/ 56 w 56"/>
                  <a:gd name="T1" fmla="*/ 80 h 102"/>
                  <a:gd name="T2" fmla="*/ 56 w 56"/>
                  <a:gd name="T3" fmla="*/ 102 h 102"/>
                  <a:gd name="T4" fmla="*/ 0 w 56"/>
                  <a:gd name="T5" fmla="*/ 28 h 102"/>
                  <a:gd name="T6" fmla="*/ 0 w 56"/>
                  <a:gd name="T7" fmla="*/ 0 h 102"/>
                  <a:gd name="T8" fmla="*/ 56 w 56"/>
                  <a:gd name="T9" fmla="*/ 80 h 102"/>
                </a:gdLst>
                <a:ahLst/>
                <a:cxnLst>
                  <a:cxn ang="0">
                    <a:pos x="T0" y="T1"/>
                  </a:cxn>
                  <a:cxn ang="0">
                    <a:pos x="T2" y="T3"/>
                  </a:cxn>
                  <a:cxn ang="0">
                    <a:pos x="T4" y="T5"/>
                  </a:cxn>
                  <a:cxn ang="0">
                    <a:pos x="T6" y="T7"/>
                  </a:cxn>
                  <a:cxn ang="0">
                    <a:pos x="T8" y="T9"/>
                  </a:cxn>
                </a:cxnLst>
                <a:rect l="0" t="0" r="r" b="b"/>
                <a:pathLst>
                  <a:path w="56" h="102">
                    <a:moveTo>
                      <a:pt x="56" y="80"/>
                    </a:moveTo>
                    <a:lnTo>
                      <a:pt x="56" y="102"/>
                    </a:lnTo>
                    <a:lnTo>
                      <a:pt x="0" y="28"/>
                    </a:lnTo>
                    <a:lnTo>
                      <a:pt x="0" y="0"/>
                    </a:lnTo>
                    <a:lnTo>
                      <a:pt x="56" y="80"/>
                    </a:lnTo>
                    <a:close/>
                  </a:path>
                </a:pathLst>
              </a:custGeom>
              <a:grpFill/>
              <a:ln>
                <a:noFill/>
              </a:ln>
            </p:spPr>
            <p:txBody>
              <a:bodyPr vert="horz" wrap="square" lIns="91440" tIns="45720" rIns="91440" bIns="45720" numCol="1" anchor="t" anchorCtr="0" compatLnSpc="1"/>
              <a:lstStyle/>
              <a:p>
                <a:endParaRPr lang="zh-CN" altLang="en-US"/>
              </a:p>
            </p:txBody>
          </p:sp>
          <p:sp>
            <p:nvSpPr>
              <p:cNvPr id="1578" name="Freeform 221"/>
              <p:cNvSpPr/>
              <p:nvPr/>
            </p:nvSpPr>
            <p:spPr bwMode="auto">
              <a:xfrm>
                <a:off x="2563" y="2379"/>
                <a:ext cx="8" cy="34"/>
              </a:xfrm>
              <a:custGeom>
                <a:avLst/>
                <a:gdLst>
                  <a:gd name="T0" fmla="*/ 8 w 8"/>
                  <a:gd name="T1" fmla="*/ 14 h 34"/>
                  <a:gd name="T2" fmla="*/ 8 w 8"/>
                  <a:gd name="T3" fmla="*/ 34 h 34"/>
                  <a:gd name="T4" fmla="*/ 0 w 8"/>
                  <a:gd name="T5" fmla="*/ 22 h 34"/>
                  <a:gd name="T6" fmla="*/ 0 w 8"/>
                  <a:gd name="T7" fmla="*/ 0 h 34"/>
                  <a:gd name="T8" fmla="*/ 8 w 8"/>
                  <a:gd name="T9" fmla="*/ 14 h 34"/>
                </a:gdLst>
                <a:ahLst/>
                <a:cxnLst>
                  <a:cxn ang="0">
                    <a:pos x="T0" y="T1"/>
                  </a:cxn>
                  <a:cxn ang="0">
                    <a:pos x="T2" y="T3"/>
                  </a:cxn>
                  <a:cxn ang="0">
                    <a:pos x="T4" y="T5"/>
                  </a:cxn>
                  <a:cxn ang="0">
                    <a:pos x="T6" y="T7"/>
                  </a:cxn>
                  <a:cxn ang="0">
                    <a:pos x="T8" y="T9"/>
                  </a:cxn>
                </a:cxnLst>
                <a:rect l="0" t="0" r="r" b="b"/>
                <a:pathLst>
                  <a:path w="8" h="34">
                    <a:moveTo>
                      <a:pt x="8" y="14"/>
                    </a:moveTo>
                    <a:lnTo>
                      <a:pt x="8" y="34"/>
                    </a:lnTo>
                    <a:lnTo>
                      <a:pt x="0" y="22"/>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9" name="Freeform 222"/>
              <p:cNvSpPr/>
              <p:nvPr/>
            </p:nvSpPr>
            <p:spPr bwMode="auto">
              <a:xfrm>
                <a:off x="2587" y="2413"/>
                <a:ext cx="26" cy="52"/>
              </a:xfrm>
              <a:custGeom>
                <a:avLst/>
                <a:gdLst>
                  <a:gd name="T0" fmla="*/ 26 w 26"/>
                  <a:gd name="T1" fmla="*/ 36 h 52"/>
                  <a:gd name="T2" fmla="*/ 26 w 26"/>
                  <a:gd name="T3" fmla="*/ 52 h 52"/>
                  <a:gd name="T4" fmla="*/ 0 w 26"/>
                  <a:gd name="T5" fmla="*/ 20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20"/>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580" name="Freeform 223"/>
              <p:cNvSpPr/>
              <p:nvPr/>
            </p:nvSpPr>
            <p:spPr bwMode="auto">
              <a:xfrm>
                <a:off x="2459" y="2291"/>
                <a:ext cx="48" cy="88"/>
              </a:xfrm>
              <a:custGeom>
                <a:avLst/>
                <a:gdLst>
                  <a:gd name="T0" fmla="*/ 0 w 48"/>
                  <a:gd name="T1" fmla="*/ 0 h 88"/>
                  <a:gd name="T2" fmla="*/ 48 w 48"/>
                  <a:gd name="T3" fmla="*/ 62 h 88"/>
                  <a:gd name="T4" fmla="*/ 48 w 48"/>
                  <a:gd name="T5" fmla="*/ 88 h 88"/>
                  <a:gd name="T6" fmla="*/ 0 w 48"/>
                  <a:gd name="T7" fmla="*/ 30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1" name="Freeform 224"/>
              <p:cNvSpPr/>
              <p:nvPr/>
            </p:nvSpPr>
            <p:spPr bwMode="auto">
              <a:xfrm>
                <a:off x="2523" y="2371"/>
                <a:ext cx="10" cy="38"/>
              </a:xfrm>
              <a:custGeom>
                <a:avLst/>
                <a:gdLst>
                  <a:gd name="T0" fmla="*/ 10 w 10"/>
                  <a:gd name="T1" fmla="*/ 38 h 38"/>
                  <a:gd name="T2" fmla="*/ 0 w 10"/>
                  <a:gd name="T3" fmla="*/ 26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6"/>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582" name="Freeform 225"/>
              <p:cNvSpPr/>
              <p:nvPr/>
            </p:nvSpPr>
            <p:spPr bwMode="auto">
              <a:xfrm>
                <a:off x="2547" y="240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583" name="Freeform 226"/>
              <p:cNvSpPr/>
              <p:nvPr/>
            </p:nvSpPr>
            <p:spPr bwMode="auto">
              <a:xfrm>
                <a:off x="2595" y="2463"/>
                <a:ext cx="18" cy="38"/>
              </a:xfrm>
              <a:custGeom>
                <a:avLst/>
                <a:gdLst>
                  <a:gd name="T0" fmla="*/ 18 w 18"/>
                  <a:gd name="T1" fmla="*/ 22 h 38"/>
                  <a:gd name="T2" fmla="*/ 18 w 18"/>
                  <a:gd name="T3" fmla="*/ 38 h 38"/>
                  <a:gd name="T4" fmla="*/ 0 w 18"/>
                  <a:gd name="T5" fmla="*/ 18 h 38"/>
                  <a:gd name="T6" fmla="*/ 0 w 18"/>
                  <a:gd name="T7" fmla="*/ 0 h 38"/>
                  <a:gd name="T8" fmla="*/ 18 w 18"/>
                  <a:gd name="T9" fmla="*/ 22 h 38"/>
                </a:gdLst>
                <a:ahLst/>
                <a:cxnLst>
                  <a:cxn ang="0">
                    <a:pos x="T0" y="T1"/>
                  </a:cxn>
                  <a:cxn ang="0">
                    <a:pos x="T2" y="T3"/>
                  </a:cxn>
                  <a:cxn ang="0">
                    <a:pos x="T4" y="T5"/>
                  </a:cxn>
                  <a:cxn ang="0">
                    <a:pos x="T6" y="T7"/>
                  </a:cxn>
                  <a:cxn ang="0">
                    <a:pos x="T8" y="T9"/>
                  </a:cxn>
                </a:cxnLst>
                <a:rect l="0" t="0" r="r" b="b"/>
                <a:pathLst>
                  <a:path w="18" h="38">
                    <a:moveTo>
                      <a:pt x="18" y="22"/>
                    </a:moveTo>
                    <a:lnTo>
                      <a:pt x="18" y="38"/>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1584" name="Freeform 227"/>
              <p:cNvSpPr/>
              <p:nvPr/>
            </p:nvSpPr>
            <p:spPr bwMode="auto">
              <a:xfrm>
                <a:off x="2595" y="2503"/>
                <a:ext cx="18" cy="36"/>
              </a:xfrm>
              <a:custGeom>
                <a:avLst/>
                <a:gdLst>
                  <a:gd name="T0" fmla="*/ 18 w 18"/>
                  <a:gd name="T1" fmla="*/ 20 h 36"/>
                  <a:gd name="T2" fmla="*/ 18 w 18"/>
                  <a:gd name="T3" fmla="*/ 36 h 36"/>
                  <a:gd name="T4" fmla="*/ 0 w 18"/>
                  <a:gd name="T5" fmla="*/ 16 h 36"/>
                  <a:gd name="T6" fmla="*/ 0 w 18"/>
                  <a:gd name="T7" fmla="*/ 0 h 36"/>
                  <a:gd name="T8" fmla="*/ 18 w 18"/>
                  <a:gd name="T9" fmla="*/ 20 h 36"/>
                </a:gdLst>
                <a:ahLst/>
                <a:cxnLst>
                  <a:cxn ang="0">
                    <a:pos x="T0" y="T1"/>
                  </a:cxn>
                  <a:cxn ang="0">
                    <a:pos x="T2" y="T3"/>
                  </a:cxn>
                  <a:cxn ang="0">
                    <a:pos x="T4" y="T5"/>
                  </a:cxn>
                  <a:cxn ang="0">
                    <a:pos x="T6" y="T7"/>
                  </a:cxn>
                  <a:cxn ang="0">
                    <a:pos x="T8" y="T9"/>
                  </a:cxn>
                </a:cxnLst>
                <a:rect l="0" t="0" r="r" b="b"/>
                <a:pathLst>
                  <a:path w="18" h="36">
                    <a:moveTo>
                      <a:pt x="18" y="20"/>
                    </a:moveTo>
                    <a:lnTo>
                      <a:pt x="18" y="36"/>
                    </a:lnTo>
                    <a:lnTo>
                      <a:pt x="0" y="16"/>
                    </a:lnTo>
                    <a:lnTo>
                      <a:pt x="0" y="0"/>
                    </a:lnTo>
                    <a:lnTo>
                      <a:pt x="18" y="20"/>
                    </a:lnTo>
                    <a:close/>
                  </a:path>
                </a:pathLst>
              </a:custGeom>
              <a:grpFill/>
              <a:ln>
                <a:noFill/>
              </a:ln>
            </p:spPr>
            <p:txBody>
              <a:bodyPr vert="horz" wrap="square" lIns="91440" tIns="45720" rIns="91440" bIns="45720" numCol="1" anchor="t" anchorCtr="0" compatLnSpc="1"/>
              <a:lstStyle/>
              <a:p>
                <a:endParaRPr lang="zh-CN" altLang="en-US"/>
              </a:p>
            </p:txBody>
          </p:sp>
          <p:sp>
            <p:nvSpPr>
              <p:cNvPr id="1585" name="Freeform 228"/>
              <p:cNvSpPr/>
              <p:nvPr/>
            </p:nvSpPr>
            <p:spPr bwMode="auto">
              <a:xfrm>
                <a:off x="2459" y="2403"/>
                <a:ext cx="50" cy="80"/>
              </a:xfrm>
              <a:custGeom>
                <a:avLst/>
                <a:gdLst>
                  <a:gd name="T0" fmla="*/ 0 w 50"/>
                  <a:gd name="T1" fmla="*/ 0 h 80"/>
                  <a:gd name="T2" fmla="*/ 50 w 50"/>
                  <a:gd name="T3" fmla="*/ 54 h 80"/>
                  <a:gd name="T4" fmla="*/ 50 w 50"/>
                  <a:gd name="T5" fmla="*/ 80 h 80"/>
                  <a:gd name="T6" fmla="*/ 0 w 50"/>
                  <a:gd name="T7" fmla="*/ 32 h 80"/>
                  <a:gd name="T8" fmla="*/ 0 w 50"/>
                  <a:gd name="T9" fmla="*/ 0 h 80"/>
                </a:gdLst>
                <a:ahLst/>
                <a:cxnLst>
                  <a:cxn ang="0">
                    <a:pos x="T0" y="T1"/>
                  </a:cxn>
                  <a:cxn ang="0">
                    <a:pos x="T2" y="T3"/>
                  </a:cxn>
                  <a:cxn ang="0">
                    <a:pos x="T4" y="T5"/>
                  </a:cxn>
                  <a:cxn ang="0">
                    <a:pos x="T6" y="T7"/>
                  </a:cxn>
                  <a:cxn ang="0">
                    <a:pos x="T8" y="T9"/>
                  </a:cxn>
                </a:cxnLst>
                <a:rect l="0" t="0" r="r" b="b"/>
                <a:pathLst>
                  <a:path w="50" h="80">
                    <a:moveTo>
                      <a:pt x="0" y="0"/>
                    </a:moveTo>
                    <a:lnTo>
                      <a:pt x="50" y="54"/>
                    </a:lnTo>
                    <a:lnTo>
                      <a:pt x="50" y="8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6" name="Freeform 229"/>
              <p:cNvSpPr/>
              <p:nvPr/>
            </p:nvSpPr>
            <p:spPr bwMode="auto">
              <a:xfrm>
                <a:off x="2525" y="2471"/>
                <a:ext cx="14" cy="38"/>
              </a:xfrm>
              <a:custGeom>
                <a:avLst/>
                <a:gdLst>
                  <a:gd name="T0" fmla="*/ 0 w 14"/>
                  <a:gd name="T1" fmla="*/ 0 h 38"/>
                  <a:gd name="T2" fmla="*/ 14 w 14"/>
                  <a:gd name="T3" fmla="*/ 16 h 38"/>
                  <a:gd name="T4" fmla="*/ 14 w 14"/>
                  <a:gd name="T5" fmla="*/ 38 h 38"/>
                  <a:gd name="T6" fmla="*/ 0 w 14"/>
                  <a:gd name="T7" fmla="*/ 26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7" name="Freeform 230"/>
              <p:cNvSpPr/>
              <p:nvPr/>
            </p:nvSpPr>
            <p:spPr bwMode="auto">
              <a:xfrm>
                <a:off x="2553" y="2501"/>
                <a:ext cx="60" cy="76"/>
              </a:xfrm>
              <a:custGeom>
                <a:avLst/>
                <a:gdLst>
                  <a:gd name="T0" fmla="*/ 60 w 60"/>
                  <a:gd name="T1" fmla="*/ 62 h 76"/>
                  <a:gd name="T2" fmla="*/ 60 w 60"/>
                  <a:gd name="T3" fmla="*/ 76 h 76"/>
                  <a:gd name="T4" fmla="*/ 2 w 60"/>
                  <a:gd name="T5" fmla="*/ 22 h 76"/>
                  <a:gd name="T6" fmla="*/ 2 w 60"/>
                  <a:gd name="T7" fmla="*/ 2 h 76"/>
                  <a:gd name="T8" fmla="*/ 0 w 60"/>
                  <a:gd name="T9" fmla="*/ 0 h 76"/>
                  <a:gd name="T10" fmla="*/ 60 w 60"/>
                  <a:gd name="T11" fmla="*/ 62 h 76"/>
                </a:gdLst>
                <a:ahLst/>
                <a:cxnLst>
                  <a:cxn ang="0">
                    <a:pos x="T0" y="T1"/>
                  </a:cxn>
                  <a:cxn ang="0">
                    <a:pos x="T2" y="T3"/>
                  </a:cxn>
                  <a:cxn ang="0">
                    <a:pos x="T4" y="T5"/>
                  </a:cxn>
                  <a:cxn ang="0">
                    <a:pos x="T6" y="T7"/>
                  </a:cxn>
                  <a:cxn ang="0">
                    <a:pos x="T8" y="T9"/>
                  </a:cxn>
                  <a:cxn ang="0">
                    <a:pos x="T10" y="T11"/>
                  </a:cxn>
                </a:cxnLst>
                <a:rect l="0" t="0" r="r" b="b"/>
                <a:pathLst>
                  <a:path w="60" h="76">
                    <a:moveTo>
                      <a:pt x="60" y="62"/>
                    </a:moveTo>
                    <a:lnTo>
                      <a:pt x="60" y="76"/>
                    </a:lnTo>
                    <a:lnTo>
                      <a:pt x="2" y="22"/>
                    </a:lnTo>
                    <a:lnTo>
                      <a:pt x="2" y="2"/>
                    </a:lnTo>
                    <a:lnTo>
                      <a:pt x="0" y="0"/>
                    </a:lnTo>
                    <a:lnTo>
                      <a:pt x="60" y="62"/>
                    </a:lnTo>
                    <a:close/>
                  </a:path>
                </a:pathLst>
              </a:custGeom>
              <a:grpFill/>
              <a:ln>
                <a:noFill/>
              </a:ln>
            </p:spPr>
            <p:txBody>
              <a:bodyPr vert="horz" wrap="square" lIns="91440" tIns="45720" rIns="91440" bIns="45720" numCol="1" anchor="t" anchorCtr="0" compatLnSpc="1"/>
              <a:lstStyle/>
              <a:p>
                <a:endParaRPr lang="zh-CN" altLang="en-US"/>
              </a:p>
            </p:txBody>
          </p:sp>
          <p:sp>
            <p:nvSpPr>
              <p:cNvPr id="1588" name="Freeform 231"/>
              <p:cNvSpPr/>
              <p:nvPr/>
            </p:nvSpPr>
            <p:spPr bwMode="auto">
              <a:xfrm>
                <a:off x="2459" y="245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9" name="Freeform 232"/>
              <p:cNvSpPr/>
              <p:nvPr/>
            </p:nvSpPr>
            <p:spPr bwMode="auto">
              <a:xfrm>
                <a:off x="2597" y="2585"/>
                <a:ext cx="16" cy="30"/>
              </a:xfrm>
              <a:custGeom>
                <a:avLst/>
                <a:gdLst>
                  <a:gd name="T0" fmla="*/ 16 w 16"/>
                  <a:gd name="T1" fmla="*/ 14 h 30"/>
                  <a:gd name="T2" fmla="*/ 16 w 16"/>
                  <a:gd name="T3" fmla="*/ 30 h 30"/>
                  <a:gd name="T4" fmla="*/ 0 w 16"/>
                  <a:gd name="T5" fmla="*/ 18 h 30"/>
                  <a:gd name="T6" fmla="*/ 0 w 16"/>
                  <a:gd name="T7" fmla="*/ 0 h 30"/>
                  <a:gd name="T8" fmla="*/ 16 w 16"/>
                  <a:gd name="T9" fmla="*/ 14 h 30"/>
                </a:gdLst>
                <a:ahLst/>
                <a:cxnLst>
                  <a:cxn ang="0">
                    <a:pos x="T0" y="T1"/>
                  </a:cxn>
                  <a:cxn ang="0">
                    <a:pos x="T2" y="T3"/>
                  </a:cxn>
                  <a:cxn ang="0">
                    <a:pos x="T4" y="T5"/>
                  </a:cxn>
                  <a:cxn ang="0">
                    <a:pos x="T6" y="T7"/>
                  </a:cxn>
                  <a:cxn ang="0">
                    <a:pos x="T8" y="T9"/>
                  </a:cxn>
                </a:cxnLst>
                <a:rect l="0" t="0" r="r" b="b"/>
                <a:pathLst>
                  <a:path w="16" h="30">
                    <a:moveTo>
                      <a:pt x="16" y="14"/>
                    </a:moveTo>
                    <a:lnTo>
                      <a:pt x="16" y="30"/>
                    </a:lnTo>
                    <a:lnTo>
                      <a:pt x="0" y="18"/>
                    </a:lnTo>
                    <a:lnTo>
                      <a:pt x="0" y="0"/>
                    </a:lnTo>
                    <a:lnTo>
                      <a:pt x="16" y="14"/>
                    </a:lnTo>
                    <a:close/>
                  </a:path>
                </a:pathLst>
              </a:custGeom>
              <a:grpFill/>
              <a:ln>
                <a:noFill/>
              </a:ln>
            </p:spPr>
            <p:txBody>
              <a:bodyPr vert="horz" wrap="square" lIns="91440" tIns="45720" rIns="91440" bIns="45720" numCol="1" anchor="t" anchorCtr="0" compatLnSpc="1"/>
              <a:lstStyle/>
              <a:p>
                <a:endParaRPr lang="zh-CN" altLang="en-US"/>
              </a:p>
            </p:txBody>
          </p:sp>
          <p:sp>
            <p:nvSpPr>
              <p:cNvPr id="1590" name="Freeform 233"/>
              <p:cNvSpPr/>
              <p:nvPr/>
            </p:nvSpPr>
            <p:spPr bwMode="auto">
              <a:xfrm>
                <a:off x="2459" y="251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1" name="Freeform 234"/>
              <p:cNvSpPr/>
              <p:nvPr/>
            </p:nvSpPr>
            <p:spPr bwMode="auto">
              <a:xfrm>
                <a:off x="2531" y="2573"/>
                <a:ext cx="18" cy="36"/>
              </a:xfrm>
              <a:custGeom>
                <a:avLst/>
                <a:gdLst>
                  <a:gd name="T0" fmla="*/ 18 w 18"/>
                  <a:gd name="T1" fmla="*/ 12 h 36"/>
                  <a:gd name="T2" fmla="*/ 18 w 18"/>
                  <a:gd name="T3" fmla="*/ 36 h 36"/>
                  <a:gd name="T4" fmla="*/ 2 w 18"/>
                  <a:gd name="T5" fmla="*/ 24 h 36"/>
                  <a:gd name="T6" fmla="*/ 2 w 18"/>
                  <a:gd name="T7" fmla="*/ 2 h 36"/>
                  <a:gd name="T8" fmla="*/ 0 w 18"/>
                  <a:gd name="T9" fmla="*/ 0 h 36"/>
                  <a:gd name="T10" fmla="*/ 18 w 18"/>
                  <a:gd name="T11" fmla="*/ 12 h 36"/>
                </a:gdLst>
                <a:ahLst/>
                <a:cxnLst>
                  <a:cxn ang="0">
                    <a:pos x="T0" y="T1"/>
                  </a:cxn>
                  <a:cxn ang="0">
                    <a:pos x="T2" y="T3"/>
                  </a:cxn>
                  <a:cxn ang="0">
                    <a:pos x="T4" y="T5"/>
                  </a:cxn>
                  <a:cxn ang="0">
                    <a:pos x="T6" y="T7"/>
                  </a:cxn>
                  <a:cxn ang="0">
                    <a:pos x="T8" y="T9"/>
                  </a:cxn>
                  <a:cxn ang="0">
                    <a:pos x="T10" y="T11"/>
                  </a:cxn>
                </a:cxnLst>
                <a:rect l="0" t="0" r="r" b="b"/>
                <a:pathLst>
                  <a:path w="18" h="36">
                    <a:moveTo>
                      <a:pt x="18" y="12"/>
                    </a:moveTo>
                    <a:lnTo>
                      <a:pt x="18" y="36"/>
                    </a:lnTo>
                    <a:lnTo>
                      <a:pt x="2" y="24"/>
                    </a:lnTo>
                    <a:lnTo>
                      <a:pt x="2" y="2"/>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592" name="Freeform 235"/>
              <p:cNvSpPr/>
              <p:nvPr/>
            </p:nvSpPr>
            <p:spPr bwMode="auto">
              <a:xfrm>
                <a:off x="2565" y="2597"/>
                <a:ext cx="48" cy="55"/>
              </a:xfrm>
              <a:custGeom>
                <a:avLst/>
                <a:gdLst>
                  <a:gd name="T0" fmla="*/ 48 w 48"/>
                  <a:gd name="T1" fmla="*/ 39 h 55"/>
                  <a:gd name="T2" fmla="*/ 48 w 48"/>
                  <a:gd name="T3" fmla="*/ 55 h 55"/>
                  <a:gd name="T4" fmla="*/ 0 w 48"/>
                  <a:gd name="T5" fmla="*/ 22 h 55"/>
                  <a:gd name="T6" fmla="*/ 0 w 48"/>
                  <a:gd name="T7" fmla="*/ 0 h 55"/>
                  <a:gd name="T8" fmla="*/ 48 w 48"/>
                  <a:gd name="T9" fmla="*/ 39 h 55"/>
                </a:gdLst>
                <a:ahLst/>
                <a:cxnLst>
                  <a:cxn ang="0">
                    <a:pos x="T0" y="T1"/>
                  </a:cxn>
                  <a:cxn ang="0">
                    <a:pos x="T2" y="T3"/>
                  </a:cxn>
                  <a:cxn ang="0">
                    <a:pos x="T4" y="T5"/>
                  </a:cxn>
                  <a:cxn ang="0">
                    <a:pos x="T6" y="T7"/>
                  </a:cxn>
                  <a:cxn ang="0">
                    <a:pos x="T8" y="T9"/>
                  </a:cxn>
                </a:cxnLst>
                <a:rect l="0" t="0" r="r" b="b"/>
                <a:pathLst>
                  <a:path w="48" h="55">
                    <a:moveTo>
                      <a:pt x="48" y="39"/>
                    </a:moveTo>
                    <a:lnTo>
                      <a:pt x="48" y="55"/>
                    </a:lnTo>
                    <a:lnTo>
                      <a:pt x="0" y="22"/>
                    </a:lnTo>
                    <a:lnTo>
                      <a:pt x="0" y="0"/>
                    </a:lnTo>
                    <a:lnTo>
                      <a:pt x="48" y="39"/>
                    </a:lnTo>
                    <a:close/>
                  </a:path>
                </a:pathLst>
              </a:custGeom>
              <a:grpFill/>
              <a:ln>
                <a:noFill/>
              </a:ln>
            </p:spPr>
            <p:txBody>
              <a:bodyPr vert="horz" wrap="square" lIns="91440" tIns="45720" rIns="91440" bIns="45720" numCol="1" anchor="t" anchorCtr="0" compatLnSpc="1"/>
              <a:lstStyle/>
              <a:p>
                <a:endParaRPr lang="zh-CN" altLang="en-US"/>
              </a:p>
            </p:txBody>
          </p:sp>
          <p:sp>
            <p:nvSpPr>
              <p:cNvPr id="1593" name="Freeform 236"/>
              <p:cNvSpPr/>
              <p:nvPr/>
            </p:nvSpPr>
            <p:spPr bwMode="auto">
              <a:xfrm>
                <a:off x="2459" y="2571"/>
                <a:ext cx="18" cy="42"/>
              </a:xfrm>
              <a:custGeom>
                <a:avLst/>
                <a:gdLst>
                  <a:gd name="T0" fmla="*/ 0 w 18"/>
                  <a:gd name="T1" fmla="*/ 0 h 42"/>
                  <a:gd name="T2" fmla="*/ 18 w 18"/>
                  <a:gd name="T3" fmla="*/ 12 h 42"/>
                  <a:gd name="T4" fmla="*/ 18 w 18"/>
                  <a:gd name="T5" fmla="*/ 42 h 42"/>
                  <a:gd name="T6" fmla="*/ 0 w 18"/>
                  <a:gd name="T7" fmla="*/ 32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4" name="Freeform 237"/>
              <p:cNvSpPr/>
              <p:nvPr/>
            </p:nvSpPr>
            <p:spPr bwMode="auto">
              <a:xfrm>
                <a:off x="2493" y="2593"/>
                <a:ext cx="16" cy="38"/>
              </a:xfrm>
              <a:custGeom>
                <a:avLst/>
                <a:gdLst>
                  <a:gd name="T0" fmla="*/ 16 w 16"/>
                  <a:gd name="T1" fmla="*/ 12 h 38"/>
                  <a:gd name="T2" fmla="*/ 16 w 16"/>
                  <a:gd name="T3" fmla="*/ 38 h 38"/>
                  <a:gd name="T4" fmla="*/ 0 w 16"/>
                  <a:gd name="T5" fmla="*/ 28 h 38"/>
                  <a:gd name="T6" fmla="*/ 0 w 16"/>
                  <a:gd name="T7" fmla="*/ 0 h 38"/>
                  <a:gd name="T8" fmla="*/ 16 w 16"/>
                  <a:gd name="T9" fmla="*/ 12 h 38"/>
                </a:gdLst>
                <a:ahLst/>
                <a:cxnLst>
                  <a:cxn ang="0">
                    <a:pos x="T0" y="T1"/>
                  </a:cxn>
                  <a:cxn ang="0">
                    <a:pos x="T2" y="T3"/>
                  </a:cxn>
                  <a:cxn ang="0">
                    <a:pos x="T4" y="T5"/>
                  </a:cxn>
                  <a:cxn ang="0">
                    <a:pos x="T6" y="T7"/>
                  </a:cxn>
                  <a:cxn ang="0">
                    <a:pos x="T8" y="T9"/>
                  </a:cxn>
                </a:cxnLst>
                <a:rect l="0" t="0" r="r" b="b"/>
                <a:pathLst>
                  <a:path w="16" h="38">
                    <a:moveTo>
                      <a:pt x="16" y="12"/>
                    </a:moveTo>
                    <a:lnTo>
                      <a:pt x="16" y="38"/>
                    </a:lnTo>
                    <a:lnTo>
                      <a:pt x="0" y="28"/>
                    </a:lnTo>
                    <a:lnTo>
                      <a:pt x="0" y="0"/>
                    </a:lnTo>
                    <a:lnTo>
                      <a:pt x="16" y="12"/>
                    </a:lnTo>
                    <a:close/>
                  </a:path>
                </a:pathLst>
              </a:custGeom>
              <a:grpFill/>
              <a:ln>
                <a:noFill/>
              </a:ln>
            </p:spPr>
            <p:txBody>
              <a:bodyPr vert="horz" wrap="square" lIns="91440" tIns="45720" rIns="91440" bIns="45720" numCol="1" anchor="t" anchorCtr="0" compatLnSpc="1"/>
              <a:lstStyle/>
              <a:p>
                <a:endParaRPr lang="zh-CN" altLang="en-US"/>
              </a:p>
            </p:txBody>
          </p:sp>
          <p:sp>
            <p:nvSpPr>
              <p:cNvPr id="1595" name="Freeform 238"/>
              <p:cNvSpPr/>
              <p:nvPr/>
            </p:nvSpPr>
            <p:spPr bwMode="auto">
              <a:xfrm>
                <a:off x="2525" y="2615"/>
                <a:ext cx="50" cy="53"/>
              </a:xfrm>
              <a:custGeom>
                <a:avLst/>
                <a:gdLst>
                  <a:gd name="T0" fmla="*/ 50 w 50"/>
                  <a:gd name="T1" fmla="*/ 33 h 53"/>
                  <a:gd name="T2" fmla="*/ 50 w 50"/>
                  <a:gd name="T3" fmla="*/ 53 h 53"/>
                  <a:gd name="T4" fmla="*/ 0 w 50"/>
                  <a:gd name="T5" fmla="*/ 25 h 53"/>
                  <a:gd name="T6" fmla="*/ 0 w 50"/>
                  <a:gd name="T7" fmla="*/ 0 h 53"/>
                  <a:gd name="T8" fmla="*/ 50 w 50"/>
                  <a:gd name="T9" fmla="*/ 33 h 53"/>
                </a:gdLst>
                <a:ahLst/>
                <a:cxnLst>
                  <a:cxn ang="0">
                    <a:pos x="T0" y="T1"/>
                  </a:cxn>
                  <a:cxn ang="0">
                    <a:pos x="T2" y="T3"/>
                  </a:cxn>
                  <a:cxn ang="0">
                    <a:pos x="T4" y="T5"/>
                  </a:cxn>
                  <a:cxn ang="0">
                    <a:pos x="T6" y="T7"/>
                  </a:cxn>
                  <a:cxn ang="0">
                    <a:pos x="T8" y="T9"/>
                  </a:cxn>
                </a:cxnLst>
                <a:rect l="0" t="0" r="r" b="b"/>
                <a:pathLst>
                  <a:path w="50" h="53">
                    <a:moveTo>
                      <a:pt x="50" y="33"/>
                    </a:moveTo>
                    <a:lnTo>
                      <a:pt x="50" y="53"/>
                    </a:lnTo>
                    <a:lnTo>
                      <a:pt x="0" y="25"/>
                    </a:lnTo>
                    <a:lnTo>
                      <a:pt x="0" y="0"/>
                    </a:lnTo>
                    <a:lnTo>
                      <a:pt x="50" y="33"/>
                    </a:lnTo>
                    <a:close/>
                  </a:path>
                </a:pathLst>
              </a:custGeom>
              <a:grpFill/>
              <a:ln>
                <a:noFill/>
              </a:ln>
            </p:spPr>
            <p:txBody>
              <a:bodyPr vert="horz" wrap="square" lIns="91440" tIns="45720" rIns="91440" bIns="45720" numCol="1" anchor="t" anchorCtr="0" compatLnSpc="1"/>
              <a:lstStyle/>
              <a:p>
                <a:endParaRPr lang="zh-CN" altLang="en-US"/>
              </a:p>
            </p:txBody>
          </p:sp>
          <p:sp>
            <p:nvSpPr>
              <p:cNvPr id="1596" name="Freeform 239"/>
              <p:cNvSpPr/>
              <p:nvPr/>
            </p:nvSpPr>
            <p:spPr bwMode="auto">
              <a:xfrm>
                <a:off x="2459" y="2627"/>
                <a:ext cx="30" cy="45"/>
              </a:xfrm>
              <a:custGeom>
                <a:avLst/>
                <a:gdLst>
                  <a:gd name="T0" fmla="*/ 0 w 30"/>
                  <a:gd name="T1" fmla="*/ 0 h 45"/>
                  <a:gd name="T2" fmla="*/ 30 w 30"/>
                  <a:gd name="T3" fmla="*/ 17 h 45"/>
                  <a:gd name="T4" fmla="*/ 30 w 30"/>
                  <a:gd name="T5" fmla="*/ 45 h 45"/>
                  <a:gd name="T6" fmla="*/ 0 w 30"/>
                  <a:gd name="T7" fmla="*/ 33 h 45"/>
                  <a:gd name="T8" fmla="*/ 0 w 30"/>
                  <a:gd name="T9" fmla="*/ 0 h 45"/>
                </a:gdLst>
                <a:ahLst/>
                <a:cxnLst>
                  <a:cxn ang="0">
                    <a:pos x="T0" y="T1"/>
                  </a:cxn>
                  <a:cxn ang="0">
                    <a:pos x="T2" y="T3"/>
                  </a:cxn>
                  <a:cxn ang="0">
                    <a:pos x="T4" y="T5"/>
                  </a:cxn>
                  <a:cxn ang="0">
                    <a:pos x="T6" y="T7"/>
                  </a:cxn>
                  <a:cxn ang="0">
                    <a:pos x="T8" y="T9"/>
                  </a:cxn>
                </a:cxnLst>
                <a:rect l="0" t="0" r="r" b="b"/>
                <a:pathLst>
                  <a:path w="30" h="45">
                    <a:moveTo>
                      <a:pt x="0" y="0"/>
                    </a:moveTo>
                    <a:lnTo>
                      <a:pt x="30" y="17"/>
                    </a:lnTo>
                    <a:lnTo>
                      <a:pt x="30" y="4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7" name="Freeform 240"/>
              <p:cNvSpPr/>
              <p:nvPr/>
            </p:nvSpPr>
            <p:spPr bwMode="auto">
              <a:xfrm>
                <a:off x="2553" y="2678"/>
                <a:ext cx="60" cy="46"/>
              </a:xfrm>
              <a:custGeom>
                <a:avLst/>
                <a:gdLst>
                  <a:gd name="T0" fmla="*/ 60 w 60"/>
                  <a:gd name="T1" fmla="*/ 30 h 46"/>
                  <a:gd name="T2" fmla="*/ 60 w 60"/>
                  <a:gd name="T3" fmla="*/ 46 h 46"/>
                  <a:gd name="T4" fmla="*/ 0 w 60"/>
                  <a:gd name="T5" fmla="*/ 20 h 46"/>
                  <a:gd name="T6" fmla="*/ 0 w 60"/>
                  <a:gd name="T7" fmla="*/ 0 h 46"/>
                  <a:gd name="T8" fmla="*/ 60 w 60"/>
                  <a:gd name="T9" fmla="*/ 30 h 46"/>
                </a:gdLst>
                <a:ahLst/>
                <a:cxnLst>
                  <a:cxn ang="0">
                    <a:pos x="T0" y="T1"/>
                  </a:cxn>
                  <a:cxn ang="0">
                    <a:pos x="T2" y="T3"/>
                  </a:cxn>
                  <a:cxn ang="0">
                    <a:pos x="T4" y="T5"/>
                  </a:cxn>
                  <a:cxn ang="0">
                    <a:pos x="T6" y="T7"/>
                  </a:cxn>
                  <a:cxn ang="0">
                    <a:pos x="T8" y="T9"/>
                  </a:cxn>
                </a:cxnLst>
                <a:rect l="0" t="0" r="r" b="b"/>
                <a:pathLst>
                  <a:path w="60" h="46">
                    <a:moveTo>
                      <a:pt x="60" y="30"/>
                    </a:moveTo>
                    <a:lnTo>
                      <a:pt x="60" y="46"/>
                    </a:lnTo>
                    <a:lnTo>
                      <a:pt x="0" y="20"/>
                    </a:lnTo>
                    <a:lnTo>
                      <a:pt x="0" y="0"/>
                    </a:lnTo>
                    <a:lnTo>
                      <a:pt x="60" y="30"/>
                    </a:lnTo>
                    <a:close/>
                  </a:path>
                </a:pathLst>
              </a:custGeom>
              <a:grpFill/>
              <a:ln>
                <a:noFill/>
              </a:ln>
            </p:spPr>
            <p:txBody>
              <a:bodyPr vert="horz" wrap="square" lIns="91440" tIns="45720" rIns="91440" bIns="45720" numCol="1" anchor="t" anchorCtr="0" compatLnSpc="1"/>
              <a:lstStyle/>
              <a:p>
                <a:endParaRPr lang="zh-CN" altLang="en-US"/>
              </a:p>
            </p:txBody>
          </p:sp>
          <p:sp>
            <p:nvSpPr>
              <p:cNvPr id="1598" name="Freeform 241"/>
              <p:cNvSpPr/>
              <p:nvPr/>
            </p:nvSpPr>
            <p:spPr bwMode="auto">
              <a:xfrm>
                <a:off x="2459" y="2684"/>
                <a:ext cx="58" cy="48"/>
              </a:xfrm>
              <a:custGeom>
                <a:avLst/>
                <a:gdLst>
                  <a:gd name="T0" fmla="*/ 0 w 58"/>
                  <a:gd name="T1" fmla="*/ 0 h 48"/>
                  <a:gd name="T2" fmla="*/ 58 w 58"/>
                  <a:gd name="T3" fmla="*/ 24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4"/>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9" name="Freeform 242"/>
              <p:cNvSpPr/>
              <p:nvPr/>
            </p:nvSpPr>
            <p:spPr bwMode="auto">
              <a:xfrm>
                <a:off x="2533" y="2714"/>
                <a:ext cx="42" cy="36"/>
              </a:xfrm>
              <a:custGeom>
                <a:avLst/>
                <a:gdLst>
                  <a:gd name="T0" fmla="*/ 0 w 42"/>
                  <a:gd name="T1" fmla="*/ 0 h 36"/>
                  <a:gd name="T2" fmla="*/ 42 w 42"/>
                  <a:gd name="T3" fmla="*/ 16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6"/>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0" name="Freeform 243"/>
              <p:cNvSpPr/>
              <p:nvPr/>
            </p:nvSpPr>
            <p:spPr bwMode="auto">
              <a:xfrm>
                <a:off x="2497" y="2750"/>
                <a:ext cx="36" cy="34"/>
              </a:xfrm>
              <a:custGeom>
                <a:avLst/>
                <a:gdLst>
                  <a:gd name="T0" fmla="*/ 36 w 36"/>
                  <a:gd name="T1" fmla="*/ 10 h 34"/>
                  <a:gd name="T2" fmla="*/ 36 w 36"/>
                  <a:gd name="T3" fmla="*/ 34 h 34"/>
                  <a:gd name="T4" fmla="*/ 0 w 36"/>
                  <a:gd name="T5" fmla="*/ 28 h 34"/>
                  <a:gd name="T6" fmla="*/ 0 w 36"/>
                  <a:gd name="T7" fmla="*/ 0 h 34"/>
                  <a:gd name="T8" fmla="*/ 36 w 36"/>
                  <a:gd name="T9" fmla="*/ 10 h 34"/>
                </a:gdLst>
                <a:ahLst/>
                <a:cxnLst>
                  <a:cxn ang="0">
                    <a:pos x="T0" y="T1"/>
                  </a:cxn>
                  <a:cxn ang="0">
                    <a:pos x="T2" y="T3"/>
                  </a:cxn>
                  <a:cxn ang="0">
                    <a:pos x="T4" y="T5"/>
                  </a:cxn>
                  <a:cxn ang="0">
                    <a:pos x="T6" y="T7"/>
                  </a:cxn>
                  <a:cxn ang="0">
                    <a:pos x="T8" y="T9"/>
                  </a:cxn>
                </a:cxnLst>
                <a:rect l="0" t="0" r="r" b="b"/>
                <a:pathLst>
                  <a:path w="36" h="34">
                    <a:moveTo>
                      <a:pt x="36" y="10"/>
                    </a:moveTo>
                    <a:lnTo>
                      <a:pt x="36" y="34"/>
                    </a:lnTo>
                    <a:lnTo>
                      <a:pt x="0" y="28"/>
                    </a:lnTo>
                    <a:lnTo>
                      <a:pt x="0" y="0"/>
                    </a:lnTo>
                    <a:lnTo>
                      <a:pt x="36" y="10"/>
                    </a:lnTo>
                    <a:close/>
                  </a:path>
                </a:pathLst>
              </a:custGeom>
              <a:grpFill/>
              <a:ln>
                <a:noFill/>
              </a:ln>
            </p:spPr>
            <p:txBody>
              <a:bodyPr vert="horz" wrap="square" lIns="91440" tIns="45720" rIns="91440" bIns="45720" numCol="1" anchor="t" anchorCtr="0" compatLnSpc="1"/>
              <a:lstStyle/>
              <a:p>
                <a:endParaRPr lang="zh-CN" altLang="en-US"/>
              </a:p>
            </p:txBody>
          </p:sp>
          <p:sp>
            <p:nvSpPr>
              <p:cNvPr id="1601" name="Freeform 244"/>
              <p:cNvSpPr/>
              <p:nvPr/>
            </p:nvSpPr>
            <p:spPr bwMode="auto">
              <a:xfrm>
                <a:off x="2581" y="2772"/>
                <a:ext cx="32" cy="24"/>
              </a:xfrm>
              <a:custGeom>
                <a:avLst/>
                <a:gdLst>
                  <a:gd name="T0" fmla="*/ 32 w 32"/>
                  <a:gd name="T1" fmla="*/ 8 h 24"/>
                  <a:gd name="T2" fmla="*/ 32 w 32"/>
                  <a:gd name="T3" fmla="*/ 24 h 24"/>
                  <a:gd name="T4" fmla="*/ 0 w 32"/>
                  <a:gd name="T5" fmla="*/ 18 h 24"/>
                  <a:gd name="T6" fmla="*/ 0 w 32"/>
                  <a:gd name="T7" fmla="*/ 0 h 24"/>
                  <a:gd name="T8" fmla="*/ 10 w 32"/>
                  <a:gd name="T9" fmla="*/ 2 h 24"/>
                  <a:gd name="T10" fmla="*/ 32 w 32"/>
                  <a:gd name="T11" fmla="*/ 8 h 24"/>
                </a:gdLst>
                <a:ahLst/>
                <a:cxnLst>
                  <a:cxn ang="0">
                    <a:pos x="T0" y="T1"/>
                  </a:cxn>
                  <a:cxn ang="0">
                    <a:pos x="T2" y="T3"/>
                  </a:cxn>
                  <a:cxn ang="0">
                    <a:pos x="T4" y="T5"/>
                  </a:cxn>
                  <a:cxn ang="0">
                    <a:pos x="T6" y="T7"/>
                  </a:cxn>
                  <a:cxn ang="0">
                    <a:pos x="T8" y="T9"/>
                  </a:cxn>
                  <a:cxn ang="0">
                    <a:pos x="T10" y="T11"/>
                  </a:cxn>
                </a:cxnLst>
                <a:rect l="0" t="0" r="r" b="b"/>
                <a:pathLst>
                  <a:path w="32" h="24">
                    <a:moveTo>
                      <a:pt x="32" y="8"/>
                    </a:moveTo>
                    <a:lnTo>
                      <a:pt x="32" y="24"/>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602" name="Freeform 245"/>
              <p:cNvSpPr/>
              <p:nvPr/>
            </p:nvSpPr>
            <p:spPr bwMode="auto">
              <a:xfrm>
                <a:off x="2459" y="2798"/>
                <a:ext cx="54" cy="32"/>
              </a:xfrm>
              <a:custGeom>
                <a:avLst/>
                <a:gdLst>
                  <a:gd name="T0" fmla="*/ 0 w 54"/>
                  <a:gd name="T1" fmla="*/ 0 h 32"/>
                  <a:gd name="T2" fmla="*/ 54 w 54"/>
                  <a:gd name="T3" fmla="*/ 6 h 32"/>
                  <a:gd name="T4" fmla="*/ 54 w 54"/>
                  <a:gd name="T5" fmla="*/ 32 h 32"/>
                  <a:gd name="T6" fmla="*/ 0 w 54"/>
                  <a:gd name="T7" fmla="*/ 30 h 32"/>
                  <a:gd name="T8" fmla="*/ 0 w 54"/>
                  <a:gd name="T9" fmla="*/ 0 h 32"/>
                </a:gdLst>
                <a:ahLst/>
                <a:cxnLst>
                  <a:cxn ang="0">
                    <a:pos x="T0" y="T1"/>
                  </a:cxn>
                  <a:cxn ang="0">
                    <a:pos x="T2" y="T3"/>
                  </a:cxn>
                  <a:cxn ang="0">
                    <a:pos x="T4" y="T5"/>
                  </a:cxn>
                  <a:cxn ang="0">
                    <a:pos x="T6" y="T7"/>
                  </a:cxn>
                  <a:cxn ang="0">
                    <a:pos x="T8" y="T9"/>
                  </a:cxn>
                </a:cxnLst>
                <a:rect l="0" t="0" r="r" b="b"/>
                <a:pathLst>
                  <a:path w="54" h="32">
                    <a:moveTo>
                      <a:pt x="0" y="0"/>
                    </a:moveTo>
                    <a:lnTo>
                      <a:pt x="54" y="6"/>
                    </a:lnTo>
                    <a:lnTo>
                      <a:pt x="54" y="3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3" name="Freeform 246"/>
              <p:cNvSpPr/>
              <p:nvPr/>
            </p:nvSpPr>
            <p:spPr bwMode="auto">
              <a:xfrm>
                <a:off x="2529" y="2806"/>
                <a:ext cx="18" cy="26"/>
              </a:xfrm>
              <a:custGeom>
                <a:avLst/>
                <a:gdLst>
                  <a:gd name="T0" fmla="*/ 18 w 18"/>
                  <a:gd name="T1" fmla="*/ 4 h 26"/>
                  <a:gd name="T2" fmla="*/ 18 w 18"/>
                  <a:gd name="T3" fmla="*/ 26 h 26"/>
                  <a:gd name="T4" fmla="*/ 0 w 18"/>
                  <a:gd name="T5" fmla="*/ 26 h 26"/>
                  <a:gd name="T6" fmla="*/ 0 w 18"/>
                  <a:gd name="T7" fmla="*/ 0 h 26"/>
                  <a:gd name="T8" fmla="*/ 18 w 18"/>
                  <a:gd name="T9" fmla="*/ 4 h 26"/>
                </a:gdLst>
                <a:ahLst/>
                <a:cxnLst>
                  <a:cxn ang="0">
                    <a:pos x="T0" y="T1"/>
                  </a:cxn>
                  <a:cxn ang="0">
                    <a:pos x="T2" y="T3"/>
                  </a:cxn>
                  <a:cxn ang="0">
                    <a:pos x="T4" y="T5"/>
                  </a:cxn>
                  <a:cxn ang="0">
                    <a:pos x="T6" y="T7"/>
                  </a:cxn>
                  <a:cxn ang="0">
                    <a:pos x="T8" y="T9"/>
                  </a:cxn>
                </a:cxnLst>
                <a:rect l="0" t="0" r="r" b="b"/>
                <a:pathLst>
                  <a:path w="18" h="26">
                    <a:moveTo>
                      <a:pt x="18" y="4"/>
                    </a:moveTo>
                    <a:lnTo>
                      <a:pt x="18" y="26"/>
                    </a:lnTo>
                    <a:lnTo>
                      <a:pt x="0" y="26"/>
                    </a:lnTo>
                    <a:lnTo>
                      <a:pt x="0" y="0"/>
                    </a:lnTo>
                    <a:lnTo>
                      <a:pt x="18" y="4"/>
                    </a:lnTo>
                    <a:close/>
                  </a:path>
                </a:pathLst>
              </a:custGeom>
              <a:grpFill/>
              <a:ln>
                <a:noFill/>
              </a:ln>
            </p:spPr>
            <p:txBody>
              <a:bodyPr vert="horz" wrap="square" lIns="91440" tIns="45720" rIns="91440" bIns="45720" numCol="1" anchor="t" anchorCtr="0" compatLnSpc="1"/>
              <a:lstStyle/>
              <a:p>
                <a:endParaRPr lang="zh-CN" altLang="en-US"/>
              </a:p>
            </p:txBody>
          </p:sp>
          <p:sp>
            <p:nvSpPr>
              <p:cNvPr id="1604" name="Freeform 247"/>
              <p:cNvSpPr/>
              <p:nvPr/>
            </p:nvSpPr>
            <p:spPr bwMode="auto">
              <a:xfrm>
                <a:off x="2563" y="2812"/>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605" name="Freeform 248"/>
              <p:cNvSpPr/>
              <p:nvPr/>
            </p:nvSpPr>
            <p:spPr bwMode="auto">
              <a:xfrm>
                <a:off x="2459" y="2854"/>
                <a:ext cx="24" cy="30"/>
              </a:xfrm>
              <a:custGeom>
                <a:avLst/>
                <a:gdLst>
                  <a:gd name="T0" fmla="*/ 0 w 24"/>
                  <a:gd name="T1" fmla="*/ 0 h 30"/>
                  <a:gd name="T2" fmla="*/ 24 w 24"/>
                  <a:gd name="T3" fmla="*/ 0 h 30"/>
                  <a:gd name="T4" fmla="*/ 24 w 24"/>
                  <a:gd name="T5" fmla="*/ 28 h 30"/>
                  <a:gd name="T6" fmla="*/ 0 w 24"/>
                  <a:gd name="T7" fmla="*/ 30 h 30"/>
                  <a:gd name="T8" fmla="*/ 0 w 24"/>
                  <a:gd name="T9" fmla="*/ 0 h 30"/>
                </a:gdLst>
                <a:ahLst/>
                <a:cxnLst>
                  <a:cxn ang="0">
                    <a:pos x="T0" y="T1"/>
                  </a:cxn>
                  <a:cxn ang="0">
                    <a:pos x="T2" y="T3"/>
                  </a:cxn>
                  <a:cxn ang="0">
                    <a:pos x="T4" y="T5"/>
                  </a:cxn>
                  <a:cxn ang="0">
                    <a:pos x="T6" y="T7"/>
                  </a:cxn>
                  <a:cxn ang="0">
                    <a:pos x="T8" y="T9"/>
                  </a:cxn>
                </a:cxnLst>
                <a:rect l="0" t="0" r="r" b="b"/>
                <a:pathLst>
                  <a:path w="24" h="30">
                    <a:moveTo>
                      <a:pt x="0" y="0"/>
                    </a:moveTo>
                    <a:lnTo>
                      <a:pt x="24" y="0"/>
                    </a:lnTo>
                    <a:lnTo>
                      <a:pt x="24" y="2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6" name="Freeform 249"/>
              <p:cNvSpPr/>
              <p:nvPr/>
            </p:nvSpPr>
            <p:spPr bwMode="auto">
              <a:xfrm>
                <a:off x="2547" y="2854"/>
                <a:ext cx="38" cy="22"/>
              </a:xfrm>
              <a:custGeom>
                <a:avLst/>
                <a:gdLst>
                  <a:gd name="T0" fmla="*/ 38 w 38"/>
                  <a:gd name="T1" fmla="*/ 2 h 22"/>
                  <a:gd name="T2" fmla="*/ 38 w 38"/>
                  <a:gd name="T3" fmla="*/ 20 h 22"/>
                  <a:gd name="T4" fmla="*/ 0 w 38"/>
                  <a:gd name="T5" fmla="*/ 22 h 22"/>
                  <a:gd name="T6" fmla="*/ 0 w 38"/>
                  <a:gd name="T7" fmla="*/ 0 h 22"/>
                  <a:gd name="T8" fmla="*/ 38 w 38"/>
                  <a:gd name="T9" fmla="*/ 2 h 22"/>
                </a:gdLst>
                <a:ahLst/>
                <a:cxnLst>
                  <a:cxn ang="0">
                    <a:pos x="T0" y="T1"/>
                  </a:cxn>
                  <a:cxn ang="0">
                    <a:pos x="T2" y="T3"/>
                  </a:cxn>
                  <a:cxn ang="0">
                    <a:pos x="T4" y="T5"/>
                  </a:cxn>
                  <a:cxn ang="0">
                    <a:pos x="T6" y="T7"/>
                  </a:cxn>
                  <a:cxn ang="0">
                    <a:pos x="T8" y="T9"/>
                  </a:cxn>
                </a:cxnLst>
                <a:rect l="0" t="0" r="r" b="b"/>
                <a:pathLst>
                  <a:path w="38" h="22">
                    <a:moveTo>
                      <a:pt x="38" y="2"/>
                    </a:moveTo>
                    <a:lnTo>
                      <a:pt x="38" y="20"/>
                    </a:lnTo>
                    <a:lnTo>
                      <a:pt x="0" y="22"/>
                    </a:lnTo>
                    <a:lnTo>
                      <a:pt x="0" y="0"/>
                    </a:lnTo>
                    <a:lnTo>
                      <a:pt x="38" y="2"/>
                    </a:lnTo>
                    <a:close/>
                  </a:path>
                </a:pathLst>
              </a:custGeom>
              <a:grpFill/>
              <a:ln>
                <a:noFill/>
              </a:ln>
            </p:spPr>
            <p:txBody>
              <a:bodyPr vert="horz" wrap="square" lIns="91440" tIns="45720" rIns="91440" bIns="45720" numCol="1" anchor="t" anchorCtr="0" compatLnSpc="1"/>
              <a:lstStyle/>
              <a:p>
                <a:endParaRPr lang="zh-CN" altLang="en-US"/>
              </a:p>
            </p:txBody>
          </p:sp>
          <p:sp>
            <p:nvSpPr>
              <p:cNvPr id="1607" name="Rectangle 250"/>
              <p:cNvSpPr>
                <a:spLocks noChangeArrowheads="1"/>
              </p:cNvSpPr>
              <p:nvPr/>
            </p:nvSpPr>
            <p:spPr bwMode="auto">
              <a:xfrm>
                <a:off x="2599" y="2856"/>
                <a:ext cx="14" cy="16"/>
              </a:xfrm>
              <a:prstGeom prst="rect">
                <a:avLst/>
              </a:prstGeom>
              <a:grpFill/>
              <a:ln>
                <a:noFill/>
              </a:ln>
            </p:spPr>
            <p:txBody>
              <a:bodyPr vert="horz" wrap="square" lIns="91440" tIns="45720" rIns="91440" bIns="45720" numCol="1" anchor="t" anchorCtr="0" compatLnSpc="1"/>
              <a:lstStyle/>
              <a:p>
                <a:endParaRPr lang="zh-CN" altLang="en-US"/>
              </a:p>
            </p:txBody>
          </p:sp>
          <p:sp>
            <p:nvSpPr>
              <p:cNvPr id="1608" name="Freeform 251"/>
              <p:cNvSpPr/>
              <p:nvPr/>
            </p:nvSpPr>
            <p:spPr bwMode="auto">
              <a:xfrm>
                <a:off x="2459" y="2902"/>
                <a:ext cx="58" cy="38"/>
              </a:xfrm>
              <a:custGeom>
                <a:avLst/>
                <a:gdLst>
                  <a:gd name="T0" fmla="*/ 0 w 58"/>
                  <a:gd name="T1" fmla="*/ 8 h 38"/>
                  <a:gd name="T2" fmla="*/ 58 w 58"/>
                  <a:gd name="T3" fmla="*/ 0 h 38"/>
                  <a:gd name="T4" fmla="*/ 58 w 58"/>
                  <a:gd name="T5" fmla="*/ 26 h 38"/>
                  <a:gd name="T6" fmla="*/ 0 w 58"/>
                  <a:gd name="T7" fmla="*/ 38 h 38"/>
                  <a:gd name="T8" fmla="*/ 0 w 58"/>
                  <a:gd name="T9" fmla="*/ 8 h 38"/>
                </a:gdLst>
                <a:ahLst/>
                <a:cxnLst>
                  <a:cxn ang="0">
                    <a:pos x="T0" y="T1"/>
                  </a:cxn>
                  <a:cxn ang="0">
                    <a:pos x="T2" y="T3"/>
                  </a:cxn>
                  <a:cxn ang="0">
                    <a:pos x="T4" y="T5"/>
                  </a:cxn>
                  <a:cxn ang="0">
                    <a:pos x="T6" y="T7"/>
                  </a:cxn>
                  <a:cxn ang="0">
                    <a:pos x="T8" y="T9"/>
                  </a:cxn>
                </a:cxnLst>
                <a:rect l="0" t="0" r="r" b="b"/>
                <a:pathLst>
                  <a:path w="58" h="38">
                    <a:moveTo>
                      <a:pt x="0" y="8"/>
                    </a:moveTo>
                    <a:lnTo>
                      <a:pt x="58" y="0"/>
                    </a:lnTo>
                    <a:lnTo>
                      <a:pt x="58" y="26"/>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609" name="Freeform 252"/>
              <p:cNvSpPr/>
              <p:nvPr/>
            </p:nvSpPr>
            <p:spPr bwMode="auto">
              <a:xfrm>
                <a:off x="2533" y="2900"/>
                <a:ext cx="14" cy="24"/>
              </a:xfrm>
              <a:custGeom>
                <a:avLst/>
                <a:gdLst>
                  <a:gd name="T0" fmla="*/ 14 w 14"/>
                  <a:gd name="T1" fmla="*/ 0 h 24"/>
                  <a:gd name="T2" fmla="*/ 14 w 14"/>
                  <a:gd name="T3" fmla="*/ 22 h 24"/>
                  <a:gd name="T4" fmla="*/ 0 w 14"/>
                  <a:gd name="T5" fmla="*/ 24 h 24"/>
                  <a:gd name="T6" fmla="*/ 0 w 14"/>
                  <a:gd name="T7" fmla="*/ 0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lnTo>
                      <a:pt x="14" y="22"/>
                    </a:lnTo>
                    <a:lnTo>
                      <a:pt x="0" y="24"/>
                    </a:lnTo>
                    <a:lnTo>
                      <a:pt x="0" y="0"/>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610" name="Freeform 253"/>
              <p:cNvSpPr/>
              <p:nvPr/>
            </p:nvSpPr>
            <p:spPr bwMode="auto">
              <a:xfrm>
                <a:off x="2503" y="2948"/>
                <a:ext cx="30" cy="32"/>
              </a:xfrm>
              <a:custGeom>
                <a:avLst/>
                <a:gdLst>
                  <a:gd name="T0" fmla="*/ 30 w 30"/>
                  <a:gd name="T1" fmla="*/ 0 h 32"/>
                  <a:gd name="T2" fmla="*/ 30 w 30"/>
                  <a:gd name="T3" fmla="*/ 22 h 32"/>
                  <a:gd name="T4" fmla="*/ 0 w 30"/>
                  <a:gd name="T5" fmla="*/ 32 h 32"/>
                  <a:gd name="T6" fmla="*/ 0 w 30"/>
                  <a:gd name="T7" fmla="*/ 6 h 32"/>
                  <a:gd name="T8" fmla="*/ 30 w 30"/>
                  <a:gd name="T9" fmla="*/ 0 h 32"/>
                </a:gdLst>
                <a:ahLst/>
                <a:cxnLst>
                  <a:cxn ang="0">
                    <a:pos x="T0" y="T1"/>
                  </a:cxn>
                  <a:cxn ang="0">
                    <a:pos x="T2" y="T3"/>
                  </a:cxn>
                  <a:cxn ang="0">
                    <a:pos x="T4" y="T5"/>
                  </a:cxn>
                  <a:cxn ang="0">
                    <a:pos x="T6" y="T7"/>
                  </a:cxn>
                  <a:cxn ang="0">
                    <a:pos x="T8" y="T9"/>
                  </a:cxn>
                </a:cxnLst>
                <a:rect l="0" t="0" r="r" b="b"/>
                <a:pathLst>
                  <a:path w="30" h="32">
                    <a:moveTo>
                      <a:pt x="30" y="0"/>
                    </a:moveTo>
                    <a:lnTo>
                      <a:pt x="30" y="22"/>
                    </a:lnTo>
                    <a:lnTo>
                      <a:pt x="0" y="32"/>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11" name="Freeform 254"/>
              <p:cNvSpPr/>
              <p:nvPr/>
            </p:nvSpPr>
            <p:spPr bwMode="auto">
              <a:xfrm>
                <a:off x="2547" y="2936"/>
                <a:ext cx="36" cy="30"/>
              </a:xfrm>
              <a:custGeom>
                <a:avLst/>
                <a:gdLst>
                  <a:gd name="T0" fmla="*/ 36 w 36"/>
                  <a:gd name="T1" fmla="*/ 0 h 30"/>
                  <a:gd name="T2" fmla="*/ 36 w 36"/>
                  <a:gd name="T3" fmla="*/ 20 h 30"/>
                  <a:gd name="T4" fmla="*/ 0 w 36"/>
                  <a:gd name="T5" fmla="*/ 30 h 30"/>
                  <a:gd name="T6" fmla="*/ 0 w 36"/>
                  <a:gd name="T7" fmla="*/ 8 h 30"/>
                  <a:gd name="T8" fmla="*/ 16 w 36"/>
                  <a:gd name="T9" fmla="*/ 4 h 30"/>
                  <a:gd name="T10" fmla="*/ 16 w 36"/>
                  <a:gd name="T11" fmla="*/ 4 h 30"/>
                  <a:gd name="T12" fmla="*/ 36 w 3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36" y="0"/>
                    </a:moveTo>
                    <a:lnTo>
                      <a:pt x="36" y="20"/>
                    </a:lnTo>
                    <a:lnTo>
                      <a:pt x="0" y="30"/>
                    </a:lnTo>
                    <a:lnTo>
                      <a:pt x="0" y="8"/>
                    </a:lnTo>
                    <a:lnTo>
                      <a:pt x="16" y="4"/>
                    </a:lnTo>
                    <a:lnTo>
                      <a:pt x="16" y="4"/>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12" name="Freeform 255"/>
              <p:cNvSpPr/>
              <p:nvPr/>
            </p:nvSpPr>
            <p:spPr bwMode="auto">
              <a:xfrm>
                <a:off x="2597" y="2930"/>
                <a:ext cx="16" cy="20"/>
              </a:xfrm>
              <a:custGeom>
                <a:avLst/>
                <a:gdLst>
                  <a:gd name="T0" fmla="*/ 16 w 16"/>
                  <a:gd name="T1" fmla="*/ 0 h 20"/>
                  <a:gd name="T2" fmla="*/ 16 w 16"/>
                  <a:gd name="T3" fmla="*/ 16 h 20"/>
                  <a:gd name="T4" fmla="*/ 0 w 16"/>
                  <a:gd name="T5" fmla="*/ 20 h 20"/>
                  <a:gd name="T6" fmla="*/ 0 w 16"/>
                  <a:gd name="T7" fmla="*/ 4 h 20"/>
                  <a:gd name="T8" fmla="*/ 16 w 16"/>
                  <a:gd name="T9" fmla="*/ 0 h 20"/>
                </a:gdLst>
                <a:ahLst/>
                <a:cxnLst>
                  <a:cxn ang="0">
                    <a:pos x="T0" y="T1"/>
                  </a:cxn>
                  <a:cxn ang="0">
                    <a:pos x="T2" y="T3"/>
                  </a:cxn>
                  <a:cxn ang="0">
                    <a:pos x="T4" y="T5"/>
                  </a:cxn>
                  <a:cxn ang="0">
                    <a:pos x="T6" y="T7"/>
                  </a:cxn>
                  <a:cxn ang="0">
                    <a:pos x="T8" y="T9"/>
                  </a:cxn>
                </a:cxnLst>
                <a:rect l="0" t="0" r="r" b="b"/>
                <a:pathLst>
                  <a:path w="16" h="20">
                    <a:moveTo>
                      <a:pt x="16" y="0"/>
                    </a:moveTo>
                    <a:lnTo>
                      <a:pt x="16" y="16"/>
                    </a:lnTo>
                    <a:lnTo>
                      <a:pt x="0" y="20"/>
                    </a:lnTo>
                    <a:lnTo>
                      <a:pt x="0" y="4"/>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613" name="Freeform 256"/>
              <p:cNvSpPr/>
              <p:nvPr/>
            </p:nvSpPr>
            <p:spPr bwMode="auto">
              <a:xfrm>
                <a:off x="2495" y="2986"/>
                <a:ext cx="66" cy="50"/>
              </a:xfrm>
              <a:custGeom>
                <a:avLst/>
                <a:gdLst>
                  <a:gd name="T0" fmla="*/ 66 w 66"/>
                  <a:gd name="T1" fmla="*/ 0 h 50"/>
                  <a:gd name="T2" fmla="*/ 66 w 66"/>
                  <a:gd name="T3" fmla="*/ 22 h 50"/>
                  <a:gd name="T4" fmla="*/ 0 w 66"/>
                  <a:gd name="T5" fmla="*/ 50 h 50"/>
                  <a:gd name="T6" fmla="*/ 0 w 66"/>
                  <a:gd name="T7" fmla="*/ 22 h 50"/>
                  <a:gd name="T8" fmla="*/ 66 w 66"/>
                  <a:gd name="T9" fmla="*/ 0 h 50"/>
                </a:gdLst>
                <a:ahLst/>
                <a:cxnLst>
                  <a:cxn ang="0">
                    <a:pos x="T0" y="T1"/>
                  </a:cxn>
                  <a:cxn ang="0">
                    <a:pos x="T2" y="T3"/>
                  </a:cxn>
                  <a:cxn ang="0">
                    <a:pos x="T4" y="T5"/>
                  </a:cxn>
                  <a:cxn ang="0">
                    <a:pos x="T6" y="T7"/>
                  </a:cxn>
                  <a:cxn ang="0">
                    <a:pos x="T8" y="T9"/>
                  </a:cxn>
                </a:cxnLst>
                <a:rect l="0" t="0" r="r" b="b"/>
                <a:pathLst>
                  <a:path w="66" h="50">
                    <a:moveTo>
                      <a:pt x="66" y="0"/>
                    </a:moveTo>
                    <a:lnTo>
                      <a:pt x="66" y="22"/>
                    </a:lnTo>
                    <a:lnTo>
                      <a:pt x="0" y="50"/>
                    </a:lnTo>
                    <a:lnTo>
                      <a:pt x="0" y="22"/>
                    </a:lnTo>
                    <a:lnTo>
                      <a:pt x="66" y="0"/>
                    </a:lnTo>
                    <a:close/>
                  </a:path>
                </a:pathLst>
              </a:custGeom>
              <a:grpFill/>
              <a:ln>
                <a:noFill/>
              </a:ln>
            </p:spPr>
            <p:txBody>
              <a:bodyPr vert="horz" wrap="square" lIns="91440" tIns="45720" rIns="91440" bIns="45720" numCol="1" anchor="t" anchorCtr="0" compatLnSpc="1"/>
              <a:lstStyle/>
              <a:p>
                <a:endParaRPr lang="zh-CN" altLang="en-US"/>
              </a:p>
            </p:txBody>
          </p:sp>
          <p:sp>
            <p:nvSpPr>
              <p:cNvPr id="1614" name="Freeform 257"/>
              <p:cNvSpPr/>
              <p:nvPr/>
            </p:nvSpPr>
            <p:spPr bwMode="auto">
              <a:xfrm>
                <a:off x="2575" y="2968"/>
                <a:ext cx="38" cy="32"/>
              </a:xfrm>
              <a:custGeom>
                <a:avLst/>
                <a:gdLst>
                  <a:gd name="T0" fmla="*/ 38 w 38"/>
                  <a:gd name="T1" fmla="*/ 0 h 32"/>
                  <a:gd name="T2" fmla="*/ 38 w 38"/>
                  <a:gd name="T3" fmla="*/ 16 h 32"/>
                  <a:gd name="T4" fmla="*/ 0 w 38"/>
                  <a:gd name="T5" fmla="*/ 32 h 32"/>
                  <a:gd name="T6" fmla="*/ 0 w 38"/>
                  <a:gd name="T7" fmla="*/ 14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4"/>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1615" name="Freeform 258"/>
              <p:cNvSpPr/>
              <p:nvPr/>
            </p:nvSpPr>
            <p:spPr bwMode="auto">
              <a:xfrm>
                <a:off x="2459" y="3050"/>
                <a:ext cx="58" cy="58"/>
              </a:xfrm>
              <a:custGeom>
                <a:avLst/>
                <a:gdLst>
                  <a:gd name="T0" fmla="*/ 0 w 58"/>
                  <a:gd name="T1" fmla="*/ 26 h 58"/>
                  <a:gd name="T2" fmla="*/ 58 w 58"/>
                  <a:gd name="T3" fmla="*/ 0 h 58"/>
                  <a:gd name="T4" fmla="*/ 58 w 58"/>
                  <a:gd name="T5" fmla="*/ 26 h 58"/>
                  <a:gd name="T6" fmla="*/ 0 w 58"/>
                  <a:gd name="T7" fmla="*/ 58 h 58"/>
                  <a:gd name="T8" fmla="*/ 0 w 58"/>
                  <a:gd name="T9" fmla="*/ 26 h 58"/>
                </a:gdLst>
                <a:ahLst/>
                <a:cxnLst>
                  <a:cxn ang="0">
                    <a:pos x="T0" y="T1"/>
                  </a:cxn>
                  <a:cxn ang="0">
                    <a:pos x="T2" y="T3"/>
                  </a:cxn>
                  <a:cxn ang="0">
                    <a:pos x="T4" y="T5"/>
                  </a:cxn>
                  <a:cxn ang="0">
                    <a:pos x="T6" y="T7"/>
                  </a:cxn>
                  <a:cxn ang="0">
                    <a:pos x="T8" y="T9"/>
                  </a:cxn>
                </a:cxnLst>
                <a:rect l="0" t="0" r="r" b="b"/>
                <a:pathLst>
                  <a:path w="58" h="58">
                    <a:moveTo>
                      <a:pt x="0" y="26"/>
                    </a:moveTo>
                    <a:lnTo>
                      <a:pt x="58" y="0"/>
                    </a:lnTo>
                    <a:lnTo>
                      <a:pt x="58" y="26"/>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16" name="Freeform 259"/>
              <p:cNvSpPr/>
              <p:nvPr/>
            </p:nvSpPr>
            <p:spPr bwMode="auto">
              <a:xfrm>
                <a:off x="2533" y="302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617" name="Freeform 260"/>
              <p:cNvSpPr/>
              <p:nvPr/>
            </p:nvSpPr>
            <p:spPr bwMode="auto">
              <a:xfrm>
                <a:off x="2499" y="3094"/>
                <a:ext cx="34" cy="44"/>
              </a:xfrm>
              <a:custGeom>
                <a:avLst/>
                <a:gdLst>
                  <a:gd name="T0" fmla="*/ 34 w 34"/>
                  <a:gd name="T1" fmla="*/ 0 h 44"/>
                  <a:gd name="T2" fmla="*/ 34 w 34"/>
                  <a:gd name="T3" fmla="*/ 24 h 44"/>
                  <a:gd name="T4" fmla="*/ 0 w 34"/>
                  <a:gd name="T5" fmla="*/ 44 h 44"/>
                  <a:gd name="T6" fmla="*/ 0 w 34"/>
                  <a:gd name="T7" fmla="*/ 18 h 44"/>
                  <a:gd name="T8" fmla="*/ 34 w 34"/>
                  <a:gd name="T9" fmla="*/ 0 h 44"/>
                </a:gdLst>
                <a:ahLst/>
                <a:cxnLst>
                  <a:cxn ang="0">
                    <a:pos x="T0" y="T1"/>
                  </a:cxn>
                  <a:cxn ang="0">
                    <a:pos x="T2" y="T3"/>
                  </a:cxn>
                  <a:cxn ang="0">
                    <a:pos x="T4" y="T5"/>
                  </a:cxn>
                  <a:cxn ang="0">
                    <a:pos x="T6" y="T7"/>
                  </a:cxn>
                  <a:cxn ang="0">
                    <a:pos x="T8" y="T9"/>
                  </a:cxn>
                </a:cxnLst>
                <a:rect l="0" t="0" r="r" b="b"/>
                <a:pathLst>
                  <a:path w="34" h="44">
                    <a:moveTo>
                      <a:pt x="34" y="0"/>
                    </a:moveTo>
                    <a:lnTo>
                      <a:pt x="34" y="24"/>
                    </a:lnTo>
                    <a:lnTo>
                      <a:pt x="0" y="44"/>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618" name="Freeform 261"/>
              <p:cNvSpPr/>
              <p:nvPr/>
            </p:nvSpPr>
            <p:spPr bwMode="auto">
              <a:xfrm>
                <a:off x="2585" y="3050"/>
                <a:ext cx="28" cy="34"/>
              </a:xfrm>
              <a:custGeom>
                <a:avLst/>
                <a:gdLst>
                  <a:gd name="T0" fmla="*/ 28 w 28"/>
                  <a:gd name="T1" fmla="*/ 0 h 34"/>
                  <a:gd name="T2" fmla="*/ 28 w 28"/>
                  <a:gd name="T3" fmla="*/ 16 h 34"/>
                  <a:gd name="T4" fmla="*/ 0 w 28"/>
                  <a:gd name="T5" fmla="*/ 34 h 34"/>
                  <a:gd name="T6" fmla="*/ 0 w 28"/>
                  <a:gd name="T7" fmla="*/ 14 h 34"/>
                  <a:gd name="T8" fmla="*/ 28 w 28"/>
                  <a:gd name="T9" fmla="*/ 0 h 34"/>
                </a:gdLst>
                <a:ahLst/>
                <a:cxnLst>
                  <a:cxn ang="0">
                    <a:pos x="T0" y="T1"/>
                  </a:cxn>
                  <a:cxn ang="0">
                    <a:pos x="T2" y="T3"/>
                  </a:cxn>
                  <a:cxn ang="0">
                    <a:pos x="T4" y="T5"/>
                  </a:cxn>
                  <a:cxn ang="0">
                    <a:pos x="T6" y="T7"/>
                  </a:cxn>
                  <a:cxn ang="0">
                    <a:pos x="T8" y="T9"/>
                  </a:cxn>
                </a:cxnLst>
                <a:rect l="0" t="0" r="r" b="b"/>
                <a:pathLst>
                  <a:path w="28" h="34">
                    <a:moveTo>
                      <a:pt x="28" y="0"/>
                    </a:moveTo>
                    <a:lnTo>
                      <a:pt x="28" y="16"/>
                    </a:lnTo>
                    <a:lnTo>
                      <a:pt x="0" y="34"/>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19" name="Freeform 262"/>
              <p:cNvSpPr/>
              <p:nvPr/>
            </p:nvSpPr>
            <p:spPr bwMode="auto">
              <a:xfrm>
                <a:off x="2459" y="3160"/>
                <a:ext cx="40" cy="54"/>
              </a:xfrm>
              <a:custGeom>
                <a:avLst/>
                <a:gdLst>
                  <a:gd name="T0" fmla="*/ 0 w 40"/>
                  <a:gd name="T1" fmla="*/ 24 h 54"/>
                  <a:gd name="T2" fmla="*/ 40 w 40"/>
                  <a:gd name="T3" fmla="*/ 0 h 54"/>
                  <a:gd name="T4" fmla="*/ 40 w 40"/>
                  <a:gd name="T5" fmla="*/ 28 h 54"/>
                  <a:gd name="T6" fmla="*/ 0 w 40"/>
                  <a:gd name="T7" fmla="*/ 54 h 54"/>
                  <a:gd name="T8" fmla="*/ 0 w 40"/>
                  <a:gd name="T9" fmla="*/ 24 h 54"/>
                </a:gdLst>
                <a:ahLst/>
                <a:cxnLst>
                  <a:cxn ang="0">
                    <a:pos x="T0" y="T1"/>
                  </a:cxn>
                  <a:cxn ang="0">
                    <a:pos x="T2" y="T3"/>
                  </a:cxn>
                  <a:cxn ang="0">
                    <a:pos x="T4" y="T5"/>
                  </a:cxn>
                  <a:cxn ang="0">
                    <a:pos x="T6" y="T7"/>
                  </a:cxn>
                  <a:cxn ang="0">
                    <a:pos x="T8" y="T9"/>
                  </a:cxn>
                </a:cxnLst>
                <a:rect l="0" t="0" r="r" b="b"/>
                <a:pathLst>
                  <a:path w="40" h="54">
                    <a:moveTo>
                      <a:pt x="0" y="24"/>
                    </a:moveTo>
                    <a:lnTo>
                      <a:pt x="40" y="0"/>
                    </a:lnTo>
                    <a:lnTo>
                      <a:pt x="40" y="28"/>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1620" name="Freeform 263"/>
              <p:cNvSpPr/>
              <p:nvPr/>
            </p:nvSpPr>
            <p:spPr bwMode="auto">
              <a:xfrm>
                <a:off x="2563" y="3094"/>
                <a:ext cx="50" cy="50"/>
              </a:xfrm>
              <a:custGeom>
                <a:avLst/>
                <a:gdLst>
                  <a:gd name="T0" fmla="*/ 50 w 50"/>
                  <a:gd name="T1" fmla="*/ 0 h 50"/>
                  <a:gd name="T2" fmla="*/ 50 w 50"/>
                  <a:gd name="T3" fmla="*/ 16 h 50"/>
                  <a:gd name="T4" fmla="*/ 0 w 50"/>
                  <a:gd name="T5" fmla="*/ 50 h 50"/>
                  <a:gd name="T6" fmla="*/ 0 w 50"/>
                  <a:gd name="T7" fmla="*/ 28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621" name="Freeform 264"/>
              <p:cNvSpPr/>
              <p:nvPr/>
            </p:nvSpPr>
            <p:spPr bwMode="auto">
              <a:xfrm>
                <a:off x="2495" y="3156"/>
                <a:ext cx="84" cy="82"/>
              </a:xfrm>
              <a:custGeom>
                <a:avLst/>
                <a:gdLst>
                  <a:gd name="T0" fmla="*/ 0 w 84"/>
                  <a:gd name="T1" fmla="*/ 54 h 82"/>
                  <a:gd name="T2" fmla="*/ 84 w 84"/>
                  <a:gd name="T3" fmla="*/ 0 h 82"/>
                  <a:gd name="T4" fmla="*/ 84 w 84"/>
                  <a:gd name="T5" fmla="*/ 18 h 82"/>
                  <a:gd name="T6" fmla="*/ 0 w 84"/>
                  <a:gd name="T7" fmla="*/ 82 h 82"/>
                  <a:gd name="T8" fmla="*/ 0 w 84"/>
                  <a:gd name="T9" fmla="*/ 54 h 82"/>
                </a:gdLst>
                <a:ahLst/>
                <a:cxnLst>
                  <a:cxn ang="0">
                    <a:pos x="T0" y="T1"/>
                  </a:cxn>
                  <a:cxn ang="0">
                    <a:pos x="T2" y="T3"/>
                  </a:cxn>
                  <a:cxn ang="0">
                    <a:pos x="T4" y="T5"/>
                  </a:cxn>
                  <a:cxn ang="0">
                    <a:pos x="T6" y="T7"/>
                  </a:cxn>
                  <a:cxn ang="0">
                    <a:pos x="T8" y="T9"/>
                  </a:cxn>
                </a:cxnLst>
                <a:rect l="0" t="0" r="r" b="b"/>
                <a:pathLst>
                  <a:path w="84" h="82">
                    <a:moveTo>
                      <a:pt x="0" y="54"/>
                    </a:moveTo>
                    <a:lnTo>
                      <a:pt x="84" y="0"/>
                    </a:lnTo>
                    <a:lnTo>
                      <a:pt x="84" y="18"/>
                    </a:lnTo>
                    <a:lnTo>
                      <a:pt x="0" y="82"/>
                    </a:lnTo>
                    <a:lnTo>
                      <a:pt x="0" y="54"/>
                    </a:lnTo>
                    <a:close/>
                  </a:path>
                </a:pathLst>
              </a:custGeom>
              <a:grpFill/>
              <a:ln>
                <a:noFill/>
              </a:ln>
            </p:spPr>
            <p:txBody>
              <a:bodyPr vert="horz" wrap="square" lIns="91440" tIns="45720" rIns="91440" bIns="45720" numCol="1" anchor="t" anchorCtr="0" compatLnSpc="1"/>
              <a:lstStyle/>
              <a:p>
                <a:endParaRPr lang="zh-CN" altLang="en-US"/>
              </a:p>
            </p:txBody>
          </p:sp>
          <p:sp>
            <p:nvSpPr>
              <p:cNvPr id="1622" name="Freeform 265"/>
              <p:cNvSpPr/>
              <p:nvPr/>
            </p:nvSpPr>
            <p:spPr bwMode="auto">
              <a:xfrm>
                <a:off x="2593" y="3132"/>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623" name="Freeform 266"/>
              <p:cNvSpPr/>
              <p:nvPr/>
            </p:nvSpPr>
            <p:spPr bwMode="auto">
              <a:xfrm>
                <a:off x="2459" y="3242"/>
                <a:ext cx="58" cy="75"/>
              </a:xfrm>
              <a:custGeom>
                <a:avLst/>
                <a:gdLst>
                  <a:gd name="T0" fmla="*/ 0 w 58"/>
                  <a:gd name="T1" fmla="*/ 42 h 75"/>
                  <a:gd name="T2" fmla="*/ 58 w 58"/>
                  <a:gd name="T3" fmla="*/ 0 h 75"/>
                  <a:gd name="T4" fmla="*/ 58 w 58"/>
                  <a:gd name="T5" fmla="*/ 26 h 75"/>
                  <a:gd name="T6" fmla="*/ 0 w 58"/>
                  <a:gd name="T7" fmla="*/ 75 h 75"/>
                  <a:gd name="T8" fmla="*/ 0 w 58"/>
                  <a:gd name="T9" fmla="*/ 42 h 75"/>
                </a:gdLst>
                <a:ahLst/>
                <a:cxnLst>
                  <a:cxn ang="0">
                    <a:pos x="T0" y="T1"/>
                  </a:cxn>
                  <a:cxn ang="0">
                    <a:pos x="T2" y="T3"/>
                  </a:cxn>
                  <a:cxn ang="0">
                    <a:pos x="T4" y="T5"/>
                  </a:cxn>
                  <a:cxn ang="0">
                    <a:pos x="T6" y="T7"/>
                  </a:cxn>
                  <a:cxn ang="0">
                    <a:pos x="T8" y="T9"/>
                  </a:cxn>
                </a:cxnLst>
                <a:rect l="0" t="0" r="r" b="b"/>
                <a:pathLst>
                  <a:path w="58" h="75">
                    <a:moveTo>
                      <a:pt x="0" y="42"/>
                    </a:moveTo>
                    <a:lnTo>
                      <a:pt x="58" y="0"/>
                    </a:lnTo>
                    <a:lnTo>
                      <a:pt x="58" y="26"/>
                    </a:lnTo>
                    <a:lnTo>
                      <a:pt x="0" y="75"/>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624" name="Freeform 267"/>
              <p:cNvSpPr/>
              <p:nvPr/>
            </p:nvSpPr>
            <p:spPr bwMode="auto">
              <a:xfrm>
                <a:off x="2565" y="3174"/>
                <a:ext cx="48" cy="54"/>
              </a:xfrm>
              <a:custGeom>
                <a:avLst/>
                <a:gdLst>
                  <a:gd name="T0" fmla="*/ 48 w 48"/>
                  <a:gd name="T1" fmla="*/ 0 h 54"/>
                  <a:gd name="T2" fmla="*/ 48 w 48"/>
                  <a:gd name="T3" fmla="*/ 16 h 54"/>
                  <a:gd name="T4" fmla="*/ 0 w 48"/>
                  <a:gd name="T5" fmla="*/ 54 h 54"/>
                  <a:gd name="T6" fmla="*/ 0 w 48"/>
                  <a:gd name="T7" fmla="*/ 34 h 54"/>
                  <a:gd name="T8" fmla="*/ 48 w 48"/>
                  <a:gd name="T9" fmla="*/ 0 h 54"/>
                </a:gdLst>
                <a:ahLst/>
                <a:cxnLst>
                  <a:cxn ang="0">
                    <a:pos x="T0" y="T1"/>
                  </a:cxn>
                  <a:cxn ang="0">
                    <a:pos x="T2" y="T3"/>
                  </a:cxn>
                  <a:cxn ang="0">
                    <a:pos x="T4" y="T5"/>
                  </a:cxn>
                  <a:cxn ang="0">
                    <a:pos x="T6" y="T7"/>
                  </a:cxn>
                  <a:cxn ang="0">
                    <a:pos x="T8" y="T9"/>
                  </a:cxn>
                </a:cxnLst>
                <a:rect l="0" t="0" r="r" b="b"/>
                <a:pathLst>
                  <a:path w="48" h="54">
                    <a:moveTo>
                      <a:pt x="48" y="0"/>
                    </a:moveTo>
                    <a:lnTo>
                      <a:pt x="48" y="16"/>
                    </a:lnTo>
                    <a:lnTo>
                      <a:pt x="0" y="54"/>
                    </a:lnTo>
                    <a:lnTo>
                      <a:pt x="0" y="34"/>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625" name="Freeform 268"/>
              <p:cNvSpPr/>
              <p:nvPr/>
            </p:nvSpPr>
            <p:spPr bwMode="auto">
              <a:xfrm>
                <a:off x="2505" y="3252"/>
                <a:ext cx="58" cy="73"/>
              </a:xfrm>
              <a:custGeom>
                <a:avLst/>
                <a:gdLst>
                  <a:gd name="T0" fmla="*/ 58 w 58"/>
                  <a:gd name="T1" fmla="*/ 0 h 73"/>
                  <a:gd name="T2" fmla="*/ 58 w 58"/>
                  <a:gd name="T3" fmla="*/ 22 h 73"/>
                  <a:gd name="T4" fmla="*/ 0 w 58"/>
                  <a:gd name="T5" fmla="*/ 73 h 73"/>
                  <a:gd name="T6" fmla="*/ 0 w 58"/>
                  <a:gd name="T7" fmla="*/ 46 h 73"/>
                  <a:gd name="T8" fmla="*/ 58 w 58"/>
                  <a:gd name="T9" fmla="*/ 0 h 73"/>
                </a:gdLst>
                <a:ahLst/>
                <a:cxnLst>
                  <a:cxn ang="0">
                    <a:pos x="T0" y="T1"/>
                  </a:cxn>
                  <a:cxn ang="0">
                    <a:pos x="T2" y="T3"/>
                  </a:cxn>
                  <a:cxn ang="0">
                    <a:pos x="T4" y="T5"/>
                  </a:cxn>
                  <a:cxn ang="0">
                    <a:pos x="T6" y="T7"/>
                  </a:cxn>
                  <a:cxn ang="0">
                    <a:pos x="T8" y="T9"/>
                  </a:cxn>
                </a:cxnLst>
                <a:rect l="0" t="0" r="r" b="b"/>
                <a:pathLst>
                  <a:path w="58" h="73">
                    <a:moveTo>
                      <a:pt x="58" y="0"/>
                    </a:moveTo>
                    <a:lnTo>
                      <a:pt x="58" y="22"/>
                    </a:lnTo>
                    <a:lnTo>
                      <a:pt x="0" y="73"/>
                    </a:lnTo>
                    <a:lnTo>
                      <a:pt x="0" y="46"/>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626" name="Freeform 269"/>
              <p:cNvSpPr/>
              <p:nvPr/>
            </p:nvSpPr>
            <p:spPr bwMode="auto">
              <a:xfrm>
                <a:off x="2577" y="3214"/>
                <a:ext cx="36" cy="46"/>
              </a:xfrm>
              <a:custGeom>
                <a:avLst/>
                <a:gdLst>
                  <a:gd name="T0" fmla="*/ 36 w 36"/>
                  <a:gd name="T1" fmla="*/ 0 h 46"/>
                  <a:gd name="T2" fmla="*/ 36 w 36"/>
                  <a:gd name="T3" fmla="*/ 16 h 46"/>
                  <a:gd name="T4" fmla="*/ 0 w 36"/>
                  <a:gd name="T5" fmla="*/ 46 h 46"/>
                  <a:gd name="T6" fmla="*/ 0 w 36"/>
                  <a:gd name="T7" fmla="*/ 28 h 46"/>
                  <a:gd name="T8" fmla="*/ 36 w 36"/>
                  <a:gd name="T9" fmla="*/ 0 h 46"/>
                </a:gdLst>
                <a:ahLst/>
                <a:cxnLst>
                  <a:cxn ang="0">
                    <a:pos x="T0" y="T1"/>
                  </a:cxn>
                  <a:cxn ang="0">
                    <a:pos x="T2" y="T3"/>
                  </a:cxn>
                  <a:cxn ang="0">
                    <a:pos x="T4" y="T5"/>
                  </a:cxn>
                  <a:cxn ang="0">
                    <a:pos x="T6" y="T7"/>
                  </a:cxn>
                  <a:cxn ang="0">
                    <a:pos x="T8" y="T9"/>
                  </a:cxn>
                </a:cxnLst>
                <a:rect l="0" t="0" r="r" b="b"/>
                <a:pathLst>
                  <a:path w="36" h="46">
                    <a:moveTo>
                      <a:pt x="36" y="0"/>
                    </a:moveTo>
                    <a:lnTo>
                      <a:pt x="36" y="16"/>
                    </a:lnTo>
                    <a:lnTo>
                      <a:pt x="0" y="46"/>
                    </a:lnTo>
                    <a:lnTo>
                      <a:pt x="0" y="28"/>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27" name="Freeform 270"/>
              <p:cNvSpPr/>
              <p:nvPr/>
            </p:nvSpPr>
            <p:spPr bwMode="auto">
              <a:xfrm>
                <a:off x="2459" y="3371"/>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628" name="Freeform 271"/>
              <p:cNvSpPr/>
              <p:nvPr/>
            </p:nvSpPr>
            <p:spPr bwMode="auto">
              <a:xfrm>
                <a:off x="2491" y="3313"/>
                <a:ext cx="54" cy="72"/>
              </a:xfrm>
              <a:custGeom>
                <a:avLst/>
                <a:gdLst>
                  <a:gd name="T0" fmla="*/ 0 w 54"/>
                  <a:gd name="T1" fmla="*/ 44 h 72"/>
                  <a:gd name="T2" fmla="*/ 54 w 54"/>
                  <a:gd name="T3" fmla="*/ 0 h 72"/>
                  <a:gd name="T4" fmla="*/ 54 w 54"/>
                  <a:gd name="T5" fmla="*/ 22 h 72"/>
                  <a:gd name="T6" fmla="*/ 0 w 54"/>
                  <a:gd name="T7" fmla="*/ 72 h 72"/>
                  <a:gd name="T8" fmla="*/ 0 w 54"/>
                  <a:gd name="T9" fmla="*/ 44 h 72"/>
                </a:gdLst>
                <a:ahLst/>
                <a:cxnLst>
                  <a:cxn ang="0">
                    <a:pos x="T0" y="T1"/>
                  </a:cxn>
                  <a:cxn ang="0">
                    <a:pos x="T2" y="T3"/>
                  </a:cxn>
                  <a:cxn ang="0">
                    <a:pos x="T4" y="T5"/>
                  </a:cxn>
                  <a:cxn ang="0">
                    <a:pos x="T6" y="T7"/>
                  </a:cxn>
                  <a:cxn ang="0">
                    <a:pos x="T8" y="T9"/>
                  </a:cxn>
                </a:cxnLst>
                <a:rect l="0" t="0" r="r" b="b"/>
                <a:pathLst>
                  <a:path w="54" h="72">
                    <a:moveTo>
                      <a:pt x="0" y="44"/>
                    </a:moveTo>
                    <a:lnTo>
                      <a:pt x="54" y="0"/>
                    </a:lnTo>
                    <a:lnTo>
                      <a:pt x="54" y="22"/>
                    </a:lnTo>
                    <a:lnTo>
                      <a:pt x="0" y="72"/>
                    </a:lnTo>
                    <a:lnTo>
                      <a:pt x="0" y="44"/>
                    </a:lnTo>
                    <a:close/>
                  </a:path>
                </a:pathLst>
              </a:custGeom>
              <a:grpFill/>
              <a:ln>
                <a:noFill/>
              </a:ln>
            </p:spPr>
            <p:txBody>
              <a:bodyPr vert="horz" wrap="square" lIns="91440" tIns="45720" rIns="91440" bIns="45720" numCol="1" anchor="t" anchorCtr="0" compatLnSpc="1"/>
              <a:lstStyle/>
              <a:p>
                <a:endParaRPr lang="zh-CN" altLang="en-US"/>
              </a:p>
            </p:txBody>
          </p:sp>
          <p:sp>
            <p:nvSpPr>
              <p:cNvPr id="1629" name="Freeform 272"/>
              <p:cNvSpPr/>
              <p:nvPr/>
            </p:nvSpPr>
            <p:spPr bwMode="auto">
              <a:xfrm>
                <a:off x="2561" y="3254"/>
                <a:ext cx="52" cy="67"/>
              </a:xfrm>
              <a:custGeom>
                <a:avLst/>
                <a:gdLst>
                  <a:gd name="T0" fmla="*/ 52 w 52"/>
                  <a:gd name="T1" fmla="*/ 0 h 67"/>
                  <a:gd name="T2" fmla="*/ 52 w 52"/>
                  <a:gd name="T3" fmla="*/ 16 h 67"/>
                  <a:gd name="T4" fmla="*/ 0 w 52"/>
                  <a:gd name="T5" fmla="*/ 67 h 67"/>
                  <a:gd name="T6" fmla="*/ 0 w 52"/>
                  <a:gd name="T7" fmla="*/ 44 h 67"/>
                  <a:gd name="T8" fmla="*/ 52 w 52"/>
                  <a:gd name="T9" fmla="*/ 0 h 67"/>
                </a:gdLst>
                <a:ahLst/>
                <a:cxnLst>
                  <a:cxn ang="0">
                    <a:pos x="T0" y="T1"/>
                  </a:cxn>
                  <a:cxn ang="0">
                    <a:pos x="T2" y="T3"/>
                  </a:cxn>
                  <a:cxn ang="0">
                    <a:pos x="T4" y="T5"/>
                  </a:cxn>
                  <a:cxn ang="0">
                    <a:pos x="T6" y="T7"/>
                  </a:cxn>
                  <a:cxn ang="0">
                    <a:pos x="T8" y="T9"/>
                  </a:cxn>
                </a:cxnLst>
                <a:rect l="0" t="0" r="r" b="b"/>
                <a:pathLst>
                  <a:path w="52" h="67">
                    <a:moveTo>
                      <a:pt x="52" y="0"/>
                    </a:moveTo>
                    <a:lnTo>
                      <a:pt x="52" y="16"/>
                    </a:lnTo>
                    <a:lnTo>
                      <a:pt x="0" y="67"/>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30" name="Freeform 273"/>
              <p:cNvSpPr/>
              <p:nvPr/>
            </p:nvSpPr>
            <p:spPr bwMode="auto">
              <a:xfrm>
                <a:off x="2459" y="3403"/>
                <a:ext cx="36" cy="66"/>
              </a:xfrm>
              <a:custGeom>
                <a:avLst/>
                <a:gdLst>
                  <a:gd name="T0" fmla="*/ 0 w 36"/>
                  <a:gd name="T1" fmla="*/ 34 h 66"/>
                  <a:gd name="T2" fmla="*/ 36 w 36"/>
                  <a:gd name="T3" fmla="*/ 0 h 66"/>
                  <a:gd name="T4" fmla="*/ 36 w 36"/>
                  <a:gd name="T5" fmla="*/ 28 h 66"/>
                  <a:gd name="T6" fmla="*/ 0 w 36"/>
                  <a:gd name="T7" fmla="*/ 66 h 66"/>
                  <a:gd name="T8" fmla="*/ 0 w 36"/>
                  <a:gd name="T9" fmla="*/ 34 h 66"/>
                </a:gdLst>
                <a:ahLst/>
                <a:cxnLst>
                  <a:cxn ang="0">
                    <a:pos x="T0" y="T1"/>
                  </a:cxn>
                  <a:cxn ang="0">
                    <a:pos x="T2" y="T3"/>
                  </a:cxn>
                  <a:cxn ang="0">
                    <a:pos x="T4" y="T5"/>
                  </a:cxn>
                  <a:cxn ang="0">
                    <a:pos x="T6" y="T7"/>
                  </a:cxn>
                  <a:cxn ang="0">
                    <a:pos x="T8" y="T9"/>
                  </a:cxn>
                </a:cxnLst>
                <a:rect l="0" t="0" r="r" b="b"/>
                <a:pathLst>
                  <a:path w="36" h="66">
                    <a:moveTo>
                      <a:pt x="0" y="34"/>
                    </a:moveTo>
                    <a:lnTo>
                      <a:pt x="36" y="0"/>
                    </a:lnTo>
                    <a:lnTo>
                      <a:pt x="36"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631" name="Freeform 274"/>
              <p:cNvSpPr/>
              <p:nvPr/>
            </p:nvSpPr>
            <p:spPr bwMode="auto">
              <a:xfrm>
                <a:off x="2541" y="3337"/>
                <a:ext cx="30" cy="48"/>
              </a:xfrm>
              <a:custGeom>
                <a:avLst/>
                <a:gdLst>
                  <a:gd name="T0" fmla="*/ 30 w 30"/>
                  <a:gd name="T1" fmla="*/ 0 h 48"/>
                  <a:gd name="T2" fmla="*/ 30 w 30"/>
                  <a:gd name="T3" fmla="*/ 20 h 48"/>
                  <a:gd name="T4" fmla="*/ 0 w 30"/>
                  <a:gd name="T5" fmla="*/ 48 h 48"/>
                  <a:gd name="T6" fmla="*/ 0 w 30"/>
                  <a:gd name="T7" fmla="*/ 26 h 48"/>
                  <a:gd name="T8" fmla="*/ 30 w 30"/>
                  <a:gd name="T9" fmla="*/ 0 h 48"/>
                </a:gdLst>
                <a:ahLst/>
                <a:cxnLst>
                  <a:cxn ang="0">
                    <a:pos x="T0" y="T1"/>
                  </a:cxn>
                  <a:cxn ang="0">
                    <a:pos x="T2" y="T3"/>
                  </a:cxn>
                  <a:cxn ang="0">
                    <a:pos x="T4" y="T5"/>
                  </a:cxn>
                  <a:cxn ang="0">
                    <a:pos x="T6" y="T7"/>
                  </a:cxn>
                  <a:cxn ang="0">
                    <a:pos x="T8" y="T9"/>
                  </a:cxn>
                </a:cxnLst>
                <a:rect l="0" t="0" r="r" b="b"/>
                <a:pathLst>
                  <a:path w="30" h="48">
                    <a:moveTo>
                      <a:pt x="30" y="0"/>
                    </a:moveTo>
                    <a:lnTo>
                      <a:pt x="30" y="20"/>
                    </a:lnTo>
                    <a:lnTo>
                      <a:pt x="0" y="48"/>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32" name="Freeform 275"/>
              <p:cNvSpPr/>
              <p:nvPr/>
            </p:nvSpPr>
            <p:spPr bwMode="auto">
              <a:xfrm>
                <a:off x="2585" y="3298"/>
                <a:ext cx="28" cy="43"/>
              </a:xfrm>
              <a:custGeom>
                <a:avLst/>
                <a:gdLst>
                  <a:gd name="T0" fmla="*/ 28 w 28"/>
                  <a:gd name="T1" fmla="*/ 0 h 43"/>
                  <a:gd name="T2" fmla="*/ 28 w 28"/>
                  <a:gd name="T3" fmla="*/ 15 h 43"/>
                  <a:gd name="T4" fmla="*/ 0 w 28"/>
                  <a:gd name="T5" fmla="*/ 43 h 43"/>
                  <a:gd name="T6" fmla="*/ 0 w 28"/>
                  <a:gd name="T7" fmla="*/ 25 h 43"/>
                  <a:gd name="T8" fmla="*/ 28 w 28"/>
                  <a:gd name="T9" fmla="*/ 0 h 43"/>
                </a:gdLst>
                <a:ahLst/>
                <a:cxnLst>
                  <a:cxn ang="0">
                    <a:pos x="T0" y="T1"/>
                  </a:cxn>
                  <a:cxn ang="0">
                    <a:pos x="T2" y="T3"/>
                  </a:cxn>
                  <a:cxn ang="0">
                    <a:pos x="T4" y="T5"/>
                  </a:cxn>
                  <a:cxn ang="0">
                    <a:pos x="T6" y="T7"/>
                  </a:cxn>
                  <a:cxn ang="0">
                    <a:pos x="T8" y="T9"/>
                  </a:cxn>
                </a:cxnLst>
                <a:rect l="0" t="0" r="r" b="b"/>
                <a:pathLst>
                  <a:path w="28" h="43">
                    <a:moveTo>
                      <a:pt x="28" y="0"/>
                    </a:moveTo>
                    <a:lnTo>
                      <a:pt x="28" y="15"/>
                    </a:lnTo>
                    <a:lnTo>
                      <a:pt x="0" y="43"/>
                    </a:lnTo>
                    <a:lnTo>
                      <a:pt x="0" y="25"/>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33" name="Freeform 276"/>
              <p:cNvSpPr/>
              <p:nvPr/>
            </p:nvSpPr>
            <p:spPr bwMode="auto">
              <a:xfrm>
                <a:off x="2459" y="3461"/>
                <a:ext cx="26" cy="56"/>
              </a:xfrm>
              <a:custGeom>
                <a:avLst/>
                <a:gdLst>
                  <a:gd name="T0" fmla="*/ 0 w 26"/>
                  <a:gd name="T1" fmla="*/ 26 h 56"/>
                  <a:gd name="T2" fmla="*/ 26 w 26"/>
                  <a:gd name="T3" fmla="*/ 0 h 56"/>
                  <a:gd name="T4" fmla="*/ 26 w 26"/>
                  <a:gd name="T5" fmla="*/ 28 h 56"/>
                  <a:gd name="T6" fmla="*/ 0 w 26"/>
                  <a:gd name="T7" fmla="*/ 56 h 56"/>
                  <a:gd name="T8" fmla="*/ 0 w 26"/>
                  <a:gd name="T9" fmla="*/ 26 h 56"/>
                </a:gdLst>
                <a:ahLst/>
                <a:cxnLst>
                  <a:cxn ang="0">
                    <a:pos x="T0" y="T1"/>
                  </a:cxn>
                  <a:cxn ang="0">
                    <a:pos x="T2" y="T3"/>
                  </a:cxn>
                  <a:cxn ang="0">
                    <a:pos x="T4" y="T5"/>
                  </a:cxn>
                  <a:cxn ang="0">
                    <a:pos x="T6" y="T7"/>
                  </a:cxn>
                  <a:cxn ang="0">
                    <a:pos x="T8" y="T9"/>
                  </a:cxn>
                </a:cxnLst>
                <a:rect l="0" t="0" r="r" b="b"/>
                <a:pathLst>
                  <a:path w="26" h="56">
                    <a:moveTo>
                      <a:pt x="0" y="26"/>
                    </a:moveTo>
                    <a:lnTo>
                      <a:pt x="26" y="0"/>
                    </a:lnTo>
                    <a:lnTo>
                      <a:pt x="26"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34" name="Freeform 277"/>
              <p:cNvSpPr/>
              <p:nvPr/>
            </p:nvSpPr>
            <p:spPr bwMode="auto">
              <a:xfrm>
                <a:off x="2501" y="3389"/>
                <a:ext cx="56" cy="84"/>
              </a:xfrm>
              <a:custGeom>
                <a:avLst/>
                <a:gdLst>
                  <a:gd name="T0" fmla="*/ 56 w 56"/>
                  <a:gd name="T1" fmla="*/ 0 h 84"/>
                  <a:gd name="T2" fmla="*/ 56 w 56"/>
                  <a:gd name="T3" fmla="*/ 22 h 84"/>
                  <a:gd name="T4" fmla="*/ 0 w 56"/>
                  <a:gd name="T5" fmla="*/ 84 h 84"/>
                  <a:gd name="T6" fmla="*/ 0 w 56"/>
                  <a:gd name="T7" fmla="*/ 56 h 84"/>
                  <a:gd name="T8" fmla="*/ 56 w 56"/>
                  <a:gd name="T9" fmla="*/ 0 h 84"/>
                </a:gdLst>
                <a:ahLst/>
                <a:cxnLst>
                  <a:cxn ang="0">
                    <a:pos x="T0" y="T1"/>
                  </a:cxn>
                  <a:cxn ang="0">
                    <a:pos x="T2" y="T3"/>
                  </a:cxn>
                  <a:cxn ang="0">
                    <a:pos x="T4" y="T5"/>
                  </a:cxn>
                  <a:cxn ang="0">
                    <a:pos x="T6" y="T7"/>
                  </a:cxn>
                  <a:cxn ang="0">
                    <a:pos x="T8" y="T9"/>
                  </a:cxn>
                </a:cxnLst>
                <a:rect l="0" t="0" r="r" b="b"/>
                <a:pathLst>
                  <a:path w="56" h="84">
                    <a:moveTo>
                      <a:pt x="56" y="0"/>
                    </a:moveTo>
                    <a:lnTo>
                      <a:pt x="56" y="22"/>
                    </a:lnTo>
                    <a:lnTo>
                      <a:pt x="0" y="84"/>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635" name="Freeform 278"/>
              <p:cNvSpPr/>
              <p:nvPr/>
            </p:nvSpPr>
            <p:spPr bwMode="auto">
              <a:xfrm>
                <a:off x="2573" y="3337"/>
                <a:ext cx="40" cy="58"/>
              </a:xfrm>
              <a:custGeom>
                <a:avLst/>
                <a:gdLst>
                  <a:gd name="T0" fmla="*/ 40 w 40"/>
                  <a:gd name="T1" fmla="*/ 0 h 58"/>
                  <a:gd name="T2" fmla="*/ 40 w 40"/>
                  <a:gd name="T3" fmla="*/ 16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6"/>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636" name="Freeform 279"/>
              <p:cNvSpPr/>
              <p:nvPr/>
            </p:nvSpPr>
            <p:spPr bwMode="auto">
              <a:xfrm>
                <a:off x="2601" y="3379"/>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637" name="Freeform 280"/>
              <p:cNvSpPr/>
              <p:nvPr/>
            </p:nvSpPr>
            <p:spPr bwMode="auto">
              <a:xfrm>
                <a:off x="2489" y="3529"/>
                <a:ext cx="22" cy="52"/>
              </a:xfrm>
              <a:custGeom>
                <a:avLst/>
                <a:gdLst>
                  <a:gd name="T0" fmla="*/ 22 w 22"/>
                  <a:gd name="T1" fmla="*/ 0 h 52"/>
                  <a:gd name="T2" fmla="*/ 22 w 22"/>
                  <a:gd name="T3" fmla="*/ 26 h 52"/>
                  <a:gd name="T4" fmla="*/ 0 w 22"/>
                  <a:gd name="T5" fmla="*/ 52 h 52"/>
                  <a:gd name="T6" fmla="*/ 0 w 22"/>
                  <a:gd name="T7" fmla="*/ 24 h 52"/>
                  <a:gd name="T8" fmla="*/ 22 w 22"/>
                  <a:gd name="T9" fmla="*/ 0 h 52"/>
                </a:gdLst>
                <a:ahLst/>
                <a:cxnLst>
                  <a:cxn ang="0">
                    <a:pos x="T0" y="T1"/>
                  </a:cxn>
                  <a:cxn ang="0">
                    <a:pos x="T2" y="T3"/>
                  </a:cxn>
                  <a:cxn ang="0">
                    <a:pos x="T4" y="T5"/>
                  </a:cxn>
                  <a:cxn ang="0">
                    <a:pos x="T6" y="T7"/>
                  </a:cxn>
                  <a:cxn ang="0">
                    <a:pos x="T8" y="T9"/>
                  </a:cxn>
                </a:cxnLst>
                <a:rect l="0" t="0" r="r" b="b"/>
                <a:pathLst>
                  <a:path w="22" h="52">
                    <a:moveTo>
                      <a:pt x="22" y="0"/>
                    </a:moveTo>
                    <a:lnTo>
                      <a:pt x="22" y="26"/>
                    </a:lnTo>
                    <a:lnTo>
                      <a:pt x="0" y="52"/>
                    </a:lnTo>
                    <a:lnTo>
                      <a:pt x="0" y="24"/>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638" name="Freeform 281"/>
              <p:cNvSpPr/>
              <p:nvPr/>
            </p:nvSpPr>
            <p:spPr bwMode="auto">
              <a:xfrm>
                <a:off x="2527" y="3419"/>
                <a:ext cx="86" cy="118"/>
              </a:xfrm>
              <a:custGeom>
                <a:avLst/>
                <a:gdLst>
                  <a:gd name="T0" fmla="*/ 86 w 86"/>
                  <a:gd name="T1" fmla="*/ 0 h 118"/>
                  <a:gd name="T2" fmla="*/ 86 w 86"/>
                  <a:gd name="T3" fmla="*/ 14 h 118"/>
                  <a:gd name="T4" fmla="*/ 0 w 86"/>
                  <a:gd name="T5" fmla="*/ 118 h 118"/>
                  <a:gd name="T6" fmla="*/ 0 w 86"/>
                  <a:gd name="T7" fmla="*/ 92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4"/>
                    </a:lnTo>
                    <a:lnTo>
                      <a:pt x="0" y="118"/>
                    </a:lnTo>
                    <a:lnTo>
                      <a:pt x="0" y="92"/>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639" name="Freeform 282"/>
              <p:cNvSpPr/>
              <p:nvPr/>
            </p:nvSpPr>
            <p:spPr bwMode="auto">
              <a:xfrm>
                <a:off x="2561" y="3461"/>
                <a:ext cx="52" cy="78"/>
              </a:xfrm>
              <a:custGeom>
                <a:avLst/>
                <a:gdLst>
                  <a:gd name="T0" fmla="*/ 52 w 52"/>
                  <a:gd name="T1" fmla="*/ 0 h 78"/>
                  <a:gd name="T2" fmla="*/ 52 w 52"/>
                  <a:gd name="T3" fmla="*/ 14 h 78"/>
                  <a:gd name="T4" fmla="*/ 0 w 52"/>
                  <a:gd name="T5" fmla="*/ 78 h 78"/>
                  <a:gd name="T6" fmla="*/ 0 w 52"/>
                  <a:gd name="T7" fmla="*/ 58 h 78"/>
                  <a:gd name="T8" fmla="*/ 52 w 52"/>
                  <a:gd name="T9" fmla="*/ 0 h 78"/>
                </a:gdLst>
                <a:ahLst/>
                <a:cxnLst>
                  <a:cxn ang="0">
                    <a:pos x="T0" y="T1"/>
                  </a:cxn>
                  <a:cxn ang="0">
                    <a:pos x="T2" y="T3"/>
                  </a:cxn>
                  <a:cxn ang="0">
                    <a:pos x="T4" y="T5"/>
                  </a:cxn>
                  <a:cxn ang="0">
                    <a:pos x="T6" y="T7"/>
                  </a:cxn>
                  <a:cxn ang="0">
                    <a:pos x="T8" y="T9"/>
                  </a:cxn>
                </a:cxnLst>
                <a:rect l="0" t="0" r="r" b="b"/>
                <a:pathLst>
                  <a:path w="52" h="78">
                    <a:moveTo>
                      <a:pt x="52" y="0"/>
                    </a:moveTo>
                    <a:lnTo>
                      <a:pt x="52" y="14"/>
                    </a:lnTo>
                    <a:lnTo>
                      <a:pt x="0" y="78"/>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40" name="Rectangle 283"/>
              <p:cNvSpPr>
                <a:spLocks noChangeArrowheads="1"/>
              </p:cNvSpPr>
              <p:nvPr/>
            </p:nvSpPr>
            <p:spPr bwMode="auto">
              <a:xfrm>
                <a:off x="2563" y="294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641" name="Rectangle 284"/>
              <p:cNvSpPr>
                <a:spLocks noChangeArrowheads="1"/>
              </p:cNvSpPr>
              <p:nvPr/>
            </p:nvSpPr>
            <p:spPr bwMode="auto">
              <a:xfrm>
                <a:off x="3511"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2" name="Rectangle 285"/>
              <p:cNvSpPr>
                <a:spLocks noChangeArrowheads="1"/>
              </p:cNvSpPr>
              <p:nvPr/>
            </p:nvSpPr>
            <p:spPr bwMode="auto">
              <a:xfrm>
                <a:off x="3613"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3" name="Rectangle 286"/>
              <p:cNvSpPr>
                <a:spLocks noChangeArrowheads="1"/>
              </p:cNvSpPr>
              <p:nvPr/>
            </p:nvSpPr>
            <p:spPr bwMode="auto">
              <a:xfrm>
                <a:off x="3713"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4" name="Rectangle 287"/>
              <p:cNvSpPr>
                <a:spLocks noChangeArrowheads="1"/>
              </p:cNvSpPr>
              <p:nvPr/>
            </p:nvSpPr>
            <p:spPr bwMode="auto">
              <a:xfrm>
                <a:off x="3815"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5" name="Rectangle 288"/>
              <p:cNvSpPr>
                <a:spLocks noChangeArrowheads="1"/>
              </p:cNvSpPr>
              <p:nvPr/>
            </p:nvSpPr>
            <p:spPr bwMode="auto">
              <a:xfrm>
                <a:off x="39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6" name="Rectangle 289"/>
              <p:cNvSpPr>
                <a:spLocks noChangeArrowheads="1"/>
              </p:cNvSpPr>
              <p:nvPr/>
            </p:nvSpPr>
            <p:spPr bwMode="auto">
              <a:xfrm>
                <a:off x="3511"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7" name="Rectangle 290"/>
              <p:cNvSpPr>
                <a:spLocks noChangeArrowheads="1"/>
              </p:cNvSpPr>
              <p:nvPr/>
            </p:nvSpPr>
            <p:spPr bwMode="auto">
              <a:xfrm>
                <a:off x="3613"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8" name="Rectangle 291"/>
              <p:cNvSpPr>
                <a:spLocks noChangeArrowheads="1"/>
              </p:cNvSpPr>
              <p:nvPr/>
            </p:nvSpPr>
            <p:spPr bwMode="auto">
              <a:xfrm>
                <a:off x="3713"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9" name="Rectangle 292"/>
              <p:cNvSpPr>
                <a:spLocks noChangeArrowheads="1"/>
              </p:cNvSpPr>
              <p:nvPr/>
            </p:nvSpPr>
            <p:spPr bwMode="auto">
              <a:xfrm>
                <a:off x="3815"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0" name="Rectangle 293"/>
              <p:cNvSpPr>
                <a:spLocks noChangeArrowheads="1"/>
              </p:cNvSpPr>
              <p:nvPr/>
            </p:nvSpPr>
            <p:spPr bwMode="auto">
              <a:xfrm>
                <a:off x="3511"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1" name="Rectangle 294"/>
              <p:cNvSpPr>
                <a:spLocks noChangeArrowheads="1"/>
              </p:cNvSpPr>
              <p:nvPr/>
            </p:nvSpPr>
            <p:spPr bwMode="auto">
              <a:xfrm>
                <a:off x="3713"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2" name="Rectangle 295"/>
              <p:cNvSpPr>
                <a:spLocks noChangeArrowheads="1"/>
              </p:cNvSpPr>
              <p:nvPr/>
            </p:nvSpPr>
            <p:spPr bwMode="auto">
              <a:xfrm>
                <a:off x="3815"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3" name="Rectangle 296"/>
              <p:cNvSpPr>
                <a:spLocks noChangeArrowheads="1"/>
              </p:cNvSpPr>
              <p:nvPr/>
            </p:nvSpPr>
            <p:spPr bwMode="auto">
              <a:xfrm>
                <a:off x="3918"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4" name="Rectangle 297"/>
              <p:cNvSpPr>
                <a:spLocks noChangeArrowheads="1"/>
              </p:cNvSpPr>
              <p:nvPr/>
            </p:nvSpPr>
            <p:spPr bwMode="auto">
              <a:xfrm>
                <a:off x="3511"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5" name="Rectangle 298"/>
              <p:cNvSpPr>
                <a:spLocks noChangeArrowheads="1"/>
              </p:cNvSpPr>
              <p:nvPr/>
            </p:nvSpPr>
            <p:spPr bwMode="auto">
              <a:xfrm>
                <a:off x="3613"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6" name="Rectangle 299"/>
              <p:cNvSpPr>
                <a:spLocks noChangeArrowheads="1"/>
              </p:cNvSpPr>
              <p:nvPr/>
            </p:nvSpPr>
            <p:spPr bwMode="auto">
              <a:xfrm>
                <a:off x="3713"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7" name="Rectangle 300"/>
              <p:cNvSpPr>
                <a:spLocks noChangeArrowheads="1"/>
              </p:cNvSpPr>
              <p:nvPr/>
            </p:nvSpPr>
            <p:spPr bwMode="auto">
              <a:xfrm>
                <a:off x="3815"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8" name="Rectangle 301"/>
              <p:cNvSpPr>
                <a:spLocks noChangeArrowheads="1"/>
              </p:cNvSpPr>
              <p:nvPr/>
            </p:nvSpPr>
            <p:spPr bwMode="auto">
              <a:xfrm>
                <a:off x="39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9" name="Rectangle 302"/>
              <p:cNvSpPr>
                <a:spLocks noChangeArrowheads="1"/>
              </p:cNvSpPr>
              <p:nvPr/>
            </p:nvSpPr>
            <p:spPr bwMode="auto">
              <a:xfrm>
                <a:off x="3511"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0" name="Rectangle 303"/>
              <p:cNvSpPr>
                <a:spLocks noChangeArrowheads="1"/>
              </p:cNvSpPr>
              <p:nvPr/>
            </p:nvSpPr>
            <p:spPr bwMode="auto">
              <a:xfrm>
                <a:off x="3613"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1" name="Rectangle 304"/>
              <p:cNvSpPr>
                <a:spLocks noChangeArrowheads="1"/>
              </p:cNvSpPr>
              <p:nvPr/>
            </p:nvSpPr>
            <p:spPr bwMode="auto">
              <a:xfrm>
                <a:off x="3713"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2" name="Rectangle 305"/>
              <p:cNvSpPr>
                <a:spLocks noChangeArrowheads="1"/>
              </p:cNvSpPr>
              <p:nvPr/>
            </p:nvSpPr>
            <p:spPr bwMode="auto">
              <a:xfrm>
                <a:off x="3815"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3" name="Rectangle 306"/>
              <p:cNvSpPr>
                <a:spLocks noChangeArrowheads="1"/>
              </p:cNvSpPr>
              <p:nvPr/>
            </p:nvSpPr>
            <p:spPr bwMode="auto">
              <a:xfrm>
                <a:off x="39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4" name="Rectangle 307"/>
              <p:cNvSpPr>
                <a:spLocks noChangeArrowheads="1"/>
              </p:cNvSpPr>
              <p:nvPr/>
            </p:nvSpPr>
            <p:spPr bwMode="auto">
              <a:xfrm>
                <a:off x="3511"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5" name="Rectangle 308"/>
              <p:cNvSpPr>
                <a:spLocks noChangeArrowheads="1"/>
              </p:cNvSpPr>
              <p:nvPr/>
            </p:nvSpPr>
            <p:spPr bwMode="auto">
              <a:xfrm>
                <a:off x="3613"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6" name="Rectangle 309"/>
              <p:cNvSpPr>
                <a:spLocks noChangeArrowheads="1"/>
              </p:cNvSpPr>
              <p:nvPr/>
            </p:nvSpPr>
            <p:spPr bwMode="auto">
              <a:xfrm>
                <a:off x="3713"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7" name="Rectangle 310"/>
              <p:cNvSpPr>
                <a:spLocks noChangeArrowheads="1"/>
              </p:cNvSpPr>
              <p:nvPr/>
            </p:nvSpPr>
            <p:spPr bwMode="auto">
              <a:xfrm>
                <a:off x="39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8" name="Rectangle 311"/>
              <p:cNvSpPr>
                <a:spLocks noChangeArrowheads="1"/>
              </p:cNvSpPr>
              <p:nvPr/>
            </p:nvSpPr>
            <p:spPr bwMode="auto">
              <a:xfrm>
                <a:off x="3511"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9" name="Rectangle 312"/>
              <p:cNvSpPr>
                <a:spLocks noChangeArrowheads="1"/>
              </p:cNvSpPr>
              <p:nvPr/>
            </p:nvSpPr>
            <p:spPr bwMode="auto">
              <a:xfrm>
                <a:off x="3713"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0" name="Rectangle 313"/>
              <p:cNvSpPr>
                <a:spLocks noChangeArrowheads="1"/>
              </p:cNvSpPr>
              <p:nvPr/>
            </p:nvSpPr>
            <p:spPr bwMode="auto">
              <a:xfrm>
                <a:off x="3815"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1" name="Rectangle 314"/>
              <p:cNvSpPr>
                <a:spLocks noChangeArrowheads="1"/>
              </p:cNvSpPr>
              <p:nvPr/>
            </p:nvSpPr>
            <p:spPr bwMode="auto">
              <a:xfrm>
                <a:off x="39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2" name="Rectangle 315"/>
              <p:cNvSpPr>
                <a:spLocks noChangeArrowheads="1"/>
              </p:cNvSpPr>
              <p:nvPr/>
            </p:nvSpPr>
            <p:spPr bwMode="auto">
              <a:xfrm>
                <a:off x="3511"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3" name="Rectangle 316"/>
              <p:cNvSpPr>
                <a:spLocks noChangeArrowheads="1"/>
              </p:cNvSpPr>
              <p:nvPr/>
            </p:nvSpPr>
            <p:spPr bwMode="auto">
              <a:xfrm>
                <a:off x="3613"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4" name="Rectangle 317"/>
              <p:cNvSpPr>
                <a:spLocks noChangeArrowheads="1"/>
              </p:cNvSpPr>
              <p:nvPr/>
            </p:nvSpPr>
            <p:spPr bwMode="auto">
              <a:xfrm>
                <a:off x="3713"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5" name="Rectangle 318"/>
              <p:cNvSpPr>
                <a:spLocks noChangeArrowheads="1"/>
              </p:cNvSpPr>
              <p:nvPr/>
            </p:nvSpPr>
            <p:spPr bwMode="auto">
              <a:xfrm>
                <a:off x="3815"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6" name="Rectangle 319"/>
              <p:cNvSpPr>
                <a:spLocks noChangeArrowheads="1"/>
              </p:cNvSpPr>
              <p:nvPr/>
            </p:nvSpPr>
            <p:spPr bwMode="auto">
              <a:xfrm>
                <a:off x="39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7" name="Rectangle 320"/>
              <p:cNvSpPr>
                <a:spLocks noChangeArrowheads="1"/>
              </p:cNvSpPr>
              <p:nvPr/>
            </p:nvSpPr>
            <p:spPr bwMode="auto">
              <a:xfrm>
                <a:off x="3511"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8" name="Rectangle 321"/>
              <p:cNvSpPr>
                <a:spLocks noChangeArrowheads="1"/>
              </p:cNvSpPr>
              <p:nvPr/>
            </p:nvSpPr>
            <p:spPr bwMode="auto">
              <a:xfrm>
                <a:off x="3613"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9" name="Rectangle 322"/>
              <p:cNvSpPr>
                <a:spLocks noChangeArrowheads="1"/>
              </p:cNvSpPr>
              <p:nvPr/>
            </p:nvSpPr>
            <p:spPr bwMode="auto">
              <a:xfrm>
                <a:off x="3713"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0" name="Rectangle 323"/>
              <p:cNvSpPr>
                <a:spLocks noChangeArrowheads="1"/>
              </p:cNvSpPr>
              <p:nvPr/>
            </p:nvSpPr>
            <p:spPr bwMode="auto">
              <a:xfrm>
                <a:off x="3815"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1" name="Rectangle 324"/>
              <p:cNvSpPr>
                <a:spLocks noChangeArrowheads="1"/>
              </p:cNvSpPr>
              <p:nvPr/>
            </p:nvSpPr>
            <p:spPr bwMode="auto">
              <a:xfrm>
                <a:off x="3918"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2" name="Rectangle 325"/>
              <p:cNvSpPr>
                <a:spLocks noChangeArrowheads="1"/>
              </p:cNvSpPr>
              <p:nvPr/>
            </p:nvSpPr>
            <p:spPr bwMode="auto">
              <a:xfrm>
                <a:off x="3511"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3" name="Rectangle 326"/>
              <p:cNvSpPr>
                <a:spLocks noChangeArrowheads="1"/>
              </p:cNvSpPr>
              <p:nvPr/>
            </p:nvSpPr>
            <p:spPr bwMode="auto">
              <a:xfrm>
                <a:off x="3613"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4" name="Rectangle 327"/>
              <p:cNvSpPr>
                <a:spLocks noChangeArrowheads="1"/>
              </p:cNvSpPr>
              <p:nvPr/>
            </p:nvSpPr>
            <p:spPr bwMode="auto">
              <a:xfrm>
                <a:off x="3815"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5" name="Rectangle 328"/>
              <p:cNvSpPr>
                <a:spLocks noChangeArrowheads="1"/>
              </p:cNvSpPr>
              <p:nvPr/>
            </p:nvSpPr>
            <p:spPr bwMode="auto">
              <a:xfrm>
                <a:off x="39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6" name="Rectangle 329"/>
              <p:cNvSpPr>
                <a:spLocks noChangeArrowheads="1"/>
              </p:cNvSpPr>
              <p:nvPr/>
            </p:nvSpPr>
            <p:spPr bwMode="auto">
              <a:xfrm>
                <a:off x="3511"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7" name="Rectangle 330"/>
              <p:cNvSpPr>
                <a:spLocks noChangeArrowheads="1"/>
              </p:cNvSpPr>
              <p:nvPr/>
            </p:nvSpPr>
            <p:spPr bwMode="auto">
              <a:xfrm>
                <a:off x="3613"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8" name="Rectangle 331"/>
              <p:cNvSpPr>
                <a:spLocks noChangeArrowheads="1"/>
              </p:cNvSpPr>
              <p:nvPr/>
            </p:nvSpPr>
            <p:spPr bwMode="auto">
              <a:xfrm>
                <a:off x="3713"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9" name="Rectangle 332"/>
              <p:cNvSpPr>
                <a:spLocks noChangeArrowheads="1"/>
              </p:cNvSpPr>
              <p:nvPr/>
            </p:nvSpPr>
            <p:spPr bwMode="auto">
              <a:xfrm>
                <a:off x="3815"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0" name="Rectangle 333"/>
              <p:cNvSpPr>
                <a:spLocks noChangeArrowheads="1"/>
              </p:cNvSpPr>
              <p:nvPr/>
            </p:nvSpPr>
            <p:spPr bwMode="auto">
              <a:xfrm>
                <a:off x="39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1" name="Rectangle 334"/>
              <p:cNvSpPr>
                <a:spLocks noChangeArrowheads="1"/>
              </p:cNvSpPr>
              <p:nvPr/>
            </p:nvSpPr>
            <p:spPr bwMode="auto">
              <a:xfrm>
                <a:off x="3511"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2" name="Rectangle 335"/>
              <p:cNvSpPr>
                <a:spLocks noChangeArrowheads="1"/>
              </p:cNvSpPr>
              <p:nvPr/>
            </p:nvSpPr>
            <p:spPr bwMode="auto">
              <a:xfrm>
                <a:off x="3613"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3" name="Rectangle 336"/>
              <p:cNvSpPr>
                <a:spLocks noChangeArrowheads="1"/>
              </p:cNvSpPr>
              <p:nvPr/>
            </p:nvSpPr>
            <p:spPr bwMode="auto">
              <a:xfrm>
                <a:off x="3713"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4" name="Rectangle 337"/>
              <p:cNvSpPr>
                <a:spLocks noChangeArrowheads="1"/>
              </p:cNvSpPr>
              <p:nvPr/>
            </p:nvSpPr>
            <p:spPr bwMode="auto">
              <a:xfrm>
                <a:off x="3815"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5" name="Rectangle 338"/>
              <p:cNvSpPr>
                <a:spLocks noChangeArrowheads="1"/>
              </p:cNvSpPr>
              <p:nvPr/>
            </p:nvSpPr>
            <p:spPr bwMode="auto">
              <a:xfrm>
                <a:off x="3511"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6" name="Rectangle 339"/>
              <p:cNvSpPr>
                <a:spLocks noChangeArrowheads="1"/>
              </p:cNvSpPr>
              <p:nvPr/>
            </p:nvSpPr>
            <p:spPr bwMode="auto">
              <a:xfrm>
                <a:off x="3613"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7" name="Rectangle 340"/>
              <p:cNvSpPr>
                <a:spLocks noChangeArrowheads="1"/>
              </p:cNvSpPr>
              <p:nvPr/>
            </p:nvSpPr>
            <p:spPr bwMode="auto">
              <a:xfrm>
                <a:off x="3815"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8" name="Rectangle 341"/>
              <p:cNvSpPr>
                <a:spLocks noChangeArrowheads="1"/>
              </p:cNvSpPr>
              <p:nvPr/>
            </p:nvSpPr>
            <p:spPr bwMode="auto">
              <a:xfrm>
                <a:off x="39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9" name="Rectangle 342"/>
              <p:cNvSpPr>
                <a:spLocks noChangeArrowheads="1"/>
              </p:cNvSpPr>
              <p:nvPr/>
            </p:nvSpPr>
            <p:spPr bwMode="auto">
              <a:xfrm>
                <a:off x="3511"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0" name="Rectangle 343"/>
              <p:cNvSpPr>
                <a:spLocks noChangeArrowheads="1"/>
              </p:cNvSpPr>
              <p:nvPr/>
            </p:nvSpPr>
            <p:spPr bwMode="auto">
              <a:xfrm>
                <a:off x="3713"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1" name="Rectangle 344"/>
              <p:cNvSpPr>
                <a:spLocks noChangeArrowheads="1"/>
              </p:cNvSpPr>
              <p:nvPr/>
            </p:nvSpPr>
            <p:spPr bwMode="auto">
              <a:xfrm>
                <a:off x="3815"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2" name="Rectangle 345"/>
              <p:cNvSpPr>
                <a:spLocks noChangeArrowheads="1"/>
              </p:cNvSpPr>
              <p:nvPr/>
            </p:nvSpPr>
            <p:spPr bwMode="auto">
              <a:xfrm>
                <a:off x="39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3" name="Rectangle 346"/>
              <p:cNvSpPr>
                <a:spLocks noChangeArrowheads="1"/>
              </p:cNvSpPr>
              <p:nvPr/>
            </p:nvSpPr>
            <p:spPr bwMode="auto">
              <a:xfrm>
                <a:off x="40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4" name="Rectangle 347"/>
              <p:cNvSpPr>
                <a:spLocks noChangeArrowheads="1"/>
              </p:cNvSpPr>
              <p:nvPr/>
            </p:nvSpPr>
            <p:spPr bwMode="auto">
              <a:xfrm>
                <a:off x="4120"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5" name="Rectangle 348"/>
              <p:cNvSpPr>
                <a:spLocks noChangeArrowheads="1"/>
              </p:cNvSpPr>
              <p:nvPr/>
            </p:nvSpPr>
            <p:spPr bwMode="auto">
              <a:xfrm>
                <a:off x="4222"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6" name="Rectangle 349"/>
              <p:cNvSpPr>
                <a:spLocks noChangeArrowheads="1"/>
              </p:cNvSpPr>
              <p:nvPr/>
            </p:nvSpPr>
            <p:spPr bwMode="auto">
              <a:xfrm>
                <a:off x="4324"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7" name="Rectangle 350"/>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8" name="Rectangle 351"/>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9" name="Rectangle 352"/>
              <p:cNvSpPr>
                <a:spLocks noChangeArrowheads="1"/>
              </p:cNvSpPr>
              <p:nvPr/>
            </p:nvSpPr>
            <p:spPr bwMode="auto">
              <a:xfrm>
                <a:off x="4018"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0" name="Rectangle 353"/>
              <p:cNvSpPr>
                <a:spLocks noChangeArrowheads="1"/>
              </p:cNvSpPr>
              <p:nvPr/>
            </p:nvSpPr>
            <p:spPr bwMode="auto">
              <a:xfrm>
                <a:off x="4120"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1" name="Rectangle 354"/>
              <p:cNvSpPr>
                <a:spLocks noChangeArrowheads="1"/>
              </p:cNvSpPr>
              <p:nvPr/>
            </p:nvSpPr>
            <p:spPr bwMode="auto">
              <a:xfrm>
                <a:off x="4222"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2" name="Rectangle 355"/>
              <p:cNvSpPr>
                <a:spLocks noChangeArrowheads="1"/>
              </p:cNvSpPr>
              <p:nvPr/>
            </p:nvSpPr>
            <p:spPr bwMode="auto">
              <a:xfrm>
                <a:off x="4324"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3" name="Rectangle 356"/>
              <p:cNvSpPr>
                <a:spLocks noChangeArrowheads="1"/>
              </p:cNvSpPr>
              <p:nvPr/>
            </p:nvSpPr>
            <p:spPr bwMode="auto">
              <a:xfrm>
                <a:off x="4426"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4" name="Rectangle 357"/>
              <p:cNvSpPr>
                <a:spLocks noChangeArrowheads="1"/>
              </p:cNvSpPr>
              <p:nvPr/>
            </p:nvSpPr>
            <p:spPr bwMode="auto">
              <a:xfrm>
                <a:off x="4120"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5" name="Rectangle 358"/>
              <p:cNvSpPr>
                <a:spLocks noChangeArrowheads="1"/>
              </p:cNvSpPr>
              <p:nvPr/>
            </p:nvSpPr>
            <p:spPr bwMode="auto">
              <a:xfrm>
                <a:off x="4222"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6" name="Rectangle 359"/>
              <p:cNvSpPr>
                <a:spLocks noChangeArrowheads="1"/>
              </p:cNvSpPr>
              <p:nvPr/>
            </p:nvSpPr>
            <p:spPr bwMode="auto">
              <a:xfrm>
                <a:off x="4426"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7" name="Rectangle 360"/>
              <p:cNvSpPr>
                <a:spLocks noChangeArrowheads="1"/>
              </p:cNvSpPr>
              <p:nvPr/>
            </p:nvSpPr>
            <p:spPr bwMode="auto">
              <a:xfrm>
                <a:off x="40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8" name="Rectangle 361"/>
              <p:cNvSpPr>
                <a:spLocks noChangeArrowheads="1"/>
              </p:cNvSpPr>
              <p:nvPr/>
            </p:nvSpPr>
            <p:spPr bwMode="auto">
              <a:xfrm>
                <a:off x="4120"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9" name="Rectangle 362"/>
              <p:cNvSpPr>
                <a:spLocks noChangeArrowheads="1"/>
              </p:cNvSpPr>
              <p:nvPr/>
            </p:nvSpPr>
            <p:spPr bwMode="auto">
              <a:xfrm>
                <a:off x="4222"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0" name="Rectangle 363"/>
              <p:cNvSpPr>
                <a:spLocks noChangeArrowheads="1"/>
              </p:cNvSpPr>
              <p:nvPr/>
            </p:nvSpPr>
            <p:spPr bwMode="auto">
              <a:xfrm>
                <a:off x="4324"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1" name="Rectangle 364"/>
              <p:cNvSpPr>
                <a:spLocks noChangeArrowheads="1"/>
              </p:cNvSpPr>
              <p:nvPr/>
            </p:nvSpPr>
            <p:spPr bwMode="auto">
              <a:xfrm>
                <a:off x="4426"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2" name="Rectangle 365"/>
              <p:cNvSpPr>
                <a:spLocks noChangeArrowheads="1"/>
              </p:cNvSpPr>
              <p:nvPr/>
            </p:nvSpPr>
            <p:spPr bwMode="auto">
              <a:xfrm>
                <a:off x="40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3" name="Rectangle 366"/>
              <p:cNvSpPr>
                <a:spLocks noChangeArrowheads="1"/>
              </p:cNvSpPr>
              <p:nvPr/>
            </p:nvSpPr>
            <p:spPr bwMode="auto">
              <a:xfrm>
                <a:off x="4222"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4" name="Rectangle 367"/>
              <p:cNvSpPr>
                <a:spLocks noChangeArrowheads="1"/>
              </p:cNvSpPr>
              <p:nvPr/>
            </p:nvSpPr>
            <p:spPr bwMode="auto">
              <a:xfrm>
                <a:off x="4324"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5" name="Rectangle 368"/>
              <p:cNvSpPr>
                <a:spLocks noChangeArrowheads="1"/>
              </p:cNvSpPr>
              <p:nvPr/>
            </p:nvSpPr>
            <p:spPr bwMode="auto">
              <a:xfrm>
                <a:off x="40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6" name="Rectangle 369"/>
              <p:cNvSpPr>
                <a:spLocks noChangeArrowheads="1"/>
              </p:cNvSpPr>
              <p:nvPr/>
            </p:nvSpPr>
            <p:spPr bwMode="auto">
              <a:xfrm>
                <a:off x="4120"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7" name="Rectangle 370"/>
              <p:cNvSpPr>
                <a:spLocks noChangeArrowheads="1"/>
              </p:cNvSpPr>
              <p:nvPr/>
            </p:nvSpPr>
            <p:spPr bwMode="auto">
              <a:xfrm>
                <a:off x="4222"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8" name="Rectangle 371"/>
              <p:cNvSpPr>
                <a:spLocks noChangeArrowheads="1"/>
              </p:cNvSpPr>
              <p:nvPr/>
            </p:nvSpPr>
            <p:spPr bwMode="auto">
              <a:xfrm>
                <a:off x="4324"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9" name="Rectangle 372"/>
              <p:cNvSpPr>
                <a:spLocks noChangeArrowheads="1"/>
              </p:cNvSpPr>
              <p:nvPr/>
            </p:nvSpPr>
            <p:spPr bwMode="auto">
              <a:xfrm>
                <a:off x="4426"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0" name="Rectangle 373"/>
              <p:cNvSpPr>
                <a:spLocks noChangeArrowheads="1"/>
              </p:cNvSpPr>
              <p:nvPr/>
            </p:nvSpPr>
            <p:spPr bwMode="auto">
              <a:xfrm>
                <a:off x="40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1" name="Rectangle 374"/>
              <p:cNvSpPr>
                <a:spLocks noChangeArrowheads="1"/>
              </p:cNvSpPr>
              <p:nvPr/>
            </p:nvSpPr>
            <p:spPr bwMode="auto">
              <a:xfrm>
                <a:off x="4120"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2" name="Rectangle 375"/>
              <p:cNvSpPr>
                <a:spLocks noChangeArrowheads="1"/>
              </p:cNvSpPr>
              <p:nvPr/>
            </p:nvSpPr>
            <p:spPr bwMode="auto">
              <a:xfrm>
                <a:off x="4222"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3" name="Rectangle 376"/>
              <p:cNvSpPr>
                <a:spLocks noChangeArrowheads="1"/>
              </p:cNvSpPr>
              <p:nvPr/>
            </p:nvSpPr>
            <p:spPr bwMode="auto">
              <a:xfrm>
                <a:off x="4426"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4" name="Rectangle 377"/>
              <p:cNvSpPr>
                <a:spLocks noChangeArrowheads="1"/>
              </p:cNvSpPr>
              <p:nvPr/>
            </p:nvSpPr>
            <p:spPr bwMode="auto">
              <a:xfrm>
                <a:off x="40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5" name="Rectangle 378"/>
              <p:cNvSpPr>
                <a:spLocks noChangeArrowheads="1"/>
              </p:cNvSpPr>
              <p:nvPr/>
            </p:nvSpPr>
            <p:spPr bwMode="auto">
              <a:xfrm>
                <a:off x="4120"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6" name="Rectangle 379"/>
              <p:cNvSpPr>
                <a:spLocks noChangeArrowheads="1"/>
              </p:cNvSpPr>
              <p:nvPr/>
            </p:nvSpPr>
            <p:spPr bwMode="auto">
              <a:xfrm>
                <a:off x="4222"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7" name="Rectangle 380"/>
              <p:cNvSpPr>
                <a:spLocks noChangeArrowheads="1"/>
              </p:cNvSpPr>
              <p:nvPr/>
            </p:nvSpPr>
            <p:spPr bwMode="auto">
              <a:xfrm>
                <a:off x="4324"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8" name="Rectangle 381"/>
              <p:cNvSpPr>
                <a:spLocks noChangeArrowheads="1"/>
              </p:cNvSpPr>
              <p:nvPr/>
            </p:nvSpPr>
            <p:spPr bwMode="auto">
              <a:xfrm>
                <a:off x="4426"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9" name="Rectangle 382"/>
              <p:cNvSpPr>
                <a:spLocks noChangeArrowheads="1"/>
              </p:cNvSpPr>
              <p:nvPr/>
            </p:nvSpPr>
            <p:spPr bwMode="auto">
              <a:xfrm>
                <a:off x="4120"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0" name="Rectangle 383"/>
              <p:cNvSpPr>
                <a:spLocks noChangeArrowheads="1"/>
              </p:cNvSpPr>
              <p:nvPr/>
            </p:nvSpPr>
            <p:spPr bwMode="auto">
              <a:xfrm>
                <a:off x="4222"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1" name="Rectangle 384"/>
              <p:cNvSpPr>
                <a:spLocks noChangeArrowheads="1"/>
              </p:cNvSpPr>
              <p:nvPr/>
            </p:nvSpPr>
            <p:spPr bwMode="auto">
              <a:xfrm>
                <a:off x="4324"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2" name="Rectangle 385"/>
              <p:cNvSpPr>
                <a:spLocks noChangeArrowheads="1"/>
              </p:cNvSpPr>
              <p:nvPr/>
            </p:nvSpPr>
            <p:spPr bwMode="auto">
              <a:xfrm>
                <a:off x="4426"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3" name="Rectangle 386"/>
              <p:cNvSpPr>
                <a:spLocks noChangeArrowheads="1"/>
              </p:cNvSpPr>
              <p:nvPr/>
            </p:nvSpPr>
            <p:spPr bwMode="auto">
              <a:xfrm>
                <a:off x="40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4" name="Rectangle 387"/>
              <p:cNvSpPr>
                <a:spLocks noChangeArrowheads="1"/>
              </p:cNvSpPr>
              <p:nvPr/>
            </p:nvSpPr>
            <p:spPr bwMode="auto">
              <a:xfrm>
                <a:off x="4120"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5" name="Rectangle 388"/>
              <p:cNvSpPr>
                <a:spLocks noChangeArrowheads="1"/>
              </p:cNvSpPr>
              <p:nvPr/>
            </p:nvSpPr>
            <p:spPr bwMode="auto">
              <a:xfrm>
                <a:off x="4222"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6" name="Rectangle 389"/>
              <p:cNvSpPr>
                <a:spLocks noChangeArrowheads="1"/>
              </p:cNvSpPr>
              <p:nvPr/>
            </p:nvSpPr>
            <p:spPr bwMode="auto">
              <a:xfrm>
                <a:off x="4324"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7" name="Rectangle 390"/>
              <p:cNvSpPr>
                <a:spLocks noChangeArrowheads="1"/>
              </p:cNvSpPr>
              <p:nvPr/>
            </p:nvSpPr>
            <p:spPr bwMode="auto">
              <a:xfrm>
                <a:off x="4426"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8" name="Rectangle 391"/>
              <p:cNvSpPr>
                <a:spLocks noChangeArrowheads="1"/>
              </p:cNvSpPr>
              <p:nvPr/>
            </p:nvSpPr>
            <p:spPr bwMode="auto">
              <a:xfrm>
                <a:off x="40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9" name="Rectangle 392"/>
              <p:cNvSpPr>
                <a:spLocks noChangeArrowheads="1"/>
              </p:cNvSpPr>
              <p:nvPr/>
            </p:nvSpPr>
            <p:spPr bwMode="auto">
              <a:xfrm>
                <a:off x="4120"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0" name="Rectangle 393"/>
              <p:cNvSpPr>
                <a:spLocks noChangeArrowheads="1"/>
              </p:cNvSpPr>
              <p:nvPr/>
            </p:nvSpPr>
            <p:spPr bwMode="auto">
              <a:xfrm>
                <a:off x="4324"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1" name="Rectangle 394"/>
              <p:cNvSpPr>
                <a:spLocks noChangeArrowheads="1"/>
              </p:cNvSpPr>
              <p:nvPr/>
            </p:nvSpPr>
            <p:spPr bwMode="auto">
              <a:xfrm>
                <a:off x="4426"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2" name="Rectangle 395"/>
              <p:cNvSpPr>
                <a:spLocks noChangeArrowheads="1"/>
              </p:cNvSpPr>
              <p:nvPr/>
            </p:nvSpPr>
            <p:spPr bwMode="auto">
              <a:xfrm>
                <a:off x="4018"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3" name="Rectangle 396"/>
              <p:cNvSpPr>
                <a:spLocks noChangeArrowheads="1"/>
              </p:cNvSpPr>
              <p:nvPr/>
            </p:nvSpPr>
            <p:spPr bwMode="auto">
              <a:xfrm>
                <a:off x="4222"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4" name="Rectangle 397"/>
              <p:cNvSpPr>
                <a:spLocks noChangeArrowheads="1"/>
              </p:cNvSpPr>
              <p:nvPr/>
            </p:nvSpPr>
            <p:spPr bwMode="auto">
              <a:xfrm>
                <a:off x="4324"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5" name="Rectangle 398"/>
              <p:cNvSpPr>
                <a:spLocks noChangeArrowheads="1"/>
              </p:cNvSpPr>
              <p:nvPr/>
            </p:nvSpPr>
            <p:spPr bwMode="auto">
              <a:xfrm>
                <a:off x="4426"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6" name="Rectangle 399"/>
              <p:cNvSpPr>
                <a:spLocks noChangeArrowheads="1"/>
              </p:cNvSpPr>
              <p:nvPr/>
            </p:nvSpPr>
            <p:spPr bwMode="auto">
              <a:xfrm>
                <a:off x="40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7" name="Rectangle 400"/>
              <p:cNvSpPr>
                <a:spLocks noChangeArrowheads="1"/>
              </p:cNvSpPr>
              <p:nvPr/>
            </p:nvSpPr>
            <p:spPr bwMode="auto">
              <a:xfrm>
                <a:off x="4120"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8" name="Rectangle 401"/>
              <p:cNvSpPr>
                <a:spLocks noChangeArrowheads="1"/>
              </p:cNvSpPr>
              <p:nvPr/>
            </p:nvSpPr>
            <p:spPr bwMode="auto">
              <a:xfrm>
                <a:off x="4324"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9" name="Rectangle 402"/>
              <p:cNvSpPr>
                <a:spLocks noChangeArrowheads="1"/>
              </p:cNvSpPr>
              <p:nvPr/>
            </p:nvSpPr>
            <p:spPr bwMode="auto">
              <a:xfrm>
                <a:off x="4426"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0" name="Rectangle 403"/>
              <p:cNvSpPr>
                <a:spLocks noChangeArrowheads="1"/>
              </p:cNvSpPr>
              <p:nvPr/>
            </p:nvSpPr>
            <p:spPr bwMode="auto">
              <a:xfrm>
                <a:off x="40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1" name="Rectangle 404"/>
              <p:cNvSpPr>
                <a:spLocks noChangeArrowheads="1"/>
              </p:cNvSpPr>
              <p:nvPr/>
            </p:nvSpPr>
            <p:spPr bwMode="auto">
              <a:xfrm>
                <a:off x="4120"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2" name="Rectangle 405"/>
              <p:cNvSpPr>
                <a:spLocks noChangeArrowheads="1"/>
              </p:cNvSpPr>
              <p:nvPr/>
            </p:nvSpPr>
            <p:spPr bwMode="auto">
              <a:xfrm>
                <a:off x="4222"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3" name="Rectangle 406"/>
              <p:cNvSpPr>
                <a:spLocks noChangeArrowheads="1"/>
              </p:cNvSpPr>
              <p:nvPr/>
            </p:nvSpPr>
            <p:spPr bwMode="auto">
              <a:xfrm>
                <a:off x="4426"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4" name="Rectangle 407"/>
              <p:cNvSpPr>
                <a:spLocks noChangeArrowheads="1"/>
              </p:cNvSpPr>
              <p:nvPr/>
            </p:nvSpPr>
            <p:spPr bwMode="auto">
              <a:xfrm>
                <a:off x="3511"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65" name="Rectangle 408"/>
              <p:cNvSpPr>
                <a:spLocks noChangeArrowheads="1"/>
              </p:cNvSpPr>
              <p:nvPr/>
            </p:nvSpPr>
            <p:spPr bwMode="auto">
              <a:xfrm>
                <a:off x="3613" y="1087"/>
                <a:ext cx="56" cy="58"/>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69" name="Group 610"/>
            <p:cNvGrpSpPr/>
            <p:nvPr/>
          </p:nvGrpSpPr>
          <p:grpSpPr bwMode="auto">
            <a:xfrm>
              <a:off x="-5969403" y="-3051174"/>
              <a:ext cx="1986032" cy="4760913"/>
              <a:chOff x="3511" y="-335"/>
              <a:chExt cx="1251" cy="2999"/>
            </a:xfrm>
            <a:grpFill/>
          </p:grpSpPr>
          <p:sp>
            <p:nvSpPr>
              <p:cNvPr id="1366" name="Rectangle 410"/>
              <p:cNvSpPr>
                <a:spLocks noChangeArrowheads="1"/>
              </p:cNvSpPr>
              <p:nvPr/>
            </p:nvSpPr>
            <p:spPr bwMode="auto">
              <a:xfrm>
                <a:off x="3713"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7" name="Rectangle 411"/>
              <p:cNvSpPr>
                <a:spLocks noChangeArrowheads="1"/>
              </p:cNvSpPr>
              <p:nvPr/>
            </p:nvSpPr>
            <p:spPr bwMode="auto">
              <a:xfrm>
                <a:off x="39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8" name="Rectangle 412"/>
              <p:cNvSpPr>
                <a:spLocks noChangeArrowheads="1"/>
              </p:cNvSpPr>
              <p:nvPr/>
            </p:nvSpPr>
            <p:spPr bwMode="auto">
              <a:xfrm>
                <a:off x="40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9" name="Rectangle 413"/>
              <p:cNvSpPr>
                <a:spLocks noChangeArrowheads="1"/>
              </p:cNvSpPr>
              <p:nvPr/>
            </p:nvSpPr>
            <p:spPr bwMode="auto">
              <a:xfrm>
                <a:off x="4222"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0" name="Rectangle 414"/>
              <p:cNvSpPr>
                <a:spLocks noChangeArrowheads="1"/>
              </p:cNvSpPr>
              <p:nvPr/>
            </p:nvSpPr>
            <p:spPr bwMode="auto">
              <a:xfrm>
                <a:off x="4324"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1" name="Rectangle 415"/>
              <p:cNvSpPr>
                <a:spLocks noChangeArrowheads="1"/>
              </p:cNvSpPr>
              <p:nvPr/>
            </p:nvSpPr>
            <p:spPr bwMode="auto">
              <a:xfrm>
                <a:off x="4426"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2" name="Rectangle 416"/>
              <p:cNvSpPr>
                <a:spLocks noChangeArrowheads="1"/>
              </p:cNvSpPr>
              <p:nvPr/>
            </p:nvSpPr>
            <p:spPr bwMode="auto">
              <a:xfrm>
                <a:off x="3613"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3" name="Rectangle 417"/>
              <p:cNvSpPr>
                <a:spLocks noChangeArrowheads="1"/>
              </p:cNvSpPr>
              <p:nvPr/>
            </p:nvSpPr>
            <p:spPr bwMode="auto">
              <a:xfrm>
                <a:off x="3713"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4" name="Rectangle 418"/>
              <p:cNvSpPr>
                <a:spLocks noChangeArrowheads="1"/>
              </p:cNvSpPr>
              <p:nvPr/>
            </p:nvSpPr>
            <p:spPr bwMode="auto">
              <a:xfrm>
                <a:off x="3815"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5" name="Rectangle 419"/>
              <p:cNvSpPr>
                <a:spLocks noChangeArrowheads="1"/>
              </p:cNvSpPr>
              <p:nvPr/>
            </p:nvSpPr>
            <p:spPr bwMode="auto">
              <a:xfrm>
                <a:off x="4018"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6" name="Rectangle 420"/>
              <p:cNvSpPr>
                <a:spLocks noChangeArrowheads="1"/>
              </p:cNvSpPr>
              <p:nvPr/>
            </p:nvSpPr>
            <p:spPr bwMode="auto">
              <a:xfrm>
                <a:off x="4120"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7" name="Rectangle 421"/>
              <p:cNvSpPr>
                <a:spLocks noChangeArrowheads="1"/>
              </p:cNvSpPr>
              <p:nvPr/>
            </p:nvSpPr>
            <p:spPr bwMode="auto">
              <a:xfrm>
                <a:off x="4222"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8" name="Rectangle 422"/>
              <p:cNvSpPr>
                <a:spLocks noChangeArrowheads="1"/>
              </p:cNvSpPr>
              <p:nvPr/>
            </p:nvSpPr>
            <p:spPr bwMode="auto">
              <a:xfrm>
                <a:off x="4324"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9" name="Rectangle 423"/>
              <p:cNvSpPr>
                <a:spLocks noChangeArrowheads="1"/>
              </p:cNvSpPr>
              <p:nvPr/>
            </p:nvSpPr>
            <p:spPr bwMode="auto">
              <a:xfrm>
                <a:off x="4426"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0" name="Rectangle 424"/>
              <p:cNvSpPr>
                <a:spLocks noChangeArrowheads="1"/>
              </p:cNvSpPr>
              <p:nvPr/>
            </p:nvSpPr>
            <p:spPr bwMode="auto">
              <a:xfrm>
                <a:off x="3511"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1" name="Rectangle 425"/>
              <p:cNvSpPr>
                <a:spLocks noChangeArrowheads="1"/>
              </p:cNvSpPr>
              <p:nvPr/>
            </p:nvSpPr>
            <p:spPr bwMode="auto">
              <a:xfrm>
                <a:off x="3613"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2" name="Rectangle 426"/>
              <p:cNvSpPr>
                <a:spLocks noChangeArrowheads="1"/>
              </p:cNvSpPr>
              <p:nvPr/>
            </p:nvSpPr>
            <p:spPr bwMode="auto">
              <a:xfrm>
                <a:off x="3815"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3" name="Rectangle 427"/>
              <p:cNvSpPr>
                <a:spLocks noChangeArrowheads="1"/>
              </p:cNvSpPr>
              <p:nvPr/>
            </p:nvSpPr>
            <p:spPr bwMode="auto">
              <a:xfrm>
                <a:off x="39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4" name="Rectangle 428"/>
              <p:cNvSpPr>
                <a:spLocks noChangeArrowheads="1"/>
              </p:cNvSpPr>
              <p:nvPr/>
            </p:nvSpPr>
            <p:spPr bwMode="auto">
              <a:xfrm>
                <a:off x="40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5" name="Rectangle 429"/>
              <p:cNvSpPr>
                <a:spLocks noChangeArrowheads="1"/>
              </p:cNvSpPr>
              <p:nvPr/>
            </p:nvSpPr>
            <p:spPr bwMode="auto">
              <a:xfrm>
                <a:off x="4120"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6" name="Rectangle 430"/>
              <p:cNvSpPr>
                <a:spLocks noChangeArrowheads="1"/>
              </p:cNvSpPr>
              <p:nvPr/>
            </p:nvSpPr>
            <p:spPr bwMode="auto">
              <a:xfrm>
                <a:off x="4324"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7" name="Rectangle 431"/>
              <p:cNvSpPr>
                <a:spLocks noChangeArrowheads="1"/>
              </p:cNvSpPr>
              <p:nvPr/>
            </p:nvSpPr>
            <p:spPr bwMode="auto">
              <a:xfrm>
                <a:off x="4426"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8" name="Rectangle 432"/>
              <p:cNvSpPr>
                <a:spLocks noChangeArrowheads="1"/>
              </p:cNvSpPr>
              <p:nvPr/>
            </p:nvSpPr>
            <p:spPr bwMode="auto">
              <a:xfrm>
                <a:off x="3511" y="1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9" name="Rectangle 433"/>
              <p:cNvSpPr>
                <a:spLocks noChangeArrowheads="1"/>
              </p:cNvSpPr>
              <p:nvPr/>
            </p:nvSpPr>
            <p:spPr bwMode="auto">
              <a:xfrm>
                <a:off x="3713"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0" name="Rectangle 434"/>
              <p:cNvSpPr>
                <a:spLocks noChangeArrowheads="1"/>
              </p:cNvSpPr>
              <p:nvPr/>
            </p:nvSpPr>
            <p:spPr bwMode="auto">
              <a:xfrm>
                <a:off x="3815"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1" name="Rectangle 435"/>
              <p:cNvSpPr>
                <a:spLocks noChangeArrowheads="1"/>
              </p:cNvSpPr>
              <p:nvPr/>
            </p:nvSpPr>
            <p:spPr bwMode="auto">
              <a:xfrm>
                <a:off x="3918"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2" name="Rectangle 436"/>
              <p:cNvSpPr>
                <a:spLocks noChangeArrowheads="1"/>
              </p:cNvSpPr>
              <p:nvPr/>
            </p:nvSpPr>
            <p:spPr bwMode="auto">
              <a:xfrm>
                <a:off x="4120"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3" name="Rectangle 437"/>
              <p:cNvSpPr>
                <a:spLocks noChangeArrowheads="1"/>
              </p:cNvSpPr>
              <p:nvPr/>
            </p:nvSpPr>
            <p:spPr bwMode="auto">
              <a:xfrm>
                <a:off x="4222"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4" name="Rectangle 438"/>
              <p:cNvSpPr>
                <a:spLocks noChangeArrowheads="1"/>
              </p:cNvSpPr>
              <p:nvPr/>
            </p:nvSpPr>
            <p:spPr bwMode="auto">
              <a:xfrm>
                <a:off x="3613"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5" name="Rectangle 439"/>
              <p:cNvSpPr>
                <a:spLocks noChangeArrowheads="1"/>
              </p:cNvSpPr>
              <p:nvPr/>
            </p:nvSpPr>
            <p:spPr bwMode="auto">
              <a:xfrm>
                <a:off x="3713"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6" name="Rectangle 440"/>
              <p:cNvSpPr>
                <a:spLocks noChangeArrowheads="1"/>
              </p:cNvSpPr>
              <p:nvPr/>
            </p:nvSpPr>
            <p:spPr bwMode="auto">
              <a:xfrm>
                <a:off x="39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7" name="Rectangle 441"/>
              <p:cNvSpPr>
                <a:spLocks noChangeArrowheads="1"/>
              </p:cNvSpPr>
              <p:nvPr/>
            </p:nvSpPr>
            <p:spPr bwMode="auto">
              <a:xfrm>
                <a:off x="40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8" name="Rectangle 442"/>
              <p:cNvSpPr>
                <a:spLocks noChangeArrowheads="1"/>
              </p:cNvSpPr>
              <p:nvPr/>
            </p:nvSpPr>
            <p:spPr bwMode="auto">
              <a:xfrm>
                <a:off x="4222"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9" name="Rectangle 443"/>
              <p:cNvSpPr>
                <a:spLocks noChangeArrowheads="1"/>
              </p:cNvSpPr>
              <p:nvPr/>
            </p:nvSpPr>
            <p:spPr bwMode="auto">
              <a:xfrm>
                <a:off x="4324"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0" name="Rectangle 444"/>
              <p:cNvSpPr>
                <a:spLocks noChangeArrowheads="1"/>
              </p:cNvSpPr>
              <p:nvPr/>
            </p:nvSpPr>
            <p:spPr bwMode="auto">
              <a:xfrm>
                <a:off x="4426"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1" name="Rectangle 445"/>
              <p:cNvSpPr>
                <a:spLocks noChangeArrowheads="1"/>
              </p:cNvSpPr>
              <p:nvPr/>
            </p:nvSpPr>
            <p:spPr bwMode="auto">
              <a:xfrm>
                <a:off x="3511"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2" name="Rectangle 446"/>
              <p:cNvSpPr>
                <a:spLocks noChangeArrowheads="1"/>
              </p:cNvSpPr>
              <p:nvPr/>
            </p:nvSpPr>
            <p:spPr bwMode="auto">
              <a:xfrm>
                <a:off x="3613"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3" name="Rectangle 447"/>
              <p:cNvSpPr>
                <a:spLocks noChangeArrowheads="1"/>
              </p:cNvSpPr>
              <p:nvPr/>
            </p:nvSpPr>
            <p:spPr bwMode="auto">
              <a:xfrm>
                <a:off x="3815"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4" name="Rectangle 448"/>
              <p:cNvSpPr>
                <a:spLocks noChangeArrowheads="1"/>
              </p:cNvSpPr>
              <p:nvPr/>
            </p:nvSpPr>
            <p:spPr bwMode="auto">
              <a:xfrm>
                <a:off x="4018"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5" name="Rectangle 449"/>
              <p:cNvSpPr>
                <a:spLocks noChangeArrowheads="1"/>
              </p:cNvSpPr>
              <p:nvPr/>
            </p:nvSpPr>
            <p:spPr bwMode="auto">
              <a:xfrm>
                <a:off x="4120"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6" name="Rectangle 450"/>
              <p:cNvSpPr>
                <a:spLocks noChangeArrowheads="1"/>
              </p:cNvSpPr>
              <p:nvPr/>
            </p:nvSpPr>
            <p:spPr bwMode="auto">
              <a:xfrm>
                <a:off x="4324"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7" name="Rectangle 451"/>
              <p:cNvSpPr>
                <a:spLocks noChangeArrowheads="1"/>
              </p:cNvSpPr>
              <p:nvPr/>
            </p:nvSpPr>
            <p:spPr bwMode="auto">
              <a:xfrm>
                <a:off x="3511"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8" name="Rectangle 452"/>
              <p:cNvSpPr>
                <a:spLocks noChangeArrowheads="1"/>
              </p:cNvSpPr>
              <p:nvPr/>
            </p:nvSpPr>
            <p:spPr bwMode="auto">
              <a:xfrm>
                <a:off x="3713"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9" name="Rectangle 453"/>
              <p:cNvSpPr>
                <a:spLocks noChangeArrowheads="1"/>
              </p:cNvSpPr>
              <p:nvPr/>
            </p:nvSpPr>
            <p:spPr bwMode="auto">
              <a:xfrm>
                <a:off x="39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0" name="Rectangle 454"/>
              <p:cNvSpPr>
                <a:spLocks noChangeArrowheads="1"/>
              </p:cNvSpPr>
              <p:nvPr/>
            </p:nvSpPr>
            <p:spPr bwMode="auto">
              <a:xfrm>
                <a:off x="40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1" name="Rectangle 455"/>
              <p:cNvSpPr>
                <a:spLocks noChangeArrowheads="1"/>
              </p:cNvSpPr>
              <p:nvPr/>
            </p:nvSpPr>
            <p:spPr bwMode="auto">
              <a:xfrm>
                <a:off x="4222"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2" name="Rectangle 456"/>
              <p:cNvSpPr>
                <a:spLocks noChangeArrowheads="1"/>
              </p:cNvSpPr>
              <p:nvPr/>
            </p:nvSpPr>
            <p:spPr bwMode="auto">
              <a:xfrm>
                <a:off x="4426"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3" name="Rectangle 457"/>
              <p:cNvSpPr>
                <a:spLocks noChangeArrowheads="1"/>
              </p:cNvSpPr>
              <p:nvPr/>
            </p:nvSpPr>
            <p:spPr bwMode="auto">
              <a:xfrm>
                <a:off x="3613"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4" name="Rectangle 458"/>
              <p:cNvSpPr>
                <a:spLocks noChangeArrowheads="1"/>
              </p:cNvSpPr>
              <p:nvPr/>
            </p:nvSpPr>
            <p:spPr bwMode="auto">
              <a:xfrm>
                <a:off x="3815"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5" name="Rectangle 459"/>
              <p:cNvSpPr>
                <a:spLocks noChangeArrowheads="1"/>
              </p:cNvSpPr>
              <p:nvPr/>
            </p:nvSpPr>
            <p:spPr bwMode="auto">
              <a:xfrm>
                <a:off x="3918"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6" name="Rectangle 460"/>
              <p:cNvSpPr>
                <a:spLocks noChangeArrowheads="1"/>
              </p:cNvSpPr>
              <p:nvPr/>
            </p:nvSpPr>
            <p:spPr bwMode="auto">
              <a:xfrm>
                <a:off x="4120"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7" name="Rectangle 461"/>
              <p:cNvSpPr>
                <a:spLocks noChangeArrowheads="1"/>
              </p:cNvSpPr>
              <p:nvPr/>
            </p:nvSpPr>
            <p:spPr bwMode="auto">
              <a:xfrm>
                <a:off x="4324"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8" name="Rectangle 462"/>
              <p:cNvSpPr>
                <a:spLocks noChangeArrowheads="1"/>
              </p:cNvSpPr>
              <p:nvPr/>
            </p:nvSpPr>
            <p:spPr bwMode="auto">
              <a:xfrm>
                <a:off x="4426"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9" name="Rectangle 463"/>
              <p:cNvSpPr>
                <a:spLocks noChangeArrowheads="1"/>
              </p:cNvSpPr>
              <p:nvPr/>
            </p:nvSpPr>
            <p:spPr bwMode="auto">
              <a:xfrm>
                <a:off x="3511"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0" name="Rectangle 464"/>
              <p:cNvSpPr>
                <a:spLocks noChangeArrowheads="1"/>
              </p:cNvSpPr>
              <p:nvPr/>
            </p:nvSpPr>
            <p:spPr bwMode="auto">
              <a:xfrm>
                <a:off x="3613"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1" name="Rectangle 465"/>
              <p:cNvSpPr>
                <a:spLocks noChangeArrowheads="1"/>
              </p:cNvSpPr>
              <p:nvPr/>
            </p:nvSpPr>
            <p:spPr bwMode="auto">
              <a:xfrm>
                <a:off x="3815"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2" name="Rectangle 466"/>
              <p:cNvSpPr>
                <a:spLocks noChangeArrowheads="1"/>
              </p:cNvSpPr>
              <p:nvPr/>
            </p:nvSpPr>
            <p:spPr bwMode="auto">
              <a:xfrm>
                <a:off x="4018"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3" name="Rectangle 467"/>
              <p:cNvSpPr>
                <a:spLocks noChangeArrowheads="1"/>
              </p:cNvSpPr>
              <p:nvPr/>
            </p:nvSpPr>
            <p:spPr bwMode="auto">
              <a:xfrm>
                <a:off x="4120"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4" name="Rectangle 468"/>
              <p:cNvSpPr>
                <a:spLocks noChangeArrowheads="1"/>
              </p:cNvSpPr>
              <p:nvPr/>
            </p:nvSpPr>
            <p:spPr bwMode="auto">
              <a:xfrm>
                <a:off x="4324"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5" name="Rectangle 469"/>
              <p:cNvSpPr>
                <a:spLocks noChangeArrowheads="1"/>
              </p:cNvSpPr>
              <p:nvPr/>
            </p:nvSpPr>
            <p:spPr bwMode="auto">
              <a:xfrm>
                <a:off x="3713"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6" name="Rectangle 470"/>
              <p:cNvSpPr>
                <a:spLocks noChangeArrowheads="1"/>
              </p:cNvSpPr>
              <p:nvPr/>
            </p:nvSpPr>
            <p:spPr bwMode="auto">
              <a:xfrm>
                <a:off x="39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7" name="Rectangle 471"/>
              <p:cNvSpPr>
                <a:spLocks noChangeArrowheads="1"/>
              </p:cNvSpPr>
              <p:nvPr/>
            </p:nvSpPr>
            <p:spPr bwMode="auto">
              <a:xfrm>
                <a:off x="40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8" name="Rectangle 472"/>
              <p:cNvSpPr>
                <a:spLocks noChangeArrowheads="1"/>
              </p:cNvSpPr>
              <p:nvPr/>
            </p:nvSpPr>
            <p:spPr bwMode="auto">
              <a:xfrm>
                <a:off x="4222"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9" name="Rectangle 473"/>
              <p:cNvSpPr>
                <a:spLocks noChangeArrowheads="1"/>
              </p:cNvSpPr>
              <p:nvPr/>
            </p:nvSpPr>
            <p:spPr bwMode="auto">
              <a:xfrm>
                <a:off x="4426" y="196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430" name="Rectangle 474"/>
              <p:cNvSpPr>
                <a:spLocks noChangeArrowheads="1"/>
              </p:cNvSpPr>
              <p:nvPr/>
            </p:nvSpPr>
            <p:spPr bwMode="auto">
              <a:xfrm>
                <a:off x="3713"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1" name="Rectangle 475"/>
              <p:cNvSpPr>
                <a:spLocks noChangeArrowheads="1"/>
              </p:cNvSpPr>
              <p:nvPr/>
            </p:nvSpPr>
            <p:spPr bwMode="auto">
              <a:xfrm>
                <a:off x="3918"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2" name="Rectangle 476"/>
              <p:cNvSpPr>
                <a:spLocks noChangeArrowheads="1"/>
              </p:cNvSpPr>
              <p:nvPr/>
            </p:nvSpPr>
            <p:spPr bwMode="auto">
              <a:xfrm>
                <a:off x="4222"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3" name="Rectangle 477"/>
              <p:cNvSpPr>
                <a:spLocks noChangeArrowheads="1"/>
              </p:cNvSpPr>
              <p:nvPr/>
            </p:nvSpPr>
            <p:spPr bwMode="auto">
              <a:xfrm>
                <a:off x="3815"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4" name="Rectangle 478"/>
              <p:cNvSpPr>
                <a:spLocks noChangeArrowheads="1"/>
              </p:cNvSpPr>
              <p:nvPr/>
            </p:nvSpPr>
            <p:spPr bwMode="auto">
              <a:xfrm>
                <a:off x="3613"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5" name="Rectangle 479"/>
              <p:cNvSpPr>
                <a:spLocks noChangeArrowheads="1"/>
              </p:cNvSpPr>
              <p:nvPr/>
            </p:nvSpPr>
            <p:spPr bwMode="auto">
              <a:xfrm>
                <a:off x="3613" y="240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6" name="Rectangle 480"/>
              <p:cNvSpPr>
                <a:spLocks noChangeArrowheads="1"/>
              </p:cNvSpPr>
              <p:nvPr/>
            </p:nvSpPr>
            <p:spPr bwMode="auto">
              <a:xfrm>
                <a:off x="3511"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7" name="Rectangle 481"/>
              <p:cNvSpPr>
                <a:spLocks noChangeArrowheads="1"/>
              </p:cNvSpPr>
              <p:nvPr/>
            </p:nvSpPr>
            <p:spPr bwMode="auto">
              <a:xfrm>
                <a:off x="4426"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8" name="Rectangle 482"/>
              <p:cNvSpPr>
                <a:spLocks noChangeArrowheads="1"/>
              </p:cNvSpPr>
              <p:nvPr/>
            </p:nvSpPr>
            <p:spPr bwMode="auto">
              <a:xfrm>
                <a:off x="4020"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9" name="Rectangle 483"/>
              <p:cNvSpPr>
                <a:spLocks noChangeArrowheads="1"/>
              </p:cNvSpPr>
              <p:nvPr/>
            </p:nvSpPr>
            <p:spPr bwMode="auto">
              <a:xfrm>
                <a:off x="3918" y="227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0" name="Rectangle 484"/>
              <p:cNvSpPr>
                <a:spLocks noChangeArrowheads="1"/>
              </p:cNvSpPr>
              <p:nvPr/>
            </p:nvSpPr>
            <p:spPr bwMode="auto">
              <a:xfrm>
                <a:off x="4122"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1" name="Rectangle 485"/>
              <p:cNvSpPr>
                <a:spLocks noChangeArrowheads="1"/>
              </p:cNvSpPr>
              <p:nvPr/>
            </p:nvSpPr>
            <p:spPr bwMode="auto">
              <a:xfrm>
                <a:off x="4020" y="248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2" name="Rectangle 486"/>
              <p:cNvSpPr>
                <a:spLocks noChangeArrowheads="1"/>
              </p:cNvSpPr>
              <p:nvPr/>
            </p:nvSpPr>
            <p:spPr bwMode="auto">
              <a:xfrm>
                <a:off x="4120" y="2605"/>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43" name="Rectangle 487"/>
              <p:cNvSpPr>
                <a:spLocks noChangeArrowheads="1"/>
              </p:cNvSpPr>
              <p:nvPr/>
            </p:nvSpPr>
            <p:spPr bwMode="auto">
              <a:xfrm>
                <a:off x="4324"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4" name="Rectangle 488"/>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5" name="Rectangle 489"/>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6" name="Freeform 490"/>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7" name="Freeform 491"/>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48" name="Freeform 492"/>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9" name="Freeform 493"/>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0" name="Freeform 494"/>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1" name="Freeform 495"/>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2" name="Freeform 496"/>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3" name="Freeform 497"/>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4" name="Freeform 498"/>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5" name="Freeform 499"/>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6" name="Freeform 500"/>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7" name="Freeform 501"/>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8" name="Freeform 502"/>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9" name="Freeform 503"/>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0" name="Freeform 504"/>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1" name="Freeform 505"/>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2" name="Freeform 506"/>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3" name="Freeform 507"/>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4" name="Freeform 508"/>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5" name="Freeform 509"/>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6" name="Freeform 510"/>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7" name="Freeform 511"/>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8" name="Freeform 512"/>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9" name="Freeform 513"/>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0" name="Freeform 514"/>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1" name="Freeform 515"/>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2" name="Freeform 516"/>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3" name="Freeform 517"/>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4" name="Freeform 518"/>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5" name="Freeform 519"/>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6" name="Freeform 520"/>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7" name="Freeform 521"/>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8" name="Freeform 522"/>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9" name="Freeform 523"/>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0" name="Freeform 524"/>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1" name="Freeform 525"/>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2" name="Freeform 526"/>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3" name="Freeform 527"/>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4" name="Freeform 528"/>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5" name="Freeform 529"/>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6" name="Freeform 530"/>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7" name="Freeform 531"/>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8" name="Freeform 532"/>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9" name="Freeform 533"/>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0" name="Freeform 534"/>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1" name="Freeform 535"/>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2" name="Freeform 536"/>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3" name="Freeform 537"/>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4" name="Freeform 538"/>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5" name="Freeform 539"/>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6" name="Freeform 540"/>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7" name="Freeform 541"/>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8" name="Freeform 542"/>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9" name="Freeform 543"/>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0" name="Freeform 544"/>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1" name="Freeform 545"/>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2" name="Freeform 546"/>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3" name="Freeform 547"/>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4" name="Freeform 548"/>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5" name="Freeform 549"/>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6" name="Freeform 550"/>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7" name="Freeform 551"/>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8" name="Freeform 552"/>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9" name="Freeform 553"/>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0" name="Freeform 554"/>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1" name="Freeform 555"/>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2" name="Freeform 556"/>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3" name="Freeform 557"/>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4" name="Freeform 558"/>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5" name="Freeform 559"/>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6" name="Freeform 560"/>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7" name="Freeform 561"/>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8" name="Freeform 562"/>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9" name="Freeform 563"/>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0" name="Freeform 564"/>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1" name="Freeform 565"/>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2" name="Freeform 566"/>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3" name="Freeform 567"/>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4" name="Freeform 568"/>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5" name="Freeform 569"/>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6" name="Freeform 570"/>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7" name="Freeform 571"/>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8" name="Freeform 572"/>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9" name="Freeform 573"/>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0" name="Freeform 574"/>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1" name="Freeform 575"/>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2" name="Freeform 576"/>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3" name="Freeform 577"/>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4" name="Freeform 578"/>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5" name="Freeform 579"/>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6" name="Freeform 580"/>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7" name="Freeform 581"/>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8" name="Freeform 582"/>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9" name="Freeform 583"/>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0" name="Freeform 584"/>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1" name="Freeform 585"/>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2" name="Freeform 586"/>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3" name="Freeform 587"/>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4" name="Freeform 588"/>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5" name="Freeform 589"/>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6" name="Freeform 590"/>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7" name="Freeform 591"/>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8" name="Freeform 592"/>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9" name="Freeform 593"/>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0" name="Freeform 594"/>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51" name="Freeform 595"/>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2" name="Freeform 596"/>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53" name="Freeform 597"/>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54" name="Freeform 598"/>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555" name="Freeform 599"/>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556" name="Freeform 600"/>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557" name="Freeform 601"/>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path>
                </a:pathLst>
              </a:custGeom>
              <a:grpFill/>
              <a:ln>
                <a:noFill/>
              </a:ln>
            </p:spPr>
            <p:txBody>
              <a:bodyPr vert="horz" wrap="square" lIns="91440" tIns="45720" rIns="91440" bIns="45720" numCol="1" anchor="t" anchorCtr="0" compatLnSpc="1"/>
              <a:lstStyle/>
              <a:p>
                <a:endParaRPr lang="zh-CN" altLang="en-US"/>
              </a:p>
            </p:txBody>
          </p:sp>
          <p:sp>
            <p:nvSpPr>
              <p:cNvPr id="1558" name="Freeform 602"/>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559" name="Freeform 603"/>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path>
                </a:pathLst>
              </a:custGeom>
              <a:grpFill/>
              <a:ln>
                <a:noFill/>
              </a:ln>
            </p:spPr>
            <p:txBody>
              <a:bodyPr vert="horz" wrap="square" lIns="91440" tIns="45720" rIns="91440" bIns="45720" numCol="1" anchor="t" anchorCtr="0" compatLnSpc="1"/>
              <a:lstStyle/>
              <a:p>
                <a:endParaRPr lang="zh-CN" altLang="en-US"/>
              </a:p>
            </p:txBody>
          </p:sp>
          <p:sp>
            <p:nvSpPr>
              <p:cNvPr id="1560" name="Freeform 604"/>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561" name="Freeform 605"/>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path>
                </a:pathLst>
              </a:custGeom>
              <a:grpFill/>
              <a:ln>
                <a:noFill/>
              </a:ln>
            </p:spPr>
            <p:txBody>
              <a:bodyPr vert="horz" wrap="square" lIns="91440" tIns="45720" rIns="91440" bIns="45720" numCol="1" anchor="t" anchorCtr="0" compatLnSpc="1"/>
              <a:lstStyle/>
              <a:p>
                <a:endParaRPr lang="zh-CN" altLang="en-US"/>
              </a:p>
            </p:txBody>
          </p:sp>
          <p:sp>
            <p:nvSpPr>
              <p:cNvPr id="1562" name="Freeform 606"/>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63" name="Freeform 607"/>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64" name="Freeform 608"/>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565" name="Freeform 609"/>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grpSp>
        <p:grpSp>
          <p:nvGrpSpPr>
            <p:cNvPr id="370" name="Group 811"/>
            <p:cNvGrpSpPr/>
            <p:nvPr/>
          </p:nvGrpSpPr>
          <p:grpSpPr bwMode="auto">
            <a:xfrm>
              <a:off x="-4373911" y="-404813"/>
              <a:ext cx="2409908" cy="3767136"/>
              <a:chOff x="4516" y="1332"/>
              <a:chExt cx="1518" cy="2373"/>
            </a:xfrm>
            <a:grpFill/>
          </p:grpSpPr>
          <p:sp>
            <p:nvSpPr>
              <p:cNvPr id="1166" name="Freeform 611"/>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close/>
                  </a:path>
                </a:pathLst>
              </a:custGeom>
              <a:grpFill/>
              <a:ln>
                <a:noFill/>
              </a:ln>
            </p:spPr>
            <p:txBody>
              <a:bodyPr vert="horz" wrap="square" lIns="91440" tIns="45720" rIns="91440" bIns="45720" numCol="1" anchor="t" anchorCtr="0" compatLnSpc="1"/>
              <a:lstStyle/>
              <a:p>
                <a:endParaRPr lang="zh-CN" altLang="en-US"/>
              </a:p>
            </p:txBody>
          </p:sp>
          <p:sp>
            <p:nvSpPr>
              <p:cNvPr id="1167" name="Freeform 612"/>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path>
                </a:pathLst>
              </a:custGeom>
              <a:grpFill/>
              <a:ln>
                <a:noFill/>
              </a:ln>
            </p:spPr>
            <p:txBody>
              <a:bodyPr vert="horz" wrap="square" lIns="91440" tIns="45720" rIns="91440" bIns="45720" numCol="1" anchor="t" anchorCtr="0" compatLnSpc="1"/>
              <a:lstStyle/>
              <a:p>
                <a:endParaRPr lang="zh-CN" altLang="en-US"/>
              </a:p>
            </p:txBody>
          </p:sp>
          <p:sp>
            <p:nvSpPr>
              <p:cNvPr id="1168" name="Freeform 613"/>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169" name="Freeform 614"/>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path>
                </a:pathLst>
              </a:custGeom>
              <a:grpFill/>
              <a:ln>
                <a:noFill/>
              </a:ln>
            </p:spPr>
            <p:txBody>
              <a:bodyPr vert="horz" wrap="square" lIns="91440" tIns="45720" rIns="91440" bIns="45720" numCol="1" anchor="t" anchorCtr="0" compatLnSpc="1"/>
              <a:lstStyle/>
              <a:p>
                <a:endParaRPr lang="zh-CN" altLang="en-US"/>
              </a:p>
            </p:txBody>
          </p:sp>
          <p:sp>
            <p:nvSpPr>
              <p:cNvPr id="1170" name="Freeform 615"/>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close/>
                  </a:path>
                </a:pathLst>
              </a:custGeom>
              <a:grpFill/>
              <a:ln>
                <a:noFill/>
              </a:ln>
            </p:spPr>
            <p:txBody>
              <a:bodyPr vert="horz" wrap="square" lIns="91440" tIns="45720" rIns="91440" bIns="45720" numCol="1" anchor="t" anchorCtr="0" compatLnSpc="1"/>
              <a:lstStyle/>
              <a:p>
                <a:endParaRPr lang="zh-CN" altLang="en-US"/>
              </a:p>
            </p:txBody>
          </p:sp>
          <p:sp>
            <p:nvSpPr>
              <p:cNvPr id="1171" name="Freeform 616"/>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path>
                </a:pathLst>
              </a:custGeom>
              <a:grpFill/>
              <a:ln>
                <a:noFill/>
              </a:ln>
            </p:spPr>
            <p:txBody>
              <a:bodyPr vert="horz" wrap="square" lIns="91440" tIns="45720" rIns="91440" bIns="45720" numCol="1" anchor="t" anchorCtr="0" compatLnSpc="1"/>
              <a:lstStyle/>
              <a:p>
                <a:endParaRPr lang="zh-CN" altLang="en-US"/>
              </a:p>
            </p:txBody>
          </p:sp>
          <p:sp>
            <p:nvSpPr>
              <p:cNvPr id="1172" name="Freeform 617"/>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73" name="Freeform 618"/>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74" name="Freeform 619"/>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175" name="Freeform 620"/>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176" name="Freeform 621"/>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177" name="Freeform 622"/>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path>
                </a:pathLst>
              </a:custGeom>
              <a:grpFill/>
              <a:ln>
                <a:noFill/>
              </a:ln>
            </p:spPr>
            <p:txBody>
              <a:bodyPr vert="horz" wrap="square" lIns="91440" tIns="45720" rIns="91440" bIns="45720" numCol="1" anchor="t" anchorCtr="0" compatLnSpc="1"/>
              <a:lstStyle/>
              <a:p>
                <a:endParaRPr lang="zh-CN" altLang="en-US"/>
              </a:p>
            </p:txBody>
          </p:sp>
          <p:sp>
            <p:nvSpPr>
              <p:cNvPr id="1178" name="Freeform 623"/>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179" name="Freeform 624"/>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180" name="Freeform 625"/>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81" name="Freeform 626"/>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82" name="Freeform 627"/>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183" name="Freeform 628"/>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184" name="Freeform 629"/>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185" name="Freeform 630"/>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186" name="Freeform 631"/>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187" name="Freeform 632"/>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path>
                </a:pathLst>
              </a:custGeom>
              <a:grpFill/>
              <a:ln>
                <a:noFill/>
              </a:ln>
            </p:spPr>
            <p:txBody>
              <a:bodyPr vert="horz" wrap="square" lIns="91440" tIns="45720" rIns="91440" bIns="45720" numCol="1" anchor="t" anchorCtr="0" compatLnSpc="1"/>
              <a:lstStyle/>
              <a:p>
                <a:endParaRPr lang="zh-CN" altLang="en-US"/>
              </a:p>
            </p:txBody>
          </p:sp>
          <p:sp>
            <p:nvSpPr>
              <p:cNvPr id="1188" name="Freeform 633"/>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189" name="Freeform 634"/>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190" name="Freeform 635"/>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91" name="Freeform 636"/>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92" name="Freeform 637"/>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93" name="Freeform 638"/>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94" name="Freeform 639"/>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close/>
                  </a:path>
                </a:pathLst>
              </a:custGeom>
              <a:grpFill/>
              <a:ln>
                <a:noFill/>
              </a:ln>
            </p:spPr>
            <p:txBody>
              <a:bodyPr vert="horz" wrap="square" lIns="91440" tIns="45720" rIns="91440" bIns="45720" numCol="1" anchor="t" anchorCtr="0" compatLnSpc="1"/>
              <a:lstStyle/>
              <a:p>
                <a:endParaRPr lang="zh-CN" altLang="en-US"/>
              </a:p>
            </p:txBody>
          </p:sp>
          <p:sp>
            <p:nvSpPr>
              <p:cNvPr id="1195" name="Freeform 640"/>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path>
                </a:pathLst>
              </a:custGeom>
              <a:grpFill/>
              <a:ln>
                <a:noFill/>
              </a:ln>
            </p:spPr>
            <p:txBody>
              <a:bodyPr vert="horz" wrap="square" lIns="91440" tIns="45720" rIns="91440" bIns="45720" numCol="1" anchor="t" anchorCtr="0" compatLnSpc="1"/>
              <a:lstStyle/>
              <a:p>
                <a:endParaRPr lang="zh-CN" altLang="en-US"/>
              </a:p>
            </p:txBody>
          </p:sp>
          <p:sp>
            <p:nvSpPr>
              <p:cNvPr id="1196" name="Freeform 641"/>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197" name="Freeform 642"/>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198" name="Freeform 643"/>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199" name="Freeform 644"/>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path>
                </a:pathLst>
              </a:custGeom>
              <a:grpFill/>
              <a:ln>
                <a:noFill/>
              </a:ln>
            </p:spPr>
            <p:txBody>
              <a:bodyPr vert="horz" wrap="square" lIns="91440" tIns="45720" rIns="91440" bIns="45720" numCol="1" anchor="t" anchorCtr="0" compatLnSpc="1"/>
              <a:lstStyle/>
              <a:p>
                <a:endParaRPr lang="zh-CN" altLang="en-US"/>
              </a:p>
            </p:txBody>
          </p:sp>
          <p:sp>
            <p:nvSpPr>
              <p:cNvPr id="1200" name="Freeform 645"/>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201" name="Freeform 646"/>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202" name="Freeform 647"/>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203" name="Freeform 648"/>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path>
                </a:pathLst>
              </a:custGeom>
              <a:grpFill/>
              <a:ln>
                <a:noFill/>
              </a:ln>
            </p:spPr>
            <p:txBody>
              <a:bodyPr vert="horz" wrap="square" lIns="91440" tIns="45720" rIns="91440" bIns="45720" numCol="1" anchor="t" anchorCtr="0" compatLnSpc="1"/>
              <a:lstStyle/>
              <a:p>
                <a:endParaRPr lang="zh-CN" altLang="en-US"/>
              </a:p>
            </p:txBody>
          </p:sp>
          <p:sp>
            <p:nvSpPr>
              <p:cNvPr id="1204" name="Freeform 649"/>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close/>
                  </a:path>
                </a:pathLst>
              </a:custGeom>
              <a:grpFill/>
              <a:ln>
                <a:noFill/>
              </a:ln>
            </p:spPr>
            <p:txBody>
              <a:bodyPr vert="horz" wrap="square" lIns="91440" tIns="45720" rIns="91440" bIns="45720" numCol="1" anchor="t" anchorCtr="0" compatLnSpc="1"/>
              <a:lstStyle/>
              <a:p>
                <a:endParaRPr lang="zh-CN" altLang="en-US"/>
              </a:p>
            </p:txBody>
          </p:sp>
          <p:sp>
            <p:nvSpPr>
              <p:cNvPr id="1205" name="Freeform 650"/>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path>
                </a:pathLst>
              </a:custGeom>
              <a:grpFill/>
              <a:ln>
                <a:noFill/>
              </a:ln>
            </p:spPr>
            <p:txBody>
              <a:bodyPr vert="horz" wrap="square" lIns="91440" tIns="45720" rIns="91440" bIns="45720" numCol="1" anchor="t" anchorCtr="0" compatLnSpc="1"/>
              <a:lstStyle/>
              <a:p>
                <a:endParaRPr lang="zh-CN" altLang="en-US"/>
              </a:p>
            </p:txBody>
          </p:sp>
          <p:sp>
            <p:nvSpPr>
              <p:cNvPr id="1206" name="Freeform 651"/>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close/>
                  </a:path>
                </a:pathLst>
              </a:custGeom>
              <a:grpFill/>
              <a:ln>
                <a:noFill/>
              </a:ln>
            </p:spPr>
            <p:txBody>
              <a:bodyPr vert="horz" wrap="square" lIns="91440" tIns="45720" rIns="91440" bIns="45720" numCol="1" anchor="t" anchorCtr="0" compatLnSpc="1"/>
              <a:lstStyle/>
              <a:p>
                <a:endParaRPr lang="zh-CN" altLang="en-US"/>
              </a:p>
            </p:txBody>
          </p:sp>
          <p:sp>
            <p:nvSpPr>
              <p:cNvPr id="1207" name="Freeform 652"/>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path>
                </a:pathLst>
              </a:custGeom>
              <a:grpFill/>
              <a:ln>
                <a:noFill/>
              </a:ln>
            </p:spPr>
            <p:txBody>
              <a:bodyPr vert="horz" wrap="square" lIns="91440" tIns="45720" rIns="91440" bIns="45720" numCol="1" anchor="t" anchorCtr="0" compatLnSpc="1"/>
              <a:lstStyle/>
              <a:p>
                <a:endParaRPr lang="zh-CN" altLang="en-US"/>
              </a:p>
            </p:txBody>
          </p:sp>
          <p:sp>
            <p:nvSpPr>
              <p:cNvPr id="1208" name="Freeform 653"/>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209" name="Freeform 654"/>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210" name="Freeform 655"/>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211" name="Freeform 656"/>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path>
                </a:pathLst>
              </a:custGeom>
              <a:grpFill/>
              <a:ln>
                <a:noFill/>
              </a:ln>
            </p:spPr>
            <p:txBody>
              <a:bodyPr vert="horz" wrap="square" lIns="91440" tIns="45720" rIns="91440" bIns="45720" numCol="1" anchor="t" anchorCtr="0" compatLnSpc="1"/>
              <a:lstStyle/>
              <a:p>
                <a:endParaRPr lang="zh-CN" altLang="en-US"/>
              </a:p>
            </p:txBody>
          </p:sp>
          <p:sp>
            <p:nvSpPr>
              <p:cNvPr id="1212" name="Freeform 657"/>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13" name="Freeform 658"/>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14" name="Freeform 659"/>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close/>
                  </a:path>
                </a:pathLst>
              </a:custGeom>
              <a:grpFill/>
              <a:ln>
                <a:noFill/>
              </a:ln>
            </p:spPr>
            <p:txBody>
              <a:bodyPr vert="horz" wrap="square" lIns="91440" tIns="45720" rIns="91440" bIns="45720" numCol="1" anchor="t" anchorCtr="0" compatLnSpc="1"/>
              <a:lstStyle/>
              <a:p>
                <a:endParaRPr lang="zh-CN" altLang="en-US"/>
              </a:p>
            </p:txBody>
          </p:sp>
          <p:sp>
            <p:nvSpPr>
              <p:cNvPr id="1215" name="Freeform 660"/>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path>
                </a:pathLst>
              </a:custGeom>
              <a:grpFill/>
              <a:ln>
                <a:noFill/>
              </a:ln>
            </p:spPr>
            <p:txBody>
              <a:bodyPr vert="horz" wrap="square" lIns="91440" tIns="45720" rIns="91440" bIns="45720" numCol="1" anchor="t" anchorCtr="0" compatLnSpc="1"/>
              <a:lstStyle/>
              <a:p>
                <a:endParaRPr lang="zh-CN" altLang="en-US"/>
              </a:p>
            </p:txBody>
          </p:sp>
          <p:sp>
            <p:nvSpPr>
              <p:cNvPr id="1216" name="Freeform 661"/>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217" name="Freeform 662"/>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218" name="Freeform 663"/>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close/>
                  </a:path>
                </a:pathLst>
              </a:custGeom>
              <a:grpFill/>
              <a:ln>
                <a:noFill/>
              </a:ln>
            </p:spPr>
            <p:txBody>
              <a:bodyPr vert="horz" wrap="square" lIns="91440" tIns="45720" rIns="91440" bIns="45720" numCol="1" anchor="t" anchorCtr="0" compatLnSpc="1"/>
              <a:lstStyle/>
              <a:p>
                <a:endParaRPr lang="zh-CN" altLang="en-US"/>
              </a:p>
            </p:txBody>
          </p:sp>
          <p:sp>
            <p:nvSpPr>
              <p:cNvPr id="1219" name="Freeform 664"/>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path>
                </a:pathLst>
              </a:custGeom>
              <a:grpFill/>
              <a:ln>
                <a:noFill/>
              </a:ln>
            </p:spPr>
            <p:txBody>
              <a:bodyPr vert="horz" wrap="square" lIns="91440" tIns="45720" rIns="91440" bIns="45720" numCol="1" anchor="t" anchorCtr="0" compatLnSpc="1"/>
              <a:lstStyle/>
              <a:p>
                <a:endParaRPr lang="zh-CN" altLang="en-US"/>
              </a:p>
            </p:txBody>
          </p:sp>
          <p:sp>
            <p:nvSpPr>
              <p:cNvPr id="1220" name="Freeform 665"/>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221" name="Freeform 666"/>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222" name="Freeform 667"/>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3" name="Freeform 668"/>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4" name="Freeform 669"/>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225" name="Freeform 670"/>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226" name="Freeform 671"/>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7" name="Freeform 672"/>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8" name="Freeform 673"/>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229" name="Freeform 674"/>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230" name="Freeform 675"/>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close/>
                  </a:path>
                </a:pathLst>
              </a:custGeom>
              <a:grpFill/>
              <a:ln>
                <a:noFill/>
              </a:ln>
            </p:spPr>
            <p:txBody>
              <a:bodyPr vert="horz" wrap="square" lIns="91440" tIns="45720" rIns="91440" bIns="45720" numCol="1" anchor="t" anchorCtr="0" compatLnSpc="1"/>
              <a:lstStyle/>
              <a:p>
                <a:endParaRPr lang="zh-CN" altLang="en-US"/>
              </a:p>
            </p:txBody>
          </p:sp>
          <p:sp>
            <p:nvSpPr>
              <p:cNvPr id="1231" name="Freeform 676"/>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path>
                </a:pathLst>
              </a:custGeom>
              <a:grpFill/>
              <a:ln>
                <a:noFill/>
              </a:ln>
            </p:spPr>
            <p:txBody>
              <a:bodyPr vert="horz" wrap="square" lIns="91440" tIns="45720" rIns="91440" bIns="45720" numCol="1" anchor="t" anchorCtr="0" compatLnSpc="1"/>
              <a:lstStyle/>
              <a:p>
                <a:endParaRPr lang="zh-CN" altLang="en-US"/>
              </a:p>
            </p:txBody>
          </p:sp>
          <p:sp>
            <p:nvSpPr>
              <p:cNvPr id="1232" name="Freeform 677"/>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233" name="Freeform 678"/>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234" name="Freeform 679"/>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close/>
                  </a:path>
                </a:pathLst>
              </a:custGeom>
              <a:grpFill/>
              <a:ln>
                <a:noFill/>
              </a:ln>
            </p:spPr>
            <p:txBody>
              <a:bodyPr vert="horz" wrap="square" lIns="91440" tIns="45720" rIns="91440" bIns="45720" numCol="1" anchor="t" anchorCtr="0" compatLnSpc="1"/>
              <a:lstStyle/>
              <a:p>
                <a:endParaRPr lang="zh-CN" altLang="en-US"/>
              </a:p>
            </p:txBody>
          </p:sp>
          <p:sp>
            <p:nvSpPr>
              <p:cNvPr id="1235" name="Freeform 680"/>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path>
                </a:pathLst>
              </a:custGeom>
              <a:grpFill/>
              <a:ln>
                <a:noFill/>
              </a:ln>
            </p:spPr>
            <p:txBody>
              <a:bodyPr vert="horz" wrap="square" lIns="91440" tIns="45720" rIns="91440" bIns="45720" numCol="1" anchor="t" anchorCtr="0" compatLnSpc="1"/>
              <a:lstStyle/>
              <a:p>
                <a:endParaRPr lang="zh-CN" altLang="en-US"/>
              </a:p>
            </p:txBody>
          </p:sp>
          <p:sp>
            <p:nvSpPr>
              <p:cNvPr id="1236" name="Freeform 681"/>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37" name="Freeform 682"/>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38" name="Rectangle 683"/>
              <p:cNvSpPr>
                <a:spLocks noChangeArrowheads="1"/>
              </p:cNvSpPr>
              <p:nvPr/>
            </p:nvSpPr>
            <p:spPr bwMode="auto">
              <a:xfrm>
                <a:off x="4682" y="1332"/>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239" name="Freeform 684"/>
              <p:cNvSpPr/>
              <p:nvPr/>
            </p:nvSpPr>
            <p:spPr bwMode="auto">
              <a:xfrm>
                <a:off x="4682" y="1332"/>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0" name="Freeform 685"/>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41" name="Freeform 686"/>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2" name="Rectangle 687"/>
              <p:cNvSpPr>
                <a:spLocks noChangeArrowheads="1"/>
              </p:cNvSpPr>
              <p:nvPr/>
            </p:nvSpPr>
            <p:spPr bwMode="auto">
              <a:xfrm>
                <a:off x="555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3" name="Rectangle 688"/>
              <p:cNvSpPr>
                <a:spLocks noChangeArrowheads="1"/>
              </p:cNvSpPr>
              <p:nvPr/>
            </p:nvSpPr>
            <p:spPr bwMode="auto">
              <a:xfrm>
                <a:off x="55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4" name="Rectangle 689"/>
              <p:cNvSpPr>
                <a:spLocks noChangeArrowheads="1"/>
              </p:cNvSpPr>
              <p:nvPr/>
            </p:nvSpPr>
            <p:spPr bwMode="auto">
              <a:xfrm>
                <a:off x="55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5" name="Rectangle 690"/>
              <p:cNvSpPr>
                <a:spLocks noChangeArrowheads="1"/>
              </p:cNvSpPr>
              <p:nvPr/>
            </p:nvSpPr>
            <p:spPr bwMode="auto">
              <a:xfrm>
                <a:off x="555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6" name="Rectangle 691"/>
              <p:cNvSpPr>
                <a:spLocks noChangeArrowheads="1"/>
              </p:cNvSpPr>
              <p:nvPr/>
            </p:nvSpPr>
            <p:spPr bwMode="auto">
              <a:xfrm>
                <a:off x="5570" y="17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7" name="Rectangle 692"/>
              <p:cNvSpPr>
                <a:spLocks noChangeArrowheads="1"/>
              </p:cNvSpPr>
              <p:nvPr/>
            </p:nvSpPr>
            <p:spPr bwMode="auto">
              <a:xfrm>
                <a:off x="5550" y="1768"/>
                <a:ext cx="20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8" name="Rectangle 693"/>
              <p:cNvSpPr>
                <a:spLocks noChangeArrowheads="1"/>
              </p:cNvSpPr>
              <p:nvPr/>
            </p:nvSpPr>
            <p:spPr bwMode="auto">
              <a:xfrm>
                <a:off x="555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9" name="Rectangle 694"/>
              <p:cNvSpPr>
                <a:spLocks noChangeArrowheads="1"/>
              </p:cNvSpPr>
              <p:nvPr/>
            </p:nvSpPr>
            <p:spPr bwMode="auto">
              <a:xfrm>
                <a:off x="5570" y="1824"/>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0" name="Rectangle 695"/>
              <p:cNvSpPr>
                <a:spLocks noChangeArrowheads="1"/>
              </p:cNvSpPr>
              <p:nvPr/>
            </p:nvSpPr>
            <p:spPr bwMode="auto">
              <a:xfrm>
                <a:off x="5614" y="1824"/>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1" name="Rectangle 696"/>
              <p:cNvSpPr>
                <a:spLocks noChangeArrowheads="1"/>
              </p:cNvSpPr>
              <p:nvPr/>
            </p:nvSpPr>
            <p:spPr bwMode="auto">
              <a:xfrm>
                <a:off x="5550"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2" name="Rectangle 697"/>
              <p:cNvSpPr>
                <a:spLocks noChangeArrowheads="1"/>
              </p:cNvSpPr>
              <p:nvPr/>
            </p:nvSpPr>
            <p:spPr bwMode="auto">
              <a:xfrm>
                <a:off x="5592" y="1936"/>
                <a:ext cx="100"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3" name="Rectangle 698"/>
              <p:cNvSpPr>
                <a:spLocks noChangeArrowheads="1"/>
              </p:cNvSpPr>
              <p:nvPr/>
            </p:nvSpPr>
            <p:spPr bwMode="auto">
              <a:xfrm>
                <a:off x="5656" y="1993"/>
                <a:ext cx="3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4" name="Rectangle 699"/>
              <p:cNvSpPr>
                <a:spLocks noChangeArrowheads="1"/>
              </p:cNvSpPr>
              <p:nvPr/>
            </p:nvSpPr>
            <p:spPr bwMode="auto">
              <a:xfrm>
                <a:off x="5550"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5" name="Rectangle 700"/>
              <p:cNvSpPr>
                <a:spLocks noChangeArrowheads="1"/>
              </p:cNvSpPr>
              <p:nvPr/>
            </p:nvSpPr>
            <p:spPr bwMode="auto">
              <a:xfrm>
                <a:off x="5592" y="204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6" name="Rectangle 701"/>
              <p:cNvSpPr>
                <a:spLocks noChangeArrowheads="1"/>
              </p:cNvSpPr>
              <p:nvPr/>
            </p:nvSpPr>
            <p:spPr bwMode="auto">
              <a:xfrm>
                <a:off x="5570" y="21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7" name="Rectangle 702"/>
              <p:cNvSpPr>
                <a:spLocks noChangeArrowheads="1"/>
              </p:cNvSpPr>
              <p:nvPr/>
            </p:nvSpPr>
            <p:spPr bwMode="auto">
              <a:xfrm>
                <a:off x="5614" y="2161"/>
                <a:ext cx="20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8" name="Rectangle 703"/>
              <p:cNvSpPr>
                <a:spLocks noChangeArrowheads="1"/>
              </p:cNvSpPr>
              <p:nvPr/>
            </p:nvSpPr>
            <p:spPr bwMode="auto">
              <a:xfrm>
                <a:off x="5550" y="232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9" name="Rectangle 704"/>
              <p:cNvSpPr>
                <a:spLocks noChangeArrowheads="1"/>
              </p:cNvSpPr>
              <p:nvPr/>
            </p:nvSpPr>
            <p:spPr bwMode="auto">
              <a:xfrm>
                <a:off x="5592" y="232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0" name="Rectangle 705"/>
              <p:cNvSpPr>
                <a:spLocks noChangeArrowheads="1"/>
              </p:cNvSpPr>
              <p:nvPr/>
            </p:nvSpPr>
            <p:spPr bwMode="auto">
              <a:xfrm>
                <a:off x="5656" y="232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1" name="Rectangle 706"/>
              <p:cNvSpPr>
                <a:spLocks noChangeArrowheads="1"/>
              </p:cNvSpPr>
              <p:nvPr/>
            </p:nvSpPr>
            <p:spPr bwMode="auto">
              <a:xfrm>
                <a:off x="557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2" name="Rectangle 707"/>
              <p:cNvSpPr>
                <a:spLocks noChangeArrowheads="1"/>
              </p:cNvSpPr>
              <p:nvPr/>
            </p:nvSpPr>
            <p:spPr bwMode="auto">
              <a:xfrm>
                <a:off x="5570" y="244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3" name="Rectangle 708"/>
              <p:cNvSpPr>
                <a:spLocks noChangeArrowheads="1"/>
              </p:cNvSpPr>
              <p:nvPr/>
            </p:nvSpPr>
            <p:spPr bwMode="auto">
              <a:xfrm>
                <a:off x="5550"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4" name="Rectangle 709"/>
              <p:cNvSpPr>
                <a:spLocks noChangeArrowheads="1"/>
              </p:cNvSpPr>
              <p:nvPr/>
            </p:nvSpPr>
            <p:spPr bwMode="auto">
              <a:xfrm>
                <a:off x="5592" y="2499"/>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5" name="Rectangle 710"/>
              <p:cNvSpPr>
                <a:spLocks noChangeArrowheads="1"/>
              </p:cNvSpPr>
              <p:nvPr/>
            </p:nvSpPr>
            <p:spPr bwMode="auto">
              <a:xfrm>
                <a:off x="5550" y="2555"/>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6" name="Rectangle 711"/>
              <p:cNvSpPr>
                <a:spLocks noChangeArrowheads="1"/>
              </p:cNvSpPr>
              <p:nvPr/>
            </p:nvSpPr>
            <p:spPr bwMode="auto">
              <a:xfrm>
                <a:off x="559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7" name="Rectangle 712"/>
              <p:cNvSpPr>
                <a:spLocks noChangeArrowheads="1"/>
              </p:cNvSpPr>
              <p:nvPr/>
            </p:nvSpPr>
            <p:spPr bwMode="auto">
              <a:xfrm>
                <a:off x="5636"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8" name="Rectangle 713"/>
              <p:cNvSpPr>
                <a:spLocks noChangeArrowheads="1"/>
              </p:cNvSpPr>
              <p:nvPr/>
            </p:nvSpPr>
            <p:spPr bwMode="auto">
              <a:xfrm>
                <a:off x="565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9" name="Rectangle 714"/>
              <p:cNvSpPr>
                <a:spLocks noChangeArrowheads="1"/>
              </p:cNvSpPr>
              <p:nvPr/>
            </p:nvSpPr>
            <p:spPr bwMode="auto">
              <a:xfrm>
                <a:off x="5550" y="272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0" name="Rectangle 715"/>
              <p:cNvSpPr>
                <a:spLocks noChangeArrowheads="1"/>
              </p:cNvSpPr>
              <p:nvPr/>
            </p:nvSpPr>
            <p:spPr bwMode="auto">
              <a:xfrm>
                <a:off x="5592" y="2724"/>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1" name="Rectangle 716"/>
              <p:cNvSpPr>
                <a:spLocks noChangeArrowheads="1"/>
              </p:cNvSpPr>
              <p:nvPr/>
            </p:nvSpPr>
            <p:spPr bwMode="auto">
              <a:xfrm>
                <a:off x="557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2" name="Rectangle 717"/>
              <p:cNvSpPr>
                <a:spLocks noChangeArrowheads="1"/>
              </p:cNvSpPr>
              <p:nvPr/>
            </p:nvSpPr>
            <p:spPr bwMode="auto">
              <a:xfrm>
                <a:off x="5614" y="2780"/>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3" name="Rectangle 718"/>
              <p:cNvSpPr>
                <a:spLocks noChangeArrowheads="1"/>
              </p:cNvSpPr>
              <p:nvPr/>
            </p:nvSpPr>
            <p:spPr bwMode="auto">
              <a:xfrm>
                <a:off x="5550"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4" name="Rectangle 719"/>
              <p:cNvSpPr>
                <a:spLocks noChangeArrowheads="1"/>
              </p:cNvSpPr>
              <p:nvPr/>
            </p:nvSpPr>
            <p:spPr bwMode="auto">
              <a:xfrm>
                <a:off x="559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5" name="Rectangle 720"/>
              <p:cNvSpPr>
                <a:spLocks noChangeArrowheads="1"/>
              </p:cNvSpPr>
              <p:nvPr/>
            </p:nvSpPr>
            <p:spPr bwMode="auto">
              <a:xfrm>
                <a:off x="5744"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6" name="Rectangle 721"/>
              <p:cNvSpPr>
                <a:spLocks noChangeArrowheads="1"/>
              </p:cNvSpPr>
              <p:nvPr/>
            </p:nvSpPr>
            <p:spPr bwMode="auto">
              <a:xfrm>
                <a:off x="576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7" name="Rectangle 722"/>
              <p:cNvSpPr>
                <a:spLocks noChangeArrowheads="1"/>
              </p:cNvSpPr>
              <p:nvPr/>
            </p:nvSpPr>
            <p:spPr bwMode="auto">
              <a:xfrm>
                <a:off x="5786"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8" name="Rectangle 723"/>
              <p:cNvSpPr>
                <a:spLocks noChangeArrowheads="1"/>
              </p:cNvSpPr>
              <p:nvPr/>
            </p:nvSpPr>
            <p:spPr bwMode="auto">
              <a:xfrm>
                <a:off x="568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9" name="Rectangle 724"/>
              <p:cNvSpPr>
                <a:spLocks noChangeArrowheads="1"/>
              </p:cNvSpPr>
              <p:nvPr/>
            </p:nvSpPr>
            <p:spPr bwMode="auto">
              <a:xfrm>
                <a:off x="5722" y="1710"/>
                <a:ext cx="2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0" name="Rectangle 725"/>
              <p:cNvSpPr>
                <a:spLocks noChangeArrowheads="1"/>
              </p:cNvSpPr>
              <p:nvPr/>
            </p:nvSpPr>
            <p:spPr bwMode="auto">
              <a:xfrm>
                <a:off x="568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1" name="Rectangle 726"/>
              <p:cNvSpPr>
                <a:spLocks noChangeArrowheads="1"/>
              </p:cNvSpPr>
              <p:nvPr/>
            </p:nvSpPr>
            <p:spPr bwMode="auto">
              <a:xfrm>
                <a:off x="5786" y="18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2" name="Rectangle 727"/>
              <p:cNvSpPr>
                <a:spLocks noChangeArrowheads="1"/>
              </p:cNvSpPr>
              <p:nvPr/>
            </p:nvSpPr>
            <p:spPr bwMode="auto">
              <a:xfrm>
                <a:off x="5700" y="199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3" name="Rectangle 728"/>
              <p:cNvSpPr>
                <a:spLocks noChangeArrowheads="1"/>
              </p:cNvSpPr>
              <p:nvPr/>
            </p:nvSpPr>
            <p:spPr bwMode="auto">
              <a:xfrm>
                <a:off x="5786"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4" name="Rectangle 729"/>
              <p:cNvSpPr>
                <a:spLocks noChangeArrowheads="1"/>
              </p:cNvSpPr>
              <p:nvPr/>
            </p:nvSpPr>
            <p:spPr bwMode="auto">
              <a:xfrm>
                <a:off x="5636" y="227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5" name="Rectangle 730"/>
              <p:cNvSpPr>
                <a:spLocks noChangeArrowheads="1"/>
              </p:cNvSpPr>
              <p:nvPr/>
            </p:nvSpPr>
            <p:spPr bwMode="auto">
              <a:xfrm>
                <a:off x="574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6" name="Rectangle 731"/>
              <p:cNvSpPr>
                <a:spLocks noChangeArrowheads="1"/>
              </p:cNvSpPr>
              <p:nvPr/>
            </p:nvSpPr>
            <p:spPr bwMode="auto">
              <a:xfrm>
                <a:off x="5786"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7" name="Rectangle 732"/>
              <p:cNvSpPr>
                <a:spLocks noChangeArrowheads="1"/>
              </p:cNvSpPr>
              <p:nvPr/>
            </p:nvSpPr>
            <p:spPr bwMode="auto">
              <a:xfrm>
                <a:off x="5656" y="2387"/>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8" name="Rectangle 733"/>
              <p:cNvSpPr>
                <a:spLocks noChangeArrowheads="1"/>
              </p:cNvSpPr>
              <p:nvPr/>
            </p:nvSpPr>
            <p:spPr bwMode="auto">
              <a:xfrm>
                <a:off x="5786"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9" name="Rectangle 734"/>
              <p:cNvSpPr>
                <a:spLocks noChangeArrowheads="1"/>
              </p:cNvSpPr>
              <p:nvPr/>
            </p:nvSpPr>
            <p:spPr bwMode="auto">
              <a:xfrm>
                <a:off x="5786"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90" name="Rectangle 735"/>
              <p:cNvSpPr>
                <a:spLocks noChangeArrowheads="1"/>
              </p:cNvSpPr>
              <p:nvPr/>
            </p:nvSpPr>
            <p:spPr bwMode="auto">
              <a:xfrm>
                <a:off x="578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91" name="Rectangle 736"/>
              <p:cNvSpPr>
                <a:spLocks noChangeArrowheads="1"/>
              </p:cNvSpPr>
              <p:nvPr/>
            </p:nvSpPr>
            <p:spPr bwMode="auto">
              <a:xfrm>
                <a:off x="5700" y="266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2" name="Rectangle 737"/>
              <p:cNvSpPr>
                <a:spLocks noChangeArrowheads="1"/>
              </p:cNvSpPr>
              <p:nvPr/>
            </p:nvSpPr>
            <p:spPr bwMode="auto">
              <a:xfrm>
                <a:off x="57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3" name="Rectangle 738"/>
              <p:cNvSpPr>
                <a:spLocks noChangeArrowheads="1"/>
              </p:cNvSpPr>
              <p:nvPr/>
            </p:nvSpPr>
            <p:spPr bwMode="auto">
              <a:xfrm>
                <a:off x="5786"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4" name="Rectangle 739"/>
              <p:cNvSpPr>
                <a:spLocks noChangeArrowheads="1"/>
              </p:cNvSpPr>
              <p:nvPr/>
            </p:nvSpPr>
            <p:spPr bwMode="auto">
              <a:xfrm>
                <a:off x="570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5" name="Rectangle 740"/>
              <p:cNvSpPr>
                <a:spLocks noChangeArrowheads="1"/>
              </p:cNvSpPr>
              <p:nvPr/>
            </p:nvSpPr>
            <p:spPr bwMode="auto">
              <a:xfrm>
                <a:off x="559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6" name="Rectangle 741"/>
              <p:cNvSpPr>
                <a:spLocks noChangeArrowheads="1"/>
              </p:cNvSpPr>
              <p:nvPr/>
            </p:nvSpPr>
            <p:spPr bwMode="auto">
              <a:xfrm>
                <a:off x="572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7" name="Rectangle 742"/>
              <p:cNvSpPr>
                <a:spLocks noChangeArrowheads="1"/>
              </p:cNvSpPr>
              <p:nvPr/>
            </p:nvSpPr>
            <p:spPr bwMode="auto">
              <a:xfrm>
                <a:off x="5550"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8" name="Rectangle 743"/>
              <p:cNvSpPr>
                <a:spLocks noChangeArrowheads="1"/>
              </p:cNvSpPr>
              <p:nvPr/>
            </p:nvSpPr>
            <p:spPr bwMode="auto">
              <a:xfrm>
                <a:off x="563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9" name="Rectangle 744"/>
              <p:cNvSpPr>
                <a:spLocks noChangeArrowheads="1"/>
              </p:cNvSpPr>
              <p:nvPr/>
            </p:nvSpPr>
            <p:spPr bwMode="auto">
              <a:xfrm>
                <a:off x="5658"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0" name="Rectangle 745"/>
              <p:cNvSpPr>
                <a:spLocks noChangeArrowheads="1"/>
              </p:cNvSpPr>
              <p:nvPr/>
            </p:nvSpPr>
            <p:spPr bwMode="auto">
              <a:xfrm>
                <a:off x="5656"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1" name="Rectangle 746"/>
              <p:cNvSpPr>
                <a:spLocks noChangeArrowheads="1"/>
              </p:cNvSpPr>
              <p:nvPr/>
            </p:nvSpPr>
            <p:spPr bwMode="auto">
              <a:xfrm>
                <a:off x="5614"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2" name="Rectangle 747"/>
              <p:cNvSpPr>
                <a:spLocks noChangeArrowheads="1"/>
              </p:cNvSpPr>
              <p:nvPr/>
            </p:nvSpPr>
            <p:spPr bwMode="auto">
              <a:xfrm>
                <a:off x="555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3" name="Rectangle 748"/>
              <p:cNvSpPr>
                <a:spLocks noChangeArrowheads="1"/>
              </p:cNvSpPr>
              <p:nvPr/>
            </p:nvSpPr>
            <p:spPr bwMode="auto">
              <a:xfrm>
                <a:off x="559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4" name="Rectangle 749"/>
              <p:cNvSpPr>
                <a:spLocks noChangeArrowheads="1"/>
              </p:cNvSpPr>
              <p:nvPr/>
            </p:nvSpPr>
            <p:spPr bwMode="auto">
              <a:xfrm>
                <a:off x="5614"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5" name="Rectangle 750"/>
              <p:cNvSpPr>
                <a:spLocks noChangeArrowheads="1"/>
              </p:cNvSpPr>
              <p:nvPr/>
            </p:nvSpPr>
            <p:spPr bwMode="auto">
              <a:xfrm>
                <a:off x="5722"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6" name="Rectangle 751"/>
              <p:cNvSpPr>
                <a:spLocks noChangeArrowheads="1"/>
              </p:cNvSpPr>
              <p:nvPr/>
            </p:nvSpPr>
            <p:spPr bwMode="auto">
              <a:xfrm>
                <a:off x="5550"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7" name="Rectangle 752"/>
              <p:cNvSpPr>
                <a:spLocks noChangeArrowheads="1"/>
              </p:cNvSpPr>
              <p:nvPr/>
            </p:nvSpPr>
            <p:spPr bwMode="auto">
              <a:xfrm>
                <a:off x="5700" y="31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8" name="Rectangle 753"/>
              <p:cNvSpPr>
                <a:spLocks noChangeArrowheads="1"/>
              </p:cNvSpPr>
              <p:nvPr/>
            </p:nvSpPr>
            <p:spPr bwMode="auto">
              <a:xfrm>
                <a:off x="5614"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9" name="Rectangle 754"/>
              <p:cNvSpPr>
                <a:spLocks noChangeArrowheads="1"/>
              </p:cNvSpPr>
              <p:nvPr/>
            </p:nvSpPr>
            <p:spPr bwMode="auto">
              <a:xfrm>
                <a:off x="568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0" name="Rectangle 755"/>
              <p:cNvSpPr>
                <a:spLocks noChangeArrowheads="1"/>
              </p:cNvSpPr>
              <p:nvPr/>
            </p:nvSpPr>
            <p:spPr bwMode="auto">
              <a:xfrm>
                <a:off x="5550"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1" name="Rectangle 756"/>
              <p:cNvSpPr>
                <a:spLocks noChangeArrowheads="1"/>
              </p:cNvSpPr>
              <p:nvPr/>
            </p:nvSpPr>
            <p:spPr bwMode="auto">
              <a:xfrm>
                <a:off x="5656" y="3294"/>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2" name="Rectangle 757"/>
              <p:cNvSpPr>
                <a:spLocks noChangeArrowheads="1"/>
              </p:cNvSpPr>
              <p:nvPr/>
            </p:nvSpPr>
            <p:spPr bwMode="auto">
              <a:xfrm>
                <a:off x="5614"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3" name="Rectangle 758"/>
              <p:cNvSpPr>
                <a:spLocks noChangeArrowheads="1"/>
              </p:cNvSpPr>
              <p:nvPr/>
            </p:nvSpPr>
            <p:spPr bwMode="auto">
              <a:xfrm>
                <a:off x="5550"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4" name="Rectangle 759"/>
              <p:cNvSpPr>
                <a:spLocks noChangeArrowheads="1"/>
              </p:cNvSpPr>
              <p:nvPr/>
            </p:nvSpPr>
            <p:spPr bwMode="auto">
              <a:xfrm>
                <a:off x="565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5" name="Rectangle 760"/>
              <p:cNvSpPr>
                <a:spLocks noChangeArrowheads="1"/>
              </p:cNvSpPr>
              <p:nvPr/>
            </p:nvSpPr>
            <p:spPr bwMode="auto">
              <a:xfrm>
                <a:off x="578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6" name="Rectangle 761"/>
              <p:cNvSpPr>
                <a:spLocks noChangeArrowheads="1"/>
              </p:cNvSpPr>
              <p:nvPr/>
            </p:nvSpPr>
            <p:spPr bwMode="auto">
              <a:xfrm>
                <a:off x="5786" y="350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7" name="Rectangle 762"/>
              <p:cNvSpPr>
                <a:spLocks noChangeArrowheads="1"/>
              </p:cNvSpPr>
              <p:nvPr/>
            </p:nvSpPr>
            <p:spPr bwMode="auto">
              <a:xfrm>
                <a:off x="5550" y="356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8" name="Rectangle 763"/>
              <p:cNvSpPr>
                <a:spLocks noChangeArrowheads="1"/>
              </p:cNvSpPr>
              <p:nvPr/>
            </p:nvSpPr>
            <p:spPr bwMode="auto">
              <a:xfrm>
                <a:off x="565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9" name="Rectangle 764"/>
              <p:cNvSpPr>
                <a:spLocks noChangeArrowheads="1"/>
              </p:cNvSpPr>
              <p:nvPr/>
            </p:nvSpPr>
            <p:spPr bwMode="auto">
              <a:xfrm>
                <a:off x="5656" y="367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0" name="Rectangle 765"/>
              <p:cNvSpPr>
                <a:spLocks noChangeArrowheads="1"/>
              </p:cNvSpPr>
              <p:nvPr/>
            </p:nvSpPr>
            <p:spPr bwMode="auto">
              <a:xfrm>
                <a:off x="578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1" name="Rectangle 766"/>
              <p:cNvSpPr>
                <a:spLocks noChangeArrowheads="1"/>
              </p:cNvSpPr>
              <p:nvPr/>
            </p:nvSpPr>
            <p:spPr bwMode="auto">
              <a:xfrm>
                <a:off x="578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2" name="Rectangle 767"/>
              <p:cNvSpPr>
                <a:spLocks noChangeArrowheads="1"/>
              </p:cNvSpPr>
              <p:nvPr/>
            </p:nvSpPr>
            <p:spPr bwMode="auto">
              <a:xfrm>
                <a:off x="580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3" name="Rectangle 768"/>
              <p:cNvSpPr>
                <a:spLocks noChangeArrowheads="1"/>
              </p:cNvSpPr>
              <p:nvPr/>
            </p:nvSpPr>
            <p:spPr bwMode="auto">
              <a:xfrm>
                <a:off x="5828"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4" name="Rectangle 769"/>
              <p:cNvSpPr>
                <a:spLocks noChangeArrowheads="1"/>
              </p:cNvSpPr>
              <p:nvPr/>
            </p:nvSpPr>
            <p:spPr bwMode="auto">
              <a:xfrm>
                <a:off x="58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5" name="Rectangle 770"/>
              <p:cNvSpPr>
                <a:spLocks noChangeArrowheads="1"/>
              </p:cNvSpPr>
              <p:nvPr/>
            </p:nvSpPr>
            <p:spPr bwMode="auto">
              <a:xfrm>
                <a:off x="58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6" name="Rectangle 771"/>
              <p:cNvSpPr>
                <a:spLocks noChangeArrowheads="1"/>
              </p:cNvSpPr>
              <p:nvPr/>
            </p:nvSpPr>
            <p:spPr bwMode="auto">
              <a:xfrm>
                <a:off x="589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7" name="Rectangle 772"/>
              <p:cNvSpPr>
                <a:spLocks noChangeArrowheads="1"/>
              </p:cNvSpPr>
              <p:nvPr/>
            </p:nvSpPr>
            <p:spPr bwMode="auto">
              <a:xfrm>
                <a:off x="5806" y="1880"/>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8" name="Rectangle 773"/>
              <p:cNvSpPr>
                <a:spLocks noChangeArrowheads="1"/>
              </p:cNvSpPr>
              <p:nvPr/>
            </p:nvSpPr>
            <p:spPr bwMode="auto">
              <a:xfrm>
                <a:off x="5784"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9" name="Rectangle 774"/>
              <p:cNvSpPr>
                <a:spLocks noChangeArrowheads="1"/>
              </p:cNvSpPr>
              <p:nvPr/>
            </p:nvSpPr>
            <p:spPr bwMode="auto">
              <a:xfrm>
                <a:off x="5592" y="2105"/>
                <a:ext cx="22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0" name="Rectangle 775"/>
              <p:cNvSpPr>
                <a:spLocks noChangeArrowheads="1"/>
              </p:cNvSpPr>
              <p:nvPr/>
            </p:nvSpPr>
            <p:spPr bwMode="auto">
              <a:xfrm>
                <a:off x="5850" y="2105"/>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1" name="Rectangle 776"/>
              <p:cNvSpPr>
                <a:spLocks noChangeArrowheads="1"/>
              </p:cNvSpPr>
              <p:nvPr/>
            </p:nvSpPr>
            <p:spPr bwMode="auto">
              <a:xfrm>
                <a:off x="5684" y="2217"/>
                <a:ext cx="220"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2" name="Rectangle 777"/>
              <p:cNvSpPr>
                <a:spLocks noChangeArrowheads="1"/>
              </p:cNvSpPr>
              <p:nvPr/>
            </p:nvSpPr>
            <p:spPr bwMode="auto">
              <a:xfrm>
                <a:off x="578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3" name="Rectangle 778"/>
              <p:cNvSpPr>
                <a:spLocks noChangeArrowheads="1"/>
              </p:cNvSpPr>
              <p:nvPr/>
            </p:nvSpPr>
            <p:spPr bwMode="auto">
              <a:xfrm>
                <a:off x="580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4" name="Rectangle 779"/>
              <p:cNvSpPr>
                <a:spLocks noChangeArrowheads="1"/>
              </p:cNvSpPr>
              <p:nvPr/>
            </p:nvSpPr>
            <p:spPr bwMode="auto">
              <a:xfrm>
                <a:off x="5806" y="2387"/>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5" name="Rectangle 780"/>
              <p:cNvSpPr>
                <a:spLocks noChangeArrowheads="1"/>
              </p:cNvSpPr>
              <p:nvPr/>
            </p:nvSpPr>
            <p:spPr bwMode="auto">
              <a:xfrm>
                <a:off x="589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6" name="Rectangle 781"/>
              <p:cNvSpPr>
                <a:spLocks noChangeArrowheads="1"/>
              </p:cNvSpPr>
              <p:nvPr/>
            </p:nvSpPr>
            <p:spPr bwMode="auto">
              <a:xfrm>
                <a:off x="5784"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7" name="Rectangle 782"/>
              <p:cNvSpPr>
                <a:spLocks noChangeArrowheads="1"/>
              </p:cNvSpPr>
              <p:nvPr/>
            </p:nvSpPr>
            <p:spPr bwMode="auto">
              <a:xfrm>
                <a:off x="5784"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8" name="Rectangle 783"/>
              <p:cNvSpPr>
                <a:spLocks noChangeArrowheads="1"/>
              </p:cNvSpPr>
              <p:nvPr/>
            </p:nvSpPr>
            <p:spPr bwMode="auto">
              <a:xfrm>
                <a:off x="589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9" name="Rectangle 784"/>
              <p:cNvSpPr>
                <a:spLocks noChangeArrowheads="1"/>
              </p:cNvSpPr>
              <p:nvPr/>
            </p:nvSpPr>
            <p:spPr bwMode="auto">
              <a:xfrm>
                <a:off x="580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0" name="Rectangle 785"/>
              <p:cNvSpPr>
                <a:spLocks noChangeArrowheads="1"/>
              </p:cNvSpPr>
              <p:nvPr/>
            </p:nvSpPr>
            <p:spPr bwMode="auto">
              <a:xfrm>
                <a:off x="5828" y="2780"/>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1" name="Rectangle 786"/>
              <p:cNvSpPr>
                <a:spLocks noChangeArrowheads="1"/>
              </p:cNvSpPr>
              <p:nvPr/>
            </p:nvSpPr>
            <p:spPr bwMode="auto">
              <a:xfrm>
                <a:off x="591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2" name="Rectangle 787"/>
              <p:cNvSpPr>
                <a:spLocks noChangeArrowheads="1"/>
              </p:cNvSpPr>
              <p:nvPr/>
            </p:nvSpPr>
            <p:spPr bwMode="auto">
              <a:xfrm>
                <a:off x="593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3" name="Rectangle 788"/>
              <p:cNvSpPr>
                <a:spLocks noChangeArrowheads="1"/>
              </p:cNvSpPr>
              <p:nvPr/>
            </p:nvSpPr>
            <p:spPr bwMode="auto">
              <a:xfrm>
                <a:off x="598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4" name="Rectangle 789"/>
              <p:cNvSpPr>
                <a:spLocks noChangeArrowheads="1"/>
              </p:cNvSpPr>
              <p:nvPr/>
            </p:nvSpPr>
            <p:spPr bwMode="auto">
              <a:xfrm>
                <a:off x="600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5" name="Rectangle 790"/>
              <p:cNvSpPr>
                <a:spLocks noChangeArrowheads="1"/>
              </p:cNvSpPr>
              <p:nvPr/>
            </p:nvSpPr>
            <p:spPr bwMode="auto">
              <a:xfrm>
                <a:off x="602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6" name="Rectangle 791"/>
              <p:cNvSpPr>
                <a:spLocks noChangeArrowheads="1"/>
              </p:cNvSpPr>
              <p:nvPr/>
            </p:nvSpPr>
            <p:spPr bwMode="auto">
              <a:xfrm>
                <a:off x="602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7" name="Rectangle 792"/>
              <p:cNvSpPr>
                <a:spLocks noChangeArrowheads="1"/>
              </p:cNvSpPr>
              <p:nvPr/>
            </p:nvSpPr>
            <p:spPr bwMode="auto">
              <a:xfrm>
                <a:off x="5700" y="1824"/>
                <a:ext cx="228"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8" name="Rectangle 793"/>
              <p:cNvSpPr>
                <a:spLocks noChangeArrowheads="1"/>
              </p:cNvSpPr>
              <p:nvPr/>
            </p:nvSpPr>
            <p:spPr bwMode="auto">
              <a:xfrm>
                <a:off x="5942" y="1824"/>
                <a:ext cx="7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9" name="Rectangle 794"/>
              <p:cNvSpPr>
                <a:spLocks noChangeArrowheads="1"/>
              </p:cNvSpPr>
              <p:nvPr/>
            </p:nvSpPr>
            <p:spPr bwMode="auto">
              <a:xfrm>
                <a:off x="6022"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0" name="Rectangle 795"/>
              <p:cNvSpPr>
                <a:spLocks noChangeArrowheads="1"/>
              </p:cNvSpPr>
              <p:nvPr/>
            </p:nvSpPr>
            <p:spPr bwMode="auto">
              <a:xfrm>
                <a:off x="6022" y="18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1" name="Rectangle 796"/>
              <p:cNvSpPr>
                <a:spLocks noChangeArrowheads="1"/>
              </p:cNvSpPr>
              <p:nvPr/>
            </p:nvSpPr>
            <p:spPr bwMode="auto">
              <a:xfrm>
                <a:off x="5700" y="1936"/>
                <a:ext cx="228"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2" name="Rectangle 797"/>
              <p:cNvSpPr>
                <a:spLocks noChangeArrowheads="1"/>
              </p:cNvSpPr>
              <p:nvPr/>
            </p:nvSpPr>
            <p:spPr bwMode="auto">
              <a:xfrm>
                <a:off x="5958"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3" name="Rectangle 798"/>
              <p:cNvSpPr>
                <a:spLocks noChangeArrowheads="1"/>
              </p:cNvSpPr>
              <p:nvPr/>
            </p:nvSpPr>
            <p:spPr bwMode="auto">
              <a:xfrm>
                <a:off x="5978" y="1936"/>
                <a:ext cx="36"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4" name="Rectangle 799"/>
              <p:cNvSpPr>
                <a:spLocks noChangeArrowheads="1"/>
              </p:cNvSpPr>
              <p:nvPr/>
            </p:nvSpPr>
            <p:spPr bwMode="auto">
              <a:xfrm>
                <a:off x="5914" y="204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5" name="Rectangle 800"/>
              <p:cNvSpPr>
                <a:spLocks noChangeArrowheads="1"/>
              </p:cNvSpPr>
              <p:nvPr/>
            </p:nvSpPr>
            <p:spPr bwMode="auto">
              <a:xfrm>
                <a:off x="5958"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6" name="Rectangle 801"/>
              <p:cNvSpPr>
                <a:spLocks noChangeArrowheads="1"/>
              </p:cNvSpPr>
              <p:nvPr/>
            </p:nvSpPr>
            <p:spPr bwMode="auto">
              <a:xfrm>
                <a:off x="6022"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7" name="Rectangle 802"/>
              <p:cNvSpPr>
                <a:spLocks noChangeArrowheads="1"/>
              </p:cNvSpPr>
              <p:nvPr/>
            </p:nvSpPr>
            <p:spPr bwMode="auto">
              <a:xfrm>
                <a:off x="5936"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8" name="Rectangle 803"/>
              <p:cNvSpPr>
                <a:spLocks noChangeArrowheads="1"/>
              </p:cNvSpPr>
              <p:nvPr/>
            </p:nvSpPr>
            <p:spPr bwMode="auto">
              <a:xfrm>
                <a:off x="6000" y="21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9" name="Rectangle 804"/>
              <p:cNvSpPr>
                <a:spLocks noChangeArrowheads="1"/>
              </p:cNvSpPr>
              <p:nvPr/>
            </p:nvSpPr>
            <p:spPr bwMode="auto">
              <a:xfrm>
                <a:off x="6022"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0" name="Rectangle 805"/>
              <p:cNvSpPr>
                <a:spLocks noChangeArrowheads="1"/>
              </p:cNvSpPr>
              <p:nvPr/>
            </p:nvSpPr>
            <p:spPr bwMode="auto">
              <a:xfrm>
                <a:off x="5980"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1" name="Rectangle 806"/>
              <p:cNvSpPr>
                <a:spLocks noChangeArrowheads="1"/>
              </p:cNvSpPr>
              <p:nvPr/>
            </p:nvSpPr>
            <p:spPr bwMode="auto">
              <a:xfrm>
                <a:off x="6022"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2" name="Rectangle 807"/>
              <p:cNvSpPr>
                <a:spLocks noChangeArrowheads="1"/>
              </p:cNvSpPr>
              <p:nvPr/>
            </p:nvSpPr>
            <p:spPr bwMode="auto">
              <a:xfrm>
                <a:off x="5980" y="2217"/>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3" name="Rectangle 808"/>
              <p:cNvSpPr>
                <a:spLocks noChangeArrowheads="1"/>
              </p:cNvSpPr>
              <p:nvPr/>
            </p:nvSpPr>
            <p:spPr bwMode="auto">
              <a:xfrm>
                <a:off x="6022" y="22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4" name="Rectangle 809"/>
              <p:cNvSpPr>
                <a:spLocks noChangeArrowheads="1"/>
              </p:cNvSpPr>
              <p:nvPr/>
            </p:nvSpPr>
            <p:spPr bwMode="auto">
              <a:xfrm>
                <a:off x="5870" y="2273"/>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5" name="Rectangle 810"/>
              <p:cNvSpPr>
                <a:spLocks noChangeArrowheads="1"/>
              </p:cNvSpPr>
              <p:nvPr/>
            </p:nvSpPr>
            <p:spPr bwMode="auto">
              <a:xfrm>
                <a:off x="5980" y="2273"/>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1" name="Group 1012"/>
            <p:cNvGrpSpPr/>
            <p:nvPr/>
          </p:nvGrpSpPr>
          <p:grpSpPr bwMode="auto">
            <a:xfrm>
              <a:off x="-3900818" y="-1035049"/>
              <a:ext cx="2209875" cy="4397375"/>
              <a:chOff x="4814" y="935"/>
              <a:chExt cx="1392" cy="2770"/>
            </a:xfrm>
            <a:grpFill/>
          </p:grpSpPr>
          <p:sp>
            <p:nvSpPr>
              <p:cNvPr id="966" name="Rectangle 812"/>
              <p:cNvSpPr>
                <a:spLocks noChangeArrowheads="1"/>
              </p:cNvSpPr>
              <p:nvPr/>
            </p:nvSpPr>
            <p:spPr bwMode="auto">
              <a:xfrm>
                <a:off x="6022"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7" name="Rectangle 813"/>
              <p:cNvSpPr>
                <a:spLocks noChangeArrowheads="1"/>
              </p:cNvSpPr>
              <p:nvPr/>
            </p:nvSpPr>
            <p:spPr bwMode="auto">
              <a:xfrm>
                <a:off x="6002" y="2329"/>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8" name="Rectangle 814"/>
              <p:cNvSpPr>
                <a:spLocks noChangeArrowheads="1"/>
              </p:cNvSpPr>
              <p:nvPr/>
            </p:nvSpPr>
            <p:spPr bwMode="auto">
              <a:xfrm>
                <a:off x="5936"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9" name="Rectangle 815"/>
              <p:cNvSpPr>
                <a:spLocks noChangeArrowheads="1"/>
              </p:cNvSpPr>
              <p:nvPr/>
            </p:nvSpPr>
            <p:spPr bwMode="auto">
              <a:xfrm>
                <a:off x="5980"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0" name="Rectangle 816"/>
              <p:cNvSpPr>
                <a:spLocks noChangeArrowheads="1"/>
              </p:cNvSpPr>
              <p:nvPr/>
            </p:nvSpPr>
            <p:spPr bwMode="auto">
              <a:xfrm>
                <a:off x="600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71" name="Rectangle 817"/>
              <p:cNvSpPr>
                <a:spLocks noChangeArrowheads="1"/>
              </p:cNvSpPr>
              <p:nvPr/>
            </p:nvSpPr>
            <p:spPr bwMode="auto">
              <a:xfrm>
                <a:off x="6022"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2" name="Rectangle 818"/>
              <p:cNvSpPr>
                <a:spLocks noChangeArrowheads="1"/>
              </p:cNvSpPr>
              <p:nvPr/>
            </p:nvSpPr>
            <p:spPr bwMode="auto">
              <a:xfrm>
                <a:off x="5936" y="2443"/>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73" name="Rectangle 819"/>
              <p:cNvSpPr>
                <a:spLocks noChangeArrowheads="1"/>
              </p:cNvSpPr>
              <p:nvPr/>
            </p:nvSpPr>
            <p:spPr bwMode="auto">
              <a:xfrm>
                <a:off x="602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4" name="Rectangle 820"/>
              <p:cNvSpPr>
                <a:spLocks noChangeArrowheads="1"/>
              </p:cNvSpPr>
              <p:nvPr/>
            </p:nvSpPr>
            <p:spPr bwMode="auto">
              <a:xfrm>
                <a:off x="6022"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5" name="Rectangle 821"/>
              <p:cNvSpPr>
                <a:spLocks noChangeArrowheads="1"/>
              </p:cNvSpPr>
              <p:nvPr/>
            </p:nvSpPr>
            <p:spPr bwMode="auto">
              <a:xfrm>
                <a:off x="5914" y="255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76" name="Rectangle 822"/>
              <p:cNvSpPr>
                <a:spLocks noChangeArrowheads="1"/>
              </p:cNvSpPr>
              <p:nvPr/>
            </p:nvSpPr>
            <p:spPr bwMode="auto">
              <a:xfrm>
                <a:off x="5980" y="255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7" name="Rectangle 823"/>
              <p:cNvSpPr>
                <a:spLocks noChangeArrowheads="1"/>
              </p:cNvSpPr>
              <p:nvPr/>
            </p:nvSpPr>
            <p:spPr bwMode="auto">
              <a:xfrm>
                <a:off x="6002" y="2555"/>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8" name="Rectangle 824"/>
              <p:cNvSpPr>
                <a:spLocks noChangeArrowheads="1"/>
              </p:cNvSpPr>
              <p:nvPr/>
            </p:nvSpPr>
            <p:spPr bwMode="auto">
              <a:xfrm>
                <a:off x="602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979" name="Rectangle 825"/>
              <p:cNvSpPr>
                <a:spLocks noChangeArrowheads="1"/>
              </p:cNvSpPr>
              <p:nvPr/>
            </p:nvSpPr>
            <p:spPr bwMode="auto">
              <a:xfrm>
                <a:off x="5958"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0" name="Rectangle 826"/>
              <p:cNvSpPr>
                <a:spLocks noChangeArrowheads="1"/>
              </p:cNvSpPr>
              <p:nvPr/>
            </p:nvSpPr>
            <p:spPr bwMode="auto">
              <a:xfrm>
                <a:off x="60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1" name="Rectangle 827"/>
              <p:cNvSpPr>
                <a:spLocks noChangeArrowheads="1"/>
              </p:cNvSpPr>
              <p:nvPr/>
            </p:nvSpPr>
            <p:spPr bwMode="auto">
              <a:xfrm>
                <a:off x="6000" y="272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2" name="Rectangle 828"/>
              <p:cNvSpPr>
                <a:spLocks noChangeArrowheads="1"/>
              </p:cNvSpPr>
              <p:nvPr/>
            </p:nvSpPr>
            <p:spPr bwMode="auto">
              <a:xfrm>
                <a:off x="593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3" name="Rectangle 829"/>
              <p:cNvSpPr>
                <a:spLocks noChangeArrowheads="1"/>
              </p:cNvSpPr>
              <p:nvPr/>
            </p:nvSpPr>
            <p:spPr bwMode="auto">
              <a:xfrm>
                <a:off x="5980"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4" name="Rectangle 830"/>
              <p:cNvSpPr>
                <a:spLocks noChangeArrowheads="1"/>
              </p:cNvSpPr>
              <p:nvPr/>
            </p:nvSpPr>
            <p:spPr bwMode="auto">
              <a:xfrm>
                <a:off x="6022"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5" name="Rectangle 831"/>
              <p:cNvSpPr>
                <a:spLocks noChangeArrowheads="1"/>
              </p:cNvSpPr>
              <p:nvPr/>
            </p:nvSpPr>
            <p:spPr bwMode="auto">
              <a:xfrm>
                <a:off x="5914" y="283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6" name="Rectangle 832"/>
              <p:cNvSpPr>
                <a:spLocks noChangeArrowheads="1"/>
              </p:cNvSpPr>
              <p:nvPr/>
            </p:nvSpPr>
            <p:spPr bwMode="auto">
              <a:xfrm>
                <a:off x="602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7" name="Rectangle 833"/>
              <p:cNvSpPr>
                <a:spLocks noChangeArrowheads="1"/>
              </p:cNvSpPr>
              <p:nvPr/>
            </p:nvSpPr>
            <p:spPr bwMode="auto">
              <a:xfrm>
                <a:off x="5914" y="289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8" name="Rectangle 834"/>
              <p:cNvSpPr>
                <a:spLocks noChangeArrowheads="1"/>
              </p:cNvSpPr>
              <p:nvPr/>
            </p:nvSpPr>
            <p:spPr bwMode="auto">
              <a:xfrm>
                <a:off x="5958"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9" name="Rectangle 835"/>
              <p:cNvSpPr>
                <a:spLocks noChangeArrowheads="1"/>
              </p:cNvSpPr>
              <p:nvPr/>
            </p:nvSpPr>
            <p:spPr bwMode="auto">
              <a:xfrm>
                <a:off x="5656"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0" name="Rectangle 836"/>
              <p:cNvSpPr>
                <a:spLocks noChangeArrowheads="1"/>
              </p:cNvSpPr>
              <p:nvPr/>
            </p:nvSpPr>
            <p:spPr bwMode="auto">
              <a:xfrm>
                <a:off x="580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1" name="Rectangle 837"/>
              <p:cNvSpPr>
                <a:spLocks noChangeArrowheads="1"/>
              </p:cNvSpPr>
              <p:nvPr/>
            </p:nvSpPr>
            <p:spPr bwMode="auto">
              <a:xfrm>
                <a:off x="5870"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2" name="Rectangle 838"/>
              <p:cNvSpPr>
                <a:spLocks noChangeArrowheads="1"/>
              </p:cNvSpPr>
              <p:nvPr/>
            </p:nvSpPr>
            <p:spPr bwMode="auto">
              <a:xfrm>
                <a:off x="5914"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3" name="Rectangle 839"/>
              <p:cNvSpPr>
                <a:spLocks noChangeArrowheads="1"/>
              </p:cNvSpPr>
              <p:nvPr/>
            </p:nvSpPr>
            <p:spPr bwMode="auto">
              <a:xfrm>
                <a:off x="6022"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4" name="Rectangle 840"/>
              <p:cNvSpPr>
                <a:spLocks noChangeArrowheads="1"/>
              </p:cNvSpPr>
              <p:nvPr/>
            </p:nvSpPr>
            <p:spPr bwMode="auto">
              <a:xfrm>
                <a:off x="5850"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5" name="Rectangle 841"/>
              <p:cNvSpPr>
                <a:spLocks noChangeArrowheads="1"/>
              </p:cNvSpPr>
              <p:nvPr/>
            </p:nvSpPr>
            <p:spPr bwMode="auto">
              <a:xfrm>
                <a:off x="6000"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6" name="Rectangle 842"/>
              <p:cNvSpPr>
                <a:spLocks noChangeArrowheads="1"/>
              </p:cNvSpPr>
              <p:nvPr/>
            </p:nvSpPr>
            <p:spPr bwMode="auto">
              <a:xfrm>
                <a:off x="6022"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7" name="Rectangle 843"/>
              <p:cNvSpPr>
                <a:spLocks noChangeArrowheads="1"/>
              </p:cNvSpPr>
              <p:nvPr/>
            </p:nvSpPr>
            <p:spPr bwMode="auto">
              <a:xfrm>
                <a:off x="5936"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8" name="Rectangle 844"/>
              <p:cNvSpPr>
                <a:spLocks noChangeArrowheads="1"/>
              </p:cNvSpPr>
              <p:nvPr/>
            </p:nvSpPr>
            <p:spPr bwMode="auto">
              <a:xfrm>
                <a:off x="598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9" name="Rectangle 845"/>
              <p:cNvSpPr>
                <a:spLocks noChangeArrowheads="1"/>
              </p:cNvSpPr>
              <p:nvPr/>
            </p:nvSpPr>
            <p:spPr bwMode="auto">
              <a:xfrm>
                <a:off x="602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0" name="Rectangle 846"/>
              <p:cNvSpPr>
                <a:spLocks noChangeArrowheads="1"/>
              </p:cNvSpPr>
              <p:nvPr/>
            </p:nvSpPr>
            <p:spPr bwMode="auto">
              <a:xfrm>
                <a:off x="585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1" name="Rectangle 847"/>
              <p:cNvSpPr>
                <a:spLocks noChangeArrowheads="1"/>
              </p:cNvSpPr>
              <p:nvPr/>
            </p:nvSpPr>
            <p:spPr bwMode="auto">
              <a:xfrm>
                <a:off x="5806"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2" name="Rectangle 848"/>
              <p:cNvSpPr>
                <a:spLocks noChangeArrowheads="1"/>
              </p:cNvSpPr>
              <p:nvPr/>
            </p:nvSpPr>
            <p:spPr bwMode="auto">
              <a:xfrm>
                <a:off x="5958"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3" name="Rectangle 849"/>
              <p:cNvSpPr>
                <a:spLocks noChangeArrowheads="1"/>
              </p:cNvSpPr>
              <p:nvPr/>
            </p:nvSpPr>
            <p:spPr bwMode="auto">
              <a:xfrm>
                <a:off x="598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4" name="Rectangle 850"/>
              <p:cNvSpPr>
                <a:spLocks noChangeArrowheads="1"/>
              </p:cNvSpPr>
              <p:nvPr/>
            </p:nvSpPr>
            <p:spPr bwMode="auto">
              <a:xfrm>
                <a:off x="5936"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5" name="Rectangle 851"/>
              <p:cNvSpPr>
                <a:spLocks noChangeArrowheads="1"/>
              </p:cNvSpPr>
              <p:nvPr/>
            </p:nvSpPr>
            <p:spPr bwMode="auto">
              <a:xfrm>
                <a:off x="589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6" name="Rectangle 852"/>
              <p:cNvSpPr>
                <a:spLocks noChangeArrowheads="1"/>
              </p:cNvSpPr>
              <p:nvPr/>
            </p:nvSpPr>
            <p:spPr bwMode="auto">
              <a:xfrm>
                <a:off x="602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7" name="Rectangle 853"/>
              <p:cNvSpPr>
                <a:spLocks noChangeArrowheads="1"/>
              </p:cNvSpPr>
              <p:nvPr/>
            </p:nvSpPr>
            <p:spPr bwMode="auto">
              <a:xfrm>
                <a:off x="585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8" name="Rectangle 854"/>
              <p:cNvSpPr>
                <a:spLocks noChangeArrowheads="1"/>
              </p:cNvSpPr>
              <p:nvPr/>
            </p:nvSpPr>
            <p:spPr bwMode="auto">
              <a:xfrm>
                <a:off x="6022"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9" name="Rectangle 855"/>
              <p:cNvSpPr>
                <a:spLocks noChangeArrowheads="1"/>
              </p:cNvSpPr>
              <p:nvPr/>
            </p:nvSpPr>
            <p:spPr bwMode="auto">
              <a:xfrm>
                <a:off x="5936"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0" name="Rectangle 856"/>
              <p:cNvSpPr>
                <a:spLocks noChangeArrowheads="1"/>
              </p:cNvSpPr>
              <p:nvPr/>
            </p:nvSpPr>
            <p:spPr bwMode="auto">
              <a:xfrm>
                <a:off x="5828"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1" name="Rectangle 857"/>
              <p:cNvSpPr>
                <a:spLocks noChangeArrowheads="1"/>
              </p:cNvSpPr>
              <p:nvPr/>
            </p:nvSpPr>
            <p:spPr bwMode="auto">
              <a:xfrm>
                <a:off x="5892"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2" name="Rectangle 858"/>
              <p:cNvSpPr>
                <a:spLocks noChangeArrowheads="1"/>
              </p:cNvSpPr>
              <p:nvPr/>
            </p:nvSpPr>
            <p:spPr bwMode="auto">
              <a:xfrm>
                <a:off x="589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3" name="Rectangle 859"/>
              <p:cNvSpPr>
                <a:spLocks noChangeArrowheads="1"/>
              </p:cNvSpPr>
              <p:nvPr/>
            </p:nvSpPr>
            <p:spPr bwMode="auto">
              <a:xfrm>
                <a:off x="602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4" name="Rectangle 860"/>
              <p:cNvSpPr>
                <a:spLocks noChangeArrowheads="1"/>
              </p:cNvSpPr>
              <p:nvPr/>
            </p:nvSpPr>
            <p:spPr bwMode="auto">
              <a:xfrm>
                <a:off x="5936"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5" name="Rectangle 861"/>
              <p:cNvSpPr>
                <a:spLocks noChangeArrowheads="1"/>
              </p:cNvSpPr>
              <p:nvPr/>
            </p:nvSpPr>
            <p:spPr bwMode="auto">
              <a:xfrm>
                <a:off x="5850"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6" name="Rectangle 862"/>
              <p:cNvSpPr>
                <a:spLocks noChangeArrowheads="1"/>
              </p:cNvSpPr>
              <p:nvPr/>
            </p:nvSpPr>
            <p:spPr bwMode="auto">
              <a:xfrm>
                <a:off x="5784"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7" name="Rectangle 863"/>
              <p:cNvSpPr>
                <a:spLocks noChangeArrowheads="1"/>
              </p:cNvSpPr>
              <p:nvPr/>
            </p:nvSpPr>
            <p:spPr bwMode="auto">
              <a:xfrm>
                <a:off x="589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8" name="Rectangle 864"/>
              <p:cNvSpPr>
                <a:spLocks noChangeArrowheads="1"/>
              </p:cNvSpPr>
              <p:nvPr/>
            </p:nvSpPr>
            <p:spPr bwMode="auto">
              <a:xfrm>
                <a:off x="602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9" name="Rectangle 865"/>
              <p:cNvSpPr>
                <a:spLocks noChangeArrowheads="1"/>
              </p:cNvSpPr>
              <p:nvPr/>
            </p:nvSpPr>
            <p:spPr bwMode="auto">
              <a:xfrm>
                <a:off x="6022" y="34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0" name="Rectangle 866"/>
              <p:cNvSpPr>
                <a:spLocks noChangeArrowheads="1"/>
              </p:cNvSpPr>
              <p:nvPr/>
            </p:nvSpPr>
            <p:spPr bwMode="auto">
              <a:xfrm>
                <a:off x="589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1" name="Rectangle 867"/>
              <p:cNvSpPr>
                <a:spLocks noChangeArrowheads="1"/>
              </p:cNvSpPr>
              <p:nvPr/>
            </p:nvSpPr>
            <p:spPr bwMode="auto">
              <a:xfrm>
                <a:off x="602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2" name="Rectangle 868"/>
              <p:cNvSpPr>
                <a:spLocks noChangeArrowheads="1"/>
              </p:cNvSpPr>
              <p:nvPr/>
            </p:nvSpPr>
            <p:spPr bwMode="auto">
              <a:xfrm>
                <a:off x="5914" y="356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3" name="Rectangle 869"/>
              <p:cNvSpPr>
                <a:spLocks noChangeArrowheads="1"/>
              </p:cNvSpPr>
              <p:nvPr/>
            </p:nvSpPr>
            <p:spPr bwMode="auto">
              <a:xfrm>
                <a:off x="5892" y="367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4" name="Rectangle 870"/>
              <p:cNvSpPr>
                <a:spLocks noChangeArrowheads="1"/>
              </p:cNvSpPr>
              <p:nvPr/>
            </p:nvSpPr>
            <p:spPr bwMode="auto">
              <a:xfrm>
                <a:off x="6022" y="362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5" name="Freeform 871"/>
              <p:cNvSpPr/>
              <p:nvPr/>
            </p:nvSpPr>
            <p:spPr bwMode="auto">
              <a:xfrm>
                <a:off x="6052" y="1656"/>
                <a:ext cx="154" cy="351"/>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6" name="Freeform 872"/>
              <p:cNvSpPr/>
              <p:nvPr/>
            </p:nvSpPr>
            <p:spPr bwMode="auto">
              <a:xfrm>
                <a:off x="6052" y="1712"/>
                <a:ext cx="54" cy="136"/>
              </a:xfrm>
              <a:custGeom>
                <a:avLst/>
                <a:gdLst>
                  <a:gd name="T0" fmla="*/ 0 w 54"/>
                  <a:gd name="T1" fmla="*/ 0 h 136"/>
                  <a:gd name="T2" fmla="*/ 54 w 54"/>
                  <a:gd name="T3" fmla="*/ 110 h 136"/>
                  <a:gd name="T4" fmla="*/ 54 w 54"/>
                  <a:gd name="T5" fmla="*/ 136 h 136"/>
                  <a:gd name="T6" fmla="*/ 0 w 54"/>
                  <a:gd name="T7" fmla="*/ 32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7" name="Freeform 873"/>
              <p:cNvSpPr/>
              <p:nvPr/>
            </p:nvSpPr>
            <p:spPr bwMode="auto">
              <a:xfrm>
                <a:off x="6122" y="1854"/>
                <a:ext cx="48" cy="119"/>
              </a:xfrm>
              <a:custGeom>
                <a:avLst/>
                <a:gdLst>
                  <a:gd name="T0" fmla="*/ 48 w 48"/>
                  <a:gd name="T1" fmla="*/ 100 h 119"/>
                  <a:gd name="T2" fmla="*/ 48 w 48"/>
                  <a:gd name="T3" fmla="*/ 119 h 119"/>
                  <a:gd name="T4" fmla="*/ 0 w 48"/>
                  <a:gd name="T5" fmla="*/ 24 h 119"/>
                  <a:gd name="T6" fmla="*/ 0 w 48"/>
                  <a:gd name="T7" fmla="*/ 0 h 119"/>
                  <a:gd name="T8" fmla="*/ 48 w 48"/>
                  <a:gd name="T9" fmla="*/ 100 h 119"/>
                </a:gdLst>
                <a:ahLst/>
                <a:cxnLst>
                  <a:cxn ang="0">
                    <a:pos x="T0" y="T1"/>
                  </a:cxn>
                  <a:cxn ang="0">
                    <a:pos x="T2" y="T3"/>
                  </a:cxn>
                  <a:cxn ang="0">
                    <a:pos x="T4" y="T5"/>
                  </a:cxn>
                  <a:cxn ang="0">
                    <a:pos x="T6" y="T7"/>
                  </a:cxn>
                  <a:cxn ang="0">
                    <a:pos x="T8" y="T9"/>
                  </a:cxn>
                </a:cxnLst>
                <a:rect l="0" t="0" r="r" b="b"/>
                <a:pathLst>
                  <a:path w="48" h="119">
                    <a:moveTo>
                      <a:pt x="48" y="100"/>
                    </a:moveTo>
                    <a:lnTo>
                      <a:pt x="48" y="119"/>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sp>
            <p:nvSpPr>
              <p:cNvPr id="1028" name="Freeform 874"/>
              <p:cNvSpPr/>
              <p:nvPr/>
            </p:nvSpPr>
            <p:spPr bwMode="auto">
              <a:xfrm>
                <a:off x="6186" y="198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029" name="Freeform 875"/>
              <p:cNvSpPr/>
              <p:nvPr/>
            </p:nvSpPr>
            <p:spPr bwMode="auto">
              <a:xfrm>
                <a:off x="6052" y="1768"/>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0" name="Freeform 876"/>
              <p:cNvSpPr/>
              <p:nvPr/>
            </p:nvSpPr>
            <p:spPr bwMode="auto">
              <a:xfrm>
                <a:off x="6052" y="1824"/>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1" name="Freeform 877"/>
              <p:cNvSpPr/>
              <p:nvPr/>
            </p:nvSpPr>
            <p:spPr bwMode="auto">
              <a:xfrm>
                <a:off x="6084" y="1882"/>
                <a:ext cx="34" cy="85"/>
              </a:xfrm>
              <a:custGeom>
                <a:avLst/>
                <a:gdLst>
                  <a:gd name="T0" fmla="*/ 34 w 34"/>
                  <a:gd name="T1" fmla="*/ 60 h 85"/>
                  <a:gd name="T2" fmla="*/ 34 w 34"/>
                  <a:gd name="T3" fmla="*/ 85 h 85"/>
                  <a:gd name="T4" fmla="*/ 0 w 34"/>
                  <a:gd name="T5" fmla="*/ 28 h 85"/>
                  <a:gd name="T6" fmla="*/ 0 w 34"/>
                  <a:gd name="T7" fmla="*/ 0 h 85"/>
                  <a:gd name="T8" fmla="*/ 34 w 34"/>
                  <a:gd name="T9" fmla="*/ 60 h 85"/>
                </a:gdLst>
                <a:ahLst/>
                <a:cxnLst>
                  <a:cxn ang="0">
                    <a:pos x="T0" y="T1"/>
                  </a:cxn>
                  <a:cxn ang="0">
                    <a:pos x="T2" y="T3"/>
                  </a:cxn>
                  <a:cxn ang="0">
                    <a:pos x="T4" y="T5"/>
                  </a:cxn>
                  <a:cxn ang="0">
                    <a:pos x="T6" y="T7"/>
                  </a:cxn>
                  <a:cxn ang="0">
                    <a:pos x="T8" y="T9"/>
                  </a:cxn>
                </a:cxnLst>
                <a:rect l="0" t="0" r="r" b="b"/>
                <a:pathLst>
                  <a:path w="34" h="85">
                    <a:moveTo>
                      <a:pt x="34" y="60"/>
                    </a:moveTo>
                    <a:lnTo>
                      <a:pt x="34" y="85"/>
                    </a:lnTo>
                    <a:lnTo>
                      <a:pt x="0" y="28"/>
                    </a:lnTo>
                    <a:lnTo>
                      <a:pt x="0" y="0"/>
                    </a:lnTo>
                    <a:lnTo>
                      <a:pt x="34" y="60"/>
                    </a:lnTo>
                    <a:close/>
                  </a:path>
                </a:pathLst>
              </a:custGeom>
              <a:grpFill/>
              <a:ln>
                <a:noFill/>
              </a:ln>
            </p:spPr>
            <p:txBody>
              <a:bodyPr vert="horz" wrap="square" lIns="91440" tIns="45720" rIns="91440" bIns="45720" numCol="1" anchor="t" anchorCtr="0" compatLnSpc="1"/>
              <a:lstStyle/>
              <a:p>
                <a:endParaRPr lang="zh-CN" altLang="en-US"/>
              </a:p>
            </p:txBody>
          </p:sp>
          <p:sp>
            <p:nvSpPr>
              <p:cNvPr id="1032" name="Freeform 878"/>
              <p:cNvSpPr/>
              <p:nvPr/>
            </p:nvSpPr>
            <p:spPr bwMode="auto">
              <a:xfrm>
                <a:off x="6172" y="2039"/>
                <a:ext cx="10" cy="36"/>
              </a:xfrm>
              <a:custGeom>
                <a:avLst/>
                <a:gdLst>
                  <a:gd name="T0" fmla="*/ 0 w 10"/>
                  <a:gd name="T1" fmla="*/ 0 h 36"/>
                  <a:gd name="T2" fmla="*/ 10 w 10"/>
                  <a:gd name="T3" fmla="*/ 18 h 36"/>
                  <a:gd name="T4" fmla="*/ 10 w 10"/>
                  <a:gd name="T5" fmla="*/ 36 h 36"/>
                  <a:gd name="T6" fmla="*/ 0 w 10"/>
                  <a:gd name="T7" fmla="*/ 18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3" name="Freeform 879"/>
              <p:cNvSpPr/>
              <p:nvPr/>
            </p:nvSpPr>
            <p:spPr bwMode="auto">
              <a:xfrm>
                <a:off x="6198" y="208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034" name="Freeform 880"/>
              <p:cNvSpPr/>
              <p:nvPr/>
            </p:nvSpPr>
            <p:spPr bwMode="auto">
              <a:xfrm>
                <a:off x="6052" y="1880"/>
                <a:ext cx="34" cy="87"/>
              </a:xfrm>
              <a:custGeom>
                <a:avLst/>
                <a:gdLst>
                  <a:gd name="T0" fmla="*/ 34 w 34"/>
                  <a:gd name="T1" fmla="*/ 58 h 87"/>
                  <a:gd name="T2" fmla="*/ 34 w 34"/>
                  <a:gd name="T3" fmla="*/ 87 h 87"/>
                  <a:gd name="T4" fmla="*/ 0 w 34"/>
                  <a:gd name="T5" fmla="*/ 32 h 87"/>
                  <a:gd name="T6" fmla="*/ 0 w 34"/>
                  <a:gd name="T7" fmla="*/ 0 h 87"/>
                  <a:gd name="T8" fmla="*/ 34 w 34"/>
                  <a:gd name="T9" fmla="*/ 58 h 87"/>
                </a:gdLst>
                <a:ahLst/>
                <a:cxnLst>
                  <a:cxn ang="0">
                    <a:pos x="T0" y="T1"/>
                  </a:cxn>
                  <a:cxn ang="0">
                    <a:pos x="T2" y="T3"/>
                  </a:cxn>
                  <a:cxn ang="0">
                    <a:pos x="T4" y="T5"/>
                  </a:cxn>
                  <a:cxn ang="0">
                    <a:pos x="T6" y="T7"/>
                  </a:cxn>
                  <a:cxn ang="0">
                    <a:pos x="T8" y="T9"/>
                  </a:cxn>
                </a:cxnLst>
                <a:rect l="0" t="0" r="r" b="b"/>
                <a:pathLst>
                  <a:path w="34" h="87">
                    <a:moveTo>
                      <a:pt x="34" y="58"/>
                    </a:moveTo>
                    <a:lnTo>
                      <a:pt x="34" y="87"/>
                    </a:lnTo>
                    <a:lnTo>
                      <a:pt x="0" y="32"/>
                    </a:lnTo>
                    <a:lnTo>
                      <a:pt x="0" y="0"/>
                    </a:lnTo>
                    <a:lnTo>
                      <a:pt x="34" y="58"/>
                    </a:lnTo>
                    <a:close/>
                  </a:path>
                </a:pathLst>
              </a:custGeom>
              <a:grpFill/>
              <a:ln>
                <a:noFill/>
              </a:ln>
            </p:spPr>
            <p:txBody>
              <a:bodyPr vert="horz" wrap="square" lIns="91440" tIns="45720" rIns="91440" bIns="45720" numCol="1" anchor="t" anchorCtr="0" compatLnSpc="1"/>
              <a:lstStyle/>
              <a:p>
                <a:endParaRPr lang="zh-CN" altLang="en-US"/>
              </a:p>
            </p:txBody>
          </p:sp>
          <p:sp>
            <p:nvSpPr>
              <p:cNvPr id="1035" name="Freeform 881"/>
              <p:cNvSpPr/>
              <p:nvPr/>
            </p:nvSpPr>
            <p:spPr bwMode="auto">
              <a:xfrm>
                <a:off x="6052" y="1940"/>
                <a:ext cx="58" cy="115"/>
              </a:xfrm>
              <a:custGeom>
                <a:avLst/>
                <a:gdLst>
                  <a:gd name="T0" fmla="*/ 58 w 58"/>
                  <a:gd name="T1" fmla="*/ 89 h 115"/>
                  <a:gd name="T2" fmla="*/ 58 w 58"/>
                  <a:gd name="T3" fmla="*/ 115 h 115"/>
                  <a:gd name="T4" fmla="*/ 0 w 58"/>
                  <a:gd name="T5" fmla="*/ 33 h 115"/>
                  <a:gd name="T6" fmla="*/ 0 w 58"/>
                  <a:gd name="T7" fmla="*/ 0 h 115"/>
                  <a:gd name="T8" fmla="*/ 58 w 58"/>
                  <a:gd name="T9" fmla="*/ 89 h 115"/>
                </a:gdLst>
                <a:ahLst/>
                <a:cxnLst>
                  <a:cxn ang="0">
                    <a:pos x="T0" y="T1"/>
                  </a:cxn>
                  <a:cxn ang="0">
                    <a:pos x="T2" y="T3"/>
                  </a:cxn>
                  <a:cxn ang="0">
                    <a:pos x="T4" y="T5"/>
                  </a:cxn>
                  <a:cxn ang="0">
                    <a:pos x="T6" y="T7"/>
                  </a:cxn>
                  <a:cxn ang="0">
                    <a:pos x="T8" y="T9"/>
                  </a:cxn>
                </a:cxnLst>
                <a:rect l="0" t="0" r="r" b="b"/>
                <a:pathLst>
                  <a:path w="58" h="115">
                    <a:moveTo>
                      <a:pt x="58" y="89"/>
                    </a:moveTo>
                    <a:lnTo>
                      <a:pt x="58" y="115"/>
                    </a:lnTo>
                    <a:lnTo>
                      <a:pt x="0" y="33"/>
                    </a:lnTo>
                    <a:lnTo>
                      <a:pt x="0" y="0"/>
                    </a:lnTo>
                    <a:lnTo>
                      <a:pt x="58" y="89"/>
                    </a:lnTo>
                    <a:close/>
                  </a:path>
                </a:pathLst>
              </a:custGeom>
              <a:grpFill/>
              <a:ln>
                <a:noFill/>
              </a:ln>
            </p:spPr>
            <p:txBody>
              <a:bodyPr vert="horz" wrap="square" lIns="91440" tIns="45720" rIns="91440" bIns="45720" numCol="1" anchor="t" anchorCtr="0" compatLnSpc="1"/>
              <a:lstStyle/>
              <a:p>
                <a:endParaRPr lang="zh-CN" altLang="en-US"/>
              </a:p>
            </p:txBody>
          </p:sp>
          <p:sp>
            <p:nvSpPr>
              <p:cNvPr id="1036" name="Freeform 882"/>
              <p:cNvSpPr/>
              <p:nvPr/>
            </p:nvSpPr>
            <p:spPr bwMode="auto">
              <a:xfrm>
                <a:off x="6170" y="2117"/>
                <a:ext cx="36" cy="70"/>
              </a:xfrm>
              <a:custGeom>
                <a:avLst/>
                <a:gdLst>
                  <a:gd name="T0" fmla="*/ 36 w 36"/>
                  <a:gd name="T1" fmla="*/ 56 h 70"/>
                  <a:gd name="T2" fmla="*/ 36 w 36"/>
                  <a:gd name="T3" fmla="*/ 70 h 70"/>
                  <a:gd name="T4" fmla="*/ 0 w 36"/>
                  <a:gd name="T5" fmla="*/ 20 h 70"/>
                  <a:gd name="T6" fmla="*/ 0 w 36"/>
                  <a:gd name="T7" fmla="*/ 0 h 70"/>
                  <a:gd name="T8" fmla="*/ 36 w 36"/>
                  <a:gd name="T9" fmla="*/ 56 h 70"/>
                </a:gdLst>
                <a:ahLst/>
                <a:cxnLst>
                  <a:cxn ang="0">
                    <a:pos x="T0" y="T1"/>
                  </a:cxn>
                  <a:cxn ang="0">
                    <a:pos x="T2" y="T3"/>
                  </a:cxn>
                  <a:cxn ang="0">
                    <a:pos x="T4" y="T5"/>
                  </a:cxn>
                  <a:cxn ang="0">
                    <a:pos x="T6" y="T7"/>
                  </a:cxn>
                  <a:cxn ang="0">
                    <a:pos x="T8" y="T9"/>
                  </a:cxn>
                </a:cxnLst>
                <a:rect l="0" t="0" r="r" b="b"/>
                <a:pathLst>
                  <a:path w="36" h="70">
                    <a:moveTo>
                      <a:pt x="36" y="56"/>
                    </a:moveTo>
                    <a:lnTo>
                      <a:pt x="36" y="70"/>
                    </a:lnTo>
                    <a:lnTo>
                      <a:pt x="0" y="20"/>
                    </a:lnTo>
                    <a:lnTo>
                      <a:pt x="0" y="0"/>
                    </a:lnTo>
                    <a:lnTo>
                      <a:pt x="36" y="56"/>
                    </a:lnTo>
                    <a:close/>
                  </a:path>
                </a:pathLst>
              </a:custGeom>
              <a:grpFill/>
              <a:ln>
                <a:noFill/>
              </a:ln>
            </p:spPr>
            <p:txBody>
              <a:bodyPr vert="horz" wrap="square" lIns="91440" tIns="45720" rIns="91440" bIns="45720" numCol="1" anchor="t" anchorCtr="0" compatLnSpc="1"/>
              <a:lstStyle/>
              <a:p>
                <a:endParaRPr lang="zh-CN" altLang="en-US"/>
              </a:p>
            </p:txBody>
          </p:sp>
          <p:sp>
            <p:nvSpPr>
              <p:cNvPr id="1037" name="Freeform 883"/>
              <p:cNvSpPr/>
              <p:nvPr/>
            </p:nvSpPr>
            <p:spPr bwMode="auto">
              <a:xfrm>
                <a:off x="6052" y="1993"/>
                <a:ext cx="16" cy="54"/>
              </a:xfrm>
              <a:custGeom>
                <a:avLst/>
                <a:gdLst>
                  <a:gd name="T0" fmla="*/ 0 w 16"/>
                  <a:gd name="T1" fmla="*/ 0 h 54"/>
                  <a:gd name="T2" fmla="*/ 16 w 16"/>
                  <a:gd name="T3" fmla="*/ 24 h 54"/>
                  <a:gd name="T4" fmla="*/ 16 w 16"/>
                  <a:gd name="T5" fmla="*/ 54 h 54"/>
                  <a:gd name="T6" fmla="*/ 0 w 16"/>
                  <a:gd name="T7" fmla="*/ 32 h 54"/>
                  <a:gd name="T8" fmla="*/ 0 w 16"/>
                  <a:gd name="T9" fmla="*/ 0 h 54"/>
                </a:gdLst>
                <a:ahLst/>
                <a:cxnLst>
                  <a:cxn ang="0">
                    <a:pos x="T0" y="T1"/>
                  </a:cxn>
                  <a:cxn ang="0">
                    <a:pos x="T2" y="T3"/>
                  </a:cxn>
                  <a:cxn ang="0">
                    <a:pos x="T4" y="T5"/>
                  </a:cxn>
                  <a:cxn ang="0">
                    <a:pos x="T6" y="T7"/>
                  </a:cxn>
                  <a:cxn ang="0">
                    <a:pos x="T8" y="T9"/>
                  </a:cxn>
                </a:cxnLst>
                <a:rect l="0" t="0" r="r" b="b"/>
                <a:pathLst>
                  <a:path w="16" h="54">
                    <a:moveTo>
                      <a:pt x="0" y="0"/>
                    </a:moveTo>
                    <a:lnTo>
                      <a:pt x="16" y="24"/>
                    </a:lnTo>
                    <a:lnTo>
                      <a:pt x="16" y="5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8" name="Freeform 884"/>
              <p:cNvSpPr/>
              <p:nvPr/>
            </p:nvSpPr>
            <p:spPr bwMode="auto">
              <a:xfrm>
                <a:off x="6084" y="2039"/>
                <a:ext cx="56" cy="102"/>
              </a:xfrm>
              <a:custGeom>
                <a:avLst/>
                <a:gdLst>
                  <a:gd name="T0" fmla="*/ 56 w 56"/>
                  <a:gd name="T1" fmla="*/ 78 h 102"/>
                  <a:gd name="T2" fmla="*/ 56 w 56"/>
                  <a:gd name="T3" fmla="*/ 102 h 102"/>
                  <a:gd name="T4" fmla="*/ 0 w 56"/>
                  <a:gd name="T5" fmla="*/ 28 h 102"/>
                  <a:gd name="T6" fmla="*/ 0 w 56"/>
                  <a:gd name="T7" fmla="*/ 0 h 102"/>
                  <a:gd name="T8" fmla="*/ 56 w 56"/>
                  <a:gd name="T9" fmla="*/ 78 h 102"/>
                </a:gdLst>
                <a:ahLst/>
                <a:cxnLst>
                  <a:cxn ang="0">
                    <a:pos x="T0" y="T1"/>
                  </a:cxn>
                  <a:cxn ang="0">
                    <a:pos x="T2" y="T3"/>
                  </a:cxn>
                  <a:cxn ang="0">
                    <a:pos x="T4" y="T5"/>
                  </a:cxn>
                  <a:cxn ang="0">
                    <a:pos x="T6" y="T7"/>
                  </a:cxn>
                  <a:cxn ang="0">
                    <a:pos x="T8" y="T9"/>
                  </a:cxn>
                </a:cxnLst>
                <a:rect l="0" t="0" r="r" b="b"/>
                <a:pathLst>
                  <a:path w="56" h="102">
                    <a:moveTo>
                      <a:pt x="56" y="78"/>
                    </a:moveTo>
                    <a:lnTo>
                      <a:pt x="56" y="102"/>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1039" name="Freeform 885"/>
              <p:cNvSpPr/>
              <p:nvPr/>
            </p:nvSpPr>
            <p:spPr bwMode="auto">
              <a:xfrm>
                <a:off x="6156" y="2139"/>
                <a:ext cx="10" cy="34"/>
              </a:xfrm>
              <a:custGeom>
                <a:avLst/>
                <a:gdLst>
                  <a:gd name="T0" fmla="*/ 0 w 10"/>
                  <a:gd name="T1" fmla="*/ 0 h 34"/>
                  <a:gd name="T2" fmla="*/ 10 w 10"/>
                  <a:gd name="T3" fmla="*/ 14 h 34"/>
                  <a:gd name="T4" fmla="*/ 10 w 10"/>
                  <a:gd name="T5" fmla="*/ 34 h 34"/>
                  <a:gd name="T6" fmla="*/ 0 w 10"/>
                  <a:gd name="T7" fmla="*/ 20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4"/>
                    </a:lnTo>
                    <a:lnTo>
                      <a:pt x="10" y="34"/>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0" name="Freeform 886"/>
              <p:cNvSpPr/>
              <p:nvPr/>
            </p:nvSpPr>
            <p:spPr bwMode="auto">
              <a:xfrm>
                <a:off x="6180" y="2173"/>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041" name="Freeform 887"/>
              <p:cNvSpPr/>
              <p:nvPr/>
            </p:nvSpPr>
            <p:spPr bwMode="auto">
              <a:xfrm>
                <a:off x="6052" y="2051"/>
                <a:ext cx="48" cy="86"/>
              </a:xfrm>
              <a:custGeom>
                <a:avLst/>
                <a:gdLst>
                  <a:gd name="T0" fmla="*/ 0 w 48"/>
                  <a:gd name="T1" fmla="*/ 0 h 86"/>
                  <a:gd name="T2" fmla="*/ 48 w 48"/>
                  <a:gd name="T3" fmla="*/ 60 h 86"/>
                  <a:gd name="T4" fmla="*/ 48 w 48"/>
                  <a:gd name="T5" fmla="*/ 86 h 86"/>
                  <a:gd name="T6" fmla="*/ 0 w 48"/>
                  <a:gd name="T7" fmla="*/ 30 h 86"/>
                  <a:gd name="T8" fmla="*/ 0 w 48"/>
                  <a:gd name="T9" fmla="*/ 0 h 86"/>
                </a:gdLst>
                <a:ahLst/>
                <a:cxnLst>
                  <a:cxn ang="0">
                    <a:pos x="T0" y="T1"/>
                  </a:cxn>
                  <a:cxn ang="0">
                    <a:pos x="T2" y="T3"/>
                  </a:cxn>
                  <a:cxn ang="0">
                    <a:pos x="T4" y="T5"/>
                  </a:cxn>
                  <a:cxn ang="0">
                    <a:pos x="T6" y="T7"/>
                  </a:cxn>
                  <a:cxn ang="0">
                    <a:pos x="T8" y="T9"/>
                  </a:cxn>
                </a:cxnLst>
                <a:rect l="0" t="0" r="r" b="b"/>
                <a:pathLst>
                  <a:path w="48" h="86">
                    <a:moveTo>
                      <a:pt x="0" y="0"/>
                    </a:moveTo>
                    <a:lnTo>
                      <a:pt x="48" y="60"/>
                    </a:lnTo>
                    <a:lnTo>
                      <a:pt x="48" y="8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2" name="Freeform 888"/>
              <p:cNvSpPr/>
              <p:nvPr/>
            </p:nvSpPr>
            <p:spPr bwMode="auto">
              <a:xfrm>
                <a:off x="6116" y="2131"/>
                <a:ext cx="10" cy="38"/>
              </a:xfrm>
              <a:custGeom>
                <a:avLst/>
                <a:gdLst>
                  <a:gd name="T0" fmla="*/ 10 w 10"/>
                  <a:gd name="T1" fmla="*/ 38 h 38"/>
                  <a:gd name="T2" fmla="*/ 0 w 10"/>
                  <a:gd name="T3" fmla="*/ 24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043" name="Freeform 889"/>
              <p:cNvSpPr/>
              <p:nvPr/>
            </p:nvSpPr>
            <p:spPr bwMode="auto">
              <a:xfrm>
                <a:off x="6140" y="216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044" name="Freeform 890"/>
              <p:cNvSpPr/>
              <p:nvPr/>
            </p:nvSpPr>
            <p:spPr bwMode="auto">
              <a:xfrm>
                <a:off x="6052" y="2107"/>
                <a:ext cx="20" cy="50"/>
              </a:xfrm>
              <a:custGeom>
                <a:avLst/>
                <a:gdLst>
                  <a:gd name="T0" fmla="*/ 0 w 20"/>
                  <a:gd name="T1" fmla="*/ 0 h 50"/>
                  <a:gd name="T2" fmla="*/ 20 w 20"/>
                  <a:gd name="T3" fmla="*/ 22 h 50"/>
                  <a:gd name="T4" fmla="*/ 20 w 20"/>
                  <a:gd name="T5" fmla="*/ 50 h 50"/>
                  <a:gd name="T6" fmla="*/ 0 w 20"/>
                  <a:gd name="T7" fmla="*/ 30 h 50"/>
                  <a:gd name="T8" fmla="*/ 0 w 20"/>
                  <a:gd name="T9" fmla="*/ 0 h 50"/>
                </a:gdLst>
                <a:ahLst/>
                <a:cxnLst>
                  <a:cxn ang="0">
                    <a:pos x="T0" y="T1"/>
                  </a:cxn>
                  <a:cxn ang="0">
                    <a:pos x="T2" y="T3"/>
                  </a:cxn>
                  <a:cxn ang="0">
                    <a:pos x="T4" y="T5"/>
                  </a:cxn>
                  <a:cxn ang="0">
                    <a:pos x="T6" y="T7"/>
                  </a:cxn>
                  <a:cxn ang="0">
                    <a:pos x="T8" y="T9"/>
                  </a:cxn>
                </a:cxnLst>
                <a:rect l="0" t="0" r="r" b="b"/>
                <a:pathLst>
                  <a:path w="20" h="50">
                    <a:moveTo>
                      <a:pt x="0" y="0"/>
                    </a:moveTo>
                    <a:lnTo>
                      <a:pt x="20" y="22"/>
                    </a:lnTo>
                    <a:lnTo>
                      <a:pt x="20" y="5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5" name="Freeform 891"/>
              <p:cNvSpPr/>
              <p:nvPr/>
            </p:nvSpPr>
            <p:spPr bwMode="auto">
              <a:xfrm>
                <a:off x="6118" y="2231"/>
                <a:ext cx="14" cy="38"/>
              </a:xfrm>
              <a:custGeom>
                <a:avLst/>
                <a:gdLst>
                  <a:gd name="T0" fmla="*/ 0 w 14"/>
                  <a:gd name="T1" fmla="*/ 0 h 38"/>
                  <a:gd name="T2" fmla="*/ 14 w 14"/>
                  <a:gd name="T3" fmla="*/ 16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6" name="Freeform 892"/>
              <p:cNvSpPr/>
              <p:nvPr/>
            </p:nvSpPr>
            <p:spPr bwMode="auto">
              <a:xfrm>
                <a:off x="6146" y="2261"/>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1047" name="Freeform 893"/>
              <p:cNvSpPr/>
              <p:nvPr/>
            </p:nvSpPr>
            <p:spPr bwMode="auto">
              <a:xfrm>
                <a:off x="6052" y="221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8" name="Freeform 894"/>
              <p:cNvSpPr/>
              <p:nvPr/>
            </p:nvSpPr>
            <p:spPr bwMode="auto">
              <a:xfrm>
                <a:off x="6192" y="2345"/>
                <a:ext cx="14" cy="28"/>
              </a:xfrm>
              <a:custGeom>
                <a:avLst/>
                <a:gdLst>
                  <a:gd name="T0" fmla="*/ 14 w 14"/>
                  <a:gd name="T1" fmla="*/ 14 h 28"/>
                  <a:gd name="T2" fmla="*/ 14 w 14"/>
                  <a:gd name="T3" fmla="*/ 28 h 28"/>
                  <a:gd name="T4" fmla="*/ 0 w 14"/>
                  <a:gd name="T5" fmla="*/ 18 h 28"/>
                  <a:gd name="T6" fmla="*/ 0 w 14"/>
                  <a:gd name="T7" fmla="*/ 0 h 28"/>
                  <a:gd name="T8" fmla="*/ 14 w 14"/>
                  <a:gd name="T9" fmla="*/ 14 h 28"/>
                </a:gdLst>
                <a:ahLst/>
                <a:cxnLst>
                  <a:cxn ang="0">
                    <a:pos x="T0" y="T1"/>
                  </a:cxn>
                  <a:cxn ang="0">
                    <a:pos x="T2" y="T3"/>
                  </a:cxn>
                  <a:cxn ang="0">
                    <a:pos x="T4" y="T5"/>
                  </a:cxn>
                  <a:cxn ang="0">
                    <a:pos x="T6" y="T7"/>
                  </a:cxn>
                  <a:cxn ang="0">
                    <a:pos x="T8" y="T9"/>
                  </a:cxn>
                </a:cxnLst>
                <a:rect l="0" t="0" r="r" b="b"/>
                <a:pathLst>
                  <a:path w="14" h="28">
                    <a:moveTo>
                      <a:pt x="14" y="14"/>
                    </a:moveTo>
                    <a:lnTo>
                      <a:pt x="14" y="28"/>
                    </a:lnTo>
                    <a:lnTo>
                      <a:pt x="0" y="18"/>
                    </a:lnTo>
                    <a:lnTo>
                      <a:pt x="0" y="0"/>
                    </a:lnTo>
                    <a:lnTo>
                      <a:pt x="14" y="14"/>
                    </a:lnTo>
                    <a:close/>
                  </a:path>
                </a:pathLst>
              </a:custGeom>
              <a:grpFill/>
              <a:ln>
                <a:noFill/>
              </a:ln>
            </p:spPr>
            <p:txBody>
              <a:bodyPr vert="horz" wrap="square" lIns="91440" tIns="45720" rIns="91440" bIns="45720" numCol="1" anchor="t" anchorCtr="0" compatLnSpc="1"/>
              <a:lstStyle/>
              <a:p>
                <a:endParaRPr lang="zh-CN" altLang="en-US"/>
              </a:p>
            </p:txBody>
          </p:sp>
          <p:sp>
            <p:nvSpPr>
              <p:cNvPr id="1049" name="Freeform 895"/>
              <p:cNvSpPr/>
              <p:nvPr/>
            </p:nvSpPr>
            <p:spPr bwMode="auto">
              <a:xfrm>
                <a:off x="6052" y="227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0" name="Freeform 896"/>
              <p:cNvSpPr/>
              <p:nvPr/>
            </p:nvSpPr>
            <p:spPr bwMode="auto">
              <a:xfrm>
                <a:off x="6124" y="2331"/>
                <a:ext cx="18" cy="36"/>
              </a:xfrm>
              <a:custGeom>
                <a:avLst/>
                <a:gdLst>
                  <a:gd name="T0" fmla="*/ 0 w 18"/>
                  <a:gd name="T1" fmla="*/ 0 h 36"/>
                  <a:gd name="T2" fmla="*/ 18 w 18"/>
                  <a:gd name="T3" fmla="*/ 14 h 36"/>
                  <a:gd name="T4" fmla="*/ 18 w 18"/>
                  <a:gd name="T5" fmla="*/ 36 h 36"/>
                  <a:gd name="T6" fmla="*/ 2 w 18"/>
                  <a:gd name="T7" fmla="*/ 26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6"/>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1" name="Freeform 897"/>
              <p:cNvSpPr/>
              <p:nvPr/>
            </p:nvSpPr>
            <p:spPr bwMode="auto">
              <a:xfrm>
                <a:off x="6158" y="2357"/>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1052" name="Freeform 898"/>
              <p:cNvSpPr/>
              <p:nvPr/>
            </p:nvSpPr>
            <p:spPr bwMode="auto">
              <a:xfrm>
                <a:off x="6086" y="2353"/>
                <a:ext cx="18" cy="38"/>
              </a:xfrm>
              <a:custGeom>
                <a:avLst/>
                <a:gdLst>
                  <a:gd name="T0" fmla="*/ 18 w 18"/>
                  <a:gd name="T1" fmla="*/ 12 h 38"/>
                  <a:gd name="T2" fmla="*/ 18 w 18"/>
                  <a:gd name="T3" fmla="*/ 38 h 38"/>
                  <a:gd name="T4" fmla="*/ 0 w 18"/>
                  <a:gd name="T5" fmla="*/ 28 h 38"/>
                  <a:gd name="T6" fmla="*/ 0 w 18"/>
                  <a:gd name="T7" fmla="*/ 0 h 38"/>
                  <a:gd name="T8" fmla="*/ 18 w 18"/>
                  <a:gd name="T9" fmla="*/ 12 h 38"/>
                </a:gdLst>
                <a:ahLst/>
                <a:cxnLst>
                  <a:cxn ang="0">
                    <a:pos x="T0" y="T1"/>
                  </a:cxn>
                  <a:cxn ang="0">
                    <a:pos x="T2" y="T3"/>
                  </a:cxn>
                  <a:cxn ang="0">
                    <a:pos x="T4" y="T5"/>
                  </a:cxn>
                  <a:cxn ang="0">
                    <a:pos x="T6" y="T7"/>
                  </a:cxn>
                  <a:cxn ang="0">
                    <a:pos x="T8" y="T9"/>
                  </a:cxn>
                </a:cxnLst>
                <a:rect l="0" t="0" r="r" b="b"/>
                <a:pathLst>
                  <a:path w="18" h="38">
                    <a:moveTo>
                      <a:pt x="18" y="12"/>
                    </a:moveTo>
                    <a:lnTo>
                      <a:pt x="18" y="38"/>
                    </a:lnTo>
                    <a:lnTo>
                      <a:pt x="0" y="28"/>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053" name="Freeform 899"/>
              <p:cNvSpPr/>
              <p:nvPr/>
            </p:nvSpPr>
            <p:spPr bwMode="auto">
              <a:xfrm>
                <a:off x="6118" y="2373"/>
                <a:ext cx="88" cy="74"/>
              </a:xfrm>
              <a:custGeom>
                <a:avLst/>
                <a:gdLst>
                  <a:gd name="T0" fmla="*/ 88 w 88"/>
                  <a:gd name="T1" fmla="*/ 58 h 74"/>
                  <a:gd name="T2" fmla="*/ 88 w 88"/>
                  <a:gd name="T3" fmla="*/ 74 h 74"/>
                  <a:gd name="T4" fmla="*/ 66 w 88"/>
                  <a:gd name="T5" fmla="*/ 62 h 74"/>
                  <a:gd name="T6" fmla="*/ 50 w 88"/>
                  <a:gd name="T7" fmla="*/ 52 h 74"/>
                  <a:gd name="T8" fmla="*/ 0 w 88"/>
                  <a:gd name="T9" fmla="*/ 26 h 74"/>
                  <a:gd name="T10" fmla="*/ 0 w 88"/>
                  <a:gd name="T11" fmla="*/ 0 h 74"/>
                  <a:gd name="T12" fmla="*/ 50 w 88"/>
                  <a:gd name="T13" fmla="*/ 34 h 74"/>
                  <a:gd name="T14" fmla="*/ 66 w 88"/>
                  <a:gd name="T15" fmla="*/ 44 h 74"/>
                  <a:gd name="T16" fmla="*/ 88 w 88"/>
                  <a:gd name="T17" fmla="*/ 5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74">
                    <a:moveTo>
                      <a:pt x="88" y="58"/>
                    </a:moveTo>
                    <a:lnTo>
                      <a:pt x="88" y="74"/>
                    </a:lnTo>
                    <a:lnTo>
                      <a:pt x="66" y="62"/>
                    </a:lnTo>
                    <a:lnTo>
                      <a:pt x="50" y="52"/>
                    </a:lnTo>
                    <a:lnTo>
                      <a:pt x="0" y="26"/>
                    </a:lnTo>
                    <a:lnTo>
                      <a:pt x="0" y="0"/>
                    </a:lnTo>
                    <a:lnTo>
                      <a:pt x="50" y="34"/>
                    </a:lnTo>
                    <a:lnTo>
                      <a:pt x="66" y="44"/>
                    </a:lnTo>
                    <a:lnTo>
                      <a:pt x="88" y="58"/>
                    </a:lnTo>
                    <a:close/>
                  </a:path>
                </a:pathLst>
              </a:custGeom>
              <a:grpFill/>
              <a:ln>
                <a:noFill/>
              </a:ln>
            </p:spPr>
            <p:txBody>
              <a:bodyPr vert="horz" wrap="square" lIns="91440" tIns="45720" rIns="91440" bIns="45720" numCol="1" anchor="t" anchorCtr="0" compatLnSpc="1"/>
              <a:lstStyle/>
              <a:p>
                <a:endParaRPr lang="zh-CN" altLang="en-US"/>
              </a:p>
            </p:txBody>
          </p:sp>
          <p:sp>
            <p:nvSpPr>
              <p:cNvPr id="1054" name="Freeform 900"/>
              <p:cNvSpPr/>
              <p:nvPr/>
            </p:nvSpPr>
            <p:spPr bwMode="auto">
              <a:xfrm>
                <a:off x="6052" y="2387"/>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5" name="Freeform 901"/>
              <p:cNvSpPr/>
              <p:nvPr/>
            </p:nvSpPr>
            <p:spPr bwMode="auto">
              <a:xfrm>
                <a:off x="6098" y="2411"/>
                <a:ext cx="32" cy="40"/>
              </a:xfrm>
              <a:custGeom>
                <a:avLst/>
                <a:gdLst>
                  <a:gd name="T0" fmla="*/ 32 w 32"/>
                  <a:gd name="T1" fmla="*/ 16 h 40"/>
                  <a:gd name="T2" fmla="*/ 32 w 32"/>
                  <a:gd name="T3" fmla="*/ 40 h 40"/>
                  <a:gd name="T4" fmla="*/ 0 w 32"/>
                  <a:gd name="T5" fmla="*/ 26 h 40"/>
                  <a:gd name="T6" fmla="*/ 0 w 32"/>
                  <a:gd name="T7" fmla="*/ 0 h 40"/>
                  <a:gd name="T8" fmla="*/ 32 w 32"/>
                  <a:gd name="T9" fmla="*/ 16 h 40"/>
                </a:gdLst>
                <a:ahLst/>
                <a:cxnLst>
                  <a:cxn ang="0">
                    <a:pos x="T0" y="T1"/>
                  </a:cxn>
                  <a:cxn ang="0">
                    <a:pos x="T2" y="T3"/>
                  </a:cxn>
                  <a:cxn ang="0">
                    <a:pos x="T4" y="T5"/>
                  </a:cxn>
                  <a:cxn ang="0">
                    <a:pos x="T6" y="T7"/>
                  </a:cxn>
                  <a:cxn ang="0">
                    <a:pos x="T8" y="T9"/>
                  </a:cxn>
                </a:cxnLst>
                <a:rect l="0" t="0" r="r" b="b"/>
                <a:pathLst>
                  <a:path w="32" h="40">
                    <a:moveTo>
                      <a:pt x="32" y="16"/>
                    </a:moveTo>
                    <a:lnTo>
                      <a:pt x="32" y="40"/>
                    </a:lnTo>
                    <a:lnTo>
                      <a:pt x="0" y="26"/>
                    </a:lnTo>
                    <a:lnTo>
                      <a:pt x="0" y="0"/>
                    </a:lnTo>
                    <a:lnTo>
                      <a:pt x="32" y="16"/>
                    </a:lnTo>
                    <a:close/>
                  </a:path>
                </a:pathLst>
              </a:custGeom>
              <a:grpFill/>
              <a:ln>
                <a:noFill/>
              </a:ln>
            </p:spPr>
            <p:txBody>
              <a:bodyPr vert="horz" wrap="square" lIns="91440" tIns="45720" rIns="91440" bIns="45720" numCol="1" anchor="t" anchorCtr="0" compatLnSpc="1"/>
              <a:lstStyle/>
              <a:p>
                <a:endParaRPr lang="zh-CN" altLang="en-US"/>
              </a:p>
            </p:txBody>
          </p:sp>
          <p:sp>
            <p:nvSpPr>
              <p:cNvPr id="1056" name="Freeform 902"/>
              <p:cNvSpPr/>
              <p:nvPr/>
            </p:nvSpPr>
            <p:spPr bwMode="auto">
              <a:xfrm>
                <a:off x="6146" y="2435"/>
                <a:ext cx="60" cy="48"/>
              </a:xfrm>
              <a:custGeom>
                <a:avLst/>
                <a:gdLst>
                  <a:gd name="T0" fmla="*/ 60 w 60"/>
                  <a:gd name="T1" fmla="*/ 32 h 48"/>
                  <a:gd name="T2" fmla="*/ 60 w 60"/>
                  <a:gd name="T3" fmla="*/ 48 h 48"/>
                  <a:gd name="T4" fmla="*/ 0 w 60"/>
                  <a:gd name="T5" fmla="*/ 22 h 48"/>
                  <a:gd name="T6" fmla="*/ 0 w 60"/>
                  <a:gd name="T7" fmla="*/ 0 h 48"/>
                  <a:gd name="T8" fmla="*/ 60 w 60"/>
                  <a:gd name="T9" fmla="*/ 32 h 48"/>
                </a:gdLst>
                <a:ahLst/>
                <a:cxnLst>
                  <a:cxn ang="0">
                    <a:pos x="T0" y="T1"/>
                  </a:cxn>
                  <a:cxn ang="0">
                    <a:pos x="T2" y="T3"/>
                  </a:cxn>
                  <a:cxn ang="0">
                    <a:pos x="T4" y="T5"/>
                  </a:cxn>
                  <a:cxn ang="0">
                    <a:pos x="T6" y="T7"/>
                  </a:cxn>
                  <a:cxn ang="0">
                    <a:pos x="T8" y="T9"/>
                  </a:cxn>
                </a:cxnLst>
                <a:rect l="0" t="0" r="r" b="b"/>
                <a:pathLst>
                  <a:path w="60" h="48">
                    <a:moveTo>
                      <a:pt x="60" y="32"/>
                    </a:moveTo>
                    <a:lnTo>
                      <a:pt x="60" y="48"/>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1057" name="Freeform 903"/>
              <p:cNvSpPr/>
              <p:nvPr/>
            </p:nvSpPr>
            <p:spPr bwMode="auto">
              <a:xfrm>
                <a:off x="6126" y="2471"/>
                <a:ext cx="42" cy="36"/>
              </a:xfrm>
              <a:custGeom>
                <a:avLst/>
                <a:gdLst>
                  <a:gd name="T0" fmla="*/ 0 w 42"/>
                  <a:gd name="T1" fmla="*/ 0 h 36"/>
                  <a:gd name="T2" fmla="*/ 42 w 42"/>
                  <a:gd name="T3" fmla="*/ 18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8"/>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8" name="Freeform 904"/>
              <p:cNvSpPr/>
              <p:nvPr/>
            </p:nvSpPr>
            <p:spPr bwMode="auto">
              <a:xfrm>
                <a:off x="6090" y="2509"/>
                <a:ext cx="36" cy="34"/>
              </a:xfrm>
              <a:custGeom>
                <a:avLst/>
                <a:gdLst>
                  <a:gd name="T0" fmla="*/ 0 w 36"/>
                  <a:gd name="T1" fmla="*/ 0 h 34"/>
                  <a:gd name="T2" fmla="*/ 36 w 36"/>
                  <a:gd name="T3" fmla="*/ 10 h 34"/>
                  <a:gd name="T4" fmla="*/ 36 w 36"/>
                  <a:gd name="T5" fmla="*/ 34 h 34"/>
                  <a:gd name="T6" fmla="*/ 0 w 36"/>
                  <a:gd name="T7" fmla="*/ 28 h 34"/>
                  <a:gd name="T8" fmla="*/ 0 w 36"/>
                  <a:gd name="T9" fmla="*/ 0 h 34"/>
                </a:gdLst>
                <a:ahLst/>
                <a:cxnLst>
                  <a:cxn ang="0">
                    <a:pos x="T0" y="T1"/>
                  </a:cxn>
                  <a:cxn ang="0">
                    <a:pos x="T2" y="T3"/>
                  </a:cxn>
                  <a:cxn ang="0">
                    <a:pos x="T4" y="T5"/>
                  </a:cxn>
                  <a:cxn ang="0">
                    <a:pos x="T6" y="T7"/>
                  </a:cxn>
                  <a:cxn ang="0">
                    <a:pos x="T8" y="T9"/>
                  </a:cxn>
                </a:cxnLst>
                <a:rect l="0" t="0" r="r" b="b"/>
                <a:pathLst>
                  <a:path w="36" h="34">
                    <a:moveTo>
                      <a:pt x="0" y="0"/>
                    </a:moveTo>
                    <a:lnTo>
                      <a:pt x="36" y="10"/>
                    </a:lnTo>
                    <a:lnTo>
                      <a:pt x="36" y="34"/>
                    </a:lnTo>
                    <a:lnTo>
                      <a:pt x="0"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9" name="Freeform 905"/>
              <p:cNvSpPr/>
              <p:nvPr/>
            </p:nvSpPr>
            <p:spPr bwMode="auto">
              <a:xfrm>
                <a:off x="6140" y="2523"/>
                <a:ext cx="20" cy="24"/>
              </a:xfrm>
              <a:custGeom>
                <a:avLst/>
                <a:gdLst>
                  <a:gd name="T0" fmla="*/ 0 w 20"/>
                  <a:gd name="T1" fmla="*/ 0 h 24"/>
                  <a:gd name="T2" fmla="*/ 20 w 20"/>
                  <a:gd name="T3" fmla="*/ 4 h 24"/>
                  <a:gd name="T4" fmla="*/ 20 w 20"/>
                  <a:gd name="T5" fmla="*/ 24 h 24"/>
                  <a:gd name="T6" fmla="*/ 0 w 20"/>
                  <a:gd name="T7" fmla="*/ 22 h 24"/>
                  <a:gd name="T8" fmla="*/ 0 w 20"/>
                  <a:gd name="T9" fmla="*/ 0 h 24"/>
                </a:gdLst>
                <a:ahLst/>
                <a:cxnLst>
                  <a:cxn ang="0">
                    <a:pos x="T0" y="T1"/>
                  </a:cxn>
                  <a:cxn ang="0">
                    <a:pos x="T2" y="T3"/>
                  </a:cxn>
                  <a:cxn ang="0">
                    <a:pos x="T4" y="T5"/>
                  </a:cxn>
                  <a:cxn ang="0">
                    <a:pos x="T6" y="T7"/>
                  </a:cxn>
                  <a:cxn ang="0">
                    <a:pos x="T8" y="T9"/>
                  </a:cxn>
                </a:cxnLst>
                <a:rect l="0" t="0" r="r" b="b"/>
                <a:pathLst>
                  <a:path w="20" h="24">
                    <a:moveTo>
                      <a:pt x="0" y="0"/>
                    </a:moveTo>
                    <a:lnTo>
                      <a:pt x="20" y="4"/>
                    </a:lnTo>
                    <a:lnTo>
                      <a:pt x="20" y="24"/>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0" name="Freeform 906"/>
              <p:cNvSpPr/>
              <p:nvPr/>
            </p:nvSpPr>
            <p:spPr bwMode="auto">
              <a:xfrm>
                <a:off x="6174" y="2531"/>
                <a:ext cx="32" cy="24"/>
              </a:xfrm>
              <a:custGeom>
                <a:avLst/>
                <a:gdLst>
                  <a:gd name="T0" fmla="*/ 32 w 32"/>
                  <a:gd name="T1" fmla="*/ 8 h 24"/>
                  <a:gd name="T2" fmla="*/ 32 w 32"/>
                  <a:gd name="T3" fmla="*/ 24 h 24"/>
                  <a:gd name="T4" fmla="*/ 0 w 32"/>
                  <a:gd name="T5" fmla="*/ 18 h 24"/>
                  <a:gd name="T6" fmla="*/ 0 w 32"/>
                  <a:gd name="T7" fmla="*/ 0 h 24"/>
                  <a:gd name="T8" fmla="*/ 32 w 32"/>
                  <a:gd name="T9" fmla="*/ 8 h 24"/>
                </a:gdLst>
                <a:ahLst/>
                <a:cxnLst>
                  <a:cxn ang="0">
                    <a:pos x="T0" y="T1"/>
                  </a:cxn>
                  <a:cxn ang="0">
                    <a:pos x="T2" y="T3"/>
                  </a:cxn>
                  <a:cxn ang="0">
                    <a:pos x="T4" y="T5"/>
                  </a:cxn>
                  <a:cxn ang="0">
                    <a:pos x="T6" y="T7"/>
                  </a:cxn>
                  <a:cxn ang="0">
                    <a:pos x="T8" y="T9"/>
                  </a:cxn>
                </a:cxnLst>
                <a:rect l="0" t="0" r="r" b="b"/>
                <a:pathLst>
                  <a:path w="32" h="24">
                    <a:moveTo>
                      <a:pt x="32" y="8"/>
                    </a:moveTo>
                    <a:lnTo>
                      <a:pt x="32" y="24"/>
                    </a:lnTo>
                    <a:lnTo>
                      <a:pt x="0" y="18"/>
                    </a:lnTo>
                    <a:lnTo>
                      <a:pt x="0" y="0"/>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061" name="Freeform 907"/>
              <p:cNvSpPr/>
              <p:nvPr/>
            </p:nvSpPr>
            <p:spPr bwMode="auto">
              <a:xfrm>
                <a:off x="6052" y="2555"/>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2" name="Freeform 908"/>
              <p:cNvSpPr/>
              <p:nvPr/>
            </p:nvSpPr>
            <p:spPr bwMode="auto">
              <a:xfrm>
                <a:off x="6156" y="2571"/>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063" name="Freeform 909"/>
              <p:cNvSpPr/>
              <p:nvPr/>
            </p:nvSpPr>
            <p:spPr bwMode="auto">
              <a:xfrm>
                <a:off x="6052" y="2611"/>
                <a:ext cx="24" cy="33"/>
              </a:xfrm>
              <a:custGeom>
                <a:avLst/>
                <a:gdLst>
                  <a:gd name="T0" fmla="*/ 0 w 24"/>
                  <a:gd name="T1" fmla="*/ 0 h 33"/>
                  <a:gd name="T2" fmla="*/ 24 w 24"/>
                  <a:gd name="T3" fmla="*/ 2 h 33"/>
                  <a:gd name="T4" fmla="*/ 24 w 24"/>
                  <a:gd name="T5" fmla="*/ 31 h 33"/>
                  <a:gd name="T6" fmla="*/ 0 w 24"/>
                  <a:gd name="T7" fmla="*/ 33 h 33"/>
                  <a:gd name="T8" fmla="*/ 0 w 24"/>
                  <a:gd name="T9" fmla="*/ 0 h 33"/>
                </a:gdLst>
                <a:ahLst/>
                <a:cxnLst>
                  <a:cxn ang="0">
                    <a:pos x="T0" y="T1"/>
                  </a:cxn>
                  <a:cxn ang="0">
                    <a:pos x="T2" y="T3"/>
                  </a:cxn>
                  <a:cxn ang="0">
                    <a:pos x="T4" y="T5"/>
                  </a:cxn>
                  <a:cxn ang="0">
                    <a:pos x="T6" y="T7"/>
                  </a:cxn>
                  <a:cxn ang="0">
                    <a:pos x="T8" y="T9"/>
                  </a:cxn>
                </a:cxnLst>
                <a:rect l="0" t="0" r="r" b="b"/>
                <a:pathLst>
                  <a:path w="24" h="33">
                    <a:moveTo>
                      <a:pt x="0" y="0"/>
                    </a:moveTo>
                    <a:lnTo>
                      <a:pt x="24" y="2"/>
                    </a:lnTo>
                    <a:lnTo>
                      <a:pt x="24" y="31"/>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4" name="Freeform 910"/>
              <p:cNvSpPr/>
              <p:nvPr/>
            </p:nvSpPr>
            <p:spPr bwMode="auto">
              <a:xfrm>
                <a:off x="6156" y="2613"/>
                <a:ext cx="22" cy="23"/>
              </a:xfrm>
              <a:custGeom>
                <a:avLst/>
                <a:gdLst>
                  <a:gd name="T0" fmla="*/ 0 w 22"/>
                  <a:gd name="T1" fmla="*/ 0 h 23"/>
                  <a:gd name="T2" fmla="*/ 22 w 22"/>
                  <a:gd name="T3" fmla="*/ 0 h 23"/>
                  <a:gd name="T4" fmla="*/ 22 w 22"/>
                  <a:gd name="T5" fmla="*/ 20 h 23"/>
                  <a:gd name="T6" fmla="*/ 0 w 22"/>
                  <a:gd name="T7" fmla="*/ 23 h 23"/>
                  <a:gd name="T8" fmla="*/ 0 w 22"/>
                  <a:gd name="T9" fmla="*/ 0 h 23"/>
                </a:gdLst>
                <a:ahLst/>
                <a:cxnLst>
                  <a:cxn ang="0">
                    <a:pos x="T0" y="T1"/>
                  </a:cxn>
                  <a:cxn ang="0">
                    <a:pos x="T2" y="T3"/>
                  </a:cxn>
                  <a:cxn ang="0">
                    <a:pos x="T4" y="T5"/>
                  </a:cxn>
                  <a:cxn ang="0">
                    <a:pos x="T6" y="T7"/>
                  </a:cxn>
                  <a:cxn ang="0">
                    <a:pos x="T8" y="T9"/>
                  </a:cxn>
                </a:cxnLst>
                <a:rect l="0" t="0" r="r" b="b"/>
                <a:pathLst>
                  <a:path w="22" h="23">
                    <a:moveTo>
                      <a:pt x="0" y="0"/>
                    </a:moveTo>
                    <a:lnTo>
                      <a:pt x="22" y="0"/>
                    </a:lnTo>
                    <a:lnTo>
                      <a:pt x="22" y="20"/>
                    </a:lnTo>
                    <a:lnTo>
                      <a:pt x="0" y="2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5" name="Freeform 911"/>
              <p:cNvSpPr/>
              <p:nvPr/>
            </p:nvSpPr>
            <p:spPr bwMode="auto">
              <a:xfrm>
                <a:off x="6110" y="2658"/>
                <a:ext cx="30" cy="30"/>
              </a:xfrm>
              <a:custGeom>
                <a:avLst/>
                <a:gdLst>
                  <a:gd name="T0" fmla="*/ 30 w 30"/>
                  <a:gd name="T1" fmla="*/ 0 h 30"/>
                  <a:gd name="T2" fmla="*/ 30 w 30"/>
                  <a:gd name="T3" fmla="*/ 22 h 30"/>
                  <a:gd name="T4" fmla="*/ 16 w 30"/>
                  <a:gd name="T5" fmla="*/ 26 h 30"/>
                  <a:gd name="T6" fmla="*/ 0 w 30"/>
                  <a:gd name="T7" fmla="*/ 30 h 30"/>
                  <a:gd name="T8" fmla="*/ 0 w 30"/>
                  <a:gd name="T9" fmla="*/ 4 h 30"/>
                  <a:gd name="T10" fmla="*/ 30 w 30"/>
                  <a:gd name="T11" fmla="*/ 0 h 30"/>
                </a:gdLst>
                <a:ahLst/>
                <a:cxnLst>
                  <a:cxn ang="0">
                    <a:pos x="T0" y="T1"/>
                  </a:cxn>
                  <a:cxn ang="0">
                    <a:pos x="T2" y="T3"/>
                  </a:cxn>
                  <a:cxn ang="0">
                    <a:pos x="T4" y="T5"/>
                  </a:cxn>
                  <a:cxn ang="0">
                    <a:pos x="T6" y="T7"/>
                  </a:cxn>
                  <a:cxn ang="0">
                    <a:pos x="T8" y="T9"/>
                  </a:cxn>
                  <a:cxn ang="0">
                    <a:pos x="T10" y="T11"/>
                  </a:cxn>
                </a:cxnLst>
                <a:rect l="0" t="0" r="r" b="b"/>
                <a:pathLst>
                  <a:path w="30" h="30">
                    <a:moveTo>
                      <a:pt x="30" y="0"/>
                    </a:moveTo>
                    <a:lnTo>
                      <a:pt x="30" y="22"/>
                    </a:lnTo>
                    <a:lnTo>
                      <a:pt x="16" y="26"/>
                    </a:lnTo>
                    <a:lnTo>
                      <a:pt x="0" y="30"/>
                    </a:lnTo>
                    <a:lnTo>
                      <a:pt x="0" y="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66" name="Freeform 912"/>
              <p:cNvSpPr/>
              <p:nvPr/>
            </p:nvSpPr>
            <p:spPr bwMode="auto">
              <a:xfrm>
                <a:off x="6154" y="2650"/>
                <a:ext cx="52" cy="28"/>
              </a:xfrm>
              <a:custGeom>
                <a:avLst/>
                <a:gdLst>
                  <a:gd name="T0" fmla="*/ 52 w 52"/>
                  <a:gd name="T1" fmla="*/ 0 h 28"/>
                  <a:gd name="T2" fmla="*/ 52 w 52"/>
                  <a:gd name="T3" fmla="*/ 16 h 28"/>
                  <a:gd name="T4" fmla="*/ 2 w 52"/>
                  <a:gd name="T5" fmla="*/ 28 h 28"/>
                  <a:gd name="T6" fmla="*/ 2 w 52"/>
                  <a:gd name="T7" fmla="*/ 8 h 28"/>
                  <a:gd name="T8" fmla="*/ 0 w 52"/>
                  <a:gd name="T9" fmla="*/ 8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8"/>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67" name="Freeform 913"/>
              <p:cNvSpPr/>
              <p:nvPr/>
            </p:nvSpPr>
            <p:spPr bwMode="auto">
              <a:xfrm>
                <a:off x="6052" y="2716"/>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68" name="Freeform 914"/>
              <p:cNvSpPr/>
              <p:nvPr/>
            </p:nvSpPr>
            <p:spPr bwMode="auto">
              <a:xfrm>
                <a:off x="6156" y="2696"/>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1069" name="Freeform 915"/>
              <p:cNvSpPr/>
              <p:nvPr/>
            </p:nvSpPr>
            <p:spPr bwMode="auto">
              <a:xfrm>
                <a:off x="6192" y="2690"/>
                <a:ext cx="14" cy="20"/>
              </a:xfrm>
              <a:custGeom>
                <a:avLst/>
                <a:gdLst>
                  <a:gd name="T0" fmla="*/ 14 w 14"/>
                  <a:gd name="T1" fmla="*/ 0 h 20"/>
                  <a:gd name="T2" fmla="*/ 14 w 14"/>
                  <a:gd name="T3" fmla="*/ 16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6"/>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070" name="Freeform 916"/>
              <p:cNvSpPr/>
              <p:nvPr/>
            </p:nvSpPr>
            <p:spPr bwMode="auto">
              <a:xfrm>
                <a:off x="6052" y="2774"/>
                <a:ext cx="22" cy="38"/>
              </a:xfrm>
              <a:custGeom>
                <a:avLst/>
                <a:gdLst>
                  <a:gd name="T0" fmla="*/ 0 w 22"/>
                  <a:gd name="T1" fmla="*/ 8 h 38"/>
                  <a:gd name="T2" fmla="*/ 22 w 22"/>
                  <a:gd name="T3" fmla="*/ 0 h 38"/>
                  <a:gd name="T4" fmla="*/ 22 w 22"/>
                  <a:gd name="T5" fmla="*/ 28 h 38"/>
                  <a:gd name="T6" fmla="*/ 0 w 22"/>
                  <a:gd name="T7" fmla="*/ 38 h 38"/>
                  <a:gd name="T8" fmla="*/ 0 w 22"/>
                  <a:gd name="T9" fmla="*/ 8 h 38"/>
                </a:gdLst>
                <a:ahLst/>
                <a:cxnLst>
                  <a:cxn ang="0">
                    <a:pos x="T0" y="T1"/>
                  </a:cxn>
                  <a:cxn ang="0">
                    <a:pos x="T2" y="T3"/>
                  </a:cxn>
                  <a:cxn ang="0">
                    <a:pos x="T4" y="T5"/>
                  </a:cxn>
                  <a:cxn ang="0">
                    <a:pos x="T6" y="T7"/>
                  </a:cxn>
                  <a:cxn ang="0">
                    <a:pos x="T8" y="T9"/>
                  </a:cxn>
                </a:cxnLst>
                <a:rect l="0" t="0" r="r" b="b"/>
                <a:pathLst>
                  <a:path w="22" h="38">
                    <a:moveTo>
                      <a:pt x="0" y="8"/>
                    </a:moveTo>
                    <a:lnTo>
                      <a:pt x="22" y="0"/>
                    </a:lnTo>
                    <a:lnTo>
                      <a:pt x="22" y="28"/>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071" name="Freeform 917"/>
              <p:cNvSpPr/>
              <p:nvPr/>
            </p:nvSpPr>
            <p:spPr bwMode="auto">
              <a:xfrm>
                <a:off x="6090" y="2746"/>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072" name="Freeform 918"/>
              <p:cNvSpPr/>
              <p:nvPr/>
            </p:nvSpPr>
            <p:spPr bwMode="auto">
              <a:xfrm>
                <a:off x="6170" y="2728"/>
                <a:ext cx="36" cy="32"/>
              </a:xfrm>
              <a:custGeom>
                <a:avLst/>
                <a:gdLst>
                  <a:gd name="T0" fmla="*/ 36 w 36"/>
                  <a:gd name="T1" fmla="*/ 0 h 32"/>
                  <a:gd name="T2" fmla="*/ 36 w 36"/>
                  <a:gd name="T3" fmla="*/ 16 h 32"/>
                  <a:gd name="T4" fmla="*/ 0 w 36"/>
                  <a:gd name="T5" fmla="*/ 32 h 32"/>
                  <a:gd name="T6" fmla="*/ 0 w 36"/>
                  <a:gd name="T7" fmla="*/ 12 h 32"/>
                  <a:gd name="T8" fmla="*/ 36 w 36"/>
                  <a:gd name="T9" fmla="*/ 0 h 32"/>
                </a:gdLst>
                <a:ahLst/>
                <a:cxnLst>
                  <a:cxn ang="0">
                    <a:pos x="T0" y="T1"/>
                  </a:cxn>
                  <a:cxn ang="0">
                    <a:pos x="T2" y="T3"/>
                  </a:cxn>
                  <a:cxn ang="0">
                    <a:pos x="T4" y="T5"/>
                  </a:cxn>
                  <a:cxn ang="0">
                    <a:pos x="T6" y="T7"/>
                  </a:cxn>
                  <a:cxn ang="0">
                    <a:pos x="T8" y="T9"/>
                  </a:cxn>
                </a:cxnLst>
                <a:rect l="0" t="0" r="r" b="b"/>
                <a:pathLst>
                  <a:path w="36" h="32">
                    <a:moveTo>
                      <a:pt x="36" y="0"/>
                    </a:moveTo>
                    <a:lnTo>
                      <a:pt x="36" y="16"/>
                    </a:lnTo>
                    <a:lnTo>
                      <a:pt x="0" y="32"/>
                    </a:lnTo>
                    <a:lnTo>
                      <a:pt x="0" y="1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073" name="Freeform 919"/>
              <p:cNvSpPr/>
              <p:nvPr/>
            </p:nvSpPr>
            <p:spPr bwMode="auto">
              <a:xfrm>
                <a:off x="6052" y="2818"/>
                <a:ext cx="42" cy="48"/>
              </a:xfrm>
              <a:custGeom>
                <a:avLst/>
                <a:gdLst>
                  <a:gd name="T0" fmla="*/ 0 w 42"/>
                  <a:gd name="T1" fmla="*/ 18 h 48"/>
                  <a:gd name="T2" fmla="*/ 42 w 42"/>
                  <a:gd name="T3" fmla="*/ 0 h 48"/>
                  <a:gd name="T4" fmla="*/ 42 w 42"/>
                  <a:gd name="T5" fmla="*/ 26 h 48"/>
                  <a:gd name="T6" fmla="*/ 0 w 42"/>
                  <a:gd name="T7" fmla="*/ 48 h 48"/>
                  <a:gd name="T8" fmla="*/ 0 w 42"/>
                  <a:gd name="T9" fmla="*/ 18 h 48"/>
                </a:gdLst>
                <a:ahLst/>
                <a:cxnLst>
                  <a:cxn ang="0">
                    <a:pos x="T0" y="T1"/>
                  </a:cxn>
                  <a:cxn ang="0">
                    <a:pos x="T2" y="T3"/>
                  </a:cxn>
                  <a:cxn ang="0">
                    <a:pos x="T4" y="T5"/>
                  </a:cxn>
                  <a:cxn ang="0">
                    <a:pos x="T6" y="T7"/>
                  </a:cxn>
                  <a:cxn ang="0">
                    <a:pos x="T8" y="T9"/>
                  </a:cxn>
                </a:cxnLst>
                <a:rect l="0" t="0" r="r" b="b"/>
                <a:pathLst>
                  <a:path w="42" h="48">
                    <a:moveTo>
                      <a:pt x="0" y="18"/>
                    </a:moveTo>
                    <a:lnTo>
                      <a:pt x="42" y="0"/>
                    </a:lnTo>
                    <a:lnTo>
                      <a:pt x="42" y="26"/>
                    </a:lnTo>
                    <a:lnTo>
                      <a:pt x="0" y="48"/>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4" name="Freeform 920"/>
              <p:cNvSpPr/>
              <p:nvPr/>
            </p:nvSpPr>
            <p:spPr bwMode="auto">
              <a:xfrm>
                <a:off x="6126" y="278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075" name="Freeform 921"/>
              <p:cNvSpPr/>
              <p:nvPr/>
            </p:nvSpPr>
            <p:spPr bwMode="auto">
              <a:xfrm>
                <a:off x="6188" y="2770"/>
                <a:ext cx="18" cy="24"/>
              </a:xfrm>
              <a:custGeom>
                <a:avLst/>
                <a:gdLst>
                  <a:gd name="T0" fmla="*/ 18 w 18"/>
                  <a:gd name="T1" fmla="*/ 0 h 24"/>
                  <a:gd name="T2" fmla="*/ 18 w 18"/>
                  <a:gd name="T3" fmla="*/ 16 h 24"/>
                  <a:gd name="T4" fmla="*/ 0 w 18"/>
                  <a:gd name="T5" fmla="*/ 24 h 24"/>
                  <a:gd name="T6" fmla="*/ 0 w 18"/>
                  <a:gd name="T7" fmla="*/ 6 h 24"/>
                  <a:gd name="T8" fmla="*/ 18 w 18"/>
                  <a:gd name="T9" fmla="*/ 0 h 24"/>
                </a:gdLst>
                <a:ahLst/>
                <a:cxnLst>
                  <a:cxn ang="0">
                    <a:pos x="T0" y="T1"/>
                  </a:cxn>
                  <a:cxn ang="0">
                    <a:pos x="T2" y="T3"/>
                  </a:cxn>
                  <a:cxn ang="0">
                    <a:pos x="T4" y="T5"/>
                  </a:cxn>
                  <a:cxn ang="0">
                    <a:pos x="T6" y="T7"/>
                  </a:cxn>
                  <a:cxn ang="0">
                    <a:pos x="T8" y="T9"/>
                  </a:cxn>
                </a:cxnLst>
                <a:rect l="0" t="0" r="r" b="b"/>
                <a:pathLst>
                  <a:path w="18" h="24">
                    <a:moveTo>
                      <a:pt x="18" y="0"/>
                    </a:moveTo>
                    <a:lnTo>
                      <a:pt x="18" y="16"/>
                    </a:lnTo>
                    <a:lnTo>
                      <a:pt x="0" y="24"/>
                    </a:lnTo>
                    <a:lnTo>
                      <a:pt x="0" y="6"/>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076" name="Freeform 922"/>
              <p:cNvSpPr/>
              <p:nvPr/>
            </p:nvSpPr>
            <p:spPr bwMode="auto">
              <a:xfrm>
                <a:off x="6092" y="2852"/>
                <a:ext cx="34" cy="46"/>
              </a:xfrm>
              <a:custGeom>
                <a:avLst/>
                <a:gdLst>
                  <a:gd name="T0" fmla="*/ 0 w 34"/>
                  <a:gd name="T1" fmla="*/ 18 h 46"/>
                  <a:gd name="T2" fmla="*/ 34 w 34"/>
                  <a:gd name="T3" fmla="*/ 0 h 46"/>
                  <a:gd name="T4" fmla="*/ 34 w 34"/>
                  <a:gd name="T5" fmla="*/ 24 h 46"/>
                  <a:gd name="T6" fmla="*/ 0 w 34"/>
                  <a:gd name="T7" fmla="*/ 46 h 46"/>
                  <a:gd name="T8" fmla="*/ 0 w 34"/>
                  <a:gd name="T9" fmla="*/ 18 h 46"/>
                </a:gdLst>
                <a:ahLst/>
                <a:cxnLst>
                  <a:cxn ang="0">
                    <a:pos x="T0" y="T1"/>
                  </a:cxn>
                  <a:cxn ang="0">
                    <a:pos x="T2" y="T3"/>
                  </a:cxn>
                  <a:cxn ang="0">
                    <a:pos x="T4" y="T5"/>
                  </a:cxn>
                  <a:cxn ang="0">
                    <a:pos x="T6" y="T7"/>
                  </a:cxn>
                  <a:cxn ang="0">
                    <a:pos x="T8" y="T9"/>
                  </a:cxn>
                </a:cxnLst>
                <a:rect l="0" t="0" r="r" b="b"/>
                <a:pathLst>
                  <a:path w="34" h="46">
                    <a:moveTo>
                      <a:pt x="0" y="18"/>
                    </a:moveTo>
                    <a:lnTo>
                      <a:pt x="34" y="0"/>
                    </a:lnTo>
                    <a:lnTo>
                      <a:pt x="34" y="24"/>
                    </a:lnTo>
                    <a:lnTo>
                      <a:pt x="0" y="46"/>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7" name="Freeform 923"/>
              <p:cNvSpPr/>
              <p:nvPr/>
            </p:nvSpPr>
            <p:spPr bwMode="auto">
              <a:xfrm>
                <a:off x="6152" y="2832"/>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78" name="Freeform 924"/>
              <p:cNvSpPr/>
              <p:nvPr/>
            </p:nvSpPr>
            <p:spPr bwMode="auto">
              <a:xfrm>
                <a:off x="6178" y="2810"/>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79" name="Freeform 925"/>
              <p:cNvSpPr/>
              <p:nvPr/>
            </p:nvSpPr>
            <p:spPr bwMode="auto">
              <a:xfrm>
                <a:off x="6156" y="2854"/>
                <a:ext cx="50" cy="48"/>
              </a:xfrm>
              <a:custGeom>
                <a:avLst/>
                <a:gdLst>
                  <a:gd name="T0" fmla="*/ 50 w 50"/>
                  <a:gd name="T1" fmla="*/ 0 h 48"/>
                  <a:gd name="T2" fmla="*/ 50 w 50"/>
                  <a:gd name="T3" fmla="*/ 14 h 48"/>
                  <a:gd name="T4" fmla="*/ 0 w 50"/>
                  <a:gd name="T5" fmla="*/ 48 h 48"/>
                  <a:gd name="T6" fmla="*/ 0 w 50"/>
                  <a:gd name="T7" fmla="*/ 28 h 48"/>
                  <a:gd name="T8" fmla="*/ 50 w 50"/>
                  <a:gd name="T9" fmla="*/ 0 h 48"/>
                </a:gdLst>
                <a:ahLst/>
                <a:cxnLst>
                  <a:cxn ang="0">
                    <a:pos x="T0" y="T1"/>
                  </a:cxn>
                  <a:cxn ang="0">
                    <a:pos x="T2" y="T3"/>
                  </a:cxn>
                  <a:cxn ang="0">
                    <a:pos x="T4" y="T5"/>
                  </a:cxn>
                  <a:cxn ang="0">
                    <a:pos x="T6" y="T7"/>
                  </a:cxn>
                  <a:cxn ang="0">
                    <a:pos x="T8" y="T9"/>
                  </a:cxn>
                </a:cxnLst>
                <a:rect l="0" t="0" r="r" b="b"/>
                <a:pathLst>
                  <a:path w="50" h="48">
                    <a:moveTo>
                      <a:pt x="50" y="0"/>
                    </a:moveTo>
                    <a:lnTo>
                      <a:pt x="50" y="14"/>
                    </a:lnTo>
                    <a:lnTo>
                      <a:pt x="0" y="48"/>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080" name="Freeform 926"/>
              <p:cNvSpPr/>
              <p:nvPr/>
            </p:nvSpPr>
            <p:spPr bwMode="auto">
              <a:xfrm>
                <a:off x="6090" y="2916"/>
                <a:ext cx="82" cy="80"/>
              </a:xfrm>
              <a:custGeom>
                <a:avLst/>
                <a:gdLst>
                  <a:gd name="T0" fmla="*/ 82 w 82"/>
                  <a:gd name="T1" fmla="*/ 0 h 80"/>
                  <a:gd name="T2" fmla="*/ 82 w 82"/>
                  <a:gd name="T3" fmla="*/ 18 h 80"/>
                  <a:gd name="T4" fmla="*/ 0 w 82"/>
                  <a:gd name="T5" fmla="*/ 80 h 80"/>
                  <a:gd name="T6" fmla="*/ 0 w 82"/>
                  <a:gd name="T7" fmla="*/ 54 h 80"/>
                  <a:gd name="T8" fmla="*/ 82 w 82"/>
                  <a:gd name="T9" fmla="*/ 0 h 80"/>
                </a:gdLst>
                <a:ahLst/>
                <a:cxnLst>
                  <a:cxn ang="0">
                    <a:pos x="T0" y="T1"/>
                  </a:cxn>
                  <a:cxn ang="0">
                    <a:pos x="T2" y="T3"/>
                  </a:cxn>
                  <a:cxn ang="0">
                    <a:pos x="T4" y="T5"/>
                  </a:cxn>
                  <a:cxn ang="0">
                    <a:pos x="T6" y="T7"/>
                  </a:cxn>
                  <a:cxn ang="0">
                    <a:pos x="T8" y="T9"/>
                  </a:cxn>
                </a:cxnLst>
                <a:rect l="0" t="0" r="r" b="b"/>
                <a:pathLst>
                  <a:path w="82" h="80">
                    <a:moveTo>
                      <a:pt x="82" y="0"/>
                    </a:moveTo>
                    <a:lnTo>
                      <a:pt x="82" y="18"/>
                    </a:lnTo>
                    <a:lnTo>
                      <a:pt x="0" y="80"/>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1081" name="Freeform 927"/>
              <p:cNvSpPr/>
              <p:nvPr/>
            </p:nvSpPr>
            <p:spPr bwMode="auto">
              <a:xfrm>
                <a:off x="6186" y="2892"/>
                <a:ext cx="20" cy="30"/>
              </a:xfrm>
              <a:custGeom>
                <a:avLst/>
                <a:gdLst>
                  <a:gd name="T0" fmla="*/ 20 w 20"/>
                  <a:gd name="T1" fmla="*/ 0 h 30"/>
                  <a:gd name="T2" fmla="*/ 20 w 20"/>
                  <a:gd name="T3" fmla="*/ 16 h 30"/>
                  <a:gd name="T4" fmla="*/ 0 w 20"/>
                  <a:gd name="T5" fmla="*/ 30 h 30"/>
                  <a:gd name="T6" fmla="*/ 0 w 20"/>
                  <a:gd name="T7" fmla="*/ 14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2" name="Freeform 928"/>
              <p:cNvSpPr/>
              <p:nvPr/>
            </p:nvSpPr>
            <p:spPr bwMode="auto">
              <a:xfrm>
                <a:off x="6052" y="3002"/>
                <a:ext cx="58" cy="72"/>
              </a:xfrm>
              <a:custGeom>
                <a:avLst/>
                <a:gdLst>
                  <a:gd name="T0" fmla="*/ 0 w 58"/>
                  <a:gd name="T1" fmla="*/ 42 h 72"/>
                  <a:gd name="T2" fmla="*/ 58 w 58"/>
                  <a:gd name="T3" fmla="*/ 0 h 72"/>
                  <a:gd name="T4" fmla="*/ 58 w 58"/>
                  <a:gd name="T5" fmla="*/ 26 h 72"/>
                  <a:gd name="T6" fmla="*/ 0 w 58"/>
                  <a:gd name="T7" fmla="*/ 72 h 72"/>
                  <a:gd name="T8" fmla="*/ 0 w 58"/>
                  <a:gd name="T9" fmla="*/ 42 h 72"/>
                </a:gdLst>
                <a:ahLst/>
                <a:cxnLst>
                  <a:cxn ang="0">
                    <a:pos x="T0" y="T1"/>
                  </a:cxn>
                  <a:cxn ang="0">
                    <a:pos x="T2" y="T3"/>
                  </a:cxn>
                  <a:cxn ang="0">
                    <a:pos x="T4" y="T5"/>
                  </a:cxn>
                  <a:cxn ang="0">
                    <a:pos x="T6" y="T7"/>
                  </a:cxn>
                  <a:cxn ang="0">
                    <a:pos x="T8" y="T9"/>
                  </a:cxn>
                </a:cxnLst>
                <a:rect l="0" t="0" r="r" b="b"/>
                <a:pathLst>
                  <a:path w="58" h="72">
                    <a:moveTo>
                      <a:pt x="0" y="42"/>
                    </a:moveTo>
                    <a:lnTo>
                      <a:pt x="58" y="0"/>
                    </a:lnTo>
                    <a:lnTo>
                      <a:pt x="58" y="26"/>
                    </a:lnTo>
                    <a:lnTo>
                      <a:pt x="0" y="72"/>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083" name="Freeform 929"/>
              <p:cNvSpPr/>
              <p:nvPr/>
            </p:nvSpPr>
            <p:spPr bwMode="auto">
              <a:xfrm>
                <a:off x="6126" y="2978"/>
                <a:ext cx="18" cy="38"/>
              </a:xfrm>
              <a:custGeom>
                <a:avLst/>
                <a:gdLst>
                  <a:gd name="T0" fmla="*/ 0 w 18"/>
                  <a:gd name="T1" fmla="*/ 14 h 38"/>
                  <a:gd name="T2" fmla="*/ 18 w 18"/>
                  <a:gd name="T3" fmla="*/ 0 h 38"/>
                  <a:gd name="T4" fmla="*/ 18 w 18"/>
                  <a:gd name="T5" fmla="*/ 22 h 38"/>
                  <a:gd name="T6" fmla="*/ 0 w 18"/>
                  <a:gd name="T7" fmla="*/ 38 h 38"/>
                  <a:gd name="T8" fmla="*/ 0 w 18"/>
                  <a:gd name="T9" fmla="*/ 14 h 38"/>
                </a:gdLst>
                <a:ahLst/>
                <a:cxnLst>
                  <a:cxn ang="0">
                    <a:pos x="T0" y="T1"/>
                  </a:cxn>
                  <a:cxn ang="0">
                    <a:pos x="T2" y="T3"/>
                  </a:cxn>
                  <a:cxn ang="0">
                    <a:pos x="T4" y="T5"/>
                  </a:cxn>
                  <a:cxn ang="0">
                    <a:pos x="T6" y="T7"/>
                  </a:cxn>
                  <a:cxn ang="0">
                    <a:pos x="T8" y="T9"/>
                  </a:cxn>
                </a:cxnLst>
                <a:rect l="0" t="0" r="r" b="b"/>
                <a:pathLst>
                  <a:path w="18" h="38">
                    <a:moveTo>
                      <a:pt x="0" y="14"/>
                    </a:moveTo>
                    <a:lnTo>
                      <a:pt x="18" y="0"/>
                    </a:lnTo>
                    <a:lnTo>
                      <a:pt x="18" y="22"/>
                    </a:lnTo>
                    <a:lnTo>
                      <a:pt x="0" y="38"/>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4" name="Freeform 930"/>
              <p:cNvSpPr/>
              <p:nvPr/>
            </p:nvSpPr>
            <p:spPr bwMode="auto">
              <a:xfrm>
                <a:off x="6186" y="2934"/>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5" name="Freeform 931"/>
              <p:cNvSpPr/>
              <p:nvPr/>
            </p:nvSpPr>
            <p:spPr bwMode="auto">
              <a:xfrm>
                <a:off x="6100" y="3012"/>
                <a:ext cx="56" cy="72"/>
              </a:xfrm>
              <a:custGeom>
                <a:avLst/>
                <a:gdLst>
                  <a:gd name="T0" fmla="*/ 56 w 56"/>
                  <a:gd name="T1" fmla="*/ 0 h 72"/>
                  <a:gd name="T2" fmla="*/ 56 w 56"/>
                  <a:gd name="T3" fmla="*/ 22 h 72"/>
                  <a:gd name="T4" fmla="*/ 0 w 56"/>
                  <a:gd name="T5" fmla="*/ 72 h 72"/>
                  <a:gd name="T6" fmla="*/ 0 w 56"/>
                  <a:gd name="T7" fmla="*/ 44 h 72"/>
                  <a:gd name="T8" fmla="*/ 56 w 56"/>
                  <a:gd name="T9" fmla="*/ 0 h 72"/>
                </a:gdLst>
                <a:ahLst/>
                <a:cxnLst>
                  <a:cxn ang="0">
                    <a:pos x="T0" y="T1"/>
                  </a:cxn>
                  <a:cxn ang="0">
                    <a:pos x="T2" y="T3"/>
                  </a:cxn>
                  <a:cxn ang="0">
                    <a:pos x="T4" y="T5"/>
                  </a:cxn>
                  <a:cxn ang="0">
                    <a:pos x="T6" y="T7"/>
                  </a:cxn>
                  <a:cxn ang="0">
                    <a:pos x="T8" y="T9"/>
                  </a:cxn>
                </a:cxnLst>
                <a:rect l="0" t="0" r="r" b="b"/>
                <a:pathLst>
                  <a:path w="56" h="72">
                    <a:moveTo>
                      <a:pt x="56" y="0"/>
                    </a:moveTo>
                    <a:lnTo>
                      <a:pt x="56" y="22"/>
                    </a:lnTo>
                    <a:lnTo>
                      <a:pt x="0" y="72"/>
                    </a:lnTo>
                    <a:lnTo>
                      <a:pt x="0" y="44"/>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086" name="Freeform 932"/>
              <p:cNvSpPr/>
              <p:nvPr/>
            </p:nvSpPr>
            <p:spPr bwMode="auto">
              <a:xfrm>
                <a:off x="6172" y="2974"/>
                <a:ext cx="34" cy="46"/>
              </a:xfrm>
              <a:custGeom>
                <a:avLst/>
                <a:gdLst>
                  <a:gd name="T0" fmla="*/ 34 w 34"/>
                  <a:gd name="T1" fmla="*/ 0 h 46"/>
                  <a:gd name="T2" fmla="*/ 34 w 34"/>
                  <a:gd name="T3" fmla="*/ 16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6"/>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087" name="Freeform 933"/>
              <p:cNvSpPr/>
              <p:nvPr/>
            </p:nvSpPr>
            <p:spPr bwMode="auto">
              <a:xfrm>
                <a:off x="6052" y="3130"/>
                <a:ext cx="16" cy="44"/>
              </a:xfrm>
              <a:custGeom>
                <a:avLst/>
                <a:gdLst>
                  <a:gd name="T0" fmla="*/ 0 w 16"/>
                  <a:gd name="T1" fmla="*/ 14 h 44"/>
                  <a:gd name="T2" fmla="*/ 16 w 16"/>
                  <a:gd name="T3" fmla="*/ 0 h 44"/>
                  <a:gd name="T4" fmla="*/ 16 w 16"/>
                  <a:gd name="T5" fmla="*/ 28 h 44"/>
                  <a:gd name="T6" fmla="*/ 0 w 16"/>
                  <a:gd name="T7" fmla="*/ 44 h 44"/>
                  <a:gd name="T8" fmla="*/ 0 w 16"/>
                  <a:gd name="T9" fmla="*/ 14 h 44"/>
                </a:gdLst>
                <a:ahLst/>
                <a:cxnLst>
                  <a:cxn ang="0">
                    <a:pos x="T0" y="T1"/>
                  </a:cxn>
                  <a:cxn ang="0">
                    <a:pos x="T2" y="T3"/>
                  </a:cxn>
                  <a:cxn ang="0">
                    <a:pos x="T4" y="T5"/>
                  </a:cxn>
                  <a:cxn ang="0">
                    <a:pos x="T6" y="T7"/>
                  </a:cxn>
                  <a:cxn ang="0">
                    <a:pos x="T8" y="T9"/>
                  </a:cxn>
                </a:cxnLst>
                <a:rect l="0" t="0" r="r" b="b"/>
                <a:pathLst>
                  <a:path w="16" h="44">
                    <a:moveTo>
                      <a:pt x="0" y="14"/>
                    </a:moveTo>
                    <a:lnTo>
                      <a:pt x="16" y="0"/>
                    </a:lnTo>
                    <a:lnTo>
                      <a:pt x="16" y="28"/>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8" name="Freeform 934"/>
              <p:cNvSpPr/>
              <p:nvPr/>
            </p:nvSpPr>
            <p:spPr bwMode="auto">
              <a:xfrm>
                <a:off x="6084" y="3070"/>
                <a:ext cx="54" cy="74"/>
              </a:xfrm>
              <a:custGeom>
                <a:avLst/>
                <a:gdLst>
                  <a:gd name="T0" fmla="*/ 54 w 54"/>
                  <a:gd name="T1" fmla="*/ 0 h 74"/>
                  <a:gd name="T2" fmla="*/ 54 w 54"/>
                  <a:gd name="T3" fmla="*/ 24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4"/>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089" name="Freeform 935"/>
              <p:cNvSpPr/>
              <p:nvPr/>
            </p:nvSpPr>
            <p:spPr bwMode="auto">
              <a:xfrm>
                <a:off x="6154" y="3014"/>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90" name="Freeform 936"/>
              <p:cNvSpPr/>
              <p:nvPr/>
            </p:nvSpPr>
            <p:spPr bwMode="auto">
              <a:xfrm>
                <a:off x="6052" y="3162"/>
                <a:ext cx="38" cy="66"/>
              </a:xfrm>
              <a:custGeom>
                <a:avLst/>
                <a:gdLst>
                  <a:gd name="T0" fmla="*/ 0 w 38"/>
                  <a:gd name="T1" fmla="*/ 34 h 66"/>
                  <a:gd name="T2" fmla="*/ 38 w 38"/>
                  <a:gd name="T3" fmla="*/ 0 h 66"/>
                  <a:gd name="T4" fmla="*/ 38 w 38"/>
                  <a:gd name="T5" fmla="*/ 28 h 66"/>
                  <a:gd name="T6" fmla="*/ 0 w 38"/>
                  <a:gd name="T7" fmla="*/ 66 h 66"/>
                  <a:gd name="T8" fmla="*/ 0 w 38"/>
                  <a:gd name="T9" fmla="*/ 34 h 66"/>
                </a:gdLst>
                <a:ahLst/>
                <a:cxnLst>
                  <a:cxn ang="0">
                    <a:pos x="T0" y="T1"/>
                  </a:cxn>
                  <a:cxn ang="0">
                    <a:pos x="T2" y="T3"/>
                  </a:cxn>
                  <a:cxn ang="0">
                    <a:pos x="T4" y="T5"/>
                  </a:cxn>
                  <a:cxn ang="0">
                    <a:pos x="T6" y="T7"/>
                  </a:cxn>
                  <a:cxn ang="0">
                    <a:pos x="T8" y="T9"/>
                  </a:cxn>
                </a:cxnLst>
                <a:rect l="0" t="0" r="r" b="b"/>
                <a:pathLst>
                  <a:path w="38" h="66">
                    <a:moveTo>
                      <a:pt x="0" y="34"/>
                    </a:moveTo>
                    <a:lnTo>
                      <a:pt x="38" y="0"/>
                    </a:lnTo>
                    <a:lnTo>
                      <a:pt x="38"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091" name="Freeform 937"/>
              <p:cNvSpPr/>
              <p:nvPr/>
            </p:nvSpPr>
            <p:spPr bwMode="auto">
              <a:xfrm>
                <a:off x="6134" y="3094"/>
                <a:ext cx="30" cy="50"/>
              </a:xfrm>
              <a:custGeom>
                <a:avLst/>
                <a:gdLst>
                  <a:gd name="T0" fmla="*/ 30 w 30"/>
                  <a:gd name="T1" fmla="*/ 0 h 50"/>
                  <a:gd name="T2" fmla="*/ 30 w 30"/>
                  <a:gd name="T3" fmla="*/ 20 h 50"/>
                  <a:gd name="T4" fmla="*/ 0 w 30"/>
                  <a:gd name="T5" fmla="*/ 50 h 50"/>
                  <a:gd name="T6" fmla="*/ 0 w 30"/>
                  <a:gd name="T7" fmla="*/ 28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8"/>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92" name="Freeform 938"/>
              <p:cNvSpPr/>
              <p:nvPr/>
            </p:nvSpPr>
            <p:spPr bwMode="auto">
              <a:xfrm>
                <a:off x="6178" y="3056"/>
                <a:ext cx="28" cy="44"/>
              </a:xfrm>
              <a:custGeom>
                <a:avLst/>
                <a:gdLst>
                  <a:gd name="T0" fmla="*/ 28 w 28"/>
                  <a:gd name="T1" fmla="*/ 0 h 44"/>
                  <a:gd name="T2" fmla="*/ 28 w 28"/>
                  <a:gd name="T3" fmla="*/ 16 h 44"/>
                  <a:gd name="T4" fmla="*/ 0 w 28"/>
                  <a:gd name="T5" fmla="*/ 44 h 44"/>
                  <a:gd name="T6" fmla="*/ 0 w 28"/>
                  <a:gd name="T7" fmla="*/ 26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93" name="Freeform 939"/>
              <p:cNvSpPr/>
              <p:nvPr/>
            </p:nvSpPr>
            <p:spPr bwMode="auto">
              <a:xfrm>
                <a:off x="6094" y="3148"/>
                <a:ext cx="58" cy="84"/>
              </a:xfrm>
              <a:custGeom>
                <a:avLst/>
                <a:gdLst>
                  <a:gd name="T0" fmla="*/ 0 w 58"/>
                  <a:gd name="T1" fmla="*/ 56 h 84"/>
                  <a:gd name="T2" fmla="*/ 58 w 58"/>
                  <a:gd name="T3" fmla="*/ 0 h 84"/>
                  <a:gd name="T4" fmla="*/ 58 w 58"/>
                  <a:gd name="T5" fmla="*/ 22 h 84"/>
                  <a:gd name="T6" fmla="*/ 0 w 58"/>
                  <a:gd name="T7" fmla="*/ 84 h 84"/>
                  <a:gd name="T8" fmla="*/ 0 w 58"/>
                  <a:gd name="T9" fmla="*/ 56 h 84"/>
                </a:gdLst>
                <a:ahLst/>
                <a:cxnLst>
                  <a:cxn ang="0">
                    <a:pos x="T0" y="T1"/>
                  </a:cxn>
                  <a:cxn ang="0">
                    <a:pos x="T2" y="T3"/>
                  </a:cxn>
                  <a:cxn ang="0">
                    <a:pos x="T4" y="T5"/>
                  </a:cxn>
                  <a:cxn ang="0">
                    <a:pos x="T6" y="T7"/>
                  </a:cxn>
                  <a:cxn ang="0">
                    <a:pos x="T8" y="T9"/>
                  </a:cxn>
                </a:cxnLst>
                <a:rect l="0" t="0" r="r" b="b"/>
                <a:pathLst>
                  <a:path w="58" h="84">
                    <a:moveTo>
                      <a:pt x="0" y="56"/>
                    </a:moveTo>
                    <a:lnTo>
                      <a:pt x="58" y="0"/>
                    </a:lnTo>
                    <a:lnTo>
                      <a:pt x="58" y="22"/>
                    </a:lnTo>
                    <a:lnTo>
                      <a:pt x="0" y="84"/>
                    </a:lnTo>
                    <a:lnTo>
                      <a:pt x="0" y="56"/>
                    </a:lnTo>
                    <a:close/>
                  </a:path>
                </a:pathLst>
              </a:custGeom>
              <a:grpFill/>
              <a:ln>
                <a:noFill/>
              </a:ln>
            </p:spPr>
            <p:txBody>
              <a:bodyPr vert="horz" wrap="square" lIns="91440" tIns="45720" rIns="91440" bIns="45720" numCol="1" anchor="t" anchorCtr="0" compatLnSpc="1"/>
              <a:lstStyle/>
              <a:p>
                <a:endParaRPr lang="zh-CN" altLang="en-US"/>
              </a:p>
            </p:txBody>
          </p:sp>
          <p:sp>
            <p:nvSpPr>
              <p:cNvPr id="1094" name="Freeform 940"/>
              <p:cNvSpPr/>
              <p:nvPr/>
            </p:nvSpPr>
            <p:spPr bwMode="auto">
              <a:xfrm>
                <a:off x="6166" y="3096"/>
                <a:ext cx="40" cy="58"/>
              </a:xfrm>
              <a:custGeom>
                <a:avLst/>
                <a:gdLst>
                  <a:gd name="T0" fmla="*/ 40 w 40"/>
                  <a:gd name="T1" fmla="*/ 0 h 58"/>
                  <a:gd name="T2" fmla="*/ 40 w 40"/>
                  <a:gd name="T3" fmla="*/ 14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4"/>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095" name="Freeform 941"/>
              <p:cNvSpPr/>
              <p:nvPr/>
            </p:nvSpPr>
            <p:spPr bwMode="auto">
              <a:xfrm>
                <a:off x="6052" y="3208"/>
                <a:ext cx="84" cy="119"/>
              </a:xfrm>
              <a:custGeom>
                <a:avLst/>
                <a:gdLst>
                  <a:gd name="T0" fmla="*/ 0 w 84"/>
                  <a:gd name="T1" fmla="*/ 86 h 119"/>
                  <a:gd name="T2" fmla="*/ 84 w 84"/>
                  <a:gd name="T3" fmla="*/ 0 h 119"/>
                  <a:gd name="T4" fmla="*/ 84 w 84"/>
                  <a:gd name="T5" fmla="*/ 24 h 119"/>
                  <a:gd name="T6" fmla="*/ 0 w 84"/>
                  <a:gd name="T7" fmla="*/ 119 h 119"/>
                  <a:gd name="T8" fmla="*/ 0 w 84"/>
                  <a:gd name="T9" fmla="*/ 86 h 119"/>
                </a:gdLst>
                <a:ahLst/>
                <a:cxnLst>
                  <a:cxn ang="0">
                    <a:pos x="T0" y="T1"/>
                  </a:cxn>
                  <a:cxn ang="0">
                    <a:pos x="T2" y="T3"/>
                  </a:cxn>
                  <a:cxn ang="0">
                    <a:pos x="T4" y="T5"/>
                  </a:cxn>
                  <a:cxn ang="0">
                    <a:pos x="T6" y="T7"/>
                  </a:cxn>
                  <a:cxn ang="0">
                    <a:pos x="T8" y="T9"/>
                  </a:cxn>
                </a:cxnLst>
                <a:rect l="0" t="0" r="r" b="b"/>
                <a:pathLst>
                  <a:path w="84" h="119">
                    <a:moveTo>
                      <a:pt x="0" y="86"/>
                    </a:moveTo>
                    <a:lnTo>
                      <a:pt x="84" y="0"/>
                    </a:lnTo>
                    <a:lnTo>
                      <a:pt x="84" y="24"/>
                    </a:lnTo>
                    <a:lnTo>
                      <a:pt x="0" y="119"/>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1096" name="Freeform 942"/>
              <p:cNvSpPr/>
              <p:nvPr/>
            </p:nvSpPr>
            <p:spPr bwMode="auto">
              <a:xfrm>
                <a:off x="6194" y="3138"/>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097" name="Freeform 943"/>
              <p:cNvSpPr/>
              <p:nvPr/>
            </p:nvSpPr>
            <p:spPr bwMode="auto">
              <a:xfrm>
                <a:off x="6082" y="3286"/>
                <a:ext cx="22" cy="55"/>
              </a:xfrm>
              <a:custGeom>
                <a:avLst/>
                <a:gdLst>
                  <a:gd name="T0" fmla="*/ 0 w 22"/>
                  <a:gd name="T1" fmla="*/ 27 h 55"/>
                  <a:gd name="T2" fmla="*/ 22 w 22"/>
                  <a:gd name="T3" fmla="*/ 0 h 55"/>
                  <a:gd name="T4" fmla="*/ 22 w 22"/>
                  <a:gd name="T5" fmla="*/ 27 h 55"/>
                  <a:gd name="T6" fmla="*/ 0 w 22"/>
                  <a:gd name="T7" fmla="*/ 55 h 55"/>
                  <a:gd name="T8" fmla="*/ 0 w 22"/>
                  <a:gd name="T9" fmla="*/ 27 h 55"/>
                </a:gdLst>
                <a:ahLst/>
                <a:cxnLst>
                  <a:cxn ang="0">
                    <a:pos x="T0" y="T1"/>
                  </a:cxn>
                  <a:cxn ang="0">
                    <a:pos x="T2" y="T3"/>
                  </a:cxn>
                  <a:cxn ang="0">
                    <a:pos x="T4" y="T5"/>
                  </a:cxn>
                  <a:cxn ang="0">
                    <a:pos x="T6" y="T7"/>
                  </a:cxn>
                  <a:cxn ang="0">
                    <a:pos x="T8" y="T9"/>
                  </a:cxn>
                </a:cxnLst>
                <a:rect l="0" t="0" r="r" b="b"/>
                <a:pathLst>
                  <a:path w="22" h="55">
                    <a:moveTo>
                      <a:pt x="0" y="27"/>
                    </a:moveTo>
                    <a:lnTo>
                      <a:pt x="22" y="0"/>
                    </a:lnTo>
                    <a:lnTo>
                      <a:pt x="22" y="27"/>
                    </a:lnTo>
                    <a:lnTo>
                      <a:pt x="0" y="55"/>
                    </a:lnTo>
                    <a:lnTo>
                      <a:pt x="0" y="27"/>
                    </a:lnTo>
                    <a:close/>
                  </a:path>
                </a:pathLst>
              </a:custGeom>
              <a:grpFill/>
              <a:ln>
                <a:noFill/>
              </a:ln>
            </p:spPr>
            <p:txBody>
              <a:bodyPr vert="horz" wrap="square" lIns="91440" tIns="45720" rIns="91440" bIns="45720" numCol="1" anchor="t" anchorCtr="0" compatLnSpc="1"/>
              <a:lstStyle/>
              <a:p>
                <a:endParaRPr lang="zh-CN" altLang="en-US"/>
              </a:p>
            </p:txBody>
          </p:sp>
          <p:sp>
            <p:nvSpPr>
              <p:cNvPr id="1098" name="Freeform 944"/>
              <p:cNvSpPr/>
              <p:nvPr/>
            </p:nvSpPr>
            <p:spPr bwMode="auto">
              <a:xfrm>
                <a:off x="6120" y="3176"/>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099" name="Freeform 945"/>
              <p:cNvSpPr/>
              <p:nvPr/>
            </p:nvSpPr>
            <p:spPr bwMode="auto">
              <a:xfrm>
                <a:off x="6154" y="3218"/>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0" name="Freeform 946"/>
              <p:cNvSpPr/>
              <p:nvPr/>
            </p:nvSpPr>
            <p:spPr bwMode="auto">
              <a:xfrm>
                <a:off x="6154" y="2656"/>
                <a:ext cx="2" cy="2"/>
              </a:xfrm>
              <a:custGeom>
                <a:avLst/>
                <a:gdLst>
                  <a:gd name="T0" fmla="*/ 0 w 2"/>
                  <a:gd name="T1" fmla="*/ 2 h 2"/>
                  <a:gd name="T2" fmla="*/ 2 w 2"/>
                  <a:gd name="T3" fmla="*/ 0 h 2"/>
                  <a:gd name="T4" fmla="*/ 2 w 2"/>
                  <a:gd name="T5" fmla="*/ 2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2" y="2"/>
                    </a:lnTo>
                    <a:lnTo>
                      <a:pt x="0" y="2"/>
                    </a:lnTo>
                    <a:close/>
                  </a:path>
                </a:pathLst>
              </a:custGeom>
              <a:grpFill/>
              <a:ln>
                <a:noFill/>
              </a:ln>
            </p:spPr>
            <p:txBody>
              <a:bodyPr vert="horz" wrap="square" lIns="91440" tIns="45720" rIns="91440" bIns="45720" numCol="1" anchor="t" anchorCtr="0" compatLnSpc="1"/>
              <a:lstStyle/>
              <a:p>
                <a:endParaRPr lang="zh-CN" altLang="en-US"/>
              </a:p>
            </p:txBody>
          </p:sp>
          <p:sp>
            <p:nvSpPr>
              <p:cNvPr id="1101" name="Freeform 947"/>
              <p:cNvSpPr/>
              <p:nvPr/>
            </p:nvSpPr>
            <p:spPr bwMode="auto">
              <a:xfrm>
                <a:off x="6110" y="2660"/>
                <a:ext cx="16" cy="28"/>
              </a:xfrm>
              <a:custGeom>
                <a:avLst/>
                <a:gdLst>
                  <a:gd name="T0" fmla="*/ 16 w 16"/>
                  <a:gd name="T1" fmla="*/ 0 h 28"/>
                  <a:gd name="T2" fmla="*/ 16 w 16"/>
                  <a:gd name="T3" fmla="*/ 24 h 28"/>
                  <a:gd name="T4" fmla="*/ 0 w 16"/>
                  <a:gd name="T5" fmla="*/ 28 h 28"/>
                  <a:gd name="T6" fmla="*/ 0 w 16"/>
                  <a:gd name="T7" fmla="*/ 2 h 28"/>
                  <a:gd name="T8" fmla="*/ 16 w 16"/>
                  <a:gd name="T9" fmla="*/ 0 h 28"/>
                </a:gdLst>
                <a:ahLst/>
                <a:cxnLst>
                  <a:cxn ang="0">
                    <a:pos x="T0" y="T1"/>
                  </a:cxn>
                  <a:cxn ang="0">
                    <a:pos x="T2" y="T3"/>
                  </a:cxn>
                  <a:cxn ang="0">
                    <a:pos x="T4" y="T5"/>
                  </a:cxn>
                  <a:cxn ang="0">
                    <a:pos x="T6" y="T7"/>
                  </a:cxn>
                  <a:cxn ang="0">
                    <a:pos x="T8" y="T9"/>
                  </a:cxn>
                </a:cxnLst>
                <a:rect l="0" t="0" r="r" b="b"/>
                <a:pathLst>
                  <a:path w="16" h="28">
                    <a:moveTo>
                      <a:pt x="16" y="0"/>
                    </a:moveTo>
                    <a:lnTo>
                      <a:pt x="16" y="24"/>
                    </a:lnTo>
                    <a:lnTo>
                      <a:pt x="0" y="28"/>
                    </a:lnTo>
                    <a:lnTo>
                      <a:pt x="0" y="2"/>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102" name="Freeform 948"/>
              <p:cNvSpPr/>
              <p:nvPr/>
            </p:nvSpPr>
            <p:spPr bwMode="auto">
              <a:xfrm>
                <a:off x="6154" y="2656"/>
                <a:ext cx="2" cy="2"/>
              </a:xfrm>
              <a:custGeom>
                <a:avLst/>
                <a:gdLst>
                  <a:gd name="T0" fmla="*/ 2 w 2"/>
                  <a:gd name="T1" fmla="*/ 0 h 2"/>
                  <a:gd name="T2" fmla="*/ 2 w 2"/>
                  <a:gd name="T3" fmla="*/ 2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2"/>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1103" name="Rectangle 949"/>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4" name="Freeform 950"/>
              <p:cNvSpPr/>
              <p:nvPr/>
            </p:nvSpPr>
            <p:spPr bwMode="auto">
              <a:xfrm>
                <a:off x="6082" y="3439"/>
                <a:ext cx="22" cy="54"/>
              </a:xfrm>
              <a:custGeom>
                <a:avLst/>
                <a:gdLst>
                  <a:gd name="T0" fmla="*/ 0 w 22"/>
                  <a:gd name="T1" fmla="*/ 26 h 54"/>
                  <a:gd name="T2" fmla="*/ 22 w 22"/>
                  <a:gd name="T3" fmla="*/ 0 h 54"/>
                  <a:gd name="T4" fmla="*/ 22 w 22"/>
                  <a:gd name="T5" fmla="*/ 26 h 54"/>
                  <a:gd name="T6" fmla="*/ 0 w 22"/>
                  <a:gd name="T7" fmla="*/ 54 h 54"/>
                  <a:gd name="T8" fmla="*/ 0 w 22"/>
                  <a:gd name="T9" fmla="*/ 26 h 54"/>
                </a:gdLst>
                <a:ahLst/>
                <a:cxnLst>
                  <a:cxn ang="0">
                    <a:pos x="T0" y="T1"/>
                  </a:cxn>
                  <a:cxn ang="0">
                    <a:pos x="T2" y="T3"/>
                  </a:cxn>
                  <a:cxn ang="0">
                    <a:pos x="T4" y="T5"/>
                  </a:cxn>
                  <a:cxn ang="0">
                    <a:pos x="T6" y="T7"/>
                  </a:cxn>
                  <a:cxn ang="0">
                    <a:pos x="T8" y="T9"/>
                  </a:cxn>
                </a:cxnLst>
                <a:rect l="0" t="0" r="r" b="b"/>
                <a:pathLst>
                  <a:path w="22" h="54">
                    <a:moveTo>
                      <a:pt x="0" y="26"/>
                    </a:moveTo>
                    <a:lnTo>
                      <a:pt x="22" y="0"/>
                    </a:lnTo>
                    <a:lnTo>
                      <a:pt x="22" y="26"/>
                    </a:lnTo>
                    <a:lnTo>
                      <a:pt x="0" y="54"/>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105" name="Freeform 951"/>
              <p:cNvSpPr/>
              <p:nvPr/>
            </p:nvSpPr>
            <p:spPr bwMode="auto">
              <a:xfrm>
                <a:off x="6120" y="3317"/>
                <a:ext cx="86" cy="128"/>
              </a:xfrm>
              <a:custGeom>
                <a:avLst/>
                <a:gdLst>
                  <a:gd name="T0" fmla="*/ 86 w 86"/>
                  <a:gd name="T1" fmla="*/ 0 h 128"/>
                  <a:gd name="T2" fmla="*/ 86 w 86"/>
                  <a:gd name="T3" fmla="*/ 16 h 128"/>
                  <a:gd name="T4" fmla="*/ 0 w 86"/>
                  <a:gd name="T5" fmla="*/ 128 h 128"/>
                  <a:gd name="T6" fmla="*/ 0 w 86"/>
                  <a:gd name="T7" fmla="*/ 104 h 128"/>
                  <a:gd name="T8" fmla="*/ 86 w 86"/>
                  <a:gd name="T9" fmla="*/ 0 h 128"/>
                </a:gdLst>
                <a:ahLst/>
                <a:cxnLst>
                  <a:cxn ang="0">
                    <a:pos x="T0" y="T1"/>
                  </a:cxn>
                  <a:cxn ang="0">
                    <a:pos x="T2" y="T3"/>
                  </a:cxn>
                  <a:cxn ang="0">
                    <a:pos x="T4" y="T5"/>
                  </a:cxn>
                  <a:cxn ang="0">
                    <a:pos x="T6" y="T7"/>
                  </a:cxn>
                  <a:cxn ang="0">
                    <a:pos x="T8" y="T9"/>
                  </a:cxn>
                </a:cxnLst>
                <a:rect l="0" t="0" r="r" b="b"/>
                <a:pathLst>
                  <a:path w="86" h="128">
                    <a:moveTo>
                      <a:pt x="86" y="0"/>
                    </a:moveTo>
                    <a:lnTo>
                      <a:pt x="86" y="16"/>
                    </a:lnTo>
                    <a:lnTo>
                      <a:pt x="0" y="128"/>
                    </a:lnTo>
                    <a:lnTo>
                      <a:pt x="0" y="10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6" name="Freeform 952"/>
              <p:cNvSpPr/>
              <p:nvPr/>
            </p:nvSpPr>
            <p:spPr bwMode="auto">
              <a:xfrm>
                <a:off x="6120" y="3365"/>
                <a:ext cx="86" cy="13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7" name="Freeform 953"/>
              <p:cNvSpPr/>
              <p:nvPr/>
            </p:nvSpPr>
            <p:spPr bwMode="auto">
              <a:xfrm>
                <a:off x="6154" y="3270"/>
                <a:ext cx="52" cy="81"/>
              </a:xfrm>
              <a:custGeom>
                <a:avLst/>
                <a:gdLst>
                  <a:gd name="T0" fmla="*/ 52 w 52"/>
                  <a:gd name="T1" fmla="*/ 0 h 81"/>
                  <a:gd name="T2" fmla="*/ 52 w 52"/>
                  <a:gd name="T3" fmla="*/ 16 h 81"/>
                  <a:gd name="T4" fmla="*/ 0 w 52"/>
                  <a:gd name="T5" fmla="*/ 81 h 81"/>
                  <a:gd name="T6" fmla="*/ 0 w 52"/>
                  <a:gd name="T7" fmla="*/ 61 h 81"/>
                  <a:gd name="T8" fmla="*/ 52 w 52"/>
                  <a:gd name="T9" fmla="*/ 0 h 81"/>
                </a:gdLst>
                <a:ahLst/>
                <a:cxnLst>
                  <a:cxn ang="0">
                    <a:pos x="T0" y="T1"/>
                  </a:cxn>
                  <a:cxn ang="0">
                    <a:pos x="T2" y="T3"/>
                  </a:cxn>
                  <a:cxn ang="0">
                    <a:pos x="T4" y="T5"/>
                  </a:cxn>
                  <a:cxn ang="0">
                    <a:pos x="T6" y="T7"/>
                  </a:cxn>
                  <a:cxn ang="0">
                    <a:pos x="T8" y="T9"/>
                  </a:cxn>
                </a:cxnLst>
                <a:rect l="0" t="0" r="r" b="b"/>
                <a:pathLst>
                  <a:path w="52" h="81">
                    <a:moveTo>
                      <a:pt x="52" y="0"/>
                    </a:moveTo>
                    <a:lnTo>
                      <a:pt x="52" y="16"/>
                    </a:lnTo>
                    <a:lnTo>
                      <a:pt x="0" y="81"/>
                    </a:lnTo>
                    <a:lnTo>
                      <a:pt x="0" y="61"/>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8" name="Rectangle 954"/>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9" name="Freeform 955"/>
              <p:cNvSpPr/>
              <p:nvPr/>
            </p:nvSpPr>
            <p:spPr bwMode="auto">
              <a:xfrm>
                <a:off x="6168" y="2407"/>
                <a:ext cx="16" cy="28"/>
              </a:xfrm>
              <a:custGeom>
                <a:avLst/>
                <a:gdLst>
                  <a:gd name="T0" fmla="*/ 16 w 16"/>
                  <a:gd name="T1" fmla="*/ 10 h 28"/>
                  <a:gd name="T2" fmla="*/ 16 w 16"/>
                  <a:gd name="T3" fmla="*/ 28 h 28"/>
                  <a:gd name="T4" fmla="*/ 0 w 16"/>
                  <a:gd name="T5" fmla="*/ 18 h 28"/>
                  <a:gd name="T6" fmla="*/ 0 w 16"/>
                  <a:gd name="T7" fmla="*/ 0 h 28"/>
                  <a:gd name="T8" fmla="*/ 16 w 16"/>
                  <a:gd name="T9" fmla="*/ 10 h 28"/>
                </a:gdLst>
                <a:ahLst/>
                <a:cxnLst>
                  <a:cxn ang="0">
                    <a:pos x="T0" y="T1"/>
                  </a:cxn>
                  <a:cxn ang="0">
                    <a:pos x="T2" y="T3"/>
                  </a:cxn>
                  <a:cxn ang="0">
                    <a:pos x="T4" y="T5"/>
                  </a:cxn>
                  <a:cxn ang="0">
                    <a:pos x="T6" y="T7"/>
                  </a:cxn>
                  <a:cxn ang="0">
                    <a:pos x="T8" y="T9"/>
                  </a:cxn>
                </a:cxnLst>
                <a:rect l="0" t="0" r="r" b="b"/>
                <a:pathLst>
                  <a:path w="16" h="28">
                    <a:moveTo>
                      <a:pt x="16" y="10"/>
                    </a:moveTo>
                    <a:lnTo>
                      <a:pt x="16" y="28"/>
                    </a:lnTo>
                    <a:lnTo>
                      <a:pt x="0" y="18"/>
                    </a:lnTo>
                    <a:lnTo>
                      <a:pt x="0" y="0"/>
                    </a:lnTo>
                    <a:lnTo>
                      <a:pt x="16" y="10"/>
                    </a:lnTo>
                    <a:close/>
                  </a:path>
                </a:pathLst>
              </a:custGeom>
              <a:grpFill/>
              <a:ln>
                <a:noFill/>
              </a:ln>
            </p:spPr>
            <p:txBody>
              <a:bodyPr vert="horz" wrap="square" lIns="91440" tIns="45720" rIns="91440" bIns="45720" numCol="1" anchor="t" anchorCtr="0" compatLnSpc="1"/>
              <a:lstStyle/>
              <a:p>
                <a:endParaRPr lang="zh-CN" altLang="en-US"/>
              </a:p>
            </p:txBody>
          </p:sp>
          <p:sp>
            <p:nvSpPr>
              <p:cNvPr id="1110" name="Rectangle 956"/>
              <p:cNvSpPr>
                <a:spLocks noChangeArrowheads="1"/>
              </p:cNvSpPr>
              <p:nvPr/>
            </p:nvSpPr>
            <p:spPr bwMode="auto">
              <a:xfrm>
                <a:off x="481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1" name="Rectangle 957"/>
              <p:cNvSpPr>
                <a:spLocks noChangeArrowheads="1"/>
              </p:cNvSpPr>
              <p:nvPr/>
            </p:nvSpPr>
            <p:spPr bwMode="auto">
              <a:xfrm>
                <a:off x="48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2" name="Rectangle 958"/>
              <p:cNvSpPr>
                <a:spLocks noChangeArrowheads="1"/>
              </p:cNvSpPr>
              <p:nvPr/>
            </p:nvSpPr>
            <p:spPr bwMode="auto">
              <a:xfrm>
                <a:off x="48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3" name="Rectangle 959"/>
              <p:cNvSpPr>
                <a:spLocks noChangeArrowheads="1"/>
              </p:cNvSpPr>
              <p:nvPr/>
            </p:nvSpPr>
            <p:spPr bwMode="auto">
              <a:xfrm>
                <a:off x="49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4" name="Rectangle 960"/>
              <p:cNvSpPr>
                <a:spLocks noChangeArrowheads="1"/>
              </p:cNvSpPr>
              <p:nvPr/>
            </p:nvSpPr>
            <p:spPr bwMode="auto">
              <a:xfrm>
                <a:off x="492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5" name="Rectangle 961"/>
              <p:cNvSpPr>
                <a:spLocks noChangeArrowheads="1"/>
              </p:cNvSpPr>
              <p:nvPr/>
            </p:nvSpPr>
            <p:spPr bwMode="auto">
              <a:xfrm>
                <a:off x="481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6" name="Rectangle 962"/>
              <p:cNvSpPr>
                <a:spLocks noChangeArrowheads="1"/>
              </p:cNvSpPr>
              <p:nvPr/>
            </p:nvSpPr>
            <p:spPr bwMode="auto">
              <a:xfrm>
                <a:off x="4834"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7" name="Rectangle 963"/>
              <p:cNvSpPr>
                <a:spLocks noChangeArrowheads="1"/>
              </p:cNvSpPr>
              <p:nvPr/>
            </p:nvSpPr>
            <p:spPr bwMode="auto">
              <a:xfrm>
                <a:off x="4814"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8" name="Rectangle 964"/>
              <p:cNvSpPr>
                <a:spLocks noChangeArrowheads="1"/>
              </p:cNvSpPr>
              <p:nvPr/>
            </p:nvSpPr>
            <p:spPr bwMode="auto">
              <a:xfrm>
                <a:off x="4856"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9" name="Rectangle 965"/>
              <p:cNvSpPr>
                <a:spLocks noChangeArrowheads="1"/>
              </p:cNvSpPr>
              <p:nvPr/>
            </p:nvSpPr>
            <p:spPr bwMode="auto">
              <a:xfrm>
                <a:off x="492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0" name="Rectangle 966"/>
              <p:cNvSpPr>
                <a:spLocks noChangeArrowheads="1"/>
              </p:cNvSpPr>
              <p:nvPr/>
            </p:nvSpPr>
            <p:spPr bwMode="auto">
              <a:xfrm>
                <a:off x="481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1" name="Rectangle 967"/>
              <p:cNvSpPr>
                <a:spLocks noChangeArrowheads="1"/>
              </p:cNvSpPr>
              <p:nvPr/>
            </p:nvSpPr>
            <p:spPr bwMode="auto">
              <a:xfrm>
                <a:off x="4834"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2" name="Rectangle 968"/>
              <p:cNvSpPr>
                <a:spLocks noChangeArrowheads="1"/>
              </p:cNvSpPr>
              <p:nvPr/>
            </p:nvSpPr>
            <p:spPr bwMode="auto">
              <a:xfrm>
                <a:off x="4878" y="110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3" name="Rectangle 969"/>
              <p:cNvSpPr>
                <a:spLocks noChangeArrowheads="1"/>
              </p:cNvSpPr>
              <p:nvPr/>
            </p:nvSpPr>
            <p:spPr bwMode="auto">
              <a:xfrm>
                <a:off x="4834"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4" name="Rectangle 970"/>
              <p:cNvSpPr>
                <a:spLocks noChangeArrowheads="1"/>
              </p:cNvSpPr>
              <p:nvPr/>
            </p:nvSpPr>
            <p:spPr bwMode="auto">
              <a:xfrm>
                <a:off x="48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5" name="Rectangle 971"/>
              <p:cNvSpPr>
                <a:spLocks noChangeArrowheads="1"/>
              </p:cNvSpPr>
              <p:nvPr/>
            </p:nvSpPr>
            <p:spPr bwMode="auto">
              <a:xfrm>
                <a:off x="492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6" name="Rectangle 972"/>
              <p:cNvSpPr>
                <a:spLocks noChangeArrowheads="1"/>
              </p:cNvSpPr>
              <p:nvPr/>
            </p:nvSpPr>
            <p:spPr bwMode="auto">
              <a:xfrm>
                <a:off x="481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7" name="Rectangle 973"/>
              <p:cNvSpPr>
                <a:spLocks noChangeArrowheads="1"/>
              </p:cNvSpPr>
              <p:nvPr/>
            </p:nvSpPr>
            <p:spPr bwMode="auto">
              <a:xfrm>
                <a:off x="485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8" name="Rectangle 974"/>
              <p:cNvSpPr>
                <a:spLocks noChangeArrowheads="1"/>
              </p:cNvSpPr>
              <p:nvPr/>
            </p:nvSpPr>
            <p:spPr bwMode="auto">
              <a:xfrm>
                <a:off x="483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29" name="Rectangle 975"/>
              <p:cNvSpPr>
                <a:spLocks noChangeArrowheads="1"/>
              </p:cNvSpPr>
              <p:nvPr/>
            </p:nvSpPr>
            <p:spPr bwMode="auto">
              <a:xfrm>
                <a:off x="4878"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0" name="Rectangle 976"/>
              <p:cNvSpPr>
                <a:spLocks noChangeArrowheads="1"/>
              </p:cNvSpPr>
              <p:nvPr/>
            </p:nvSpPr>
            <p:spPr bwMode="auto">
              <a:xfrm>
                <a:off x="4920"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1" name="Rectangle 977"/>
              <p:cNvSpPr>
                <a:spLocks noChangeArrowheads="1"/>
              </p:cNvSpPr>
              <p:nvPr/>
            </p:nvSpPr>
            <p:spPr bwMode="auto">
              <a:xfrm>
                <a:off x="481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2" name="Rectangle 978"/>
              <p:cNvSpPr>
                <a:spLocks noChangeArrowheads="1"/>
              </p:cNvSpPr>
              <p:nvPr/>
            </p:nvSpPr>
            <p:spPr bwMode="auto">
              <a:xfrm>
                <a:off x="4856"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3" name="Rectangle 979"/>
              <p:cNvSpPr>
                <a:spLocks noChangeArrowheads="1"/>
              </p:cNvSpPr>
              <p:nvPr/>
            </p:nvSpPr>
            <p:spPr bwMode="auto">
              <a:xfrm>
                <a:off x="48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4" name="Rectangle 980"/>
              <p:cNvSpPr>
                <a:spLocks noChangeArrowheads="1"/>
              </p:cNvSpPr>
              <p:nvPr/>
            </p:nvSpPr>
            <p:spPr bwMode="auto">
              <a:xfrm>
                <a:off x="49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5" name="Rectangle 981"/>
              <p:cNvSpPr>
                <a:spLocks noChangeArrowheads="1"/>
              </p:cNvSpPr>
              <p:nvPr/>
            </p:nvSpPr>
            <p:spPr bwMode="auto">
              <a:xfrm>
                <a:off x="4834" y="14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6" name="Rectangle 982"/>
              <p:cNvSpPr>
                <a:spLocks noChangeArrowheads="1"/>
              </p:cNvSpPr>
              <p:nvPr/>
            </p:nvSpPr>
            <p:spPr bwMode="auto">
              <a:xfrm>
                <a:off x="487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7" name="Rectangle 983"/>
              <p:cNvSpPr>
                <a:spLocks noChangeArrowheads="1"/>
              </p:cNvSpPr>
              <p:nvPr/>
            </p:nvSpPr>
            <p:spPr bwMode="auto">
              <a:xfrm>
                <a:off x="4814"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8" name="Rectangle 984"/>
              <p:cNvSpPr>
                <a:spLocks noChangeArrowheads="1"/>
              </p:cNvSpPr>
              <p:nvPr/>
            </p:nvSpPr>
            <p:spPr bwMode="auto">
              <a:xfrm>
                <a:off x="48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9" name="Rectangle 985"/>
              <p:cNvSpPr>
                <a:spLocks noChangeArrowheads="1"/>
              </p:cNvSpPr>
              <p:nvPr/>
            </p:nvSpPr>
            <p:spPr bwMode="auto">
              <a:xfrm>
                <a:off x="492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0" name="Rectangle 986"/>
              <p:cNvSpPr>
                <a:spLocks noChangeArrowheads="1"/>
              </p:cNvSpPr>
              <p:nvPr/>
            </p:nvSpPr>
            <p:spPr bwMode="auto">
              <a:xfrm>
                <a:off x="481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1" name="Rectangle 987"/>
              <p:cNvSpPr>
                <a:spLocks noChangeArrowheads="1"/>
              </p:cNvSpPr>
              <p:nvPr/>
            </p:nvSpPr>
            <p:spPr bwMode="auto">
              <a:xfrm>
                <a:off x="4834"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2" name="Rectangle 988"/>
              <p:cNvSpPr>
                <a:spLocks noChangeArrowheads="1"/>
              </p:cNvSpPr>
              <p:nvPr/>
            </p:nvSpPr>
            <p:spPr bwMode="auto">
              <a:xfrm>
                <a:off x="4814"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3" name="Rectangle 989"/>
              <p:cNvSpPr>
                <a:spLocks noChangeArrowheads="1"/>
              </p:cNvSpPr>
              <p:nvPr/>
            </p:nvSpPr>
            <p:spPr bwMode="auto">
              <a:xfrm>
                <a:off x="4856"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4" name="Rectangle 990"/>
              <p:cNvSpPr>
                <a:spLocks noChangeArrowheads="1"/>
              </p:cNvSpPr>
              <p:nvPr/>
            </p:nvSpPr>
            <p:spPr bwMode="auto">
              <a:xfrm>
                <a:off x="4920"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5" name="Rectangle 991"/>
              <p:cNvSpPr>
                <a:spLocks noChangeArrowheads="1"/>
              </p:cNvSpPr>
              <p:nvPr/>
            </p:nvSpPr>
            <p:spPr bwMode="auto">
              <a:xfrm>
                <a:off x="483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6" name="Rectangle 992"/>
              <p:cNvSpPr>
                <a:spLocks noChangeArrowheads="1"/>
              </p:cNvSpPr>
              <p:nvPr/>
            </p:nvSpPr>
            <p:spPr bwMode="auto">
              <a:xfrm>
                <a:off x="4834"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7" name="Rectangle 993"/>
              <p:cNvSpPr>
                <a:spLocks noChangeArrowheads="1"/>
              </p:cNvSpPr>
              <p:nvPr/>
            </p:nvSpPr>
            <p:spPr bwMode="auto">
              <a:xfrm>
                <a:off x="4878"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8" name="Rectangle 994"/>
              <p:cNvSpPr>
                <a:spLocks noChangeArrowheads="1"/>
              </p:cNvSpPr>
              <p:nvPr/>
            </p:nvSpPr>
            <p:spPr bwMode="auto">
              <a:xfrm>
                <a:off x="492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9" name="Rectangle 995"/>
              <p:cNvSpPr>
                <a:spLocks noChangeArrowheads="1"/>
              </p:cNvSpPr>
              <p:nvPr/>
            </p:nvSpPr>
            <p:spPr bwMode="auto">
              <a:xfrm>
                <a:off x="481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0" name="Rectangle 996"/>
              <p:cNvSpPr>
                <a:spLocks noChangeArrowheads="1"/>
              </p:cNvSpPr>
              <p:nvPr/>
            </p:nvSpPr>
            <p:spPr bwMode="auto">
              <a:xfrm>
                <a:off x="485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1" name="Rectangle 997"/>
              <p:cNvSpPr>
                <a:spLocks noChangeArrowheads="1"/>
              </p:cNvSpPr>
              <p:nvPr/>
            </p:nvSpPr>
            <p:spPr bwMode="auto">
              <a:xfrm>
                <a:off x="4900"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2" name="Rectangle 998"/>
              <p:cNvSpPr>
                <a:spLocks noChangeArrowheads="1"/>
              </p:cNvSpPr>
              <p:nvPr/>
            </p:nvSpPr>
            <p:spPr bwMode="auto">
              <a:xfrm>
                <a:off x="4814"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3" name="Rectangle 999"/>
              <p:cNvSpPr>
                <a:spLocks noChangeArrowheads="1"/>
              </p:cNvSpPr>
              <p:nvPr/>
            </p:nvSpPr>
            <p:spPr bwMode="auto">
              <a:xfrm>
                <a:off x="487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4" name="Rectangle 1000"/>
              <p:cNvSpPr>
                <a:spLocks noChangeArrowheads="1"/>
              </p:cNvSpPr>
              <p:nvPr/>
            </p:nvSpPr>
            <p:spPr bwMode="auto">
              <a:xfrm>
                <a:off x="48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5" name="Rectangle 1001"/>
              <p:cNvSpPr>
                <a:spLocks noChangeArrowheads="1"/>
              </p:cNvSpPr>
              <p:nvPr/>
            </p:nvSpPr>
            <p:spPr bwMode="auto">
              <a:xfrm>
                <a:off x="490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6" name="Rectangle 1002"/>
              <p:cNvSpPr>
                <a:spLocks noChangeArrowheads="1"/>
              </p:cNvSpPr>
              <p:nvPr/>
            </p:nvSpPr>
            <p:spPr bwMode="auto">
              <a:xfrm>
                <a:off x="492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7" name="Rectangle 1003"/>
              <p:cNvSpPr>
                <a:spLocks noChangeArrowheads="1"/>
              </p:cNvSpPr>
              <p:nvPr/>
            </p:nvSpPr>
            <p:spPr bwMode="auto">
              <a:xfrm>
                <a:off x="4814"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8" name="Rectangle 1004"/>
              <p:cNvSpPr>
                <a:spLocks noChangeArrowheads="1"/>
              </p:cNvSpPr>
              <p:nvPr/>
            </p:nvSpPr>
            <p:spPr bwMode="auto">
              <a:xfrm>
                <a:off x="483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9" name="Rectangle 1005"/>
              <p:cNvSpPr>
                <a:spLocks noChangeArrowheads="1"/>
              </p:cNvSpPr>
              <p:nvPr/>
            </p:nvSpPr>
            <p:spPr bwMode="auto">
              <a:xfrm>
                <a:off x="48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0" name="Rectangle 1006"/>
              <p:cNvSpPr>
                <a:spLocks noChangeArrowheads="1"/>
              </p:cNvSpPr>
              <p:nvPr/>
            </p:nvSpPr>
            <p:spPr bwMode="auto">
              <a:xfrm>
                <a:off x="492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1" name="Rectangle 1007"/>
              <p:cNvSpPr>
                <a:spLocks noChangeArrowheads="1"/>
              </p:cNvSpPr>
              <p:nvPr/>
            </p:nvSpPr>
            <p:spPr bwMode="auto">
              <a:xfrm>
                <a:off x="481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2" name="Rectangle 1008"/>
              <p:cNvSpPr>
                <a:spLocks noChangeArrowheads="1"/>
              </p:cNvSpPr>
              <p:nvPr/>
            </p:nvSpPr>
            <p:spPr bwMode="auto">
              <a:xfrm>
                <a:off x="485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3" name="Rectangle 1009"/>
              <p:cNvSpPr>
                <a:spLocks noChangeArrowheads="1"/>
              </p:cNvSpPr>
              <p:nvPr/>
            </p:nvSpPr>
            <p:spPr bwMode="auto">
              <a:xfrm>
                <a:off x="483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4" name="Rectangle 1010"/>
              <p:cNvSpPr>
                <a:spLocks noChangeArrowheads="1"/>
              </p:cNvSpPr>
              <p:nvPr/>
            </p:nvSpPr>
            <p:spPr bwMode="auto">
              <a:xfrm>
                <a:off x="487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5" name="Rectangle 1011"/>
              <p:cNvSpPr>
                <a:spLocks noChangeArrowheads="1"/>
              </p:cNvSpPr>
              <p:nvPr/>
            </p:nvSpPr>
            <p:spPr bwMode="auto">
              <a:xfrm>
                <a:off x="4814" y="2117"/>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2" name="Group 1213"/>
            <p:cNvGrpSpPr/>
            <p:nvPr/>
          </p:nvGrpSpPr>
          <p:grpSpPr bwMode="auto">
            <a:xfrm>
              <a:off x="-3900818" y="-1035049"/>
              <a:ext cx="768377" cy="3255963"/>
              <a:chOff x="4814" y="935"/>
              <a:chExt cx="484" cy="2051"/>
            </a:xfrm>
            <a:grpFill/>
          </p:grpSpPr>
          <p:sp>
            <p:nvSpPr>
              <p:cNvPr id="766" name="Rectangle 1013"/>
              <p:cNvSpPr>
                <a:spLocks noChangeArrowheads="1"/>
              </p:cNvSpPr>
              <p:nvPr/>
            </p:nvSpPr>
            <p:spPr bwMode="auto">
              <a:xfrm>
                <a:off x="485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7" name="Rectangle 1014"/>
              <p:cNvSpPr>
                <a:spLocks noChangeArrowheads="1"/>
              </p:cNvSpPr>
              <p:nvPr/>
            </p:nvSpPr>
            <p:spPr bwMode="auto">
              <a:xfrm>
                <a:off x="49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8" name="Rectangle 1015"/>
              <p:cNvSpPr>
                <a:spLocks noChangeArrowheads="1"/>
              </p:cNvSpPr>
              <p:nvPr/>
            </p:nvSpPr>
            <p:spPr bwMode="auto">
              <a:xfrm>
                <a:off x="49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69" name="Rectangle 1016"/>
              <p:cNvSpPr>
                <a:spLocks noChangeArrowheads="1"/>
              </p:cNvSpPr>
              <p:nvPr/>
            </p:nvSpPr>
            <p:spPr bwMode="auto">
              <a:xfrm>
                <a:off x="5008"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0" name="Rectangle 1017"/>
              <p:cNvSpPr>
                <a:spLocks noChangeArrowheads="1"/>
              </p:cNvSpPr>
              <p:nvPr/>
            </p:nvSpPr>
            <p:spPr bwMode="auto">
              <a:xfrm>
                <a:off x="503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1" name="Rectangle 1018"/>
              <p:cNvSpPr>
                <a:spLocks noChangeArrowheads="1"/>
              </p:cNvSpPr>
              <p:nvPr/>
            </p:nvSpPr>
            <p:spPr bwMode="auto">
              <a:xfrm>
                <a:off x="505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2" name="Rectangle 1019"/>
              <p:cNvSpPr>
                <a:spLocks noChangeArrowheads="1"/>
              </p:cNvSpPr>
              <p:nvPr/>
            </p:nvSpPr>
            <p:spPr bwMode="auto">
              <a:xfrm>
                <a:off x="494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3" name="Rectangle 1020"/>
              <p:cNvSpPr>
                <a:spLocks noChangeArrowheads="1"/>
              </p:cNvSpPr>
              <p:nvPr/>
            </p:nvSpPr>
            <p:spPr bwMode="auto">
              <a:xfrm>
                <a:off x="4986"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4" name="Rectangle 1021"/>
              <p:cNvSpPr>
                <a:spLocks noChangeArrowheads="1"/>
              </p:cNvSpPr>
              <p:nvPr/>
            </p:nvSpPr>
            <p:spPr bwMode="auto">
              <a:xfrm>
                <a:off x="5030"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5" name="Rectangle 1022"/>
              <p:cNvSpPr>
                <a:spLocks noChangeArrowheads="1"/>
              </p:cNvSpPr>
              <p:nvPr/>
            </p:nvSpPr>
            <p:spPr bwMode="auto">
              <a:xfrm>
                <a:off x="4964"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76" name="Rectangle 1023"/>
              <p:cNvSpPr>
                <a:spLocks noChangeArrowheads="1"/>
              </p:cNvSpPr>
              <p:nvPr/>
            </p:nvSpPr>
            <p:spPr bwMode="auto">
              <a:xfrm>
                <a:off x="505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7" name="Rectangle 1024"/>
              <p:cNvSpPr>
                <a:spLocks noChangeArrowheads="1"/>
              </p:cNvSpPr>
              <p:nvPr/>
            </p:nvSpPr>
            <p:spPr bwMode="auto">
              <a:xfrm>
                <a:off x="494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8" name="Rectangle 1025"/>
              <p:cNvSpPr>
                <a:spLocks noChangeArrowheads="1"/>
              </p:cNvSpPr>
              <p:nvPr/>
            </p:nvSpPr>
            <p:spPr bwMode="auto">
              <a:xfrm>
                <a:off x="5008"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9" name="Rectangle 1026"/>
              <p:cNvSpPr>
                <a:spLocks noChangeArrowheads="1"/>
              </p:cNvSpPr>
              <p:nvPr/>
            </p:nvSpPr>
            <p:spPr bwMode="auto">
              <a:xfrm>
                <a:off x="5050"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80" name="Rectangle 1027"/>
              <p:cNvSpPr>
                <a:spLocks noChangeArrowheads="1"/>
              </p:cNvSpPr>
              <p:nvPr/>
            </p:nvSpPr>
            <p:spPr bwMode="auto">
              <a:xfrm>
                <a:off x="49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1" name="Rectangle 1028"/>
              <p:cNvSpPr>
                <a:spLocks noChangeArrowheads="1"/>
              </p:cNvSpPr>
              <p:nvPr/>
            </p:nvSpPr>
            <p:spPr bwMode="auto">
              <a:xfrm>
                <a:off x="4964"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2" name="Rectangle 1029"/>
              <p:cNvSpPr>
                <a:spLocks noChangeArrowheads="1"/>
              </p:cNvSpPr>
              <p:nvPr/>
            </p:nvSpPr>
            <p:spPr bwMode="auto">
              <a:xfrm>
                <a:off x="5008"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3" name="Rectangle 1030"/>
              <p:cNvSpPr>
                <a:spLocks noChangeArrowheads="1"/>
              </p:cNvSpPr>
              <p:nvPr/>
            </p:nvSpPr>
            <p:spPr bwMode="auto">
              <a:xfrm>
                <a:off x="505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4" name="Rectangle 1031"/>
              <p:cNvSpPr>
                <a:spLocks noChangeArrowheads="1"/>
              </p:cNvSpPr>
              <p:nvPr/>
            </p:nvSpPr>
            <p:spPr bwMode="auto">
              <a:xfrm>
                <a:off x="494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5" name="Rectangle 1032"/>
              <p:cNvSpPr>
                <a:spLocks noChangeArrowheads="1"/>
              </p:cNvSpPr>
              <p:nvPr/>
            </p:nvSpPr>
            <p:spPr bwMode="auto">
              <a:xfrm>
                <a:off x="498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6" name="Rectangle 1033"/>
              <p:cNvSpPr>
                <a:spLocks noChangeArrowheads="1"/>
              </p:cNvSpPr>
              <p:nvPr/>
            </p:nvSpPr>
            <p:spPr bwMode="auto">
              <a:xfrm>
                <a:off x="49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787" name="Rectangle 1034"/>
              <p:cNvSpPr>
                <a:spLocks noChangeArrowheads="1"/>
              </p:cNvSpPr>
              <p:nvPr/>
            </p:nvSpPr>
            <p:spPr bwMode="auto">
              <a:xfrm>
                <a:off x="503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788" name="Rectangle 1035"/>
              <p:cNvSpPr>
                <a:spLocks noChangeArrowheads="1"/>
              </p:cNvSpPr>
              <p:nvPr/>
            </p:nvSpPr>
            <p:spPr bwMode="auto">
              <a:xfrm>
                <a:off x="494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9" name="Rectangle 1036"/>
              <p:cNvSpPr>
                <a:spLocks noChangeArrowheads="1"/>
              </p:cNvSpPr>
              <p:nvPr/>
            </p:nvSpPr>
            <p:spPr bwMode="auto">
              <a:xfrm>
                <a:off x="49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0" name="Rectangle 1037"/>
              <p:cNvSpPr>
                <a:spLocks noChangeArrowheads="1"/>
              </p:cNvSpPr>
              <p:nvPr/>
            </p:nvSpPr>
            <p:spPr bwMode="auto">
              <a:xfrm>
                <a:off x="5008"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1" name="Rectangle 1038"/>
              <p:cNvSpPr>
                <a:spLocks noChangeArrowheads="1"/>
              </p:cNvSpPr>
              <p:nvPr/>
            </p:nvSpPr>
            <p:spPr bwMode="auto">
              <a:xfrm>
                <a:off x="5050"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92" name="Rectangle 1039"/>
              <p:cNvSpPr>
                <a:spLocks noChangeArrowheads="1"/>
              </p:cNvSpPr>
              <p:nvPr/>
            </p:nvSpPr>
            <p:spPr bwMode="auto">
              <a:xfrm>
                <a:off x="49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3" name="Rectangle 1040"/>
              <p:cNvSpPr>
                <a:spLocks noChangeArrowheads="1"/>
              </p:cNvSpPr>
              <p:nvPr/>
            </p:nvSpPr>
            <p:spPr bwMode="auto">
              <a:xfrm>
                <a:off x="5008"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4" name="Rectangle 1041"/>
              <p:cNvSpPr>
                <a:spLocks noChangeArrowheads="1"/>
              </p:cNvSpPr>
              <p:nvPr/>
            </p:nvSpPr>
            <p:spPr bwMode="auto">
              <a:xfrm>
                <a:off x="4944" y="1442"/>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5" name="Rectangle 1042"/>
              <p:cNvSpPr>
                <a:spLocks noChangeArrowheads="1"/>
              </p:cNvSpPr>
              <p:nvPr/>
            </p:nvSpPr>
            <p:spPr bwMode="auto">
              <a:xfrm>
                <a:off x="500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6" name="Rectangle 1043"/>
              <p:cNvSpPr>
                <a:spLocks noChangeArrowheads="1"/>
              </p:cNvSpPr>
              <p:nvPr/>
            </p:nvSpPr>
            <p:spPr bwMode="auto">
              <a:xfrm>
                <a:off x="5008"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7" name="Rectangle 1044"/>
              <p:cNvSpPr>
                <a:spLocks noChangeArrowheads="1"/>
              </p:cNvSpPr>
              <p:nvPr/>
            </p:nvSpPr>
            <p:spPr bwMode="auto">
              <a:xfrm>
                <a:off x="505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8" name="Rectangle 1045"/>
              <p:cNvSpPr>
                <a:spLocks noChangeArrowheads="1"/>
              </p:cNvSpPr>
              <p:nvPr/>
            </p:nvSpPr>
            <p:spPr bwMode="auto">
              <a:xfrm>
                <a:off x="4900" y="1554"/>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99" name="Rectangle 1046"/>
              <p:cNvSpPr>
                <a:spLocks noChangeArrowheads="1"/>
              </p:cNvSpPr>
              <p:nvPr/>
            </p:nvSpPr>
            <p:spPr bwMode="auto">
              <a:xfrm>
                <a:off x="5008"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0" name="Rectangle 1047"/>
              <p:cNvSpPr>
                <a:spLocks noChangeArrowheads="1"/>
              </p:cNvSpPr>
              <p:nvPr/>
            </p:nvSpPr>
            <p:spPr bwMode="auto">
              <a:xfrm>
                <a:off x="5050"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1" name="Rectangle 1048"/>
              <p:cNvSpPr>
                <a:spLocks noChangeArrowheads="1"/>
              </p:cNvSpPr>
              <p:nvPr/>
            </p:nvSpPr>
            <p:spPr bwMode="auto">
              <a:xfrm>
                <a:off x="4964"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2" name="Rectangle 1049"/>
              <p:cNvSpPr>
                <a:spLocks noChangeArrowheads="1"/>
              </p:cNvSpPr>
              <p:nvPr/>
            </p:nvSpPr>
            <p:spPr bwMode="auto">
              <a:xfrm>
                <a:off x="498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3" name="Rectangle 1050"/>
              <p:cNvSpPr>
                <a:spLocks noChangeArrowheads="1"/>
              </p:cNvSpPr>
              <p:nvPr/>
            </p:nvSpPr>
            <p:spPr bwMode="auto">
              <a:xfrm>
                <a:off x="5030" y="16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4" name="Rectangle 1051"/>
              <p:cNvSpPr>
                <a:spLocks noChangeArrowheads="1"/>
              </p:cNvSpPr>
              <p:nvPr/>
            </p:nvSpPr>
            <p:spPr bwMode="auto">
              <a:xfrm>
                <a:off x="49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5" name="Rectangle 1052"/>
              <p:cNvSpPr>
                <a:spLocks noChangeArrowheads="1"/>
              </p:cNvSpPr>
              <p:nvPr/>
            </p:nvSpPr>
            <p:spPr bwMode="auto">
              <a:xfrm>
                <a:off x="5008"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6" name="Rectangle 1053"/>
              <p:cNvSpPr>
                <a:spLocks noChangeArrowheads="1"/>
              </p:cNvSpPr>
              <p:nvPr/>
            </p:nvSpPr>
            <p:spPr bwMode="auto">
              <a:xfrm>
                <a:off x="5050"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7" name="Rectangle 1054"/>
              <p:cNvSpPr>
                <a:spLocks noChangeArrowheads="1"/>
              </p:cNvSpPr>
              <p:nvPr/>
            </p:nvSpPr>
            <p:spPr bwMode="auto">
              <a:xfrm>
                <a:off x="4964"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08" name="Rectangle 1055"/>
              <p:cNvSpPr>
                <a:spLocks noChangeArrowheads="1"/>
              </p:cNvSpPr>
              <p:nvPr/>
            </p:nvSpPr>
            <p:spPr bwMode="auto">
              <a:xfrm>
                <a:off x="505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9" name="Rectangle 1056"/>
              <p:cNvSpPr>
                <a:spLocks noChangeArrowheads="1"/>
              </p:cNvSpPr>
              <p:nvPr/>
            </p:nvSpPr>
            <p:spPr bwMode="auto">
              <a:xfrm>
                <a:off x="494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0" name="Rectangle 1057"/>
              <p:cNvSpPr>
                <a:spLocks noChangeArrowheads="1"/>
              </p:cNvSpPr>
              <p:nvPr/>
            </p:nvSpPr>
            <p:spPr bwMode="auto">
              <a:xfrm>
                <a:off x="5050"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1" name="Rectangle 1058"/>
              <p:cNvSpPr>
                <a:spLocks noChangeArrowheads="1"/>
              </p:cNvSpPr>
              <p:nvPr/>
            </p:nvSpPr>
            <p:spPr bwMode="auto">
              <a:xfrm>
                <a:off x="49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2" name="Rectangle 1059"/>
              <p:cNvSpPr>
                <a:spLocks noChangeArrowheads="1"/>
              </p:cNvSpPr>
              <p:nvPr/>
            </p:nvSpPr>
            <p:spPr bwMode="auto">
              <a:xfrm>
                <a:off x="4964"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3" name="Rectangle 1060"/>
              <p:cNvSpPr>
                <a:spLocks noChangeArrowheads="1"/>
              </p:cNvSpPr>
              <p:nvPr/>
            </p:nvSpPr>
            <p:spPr bwMode="auto">
              <a:xfrm>
                <a:off x="500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4" name="Rectangle 1061"/>
              <p:cNvSpPr>
                <a:spLocks noChangeArrowheads="1"/>
              </p:cNvSpPr>
              <p:nvPr/>
            </p:nvSpPr>
            <p:spPr bwMode="auto">
              <a:xfrm>
                <a:off x="5030"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5" name="Rectangle 1062"/>
              <p:cNvSpPr>
                <a:spLocks noChangeArrowheads="1"/>
              </p:cNvSpPr>
              <p:nvPr/>
            </p:nvSpPr>
            <p:spPr bwMode="auto">
              <a:xfrm>
                <a:off x="49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6" name="Rectangle 1063"/>
              <p:cNvSpPr>
                <a:spLocks noChangeArrowheads="1"/>
              </p:cNvSpPr>
              <p:nvPr/>
            </p:nvSpPr>
            <p:spPr bwMode="auto">
              <a:xfrm>
                <a:off x="503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7" name="Rectangle 1064"/>
              <p:cNvSpPr>
                <a:spLocks noChangeArrowheads="1"/>
              </p:cNvSpPr>
              <p:nvPr/>
            </p:nvSpPr>
            <p:spPr bwMode="auto">
              <a:xfrm>
                <a:off x="505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8" name="Rectangle 1065"/>
              <p:cNvSpPr>
                <a:spLocks noChangeArrowheads="1"/>
              </p:cNvSpPr>
              <p:nvPr/>
            </p:nvSpPr>
            <p:spPr bwMode="auto">
              <a:xfrm>
                <a:off x="496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19" name="Rectangle 1066"/>
              <p:cNvSpPr>
                <a:spLocks noChangeArrowheads="1"/>
              </p:cNvSpPr>
              <p:nvPr/>
            </p:nvSpPr>
            <p:spPr bwMode="auto">
              <a:xfrm>
                <a:off x="49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820" name="Rectangle 1067"/>
              <p:cNvSpPr>
                <a:spLocks noChangeArrowheads="1"/>
              </p:cNvSpPr>
              <p:nvPr/>
            </p:nvSpPr>
            <p:spPr bwMode="auto">
              <a:xfrm>
                <a:off x="505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21" name="Rectangle 1068"/>
              <p:cNvSpPr>
                <a:spLocks noChangeArrowheads="1"/>
              </p:cNvSpPr>
              <p:nvPr/>
            </p:nvSpPr>
            <p:spPr bwMode="auto">
              <a:xfrm>
                <a:off x="494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2" name="Rectangle 1069"/>
              <p:cNvSpPr>
                <a:spLocks noChangeArrowheads="1"/>
              </p:cNvSpPr>
              <p:nvPr/>
            </p:nvSpPr>
            <p:spPr bwMode="auto">
              <a:xfrm>
                <a:off x="498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3" name="Rectangle 1070"/>
              <p:cNvSpPr>
                <a:spLocks noChangeArrowheads="1"/>
              </p:cNvSpPr>
              <p:nvPr/>
            </p:nvSpPr>
            <p:spPr bwMode="auto">
              <a:xfrm>
                <a:off x="5030"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4" name="Rectangle 1071"/>
              <p:cNvSpPr>
                <a:spLocks noChangeArrowheads="1"/>
              </p:cNvSpPr>
              <p:nvPr/>
            </p:nvSpPr>
            <p:spPr bwMode="auto">
              <a:xfrm>
                <a:off x="496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5" name="Rectangle 1072"/>
              <p:cNvSpPr>
                <a:spLocks noChangeArrowheads="1"/>
              </p:cNvSpPr>
              <p:nvPr/>
            </p:nvSpPr>
            <p:spPr bwMode="auto">
              <a:xfrm>
                <a:off x="500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6" name="Rectangle 1073"/>
              <p:cNvSpPr>
                <a:spLocks noChangeArrowheads="1"/>
              </p:cNvSpPr>
              <p:nvPr/>
            </p:nvSpPr>
            <p:spPr bwMode="auto">
              <a:xfrm>
                <a:off x="5050"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7" name="Rectangle 1074"/>
              <p:cNvSpPr>
                <a:spLocks noChangeArrowheads="1"/>
              </p:cNvSpPr>
              <p:nvPr/>
            </p:nvSpPr>
            <p:spPr bwMode="auto">
              <a:xfrm>
                <a:off x="4944"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8" name="Rectangle 1075"/>
              <p:cNvSpPr>
                <a:spLocks noChangeArrowheads="1"/>
              </p:cNvSpPr>
              <p:nvPr/>
            </p:nvSpPr>
            <p:spPr bwMode="auto">
              <a:xfrm>
                <a:off x="49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9" name="Rectangle 1076"/>
              <p:cNvSpPr>
                <a:spLocks noChangeArrowheads="1"/>
              </p:cNvSpPr>
              <p:nvPr/>
            </p:nvSpPr>
            <p:spPr bwMode="auto">
              <a:xfrm>
                <a:off x="5050"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0" name="Rectangle 1077"/>
              <p:cNvSpPr>
                <a:spLocks noChangeArrowheads="1"/>
              </p:cNvSpPr>
              <p:nvPr/>
            </p:nvSpPr>
            <p:spPr bwMode="auto">
              <a:xfrm>
                <a:off x="48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1" name="Rectangle 1078"/>
              <p:cNvSpPr>
                <a:spLocks noChangeArrowheads="1"/>
              </p:cNvSpPr>
              <p:nvPr/>
            </p:nvSpPr>
            <p:spPr bwMode="auto">
              <a:xfrm>
                <a:off x="4920"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2" name="Rectangle 1079"/>
              <p:cNvSpPr>
                <a:spLocks noChangeArrowheads="1"/>
              </p:cNvSpPr>
              <p:nvPr/>
            </p:nvSpPr>
            <p:spPr bwMode="auto">
              <a:xfrm>
                <a:off x="4944"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3" name="Rectangle 1080"/>
              <p:cNvSpPr>
                <a:spLocks noChangeArrowheads="1"/>
              </p:cNvSpPr>
              <p:nvPr/>
            </p:nvSpPr>
            <p:spPr bwMode="auto">
              <a:xfrm>
                <a:off x="498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4" name="Rectangle 1081"/>
              <p:cNvSpPr>
                <a:spLocks noChangeArrowheads="1"/>
              </p:cNvSpPr>
              <p:nvPr/>
            </p:nvSpPr>
            <p:spPr bwMode="auto">
              <a:xfrm>
                <a:off x="481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5" name="Rectangle 1082"/>
              <p:cNvSpPr>
                <a:spLocks noChangeArrowheads="1"/>
              </p:cNvSpPr>
              <p:nvPr/>
            </p:nvSpPr>
            <p:spPr bwMode="auto">
              <a:xfrm>
                <a:off x="48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6" name="Rectangle 1083"/>
              <p:cNvSpPr>
                <a:spLocks noChangeArrowheads="1"/>
              </p:cNvSpPr>
              <p:nvPr/>
            </p:nvSpPr>
            <p:spPr bwMode="auto">
              <a:xfrm>
                <a:off x="490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7" name="Rectangle 1084"/>
              <p:cNvSpPr>
                <a:spLocks noChangeArrowheads="1"/>
              </p:cNvSpPr>
              <p:nvPr/>
            </p:nvSpPr>
            <p:spPr bwMode="auto">
              <a:xfrm>
                <a:off x="494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8" name="Rectangle 1085"/>
              <p:cNvSpPr>
                <a:spLocks noChangeArrowheads="1"/>
              </p:cNvSpPr>
              <p:nvPr/>
            </p:nvSpPr>
            <p:spPr bwMode="auto">
              <a:xfrm>
                <a:off x="5050"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9" name="Rectangle 1086"/>
              <p:cNvSpPr>
                <a:spLocks noChangeArrowheads="1"/>
              </p:cNvSpPr>
              <p:nvPr/>
            </p:nvSpPr>
            <p:spPr bwMode="auto">
              <a:xfrm>
                <a:off x="492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0" name="Rectangle 1087"/>
              <p:cNvSpPr>
                <a:spLocks noChangeArrowheads="1"/>
              </p:cNvSpPr>
              <p:nvPr/>
            </p:nvSpPr>
            <p:spPr bwMode="auto">
              <a:xfrm>
                <a:off x="4878"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1" name="Rectangle 1088"/>
              <p:cNvSpPr>
                <a:spLocks noChangeArrowheads="1"/>
              </p:cNvSpPr>
              <p:nvPr/>
            </p:nvSpPr>
            <p:spPr bwMode="auto">
              <a:xfrm>
                <a:off x="5030"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2" name="Rectangle 1089"/>
              <p:cNvSpPr>
                <a:spLocks noChangeArrowheads="1"/>
              </p:cNvSpPr>
              <p:nvPr/>
            </p:nvSpPr>
            <p:spPr bwMode="auto">
              <a:xfrm>
                <a:off x="505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3" name="Rectangle 1090"/>
              <p:cNvSpPr>
                <a:spLocks noChangeArrowheads="1"/>
              </p:cNvSpPr>
              <p:nvPr/>
            </p:nvSpPr>
            <p:spPr bwMode="auto">
              <a:xfrm>
                <a:off x="481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4" name="Rectangle 1091"/>
              <p:cNvSpPr>
                <a:spLocks noChangeArrowheads="1"/>
              </p:cNvSpPr>
              <p:nvPr/>
            </p:nvSpPr>
            <p:spPr bwMode="auto">
              <a:xfrm>
                <a:off x="4964"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5" name="Rectangle 1092"/>
              <p:cNvSpPr>
                <a:spLocks noChangeArrowheads="1"/>
              </p:cNvSpPr>
              <p:nvPr/>
            </p:nvSpPr>
            <p:spPr bwMode="auto">
              <a:xfrm>
                <a:off x="485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6" name="Rectangle 1093"/>
              <p:cNvSpPr>
                <a:spLocks noChangeArrowheads="1"/>
              </p:cNvSpPr>
              <p:nvPr/>
            </p:nvSpPr>
            <p:spPr bwMode="auto">
              <a:xfrm>
                <a:off x="5008"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7" name="Rectangle 1094"/>
              <p:cNvSpPr>
                <a:spLocks noChangeArrowheads="1"/>
              </p:cNvSpPr>
              <p:nvPr/>
            </p:nvSpPr>
            <p:spPr bwMode="auto">
              <a:xfrm>
                <a:off x="5050"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8" name="Rectangle 1095"/>
              <p:cNvSpPr>
                <a:spLocks noChangeArrowheads="1"/>
              </p:cNvSpPr>
              <p:nvPr/>
            </p:nvSpPr>
            <p:spPr bwMode="auto">
              <a:xfrm>
                <a:off x="48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9" name="Rectangle 1096"/>
              <p:cNvSpPr>
                <a:spLocks noChangeArrowheads="1"/>
              </p:cNvSpPr>
              <p:nvPr/>
            </p:nvSpPr>
            <p:spPr bwMode="auto">
              <a:xfrm>
                <a:off x="487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0" name="Rectangle 1097"/>
              <p:cNvSpPr>
                <a:spLocks noChangeArrowheads="1"/>
              </p:cNvSpPr>
              <p:nvPr/>
            </p:nvSpPr>
            <p:spPr bwMode="auto">
              <a:xfrm>
                <a:off x="4834"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1" name="Rectangle 1098"/>
              <p:cNvSpPr>
                <a:spLocks noChangeArrowheads="1"/>
              </p:cNvSpPr>
              <p:nvPr/>
            </p:nvSpPr>
            <p:spPr bwMode="auto">
              <a:xfrm>
                <a:off x="4986"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2" name="Rectangle 1099"/>
              <p:cNvSpPr>
                <a:spLocks noChangeArrowheads="1"/>
              </p:cNvSpPr>
              <p:nvPr/>
            </p:nvSpPr>
            <p:spPr bwMode="auto">
              <a:xfrm>
                <a:off x="500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3" name="Rectangle 1100"/>
              <p:cNvSpPr>
                <a:spLocks noChangeArrowheads="1"/>
              </p:cNvSpPr>
              <p:nvPr/>
            </p:nvSpPr>
            <p:spPr bwMode="auto">
              <a:xfrm>
                <a:off x="48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4" name="Rectangle 1101"/>
              <p:cNvSpPr>
                <a:spLocks noChangeArrowheads="1"/>
              </p:cNvSpPr>
              <p:nvPr/>
            </p:nvSpPr>
            <p:spPr bwMode="auto">
              <a:xfrm>
                <a:off x="4964"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5" name="Rectangle 1102"/>
              <p:cNvSpPr>
                <a:spLocks noChangeArrowheads="1"/>
              </p:cNvSpPr>
              <p:nvPr/>
            </p:nvSpPr>
            <p:spPr bwMode="auto">
              <a:xfrm>
                <a:off x="4878"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6" name="Rectangle 1103"/>
              <p:cNvSpPr>
                <a:spLocks noChangeArrowheads="1"/>
              </p:cNvSpPr>
              <p:nvPr/>
            </p:nvSpPr>
            <p:spPr bwMode="auto">
              <a:xfrm>
                <a:off x="492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7" name="Rectangle 1104"/>
              <p:cNvSpPr>
                <a:spLocks noChangeArrowheads="1"/>
              </p:cNvSpPr>
              <p:nvPr/>
            </p:nvSpPr>
            <p:spPr bwMode="auto">
              <a:xfrm>
                <a:off x="505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8" name="Rectangle 1105"/>
              <p:cNvSpPr>
                <a:spLocks noChangeArrowheads="1"/>
              </p:cNvSpPr>
              <p:nvPr/>
            </p:nvSpPr>
            <p:spPr bwMode="auto">
              <a:xfrm>
                <a:off x="48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9" name="Rectangle 1106"/>
              <p:cNvSpPr>
                <a:spLocks noChangeArrowheads="1"/>
              </p:cNvSpPr>
              <p:nvPr/>
            </p:nvSpPr>
            <p:spPr bwMode="auto">
              <a:xfrm>
                <a:off x="4964"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0" name="Rectangle 1107"/>
              <p:cNvSpPr>
                <a:spLocks noChangeArrowheads="1"/>
              </p:cNvSpPr>
              <p:nvPr/>
            </p:nvSpPr>
            <p:spPr bwMode="auto">
              <a:xfrm>
                <a:off x="4878"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1" name="Rectangle 1108"/>
              <p:cNvSpPr>
                <a:spLocks noChangeArrowheads="1"/>
              </p:cNvSpPr>
              <p:nvPr/>
            </p:nvSpPr>
            <p:spPr bwMode="auto">
              <a:xfrm>
                <a:off x="494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2" name="Rectangle 1109"/>
              <p:cNvSpPr>
                <a:spLocks noChangeArrowheads="1"/>
              </p:cNvSpPr>
              <p:nvPr/>
            </p:nvSpPr>
            <p:spPr bwMode="auto">
              <a:xfrm>
                <a:off x="5050"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3" name="Rectangle 1110"/>
              <p:cNvSpPr>
                <a:spLocks noChangeArrowheads="1"/>
              </p:cNvSpPr>
              <p:nvPr/>
            </p:nvSpPr>
            <p:spPr bwMode="auto">
              <a:xfrm>
                <a:off x="4964"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4" name="Rectangle 1111"/>
              <p:cNvSpPr>
                <a:spLocks noChangeArrowheads="1"/>
              </p:cNvSpPr>
              <p:nvPr/>
            </p:nvSpPr>
            <p:spPr bwMode="auto">
              <a:xfrm>
                <a:off x="48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65" name="Rectangle 1112"/>
              <p:cNvSpPr>
                <a:spLocks noChangeArrowheads="1"/>
              </p:cNvSpPr>
              <p:nvPr/>
            </p:nvSpPr>
            <p:spPr bwMode="auto">
              <a:xfrm>
                <a:off x="4920"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6" name="Rectangle 1113"/>
              <p:cNvSpPr>
                <a:spLocks noChangeArrowheads="1"/>
              </p:cNvSpPr>
              <p:nvPr/>
            </p:nvSpPr>
            <p:spPr bwMode="auto">
              <a:xfrm>
                <a:off x="4814"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7" name="Rectangle 1114"/>
              <p:cNvSpPr>
                <a:spLocks noChangeArrowheads="1"/>
              </p:cNvSpPr>
              <p:nvPr/>
            </p:nvSpPr>
            <p:spPr bwMode="auto">
              <a:xfrm>
                <a:off x="492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8" name="Rectangle 1115"/>
              <p:cNvSpPr>
                <a:spLocks noChangeArrowheads="1"/>
              </p:cNvSpPr>
              <p:nvPr/>
            </p:nvSpPr>
            <p:spPr bwMode="auto">
              <a:xfrm>
                <a:off x="505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9" name="Rectangle 1116"/>
              <p:cNvSpPr>
                <a:spLocks noChangeArrowheads="1"/>
              </p:cNvSpPr>
              <p:nvPr/>
            </p:nvSpPr>
            <p:spPr bwMode="auto">
              <a:xfrm>
                <a:off x="4878"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870" name="Rectangle 1117"/>
              <p:cNvSpPr>
                <a:spLocks noChangeArrowheads="1"/>
              </p:cNvSpPr>
              <p:nvPr/>
            </p:nvSpPr>
            <p:spPr bwMode="auto">
              <a:xfrm>
                <a:off x="4814"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1" name="Rectangle 1118"/>
              <p:cNvSpPr>
                <a:spLocks noChangeArrowheads="1"/>
              </p:cNvSpPr>
              <p:nvPr/>
            </p:nvSpPr>
            <p:spPr bwMode="auto">
              <a:xfrm>
                <a:off x="492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2" name="Rectangle 1119"/>
              <p:cNvSpPr>
                <a:spLocks noChangeArrowheads="1"/>
              </p:cNvSpPr>
              <p:nvPr/>
            </p:nvSpPr>
            <p:spPr bwMode="auto">
              <a:xfrm>
                <a:off x="505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3" name="Rectangle 1120"/>
              <p:cNvSpPr>
                <a:spLocks noChangeArrowheads="1"/>
              </p:cNvSpPr>
              <p:nvPr/>
            </p:nvSpPr>
            <p:spPr bwMode="auto">
              <a:xfrm>
                <a:off x="4814"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4" name="Rectangle 1121"/>
              <p:cNvSpPr>
                <a:spLocks noChangeArrowheads="1"/>
              </p:cNvSpPr>
              <p:nvPr/>
            </p:nvSpPr>
            <p:spPr bwMode="auto">
              <a:xfrm>
                <a:off x="5050"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5" name="Rectangle 1122"/>
              <p:cNvSpPr>
                <a:spLocks noChangeArrowheads="1"/>
              </p:cNvSpPr>
              <p:nvPr/>
            </p:nvSpPr>
            <p:spPr bwMode="auto">
              <a:xfrm>
                <a:off x="492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6" name="Rectangle 1123"/>
              <p:cNvSpPr>
                <a:spLocks noChangeArrowheads="1"/>
              </p:cNvSpPr>
              <p:nvPr/>
            </p:nvSpPr>
            <p:spPr bwMode="auto">
              <a:xfrm>
                <a:off x="505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7" name="Rectangle 1124"/>
              <p:cNvSpPr>
                <a:spLocks noChangeArrowheads="1"/>
              </p:cNvSpPr>
              <p:nvPr/>
            </p:nvSpPr>
            <p:spPr bwMode="auto">
              <a:xfrm>
                <a:off x="481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8" name="Rectangle 1125"/>
              <p:cNvSpPr>
                <a:spLocks noChangeArrowheads="1"/>
              </p:cNvSpPr>
              <p:nvPr/>
            </p:nvSpPr>
            <p:spPr bwMode="auto">
              <a:xfrm>
                <a:off x="494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9" name="Rectangle 1126"/>
              <p:cNvSpPr>
                <a:spLocks noChangeArrowheads="1"/>
              </p:cNvSpPr>
              <p:nvPr/>
            </p:nvSpPr>
            <p:spPr bwMode="auto">
              <a:xfrm>
                <a:off x="492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0" name="Rectangle 1127"/>
              <p:cNvSpPr>
                <a:spLocks noChangeArrowheads="1"/>
              </p:cNvSpPr>
              <p:nvPr/>
            </p:nvSpPr>
            <p:spPr bwMode="auto">
              <a:xfrm>
                <a:off x="4920" y="295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81" name="Rectangle 1128"/>
              <p:cNvSpPr>
                <a:spLocks noChangeArrowheads="1"/>
              </p:cNvSpPr>
              <p:nvPr/>
            </p:nvSpPr>
            <p:spPr bwMode="auto">
              <a:xfrm>
                <a:off x="505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2" name="Rectangle 1129"/>
              <p:cNvSpPr>
                <a:spLocks noChangeArrowheads="1"/>
              </p:cNvSpPr>
              <p:nvPr/>
            </p:nvSpPr>
            <p:spPr bwMode="auto">
              <a:xfrm>
                <a:off x="504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3" name="Rectangle 1130"/>
              <p:cNvSpPr>
                <a:spLocks noChangeArrowheads="1"/>
              </p:cNvSpPr>
              <p:nvPr/>
            </p:nvSpPr>
            <p:spPr bwMode="auto">
              <a:xfrm>
                <a:off x="507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4" name="Rectangle 1131"/>
              <p:cNvSpPr>
                <a:spLocks noChangeArrowheads="1"/>
              </p:cNvSpPr>
              <p:nvPr/>
            </p:nvSpPr>
            <p:spPr bwMode="auto">
              <a:xfrm>
                <a:off x="5092"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5" name="Rectangle 1132"/>
              <p:cNvSpPr>
                <a:spLocks noChangeArrowheads="1"/>
              </p:cNvSpPr>
              <p:nvPr/>
            </p:nvSpPr>
            <p:spPr bwMode="auto">
              <a:xfrm>
                <a:off x="51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6" name="Rectangle 1133"/>
              <p:cNvSpPr>
                <a:spLocks noChangeArrowheads="1"/>
              </p:cNvSpPr>
              <p:nvPr/>
            </p:nvSpPr>
            <p:spPr bwMode="auto">
              <a:xfrm>
                <a:off x="51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7" name="Rectangle 1134"/>
              <p:cNvSpPr>
                <a:spLocks noChangeArrowheads="1"/>
              </p:cNvSpPr>
              <p:nvPr/>
            </p:nvSpPr>
            <p:spPr bwMode="auto">
              <a:xfrm>
                <a:off x="504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8" name="Rectangle 1135"/>
              <p:cNvSpPr>
                <a:spLocks noChangeArrowheads="1"/>
              </p:cNvSpPr>
              <p:nvPr/>
            </p:nvSpPr>
            <p:spPr bwMode="auto">
              <a:xfrm>
                <a:off x="5070"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9" name="Rectangle 1136"/>
              <p:cNvSpPr>
                <a:spLocks noChangeArrowheads="1"/>
              </p:cNvSpPr>
              <p:nvPr/>
            </p:nvSpPr>
            <p:spPr bwMode="auto">
              <a:xfrm>
                <a:off x="5048"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0" name="Rectangle 1137"/>
              <p:cNvSpPr>
                <a:spLocks noChangeArrowheads="1"/>
              </p:cNvSpPr>
              <p:nvPr/>
            </p:nvSpPr>
            <p:spPr bwMode="auto">
              <a:xfrm>
                <a:off x="5092"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91" name="Rectangle 1138"/>
              <p:cNvSpPr>
                <a:spLocks noChangeArrowheads="1"/>
              </p:cNvSpPr>
              <p:nvPr/>
            </p:nvSpPr>
            <p:spPr bwMode="auto">
              <a:xfrm>
                <a:off x="515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2" name="Rectangle 1139"/>
              <p:cNvSpPr>
                <a:spLocks noChangeArrowheads="1"/>
              </p:cNvSpPr>
              <p:nvPr/>
            </p:nvSpPr>
            <p:spPr bwMode="auto">
              <a:xfrm>
                <a:off x="504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3" name="Rectangle 1140"/>
              <p:cNvSpPr>
                <a:spLocks noChangeArrowheads="1"/>
              </p:cNvSpPr>
              <p:nvPr/>
            </p:nvSpPr>
            <p:spPr bwMode="auto">
              <a:xfrm>
                <a:off x="5070"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4" name="Rectangle 1141"/>
              <p:cNvSpPr>
                <a:spLocks noChangeArrowheads="1"/>
              </p:cNvSpPr>
              <p:nvPr/>
            </p:nvSpPr>
            <p:spPr bwMode="auto">
              <a:xfrm>
                <a:off x="5114" y="1103"/>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5" name="Rectangle 1142"/>
              <p:cNvSpPr>
                <a:spLocks noChangeArrowheads="1"/>
              </p:cNvSpPr>
              <p:nvPr/>
            </p:nvSpPr>
            <p:spPr bwMode="auto">
              <a:xfrm>
                <a:off x="5070"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6" name="Rectangle 1143"/>
              <p:cNvSpPr>
                <a:spLocks noChangeArrowheads="1"/>
              </p:cNvSpPr>
              <p:nvPr/>
            </p:nvSpPr>
            <p:spPr bwMode="auto">
              <a:xfrm>
                <a:off x="5092"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7" name="Rectangle 1144"/>
              <p:cNvSpPr>
                <a:spLocks noChangeArrowheads="1"/>
              </p:cNvSpPr>
              <p:nvPr/>
            </p:nvSpPr>
            <p:spPr bwMode="auto">
              <a:xfrm>
                <a:off x="51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8" name="Rectangle 1145"/>
              <p:cNvSpPr>
                <a:spLocks noChangeArrowheads="1"/>
              </p:cNvSpPr>
              <p:nvPr/>
            </p:nvSpPr>
            <p:spPr bwMode="auto">
              <a:xfrm>
                <a:off x="504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99" name="Rectangle 1146"/>
              <p:cNvSpPr>
                <a:spLocks noChangeArrowheads="1"/>
              </p:cNvSpPr>
              <p:nvPr/>
            </p:nvSpPr>
            <p:spPr bwMode="auto">
              <a:xfrm>
                <a:off x="509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00" name="Rectangle 1147"/>
              <p:cNvSpPr>
                <a:spLocks noChangeArrowheads="1"/>
              </p:cNvSpPr>
              <p:nvPr/>
            </p:nvSpPr>
            <p:spPr bwMode="auto">
              <a:xfrm>
                <a:off x="5134"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1" name="Rectangle 1148"/>
              <p:cNvSpPr>
                <a:spLocks noChangeArrowheads="1"/>
              </p:cNvSpPr>
              <p:nvPr/>
            </p:nvSpPr>
            <p:spPr bwMode="auto">
              <a:xfrm>
                <a:off x="507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2" name="Rectangle 1149"/>
              <p:cNvSpPr>
                <a:spLocks noChangeArrowheads="1"/>
              </p:cNvSpPr>
              <p:nvPr/>
            </p:nvSpPr>
            <p:spPr bwMode="auto">
              <a:xfrm>
                <a:off x="5114"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3" name="Rectangle 1150"/>
              <p:cNvSpPr>
                <a:spLocks noChangeArrowheads="1"/>
              </p:cNvSpPr>
              <p:nvPr/>
            </p:nvSpPr>
            <p:spPr bwMode="auto">
              <a:xfrm>
                <a:off x="5156"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904" name="Rectangle 1151"/>
              <p:cNvSpPr>
                <a:spLocks noChangeArrowheads="1"/>
              </p:cNvSpPr>
              <p:nvPr/>
            </p:nvSpPr>
            <p:spPr bwMode="auto">
              <a:xfrm>
                <a:off x="5048"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5" name="Rectangle 1152"/>
              <p:cNvSpPr>
                <a:spLocks noChangeArrowheads="1"/>
              </p:cNvSpPr>
              <p:nvPr/>
            </p:nvSpPr>
            <p:spPr bwMode="auto">
              <a:xfrm>
                <a:off x="5092"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06" name="Rectangle 1153"/>
              <p:cNvSpPr>
                <a:spLocks noChangeArrowheads="1"/>
              </p:cNvSpPr>
              <p:nvPr/>
            </p:nvSpPr>
            <p:spPr bwMode="auto">
              <a:xfrm>
                <a:off x="507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7" name="Rectangle 1154"/>
              <p:cNvSpPr>
                <a:spLocks noChangeArrowheads="1"/>
              </p:cNvSpPr>
              <p:nvPr/>
            </p:nvSpPr>
            <p:spPr bwMode="auto">
              <a:xfrm>
                <a:off x="5114"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8" name="Rectangle 1155"/>
              <p:cNvSpPr>
                <a:spLocks noChangeArrowheads="1"/>
              </p:cNvSpPr>
              <p:nvPr/>
            </p:nvSpPr>
            <p:spPr bwMode="auto">
              <a:xfrm>
                <a:off x="51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09" name="Rectangle 1156"/>
              <p:cNvSpPr>
                <a:spLocks noChangeArrowheads="1"/>
              </p:cNvSpPr>
              <p:nvPr/>
            </p:nvSpPr>
            <p:spPr bwMode="auto">
              <a:xfrm>
                <a:off x="5070"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0" name="Rectangle 1157"/>
              <p:cNvSpPr>
                <a:spLocks noChangeArrowheads="1"/>
              </p:cNvSpPr>
              <p:nvPr/>
            </p:nvSpPr>
            <p:spPr bwMode="auto">
              <a:xfrm>
                <a:off x="511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1" name="Rectangle 1158"/>
              <p:cNvSpPr>
                <a:spLocks noChangeArrowheads="1"/>
              </p:cNvSpPr>
              <p:nvPr/>
            </p:nvSpPr>
            <p:spPr bwMode="auto">
              <a:xfrm>
                <a:off x="5048"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2" name="Rectangle 1159"/>
              <p:cNvSpPr>
                <a:spLocks noChangeArrowheads="1"/>
              </p:cNvSpPr>
              <p:nvPr/>
            </p:nvSpPr>
            <p:spPr bwMode="auto">
              <a:xfrm>
                <a:off x="5092"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3" name="Rectangle 1160"/>
              <p:cNvSpPr>
                <a:spLocks noChangeArrowheads="1"/>
              </p:cNvSpPr>
              <p:nvPr/>
            </p:nvSpPr>
            <p:spPr bwMode="auto">
              <a:xfrm>
                <a:off x="51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4" name="Rectangle 1161"/>
              <p:cNvSpPr>
                <a:spLocks noChangeArrowheads="1"/>
              </p:cNvSpPr>
              <p:nvPr/>
            </p:nvSpPr>
            <p:spPr bwMode="auto">
              <a:xfrm>
                <a:off x="5048"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5" name="Rectangle 1162"/>
              <p:cNvSpPr>
                <a:spLocks noChangeArrowheads="1"/>
              </p:cNvSpPr>
              <p:nvPr/>
            </p:nvSpPr>
            <p:spPr bwMode="auto">
              <a:xfrm>
                <a:off x="5070"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6" name="Rectangle 1163"/>
              <p:cNvSpPr>
                <a:spLocks noChangeArrowheads="1"/>
              </p:cNvSpPr>
              <p:nvPr/>
            </p:nvSpPr>
            <p:spPr bwMode="auto">
              <a:xfrm>
                <a:off x="5048"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7" name="Rectangle 1164"/>
              <p:cNvSpPr>
                <a:spLocks noChangeArrowheads="1"/>
              </p:cNvSpPr>
              <p:nvPr/>
            </p:nvSpPr>
            <p:spPr bwMode="auto">
              <a:xfrm>
                <a:off x="5092"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18" name="Rectangle 1165"/>
              <p:cNvSpPr>
                <a:spLocks noChangeArrowheads="1"/>
              </p:cNvSpPr>
              <p:nvPr/>
            </p:nvSpPr>
            <p:spPr bwMode="auto">
              <a:xfrm>
                <a:off x="515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9" name="Rectangle 1166"/>
              <p:cNvSpPr>
                <a:spLocks noChangeArrowheads="1"/>
              </p:cNvSpPr>
              <p:nvPr/>
            </p:nvSpPr>
            <p:spPr bwMode="auto">
              <a:xfrm>
                <a:off x="507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0" name="Rectangle 1167"/>
              <p:cNvSpPr>
                <a:spLocks noChangeArrowheads="1"/>
              </p:cNvSpPr>
              <p:nvPr/>
            </p:nvSpPr>
            <p:spPr bwMode="auto">
              <a:xfrm>
                <a:off x="5070"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1" name="Rectangle 1168"/>
              <p:cNvSpPr>
                <a:spLocks noChangeArrowheads="1"/>
              </p:cNvSpPr>
              <p:nvPr/>
            </p:nvSpPr>
            <p:spPr bwMode="auto">
              <a:xfrm>
                <a:off x="5114"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2" name="Rectangle 1169"/>
              <p:cNvSpPr>
                <a:spLocks noChangeArrowheads="1"/>
              </p:cNvSpPr>
              <p:nvPr/>
            </p:nvSpPr>
            <p:spPr bwMode="auto">
              <a:xfrm>
                <a:off x="515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3" name="Rectangle 1170"/>
              <p:cNvSpPr>
                <a:spLocks noChangeArrowheads="1"/>
              </p:cNvSpPr>
              <p:nvPr/>
            </p:nvSpPr>
            <p:spPr bwMode="auto">
              <a:xfrm>
                <a:off x="504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4" name="Rectangle 1171"/>
              <p:cNvSpPr>
                <a:spLocks noChangeArrowheads="1"/>
              </p:cNvSpPr>
              <p:nvPr/>
            </p:nvSpPr>
            <p:spPr bwMode="auto">
              <a:xfrm>
                <a:off x="5092"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5" name="Rectangle 1172"/>
              <p:cNvSpPr>
                <a:spLocks noChangeArrowheads="1"/>
              </p:cNvSpPr>
              <p:nvPr/>
            </p:nvSpPr>
            <p:spPr bwMode="auto">
              <a:xfrm>
                <a:off x="5134"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6" name="Rectangle 1173"/>
              <p:cNvSpPr>
                <a:spLocks noChangeArrowheads="1"/>
              </p:cNvSpPr>
              <p:nvPr/>
            </p:nvSpPr>
            <p:spPr bwMode="auto">
              <a:xfrm>
                <a:off x="5048"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7" name="Rectangle 1174"/>
              <p:cNvSpPr>
                <a:spLocks noChangeArrowheads="1"/>
              </p:cNvSpPr>
              <p:nvPr/>
            </p:nvSpPr>
            <p:spPr bwMode="auto">
              <a:xfrm>
                <a:off x="511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8" name="Rectangle 1175"/>
              <p:cNvSpPr>
                <a:spLocks noChangeArrowheads="1"/>
              </p:cNvSpPr>
              <p:nvPr/>
            </p:nvSpPr>
            <p:spPr bwMode="auto">
              <a:xfrm>
                <a:off x="509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9" name="Rectangle 1176"/>
              <p:cNvSpPr>
                <a:spLocks noChangeArrowheads="1"/>
              </p:cNvSpPr>
              <p:nvPr/>
            </p:nvSpPr>
            <p:spPr bwMode="auto">
              <a:xfrm>
                <a:off x="513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30" name="Rectangle 1177"/>
              <p:cNvSpPr>
                <a:spLocks noChangeArrowheads="1"/>
              </p:cNvSpPr>
              <p:nvPr/>
            </p:nvSpPr>
            <p:spPr bwMode="auto">
              <a:xfrm>
                <a:off x="51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31" name="Rectangle 1178"/>
              <p:cNvSpPr>
                <a:spLocks noChangeArrowheads="1"/>
              </p:cNvSpPr>
              <p:nvPr/>
            </p:nvSpPr>
            <p:spPr bwMode="auto">
              <a:xfrm>
                <a:off x="504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32" name="Rectangle 1179"/>
              <p:cNvSpPr>
                <a:spLocks noChangeArrowheads="1"/>
              </p:cNvSpPr>
              <p:nvPr/>
            </p:nvSpPr>
            <p:spPr bwMode="auto">
              <a:xfrm>
                <a:off x="509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3" name="Rectangle 1180"/>
              <p:cNvSpPr>
                <a:spLocks noChangeArrowheads="1"/>
              </p:cNvSpPr>
              <p:nvPr/>
            </p:nvSpPr>
            <p:spPr bwMode="auto">
              <a:xfrm>
                <a:off x="51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4" name="Rectangle 1181"/>
              <p:cNvSpPr>
                <a:spLocks noChangeArrowheads="1"/>
              </p:cNvSpPr>
              <p:nvPr/>
            </p:nvSpPr>
            <p:spPr bwMode="auto">
              <a:xfrm>
                <a:off x="504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5" name="Rectangle 1182"/>
              <p:cNvSpPr>
                <a:spLocks noChangeArrowheads="1"/>
              </p:cNvSpPr>
              <p:nvPr/>
            </p:nvSpPr>
            <p:spPr bwMode="auto">
              <a:xfrm>
                <a:off x="509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6" name="Rectangle 1183"/>
              <p:cNvSpPr>
                <a:spLocks noChangeArrowheads="1"/>
              </p:cNvSpPr>
              <p:nvPr/>
            </p:nvSpPr>
            <p:spPr bwMode="auto">
              <a:xfrm>
                <a:off x="513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7" name="Rectangle 1184"/>
              <p:cNvSpPr>
                <a:spLocks noChangeArrowheads="1"/>
              </p:cNvSpPr>
              <p:nvPr/>
            </p:nvSpPr>
            <p:spPr bwMode="auto">
              <a:xfrm>
                <a:off x="507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8" name="Rectangle 1185"/>
              <p:cNvSpPr>
                <a:spLocks noChangeArrowheads="1"/>
              </p:cNvSpPr>
              <p:nvPr/>
            </p:nvSpPr>
            <p:spPr bwMode="auto">
              <a:xfrm>
                <a:off x="511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9" name="Rectangle 1186"/>
              <p:cNvSpPr>
                <a:spLocks noChangeArrowheads="1"/>
              </p:cNvSpPr>
              <p:nvPr/>
            </p:nvSpPr>
            <p:spPr bwMode="auto">
              <a:xfrm>
                <a:off x="515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0" name="Rectangle 1187"/>
              <p:cNvSpPr>
                <a:spLocks noChangeArrowheads="1"/>
              </p:cNvSpPr>
              <p:nvPr/>
            </p:nvSpPr>
            <p:spPr bwMode="auto">
              <a:xfrm>
                <a:off x="504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1" name="Rectangle 1188"/>
              <p:cNvSpPr>
                <a:spLocks noChangeArrowheads="1"/>
              </p:cNvSpPr>
              <p:nvPr/>
            </p:nvSpPr>
            <p:spPr bwMode="auto">
              <a:xfrm>
                <a:off x="509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2" name="Rectangle 1189"/>
              <p:cNvSpPr>
                <a:spLocks noChangeArrowheads="1"/>
              </p:cNvSpPr>
              <p:nvPr/>
            </p:nvSpPr>
            <p:spPr bwMode="auto">
              <a:xfrm>
                <a:off x="517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3" name="Rectangle 1190"/>
              <p:cNvSpPr>
                <a:spLocks noChangeArrowheads="1"/>
              </p:cNvSpPr>
              <p:nvPr/>
            </p:nvSpPr>
            <p:spPr bwMode="auto">
              <a:xfrm>
                <a:off x="52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4" name="Rectangle 1191"/>
              <p:cNvSpPr>
                <a:spLocks noChangeArrowheads="1"/>
              </p:cNvSpPr>
              <p:nvPr/>
            </p:nvSpPr>
            <p:spPr bwMode="auto">
              <a:xfrm>
                <a:off x="52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5" name="Rectangle 1192"/>
              <p:cNvSpPr>
                <a:spLocks noChangeArrowheads="1"/>
              </p:cNvSpPr>
              <p:nvPr/>
            </p:nvSpPr>
            <p:spPr bwMode="auto">
              <a:xfrm>
                <a:off x="52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6" name="Rectangle 1193"/>
              <p:cNvSpPr>
                <a:spLocks noChangeArrowheads="1"/>
              </p:cNvSpPr>
              <p:nvPr/>
            </p:nvSpPr>
            <p:spPr bwMode="auto">
              <a:xfrm>
                <a:off x="528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7" name="Rectangle 1194"/>
              <p:cNvSpPr>
                <a:spLocks noChangeArrowheads="1"/>
              </p:cNvSpPr>
              <p:nvPr/>
            </p:nvSpPr>
            <p:spPr bwMode="auto">
              <a:xfrm>
                <a:off x="517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8" name="Rectangle 1195"/>
              <p:cNvSpPr>
                <a:spLocks noChangeArrowheads="1"/>
              </p:cNvSpPr>
              <p:nvPr/>
            </p:nvSpPr>
            <p:spPr bwMode="auto">
              <a:xfrm>
                <a:off x="5222"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9" name="Rectangle 1196"/>
              <p:cNvSpPr>
                <a:spLocks noChangeArrowheads="1"/>
              </p:cNvSpPr>
              <p:nvPr/>
            </p:nvSpPr>
            <p:spPr bwMode="auto">
              <a:xfrm>
                <a:off x="5264"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0" name="Rectangle 1197"/>
              <p:cNvSpPr>
                <a:spLocks noChangeArrowheads="1"/>
              </p:cNvSpPr>
              <p:nvPr/>
            </p:nvSpPr>
            <p:spPr bwMode="auto">
              <a:xfrm>
                <a:off x="5200"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51" name="Rectangle 1198"/>
              <p:cNvSpPr>
                <a:spLocks noChangeArrowheads="1"/>
              </p:cNvSpPr>
              <p:nvPr/>
            </p:nvSpPr>
            <p:spPr bwMode="auto">
              <a:xfrm>
                <a:off x="528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2" name="Rectangle 1199"/>
              <p:cNvSpPr>
                <a:spLocks noChangeArrowheads="1"/>
              </p:cNvSpPr>
              <p:nvPr/>
            </p:nvSpPr>
            <p:spPr bwMode="auto">
              <a:xfrm>
                <a:off x="517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3" name="Rectangle 1200"/>
              <p:cNvSpPr>
                <a:spLocks noChangeArrowheads="1"/>
              </p:cNvSpPr>
              <p:nvPr/>
            </p:nvSpPr>
            <p:spPr bwMode="auto">
              <a:xfrm>
                <a:off x="5244"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4" name="Rectangle 1201"/>
              <p:cNvSpPr>
                <a:spLocks noChangeArrowheads="1"/>
              </p:cNvSpPr>
              <p:nvPr/>
            </p:nvSpPr>
            <p:spPr bwMode="auto">
              <a:xfrm>
                <a:off x="5286"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5" name="Rectangle 1202"/>
              <p:cNvSpPr>
                <a:spLocks noChangeArrowheads="1"/>
              </p:cNvSpPr>
              <p:nvPr/>
            </p:nvSpPr>
            <p:spPr bwMode="auto">
              <a:xfrm>
                <a:off x="5178"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6" name="Rectangle 1203"/>
              <p:cNvSpPr>
                <a:spLocks noChangeArrowheads="1"/>
              </p:cNvSpPr>
              <p:nvPr/>
            </p:nvSpPr>
            <p:spPr bwMode="auto">
              <a:xfrm>
                <a:off x="5200"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7" name="Rectangle 1204"/>
              <p:cNvSpPr>
                <a:spLocks noChangeArrowheads="1"/>
              </p:cNvSpPr>
              <p:nvPr/>
            </p:nvSpPr>
            <p:spPr bwMode="auto">
              <a:xfrm>
                <a:off x="52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8" name="Rectangle 1205"/>
              <p:cNvSpPr>
                <a:spLocks noChangeArrowheads="1"/>
              </p:cNvSpPr>
              <p:nvPr/>
            </p:nvSpPr>
            <p:spPr bwMode="auto">
              <a:xfrm>
                <a:off x="528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9" name="Rectangle 1206"/>
              <p:cNvSpPr>
                <a:spLocks noChangeArrowheads="1"/>
              </p:cNvSpPr>
              <p:nvPr/>
            </p:nvSpPr>
            <p:spPr bwMode="auto">
              <a:xfrm>
                <a:off x="517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60" name="Rectangle 1207"/>
              <p:cNvSpPr>
                <a:spLocks noChangeArrowheads="1"/>
              </p:cNvSpPr>
              <p:nvPr/>
            </p:nvSpPr>
            <p:spPr bwMode="auto">
              <a:xfrm>
                <a:off x="522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1" name="Rectangle 1208"/>
              <p:cNvSpPr>
                <a:spLocks noChangeArrowheads="1"/>
              </p:cNvSpPr>
              <p:nvPr/>
            </p:nvSpPr>
            <p:spPr bwMode="auto">
              <a:xfrm>
                <a:off x="5242" y="1217"/>
                <a:ext cx="36" cy="30"/>
              </a:xfrm>
              <a:prstGeom prst="rect">
                <a:avLst/>
              </a:prstGeom>
              <a:grpFill/>
              <a:ln>
                <a:noFill/>
              </a:ln>
            </p:spPr>
            <p:txBody>
              <a:bodyPr vert="horz" wrap="square" lIns="91440" tIns="45720" rIns="91440" bIns="45720" numCol="1" anchor="t" anchorCtr="0" compatLnSpc="1"/>
              <a:lstStyle/>
              <a:p>
                <a:endParaRPr lang="zh-CN" altLang="en-US"/>
              </a:p>
            </p:txBody>
          </p:sp>
          <p:sp>
            <p:nvSpPr>
              <p:cNvPr id="962" name="Rectangle 1209"/>
              <p:cNvSpPr>
                <a:spLocks noChangeArrowheads="1"/>
              </p:cNvSpPr>
              <p:nvPr/>
            </p:nvSpPr>
            <p:spPr bwMode="auto">
              <a:xfrm>
                <a:off x="520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3" name="Rectangle 1210"/>
              <p:cNvSpPr>
                <a:spLocks noChangeArrowheads="1"/>
              </p:cNvSpPr>
              <p:nvPr/>
            </p:nvSpPr>
            <p:spPr bwMode="auto">
              <a:xfrm>
                <a:off x="52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64" name="Rectangle 1211"/>
              <p:cNvSpPr>
                <a:spLocks noChangeArrowheads="1"/>
              </p:cNvSpPr>
              <p:nvPr/>
            </p:nvSpPr>
            <p:spPr bwMode="auto">
              <a:xfrm>
                <a:off x="5286"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5" name="Rectangle 1212"/>
              <p:cNvSpPr>
                <a:spLocks noChangeArrowheads="1"/>
              </p:cNvSpPr>
              <p:nvPr/>
            </p:nvSpPr>
            <p:spPr bwMode="auto">
              <a:xfrm>
                <a:off x="5178" y="1330"/>
                <a:ext cx="14" cy="30"/>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3" name="Group 1414"/>
            <p:cNvGrpSpPr/>
            <p:nvPr/>
          </p:nvGrpSpPr>
          <p:grpSpPr bwMode="auto">
            <a:xfrm>
              <a:off x="-3529332" y="-1031875"/>
              <a:ext cx="676299" cy="3252788"/>
              <a:chOff x="5048" y="937"/>
              <a:chExt cx="426" cy="2049"/>
            </a:xfrm>
            <a:grpFill/>
          </p:grpSpPr>
          <p:sp>
            <p:nvSpPr>
              <p:cNvPr id="566" name="Rectangle 1214"/>
              <p:cNvSpPr>
                <a:spLocks noChangeArrowheads="1"/>
              </p:cNvSpPr>
              <p:nvPr/>
            </p:nvSpPr>
            <p:spPr bwMode="auto">
              <a:xfrm>
                <a:off x="5222"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7" name="Rectangle 1215"/>
              <p:cNvSpPr>
                <a:spLocks noChangeArrowheads="1"/>
              </p:cNvSpPr>
              <p:nvPr/>
            </p:nvSpPr>
            <p:spPr bwMode="auto">
              <a:xfrm>
                <a:off x="52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8" name="Rectangle 1216"/>
              <p:cNvSpPr>
                <a:spLocks noChangeArrowheads="1"/>
              </p:cNvSpPr>
              <p:nvPr/>
            </p:nvSpPr>
            <p:spPr bwMode="auto">
              <a:xfrm>
                <a:off x="52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69" name="Rectangle 1217"/>
              <p:cNvSpPr>
                <a:spLocks noChangeArrowheads="1"/>
              </p:cNvSpPr>
              <p:nvPr/>
            </p:nvSpPr>
            <p:spPr bwMode="auto">
              <a:xfrm>
                <a:off x="52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0" name="Rectangle 1218"/>
              <p:cNvSpPr>
                <a:spLocks noChangeArrowheads="1"/>
              </p:cNvSpPr>
              <p:nvPr/>
            </p:nvSpPr>
            <p:spPr bwMode="auto">
              <a:xfrm>
                <a:off x="5286"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1" name="Rectangle 1219"/>
              <p:cNvSpPr>
                <a:spLocks noChangeArrowheads="1"/>
              </p:cNvSpPr>
              <p:nvPr/>
            </p:nvSpPr>
            <p:spPr bwMode="auto">
              <a:xfrm>
                <a:off x="524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2" name="Rectangle 1220"/>
              <p:cNvSpPr>
                <a:spLocks noChangeArrowheads="1"/>
              </p:cNvSpPr>
              <p:nvPr/>
            </p:nvSpPr>
            <p:spPr bwMode="auto">
              <a:xfrm>
                <a:off x="5286"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3" name="Rectangle 1221"/>
              <p:cNvSpPr>
                <a:spLocks noChangeArrowheads="1"/>
              </p:cNvSpPr>
              <p:nvPr/>
            </p:nvSpPr>
            <p:spPr bwMode="auto">
              <a:xfrm>
                <a:off x="5244"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4" name="Rectangle 1222"/>
              <p:cNvSpPr>
                <a:spLocks noChangeArrowheads="1"/>
              </p:cNvSpPr>
              <p:nvPr/>
            </p:nvSpPr>
            <p:spPr bwMode="auto">
              <a:xfrm>
                <a:off x="528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5" name="Rectangle 1223"/>
              <p:cNvSpPr>
                <a:spLocks noChangeArrowheads="1"/>
              </p:cNvSpPr>
              <p:nvPr/>
            </p:nvSpPr>
            <p:spPr bwMode="auto">
              <a:xfrm>
                <a:off x="5134" y="1554"/>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576" name="Rectangle 1224"/>
              <p:cNvSpPr>
                <a:spLocks noChangeArrowheads="1"/>
              </p:cNvSpPr>
              <p:nvPr/>
            </p:nvSpPr>
            <p:spPr bwMode="auto">
              <a:xfrm>
                <a:off x="524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7" name="Rectangle 1225"/>
              <p:cNvSpPr>
                <a:spLocks noChangeArrowheads="1"/>
              </p:cNvSpPr>
              <p:nvPr/>
            </p:nvSpPr>
            <p:spPr bwMode="auto">
              <a:xfrm>
                <a:off x="5286"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8" name="Rectangle 1226"/>
              <p:cNvSpPr>
                <a:spLocks noChangeArrowheads="1"/>
              </p:cNvSpPr>
              <p:nvPr/>
            </p:nvSpPr>
            <p:spPr bwMode="auto">
              <a:xfrm>
                <a:off x="5200"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9" name="Rectangle 1227"/>
              <p:cNvSpPr>
                <a:spLocks noChangeArrowheads="1"/>
              </p:cNvSpPr>
              <p:nvPr/>
            </p:nvSpPr>
            <p:spPr bwMode="auto">
              <a:xfrm>
                <a:off x="5222"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0" name="Rectangle 1228"/>
              <p:cNvSpPr>
                <a:spLocks noChangeArrowheads="1"/>
              </p:cNvSpPr>
              <p:nvPr/>
            </p:nvSpPr>
            <p:spPr bwMode="auto">
              <a:xfrm>
                <a:off x="5266" y="1610"/>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1" name="Rectangle 1229"/>
              <p:cNvSpPr>
                <a:spLocks noChangeArrowheads="1"/>
              </p:cNvSpPr>
              <p:nvPr/>
            </p:nvSpPr>
            <p:spPr bwMode="auto">
              <a:xfrm>
                <a:off x="520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2" name="Rectangle 1230"/>
              <p:cNvSpPr>
                <a:spLocks noChangeArrowheads="1"/>
              </p:cNvSpPr>
              <p:nvPr/>
            </p:nvSpPr>
            <p:spPr bwMode="auto">
              <a:xfrm>
                <a:off x="5244"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3" name="Rectangle 1231"/>
              <p:cNvSpPr>
                <a:spLocks noChangeArrowheads="1"/>
              </p:cNvSpPr>
              <p:nvPr/>
            </p:nvSpPr>
            <p:spPr bwMode="auto">
              <a:xfrm>
                <a:off x="52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84" name="Rectangle 1232"/>
              <p:cNvSpPr>
                <a:spLocks noChangeArrowheads="1"/>
              </p:cNvSpPr>
              <p:nvPr/>
            </p:nvSpPr>
            <p:spPr bwMode="auto">
              <a:xfrm>
                <a:off x="5286"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5" name="Rectangle 1233"/>
              <p:cNvSpPr>
                <a:spLocks noChangeArrowheads="1"/>
              </p:cNvSpPr>
              <p:nvPr/>
            </p:nvSpPr>
            <p:spPr bwMode="auto">
              <a:xfrm>
                <a:off x="5200"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586" name="Rectangle 1234"/>
              <p:cNvSpPr>
                <a:spLocks noChangeArrowheads="1"/>
              </p:cNvSpPr>
              <p:nvPr/>
            </p:nvSpPr>
            <p:spPr bwMode="auto">
              <a:xfrm>
                <a:off x="528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7" name="Rectangle 1235"/>
              <p:cNvSpPr>
                <a:spLocks noChangeArrowheads="1"/>
              </p:cNvSpPr>
              <p:nvPr/>
            </p:nvSpPr>
            <p:spPr bwMode="auto">
              <a:xfrm>
                <a:off x="517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88" name="Rectangle 1236"/>
              <p:cNvSpPr>
                <a:spLocks noChangeArrowheads="1"/>
              </p:cNvSpPr>
              <p:nvPr/>
            </p:nvSpPr>
            <p:spPr bwMode="auto">
              <a:xfrm>
                <a:off x="528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89" name="Rectangle 1237"/>
              <p:cNvSpPr>
                <a:spLocks noChangeArrowheads="1"/>
              </p:cNvSpPr>
              <p:nvPr/>
            </p:nvSpPr>
            <p:spPr bwMode="auto">
              <a:xfrm>
                <a:off x="5178"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0" name="Rectangle 1238"/>
              <p:cNvSpPr>
                <a:spLocks noChangeArrowheads="1"/>
              </p:cNvSpPr>
              <p:nvPr/>
            </p:nvSpPr>
            <p:spPr bwMode="auto">
              <a:xfrm>
                <a:off x="5200"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1" name="Rectangle 1239"/>
              <p:cNvSpPr>
                <a:spLocks noChangeArrowheads="1"/>
              </p:cNvSpPr>
              <p:nvPr/>
            </p:nvSpPr>
            <p:spPr bwMode="auto">
              <a:xfrm>
                <a:off x="52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2" name="Rectangle 1240"/>
              <p:cNvSpPr>
                <a:spLocks noChangeArrowheads="1"/>
              </p:cNvSpPr>
              <p:nvPr/>
            </p:nvSpPr>
            <p:spPr bwMode="auto">
              <a:xfrm>
                <a:off x="5266" y="1836"/>
                <a:ext cx="3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3" name="Rectangle 1241"/>
              <p:cNvSpPr>
                <a:spLocks noChangeArrowheads="1"/>
              </p:cNvSpPr>
              <p:nvPr/>
            </p:nvSpPr>
            <p:spPr bwMode="auto">
              <a:xfrm>
                <a:off x="522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4" name="Rectangle 1242"/>
              <p:cNvSpPr>
                <a:spLocks noChangeArrowheads="1"/>
              </p:cNvSpPr>
              <p:nvPr/>
            </p:nvSpPr>
            <p:spPr bwMode="auto">
              <a:xfrm>
                <a:off x="526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5" name="Rectangle 1243"/>
              <p:cNvSpPr>
                <a:spLocks noChangeArrowheads="1"/>
              </p:cNvSpPr>
              <p:nvPr/>
            </p:nvSpPr>
            <p:spPr bwMode="auto">
              <a:xfrm>
                <a:off x="52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6" name="Rectangle 1244"/>
              <p:cNvSpPr>
                <a:spLocks noChangeArrowheads="1"/>
              </p:cNvSpPr>
              <p:nvPr/>
            </p:nvSpPr>
            <p:spPr bwMode="auto">
              <a:xfrm>
                <a:off x="517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597" name="Rectangle 1245"/>
              <p:cNvSpPr>
                <a:spLocks noChangeArrowheads="1"/>
              </p:cNvSpPr>
              <p:nvPr/>
            </p:nvSpPr>
            <p:spPr bwMode="auto">
              <a:xfrm>
                <a:off x="5200"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8" name="Rectangle 1246"/>
              <p:cNvSpPr>
                <a:spLocks noChangeArrowheads="1"/>
              </p:cNvSpPr>
              <p:nvPr/>
            </p:nvSpPr>
            <p:spPr bwMode="auto">
              <a:xfrm>
                <a:off x="522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9" name="Rectangle 1247"/>
              <p:cNvSpPr>
                <a:spLocks noChangeArrowheads="1"/>
              </p:cNvSpPr>
              <p:nvPr/>
            </p:nvSpPr>
            <p:spPr bwMode="auto">
              <a:xfrm>
                <a:off x="52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600" name="Rectangle 1248"/>
              <p:cNvSpPr>
                <a:spLocks noChangeArrowheads="1"/>
              </p:cNvSpPr>
              <p:nvPr/>
            </p:nvSpPr>
            <p:spPr bwMode="auto">
              <a:xfrm>
                <a:off x="517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1" name="Rectangle 1249"/>
              <p:cNvSpPr>
                <a:spLocks noChangeArrowheads="1"/>
              </p:cNvSpPr>
              <p:nvPr/>
            </p:nvSpPr>
            <p:spPr bwMode="auto">
              <a:xfrm>
                <a:off x="522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2" name="Rectangle 1250"/>
              <p:cNvSpPr>
                <a:spLocks noChangeArrowheads="1"/>
              </p:cNvSpPr>
              <p:nvPr/>
            </p:nvSpPr>
            <p:spPr bwMode="auto">
              <a:xfrm>
                <a:off x="526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3" name="Rectangle 1251"/>
              <p:cNvSpPr>
                <a:spLocks noChangeArrowheads="1"/>
              </p:cNvSpPr>
              <p:nvPr/>
            </p:nvSpPr>
            <p:spPr bwMode="auto">
              <a:xfrm>
                <a:off x="520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4" name="Rectangle 1252"/>
              <p:cNvSpPr>
                <a:spLocks noChangeArrowheads="1"/>
              </p:cNvSpPr>
              <p:nvPr/>
            </p:nvSpPr>
            <p:spPr bwMode="auto">
              <a:xfrm>
                <a:off x="524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5" name="Rectangle 1253"/>
              <p:cNvSpPr>
                <a:spLocks noChangeArrowheads="1"/>
              </p:cNvSpPr>
              <p:nvPr/>
            </p:nvSpPr>
            <p:spPr bwMode="auto">
              <a:xfrm>
                <a:off x="528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6" name="Rectangle 1254"/>
              <p:cNvSpPr>
                <a:spLocks noChangeArrowheads="1"/>
              </p:cNvSpPr>
              <p:nvPr/>
            </p:nvSpPr>
            <p:spPr bwMode="auto">
              <a:xfrm>
                <a:off x="517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7" name="Rectangle 1255"/>
              <p:cNvSpPr>
                <a:spLocks noChangeArrowheads="1"/>
              </p:cNvSpPr>
              <p:nvPr/>
            </p:nvSpPr>
            <p:spPr bwMode="auto">
              <a:xfrm>
                <a:off x="522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8" name="Rectangle 1256"/>
              <p:cNvSpPr>
                <a:spLocks noChangeArrowheads="1"/>
              </p:cNvSpPr>
              <p:nvPr/>
            </p:nvSpPr>
            <p:spPr bwMode="auto">
              <a:xfrm>
                <a:off x="52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9" name="Rectangle 1257"/>
              <p:cNvSpPr>
                <a:spLocks noChangeArrowheads="1"/>
              </p:cNvSpPr>
              <p:nvPr/>
            </p:nvSpPr>
            <p:spPr bwMode="auto">
              <a:xfrm>
                <a:off x="509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0" name="Rectangle 1258"/>
              <p:cNvSpPr>
                <a:spLocks noChangeArrowheads="1"/>
              </p:cNvSpPr>
              <p:nvPr/>
            </p:nvSpPr>
            <p:spPr bwMode="auto">
              <a:xfrm>
                <a:off x="51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1" name="Rectangle 1259"/>
              <p:cNvSpPr>
                <a:spLocks noChangeArrowheads="1"/>
              </p:cNvSpPr>
              <p:nvPr/>
            </p:nvSpPr>
            <p:spPr bwMode="auto">
              <a:xfrm>
                <a:off x="5178"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2" name="Rectangle 1260"/>
              <p:cNvSpPr>
                <a:spLocks noChangeArrowheads="1"/>
              </p:cNvSpPr>
              <p:nvPr/>
            </p:nvSpPr>
            <p:spPr bwMode="auto">
              <a:xfrm>
                <a:off x="522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3" name="Rectangle 1261"/>
              <p:cNvSpPr>
                <a:spLocks noChangeArrowheads="1"/>
              </p:cNvSpPr>
              <p:nvPr/>
            </p:nvSpPr>
            <p:spPr bwMode="auto">
              <a:xfrm>
                <a:off x="504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4" name="Rectangle 1262"/>
              <p:cNvSpPr>
                <a:spLocks noChangeArrowheads="1"/>
              </p:cNvSpPr>
              <p:nvPr/>
            </p:nvSpPr>
            <p:spPr bwMode="auto">
              <a:xfrm>
                <a:off x="507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5" name="Rectangle 1263"/>
              <p:cNvSpPr>
                <a:spLocks noChangeArrowheads="1"/>
              </p:cNvSpPr>
              <p:nvPr/>
            </p:nvSpPr>
            <p:spPr bwMode="auto">
              <a:xfrm>
                <a:off x="51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6" name="Rectangle 1264"/>
              <p:cNvSpPr>
                <a:spLocks noChangeArrowheads="1"/>
              </p:cNvSpPr>
              <p:nvPr/>
            </p:nvSpPr>
            <p:spPr bwMode="auto">
              <a:xfrm>
                <a:off x="517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7" name="Rectangle 1265"/>
              <p:cNvSpPr>
                <a:spLocks noChangeArrowheads="1"/>
              </p:cNvSpPr>
              <p:nvPr/>
            </p:nvSpPr>
            <p:spPr bwMode="auto">
              <a:xfrm>
                <a:off x="5286"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8" name="Rectangle 1266"/>
              <p:cNvSpPr>
                <a:spLocks noChangeArrowheads="1"/>
              </p:cNvSpPr>
              <p:nvPr/>
            </p:nvSpPr>
            <p:spPr bwMode="auto">
              <a:xfrm>
                <a:off x="515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9" name="Rectangle 1267"/>
              <p:cNvSpPr>
                <a:spLocks noChangeArrowheads="1"/>
              </p:cNvSpPr>
              <p:nvPr/>
            </p:nvSpPr>
            <p:spPr bwMode="auto">
              <a:xfrm>
                <a:off x="511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0" name="Rectangle 1268"/>
              <p:cNvSpPr>
                <a:spLocks noChangeArrowheads="1"/>
              </p:cNvSpPr>
              <p:nvPr/>
            </p:nvSpPr>
            <p:spPr bwMode="auto">
              <a:xfrm>
                <a:off x="526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1" name="Rectangle 1269"/>
              <p:cNvSpPr>
                <a:spLocks noChangeArrowheads="1"/>
              </p:cNvSpPr>
              <p:nvPr/>
            </p:nvSpPr>
            <p:spPr bwMode="auto">
              <a:xfrm>
                <a:off x="528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2" name="Rectangle 1270"/>
              <p:cNvSpPr>
                <a:spLocks noChangeArrowheads="1"/>
              </p:cNvSpPr>
              <p:nvPr/>
            </p:nvSpPr>
            <p:spPr bwMode="auto">
              <a:xfrm>
                <a:off x="5200"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3" name="Rectangle 1271"/>
              <p:cNvSpPr>
                <a:spLocks noChangeArrowheads="1"/>
              </p:cNvSpPr>
              <p:nvPr/>
            </p:nvSpPr>
            <p:spPr bwMode="auto">
              <a:xfrm>
                <a:off x="5092"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4" name="Rectangle 1272"/>
              <p:cNvSpPr>
                <a:spLocks noChangeArrowheads="1"/>
              </p:cNvSpPr>
              <p:nvPr/>
            </p:nvSpPr>
            <p:spPr bwMode="auto">
              <a:xfrm>
                <a:off x="524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5" name="Rectangle 1273"/>
              <p:cNvSpPr>
                <a:spLocks noChangeArrowheads="1"/>
              </p:cNvSpPr>
              <p:nvPr/>
            </p:nvSpPr>
            <p:spPr bwMode="auto">
              <a:xfrm>
                <a:off x="528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6" name="Rectangle 1274"/>
              <p:cNvSpPr>
                <a:spLocks noChangeArrowheads="1"/>
              </p:cNvSpPr>
              <p:nvPr/>
            </p:nvSpPr>
            <p:spPr bwMode="auto">
              <a:xfrm>
                <a:off x="5048"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7" name="Rectangle 1275"/>
              <p:cNvSpPr>
                <a:spLocks noChangeArrowheads="1"/>
              </p:cNvSpPr>
              <p:nvPr/>
            </p:nvSpPr>
            <p:spPr bwMode="auto">
              <a:xfrm>
                <a:off x="51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8" name="Rectangle 1276"/>
              <p:cNvSpPr>
                <a:spLocks noChangeArrowheads="1"/>
              </p:cNvSpPr>
              <p:nvPr/>
            </p:nvSpPr>
            <p:spPr bwMode="auto">
              <a:xfrm>
                <a:off x="5070"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9" name="Rectangle 1277"/>
              <p:cNvSpPr>
                <a:spLocks noChangeArrowheads="1"/>
              </p:cNvSpPr>
              <p:nvPr/>
            </p:nvSpPr>
            <p:spPr bwMode="auto">
              <a:xfrm>
                <a:off x="5222"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0" name="Rectangle 1278"/>
              <p:cNvSpPr>
                <a:spLocks noChangeArrowheads="1"/>
              </p:cNvSpPr>
              <p:nvPr/>
            </p:nvSpPr>
            <p:spPr bwMode="auto">
              <a:xfrm>
                <a:off x="524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1" name="Rectangle 1279"/>
              <p:cNvSpPr>
                <a:spLocks noChangeArrowheads="1"/>
              </p:cNvSpPr>
              <p:nvPr/>
            </p:nvSpPr>
            <p:spPr bwMode="auto">
              <a:xfrm>
                <a:off x="5048"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2" name="Rectangle 1280"/>
              <p:cNvSpPr>
                <a:spLocks noChangeArrowheads="1"/>
              </p:cNvSpPr>
              <p:nvPr/>
            </p:nvSpPr>
            <p:spPr bwMode="auto">
              <a:xfrm>
                <a:off x="5200"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3" name="Rectangle 1281"/>
              <p:cNvSpPr>
                <a:spLocks noChangeArrowheads="1"/>
              </p:cNvSpPr>
              <p:nvPr/>
            </p:nvSpPr>
            <p:spPr bwMode="auto">
              <a:xfrm>
                <a:off x="51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4" name="Rectangle 1282"/>
              <p:cNvSpPr>
                <a:spLocks noChangeArrowheads="1"/>
              </p:cNvSpPr>
              <p:nvPr/>
            </p:nvSpPr>
            <p:spPr bwMode="auto">
              <a:xfrm>
                <a:off x="515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5" name="Rectangle 1283"/>
              <p:cNvSpPr>
                <a:spLocks noChangeArrowheads="1"/>
              </p:cNvSpPr>
              <p:nvPr/>
            </p:nvSpPr>
            <p:spPr bwMode="auto">
              <a:xfrm>
                <a:off x="528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6" name="Rectangle 1284"/>
              <p:cNvSpPr>
                <a:spLocks noChangeArrowheads="1"/>
              </p:cNvSpPr>
              <p:nvPr/>
            </p:nvSpPr>
            <p:spPr bwMode="auto">
              <a:xfrm>
                <a:off x="504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7" name="Rectangle 1285"/>
              <p:cNvSpPr>
                <a:spLocks noChangeArrowheads="1"/>
              </p:cNvSpPr>
              <p:nvPr/>
            </p:nvSpPr>
            <p:spPr bwMode="auto">
              <a:xfrm>
                <a:off x="5200"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8" name="Rectangle 1286"/>
              <p:cNvSpPr>
                <a:spLocks noChangeArrowheads="1"/>
              </p:cNvSpPr>
              <p:nvPr/>
            </p:nvSpPr>
            <p:spPr bwMode="auto">
              <a:xfrm>
                <a:off x="51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9" name="Rectangle 1287"/>
              <p:cNvSpPr>
                <a:spLocks noChangeArrowheads="1"/>
              </p:cNvSpPr>
              <p:nvPr/>
            </p:nvSpPr>
            <p:spPr bwMode="auto">
              <a:xfrm>
                <a:off x="517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0" name="Rectangle 1288"/>
              <p:cNvSpPr>
                <a:spLocks noChangeArrowheads="1"/>
              </p:cNvSpPr>
              <p:nvPr/>
            </p:nvSpPr>
            <p:spPr bwMode="auto">
              <a:xfrm>
                <a:off x="5286"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1" name="Rectangle 1289"/>
              <p:cNvSpPr>
                <a:spLocks noChangeArrowheads="1"/>
              </p:cNvSpPr>
              <p:nvPr/>
            </p:nvSpPr>
            <p:spPr bwMode="auto">
              <a:xfrm>
                <a:off x="5200"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2" name="Rectangle 1290"/>
              <p:cNvSpPr>
                <a:spLocks noChangeArrowheads="1"/>
              </p:cNvSpPr>
              <p:nvPr/>
            </p:nvSpPr>
            <p:spPr bwMode="auto">
              <a:xfrm>
                <a:off x="5092"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3" name="Rectangle 1291"/>
              <p:cNvSpPr>
                <a:spLocks noChangeArrowheads="1"/>
              </p:cNvSpPr>
              <p:nvPr/>
            </p:nvSpPr>
            <p:spPr bwMode="auto">
              <a:xfrm>
                <a:off x="51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4" name="Rectangle 1292"/>
              <p:cNvSpPr>
                <a:spLocks noChangeArrowheads="1"/>
              </p:cNvSpPr>
              <p:nvPr/>
            </p:nvSpPr>
            <p:spPr bwMode="auto">
              <a:xfrm>
                <a:off x="5048"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5" name="Rectangle 1293"/>
              <p:cNvSpPr>
                <a:spLocks noChangeArrowheads="1"/>
              </p:cNvSpPr>
              <p:nvPr/>
            </p:nvSpPr>
            <p:spPr bwMode="auto">
              <a:xfrm>
                <a:off x="515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6" name="Rectangle 1294"/>
              <p:cNvSpPr>
                <a:spLocks noChangeArrowheads="1"/>
              </p:cNvSpPr>
              <p:nvPr/>
            </p:nvSpPr>
            <p:spPr bwMode="auto">
              <a:xfrm>
                <a:off x="528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7" name="Rectangle 1295"/>
              <p:cNvSpPr>
                <a:spLocks noChangeArrowheads="1"/>
              </p:cNvSpPr>
              <p:nvPr/>
            </p:nvSpPr>
            <p:spPr bwMode="auto">
              <a:xfrm>
                <a:off x="5200"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8" name="Rectangle 1296"/>
              <p:cNvSpPr>
                <a:spLocks noChangeArrowheads="1"/>
              </p:cNvSpPr>
              <p:nvPr/>
            </p:nvSpPr>
            <p:spPr bwMode="auto">
              <a:xfrm>
                <a:off x="5114"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9" name="Rectangle 1297"/>
              <p:cNvSpPr>
                <a:spLocks noChangeArrowheads="1"/>
              </p:cNvSpPr>
              <p:nvPr/>
            </p:nvSpPr>
            <p:spPr bwMode="auto">
              <a:xfrm>
                <a:off x="5048"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0" name="Rectangle 1298"/>
              <p:cNvSpPr>
                <a:spLocks noChangeArrowheads="1"/>
              </p:cNvSpPr>
              <p:nvPr/>
            </p:nvSpPr>
            <p:spPr bwMode="auto">
              <a:xfrm>
                <a:off x="515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1" name="Rectangle 1299"/>
              <p:cNvSpPr>
                <a:spLocks noChangeArrowheads="1"/>
              </p:cNvSpPr>
              <p:nvPr/>
            </p:nvSpPr>
            <p:spPr bwMode="auto">
              <a:xfrm>
                <a:off x="528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2" name="Rectangle 1300"/>
              <p:cNvSpPr>
                <a:spLocks noChangeArrowheads="1"/>
              </p:cNvSpPr>
              <p:nvPr/>
            </p:nvSpPr>
            <p:spPr bwMode="auto">
              <a:xfrm>
                <a:off x="5048"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3" name="Rectangle 1301"/>
              <p:cNvSpPr>
                <a:spLocks noChangeArrowheads="1"/>
              </p:cNvSpPr>
              <p:nvPr/>
            </p:nvSpPr>
            <p:spPr bwMode="auto">
              <a:xfrm>
                <a:off x="5286"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4" name="Rectangle 1302"/>
              <p:cNvSpPr>
                <a:spLocks noChangeArrowheads="1"/>
              </p:cNvSpPr>
              <p:nvPr/>
            </p:nvSpPr>
            <p:spPr bwMode="auto">
              <a:xfrm>
                <a:off x="515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5" name="Rectangle 1303"/>
              <p:cNvSpPr>
                <a:spLocks noChangeArrowheads="1"/>
              </p:cNvSpPr>
              <p:nvPr/>
            </p:nvSpPr>
            <p:spPr bwMode="auto">
              <a:xfrm>
                <a:off x="528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6" name="Rectangle 1304"/>
              <p:cNvSpPr>
                <a:spLocks noChangeArrowheads="1"/>
              </p:cNvSpPr>
              <p:nvPr/>
            </p:nvSpPr>
            <p:spPr bwMode="auto">
              <a:xfrm>
                <a:off x="504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7" name="Rectangle 1305"/>
              <p:cNvSpPr>
                <a:spLocks noChangeArrowheads="1"/>
              </p:cNvSpPr>
              <p:nvPr/>
            </p:nvSpPr>
            <p:spPr bwMode="auto">
              <a:xfrm>
                <a:off x="517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8" name="Rectangle 1306"/>
              <p:cNvSpPr>
                <a:spLocks noChangeArrowheads="1"/>
              </p:cNvSpPr>
              <p:nvPr/>
            </p:nvSpPr>
            <p:spPr bwMode="auto">
              <a:xfrm>
                <a:off x="515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9" name="Rectangle 1307"/>
              <p:cNvSpPr>
                <a:spLocks noChangeArrowheads="1"/>
              </p:cNvSpPr>
              <p:nvPr/>
            </p:nvSpPr>
            <p:spPr bwMode="auto">
              <a:xfrm>
                <a:off x="5156" y="295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60" name="Rectangle 1308"/>
              <p:cNvSpPr>
                <a:spLocks noChangeArrowheads="1"/>
              </p:cNvSpPr>
              <p:nvPr/>
            </p:nvSpPr>
            <p:spPr bwMode="auto">
              <a:xfrm>
                <a:off x="528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61" name="Freeform 1309"/>
              <p:cNvSpPr/>
              <p:nvPr/>
            </p:nvSpPr>
            <p:spPr bwMode="auto">
              <a:xfrm>
                <a:off x="5320" y="937"/>
                <a:ext cx="154" cy="348"/>
              </a:xfrm>
              <a:custGeom>
                <a:avLst/>
                <a:gdLst>
                  <a:gd name="T0" fmla="*/ 0 w 154"/>
                  <a:gd name="T1" fmla="*/ 0 h 348"/>
                  <a:gd name="T2" fmla="*/ 0 w 154"/>
                  <a:gd name="T3" fmla="*/ 30 h 348"/>
                  <a:gd name="T4" fmla="*/ 154 w 154"/>
                  <a:gd name="T5" fmla="*/ 348 h 348"/>
                  <a:gd name="T6" fmla="*/ 154 w 154"/>
                  <a:gd name="T7" fmla="*/ 334 h 348"/>
                  <a:gd name="T8" fmla="*/ 0 w 154"/>
                  <a:gd name="T9" fmla="*/ 0 h 348"/>
                </a:gdLst>
                <a:ahLst/>
                <a:cxnLst>
                  <a:cxn ang="0">
                    <a:pos x="T0" y="T1"/>
                  </a:cxn>
                  <a:cxn ang="0">
                    <a:pos x="T2" y="T3"/>
                  </a:cxn>
                  <a:cxn ang="0">
                    <a:pos x="T4" y="T5"/>
                  </a:cxn>
                  <a:cxn ang="0">
                    <a:pos x="T6" y="T7"/>
                  </a:cxn>
                  <a:cxn ang="0">
                    <a:pos x="T8" y="T9"/>
                  </a:cxn>
                </a:cxnLst>
                <a:rect l="0" t="0" r="r" b="b"/>
                <a:pathLst>
                  <a:path w="154" h="348">
                    <a:moveTo>
                      <a:pt x="0" y="0"/>
                    </a:moveTo>
                    <a:lnTo>
                      <a:pt x="0" y="30"/>
                    </a:lnTo>
                    <a:lnTo>
                      <a:pt x="154" y="348"/>
                    </a:lnTo>
                    <a:lnTo>
                      <a:pt x="154" y="3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2" name="Freeform 1310"/>
              <p:cNvSpPr/>
              <p:nvPr/>
            </p:nvSpPr>
            <p:spPr bwMode="auto">
              <a:xfrm>
                <a:off x="5320" y="993"/>
                <a:ext cx="54" cy="136"/>
              </a:xfrm>
              <a:custGeom>
                <a:avLst/>
                <a:gdLst>
                  <a:gd name="T0" fmla="*/ 0 w 54"/>
                  <a:gd name="T1" fmla="*/ 0 h 136"/>
                  <a:gd name="T2" fmla="*/ 54 w 54"/>
                  <a:gd name="T3" fmla="*/ 110 h 136"/>
                  <a:gd name="T4" fmla="*/ 54 w 54"/>
                  <a:gd name="T5" fmla="*/ 136 h 136"/>
                  <a:gd name="T6" fmla="*/ 0 w 54"/>
                  <a:gd name="T7" fmla="*/ 30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3" name="Freeform 1311"/>
              <p:cNvSpPr/>
              <p:nvPr/>
            </p:nvSpPr>
            <p:spPr bwMode="auto">
              <a:xfrm>
                <a:off x="5390" y="1135"/>
                <a:ext cx="48" cy="118"/>
              </a:xfrm>
              <a:custGeom>
                <a:avLst/>
                <a:gdLst>
                  <a:gd name="T0" fmla="*/ 0 w 48"/>
                  <a:gd name="T1" fmla="*/ 0 h 118"/>
                  <a:gd name="T2" fmla="*/ 48 w 48"/>
                  <a:gd name="T3" fmla="*/ 98 h 118"/>
                  <a:gd name="T4" fmla="*/ 48 w 48"/>
                  <a:gd name="T5" fmla="*/ 118 h 118"/>
                  <a:gd name="T6" fmla="*/ 0 w 48"/>
                  <a:gd name="T7" fmla="*/ 24 h 118"/>
                  <a:gd name="T8" fmla="*/ 0 w 48"/>
                  <a:gd name="T9" fmla="*/ 0 h 118"/>
                </a:gdLst>
                <a:ahLst/>
                <a:cxnLst>
                  <a:cxn ang="0">
                    <a:pos x="T0" y="T1"/>
                  </a:cxn>
                  <a:cxn ang="0">
                    <a:pos x="T2" y="T3"/>
                  </a:cxn>
                  <a:cxn ang="0">
                    <a:pos x="T4" y="T5"/>
                  </a:cxn>
                  <a:cxn ang="0">
                    <a:pos x="T6" y="T7"/>
                  </a:cxn>
                  <a:cxn ang="0">
                    <a:pos x="T8" y="T9"/>
                  </a:cxn>
                </a:cxnLst>
                <a:rect l="0" t="0" r="r" b="b"/>
                <a:pathLst>
                  <a:path w="48" h="118">
                    <a:moveTo>
                      <a:pt x="0" y="0"/>
                    </a:moveTo>
                    <a:lnTo>
                      <a:pt x="48" y="98"/>
                    </a:lnTo>
                    <a:lnTo>
                      <a:pt x="48" y="11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4" name="Freeform 1312"/>
              <p:cNvSpPr/>
              <p:nvPr/>
            </p:nvSpPr>
            <p:spPr bwMode="auto">
              <a:xfrm>
                <a:off x="5454" y="1265"/>
                <a:ext cx="20" cy="57"/>
              </a:xfrm>
              <a:custGeom>
                <a:avLst/>
                <a:gdLst>
                  <a:gd name="T0" fmla="*/ 20 w 20"/>
                  <a:gd name="T1" fmla="*/ 41 h 57"/>
                  <a:gd name="T2" fmla="*/ 20 w 20"/>
                  <a:gd name="T3" fmla="*/ 57 h 57"/>
                  <a:gd name="T4" fmla="*/ 0 w 20"/>
                  <a:gd name="T5" fmla="*/ 18 h 57"/>
                  <a:gd name="T6" fmla="*/ 0 w 20"/>
                  <a:gd name="T7" fmla="*/ 0 h 57"/>
                  <a:gd name="T8" fmla="*/ 20 w 20"/>
                  <a:gd name="T9" fmla="*/ 41 h 57"/>
                </a:gdLst>
                <a:ahLst/>
                <a:cxnLst>
                  <a:cxn ang="0">
                    <a:pos x="T0" y="T1"/>
                  </a:cxn>
                  <a:cxn ang="0">
                    <a:pos x="T2" y="T3"/>
                  </a:cxn>
                  <a:cxn ang="0">
                    <a:pos x="T4" y="T5"/>
                  </a:cxn>
                  <a:cxn ang="0">
                    <a:pos x="T6" y="T7"/>
                  </a:cxn>
                  <a:cxn ang="0">
                    <a:pos x="T8" y="T9"/>
                  </a:cxn>
                </a:cxnLst>
                <a:rect l="0" t="0" r="r" b="b"/>
                <a:pathLst>
                  <a:path w="20" h="57">
                    <a:moveTo>
                      <a:pt x="20" y="41"/>
                    </a:moveTo>
                    <a:lnTo>
                      <a:pt x="20" y="57"/>
                    </a:lnTo>
                    <a:lnTo>
                      <a:pt x="0" y="18"/>
                    </a:lnTo>
                    <a:lnTo>
                      <a:pt x="0" y="0"/>
                    </a:lnTo>
                    <a:lnTo>
                      <a:pt x="20" y="41"/>
                    </a:lnTo>
                    <a:close/>
                  </a:path>
                </a:pathLst>
              </a:custGeom>
              <a:grpFill/>
              <a:ln>
                <a:noFill/>
              </a:ln>
            </p:spPr>
            <p:txBody>
              <a:bodyPr vert="horz" wrap="square" lIns="91440" tIns="45720" rIns="91440" bIns="45720" numCol="1" anchor="t" anchorCtr="0" compatLnSpc="1"/>
              <a:lstStyle/>
              <a:p>
                <a:endParaRPr lang="zh-CN" altLang="en-US"/>
              </a:p>
            </p:txBody>
          </p:sp>
          <p:sp>
            <p:nvSpPr>
              <p:cNvPr id="665" name="Freeform 1313"/>
              <p:cNvSpPr/>
              <p:nvPr/>
            </p:nvSpPr>
            <p:spPr bwMode="auto">
              <a:xfrm>
                <a:off x="5320" y="1049"/>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6" name="Freeform 1314"/>
              <p:cNvSpPr/>
              <p:nvPr/>
            </p:nvSpPr>
            <p:spPr bwMode="auto">
              <a:xfrm>
                <a:off x="5320" y="110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7" name="Freeform 1315"/>
              <p:cNvSpPr/>
              <p:nvPr/>
            </p:nvSpPr>
            <p:spPr bwMode="auto">
              <a:xfrm>
                <a:off x="5352" y="1161"/>
                <a:ext cx="34" cy="86"/>
              </a:xfrm>
              <a:custGeom>
                <a:avLst/>
                <a:gdLst>
                  <a:gd name="T0" fmla="*/ 34 w 34"/>
                  <a:gd name="T1" fmla="*/ 62 h 86"/>
                  <a:gd name="T2" fmla="*/ 34 w 34"/>
                  <a:gd name="T3" fmla="*/ 86 h 86"/>
                  <a:gd name="T4" fmla="*/ 0 w 34"/>
                  <a:gd name="T5" fmla="*/ 28 h 86"/>
                  <a:gd name="T6" fmla="*/ 0 w 34"/>
                  <a:gd name="T7" fmla="*/ 0 h 86"/>
                  <a:gd name="T8" fmla="*/ 34 w 34"/>
                  <a:gd name="T9" fmla="*/ 62 h 86"/>
                </a:gdLst>
                <a:ahLst/>
                <a:cxnLst>
                  <a:cxn ang="0">
                    <a:pos x="T0" y="T1"/>
                  </a:cxn>
                  <a:cxn ang="0">
                    <a:pos x="T2" y="T3"/>
                  </a:cxn>
                  <a:cxn ang="0">
                    <a:pos x="T4" y="T5"/>
                  </a:cxn>
                  <a:cxn ang="0">
                    <a:pos x="T6" y="T7"/>
                  </a:cxn>
                  <a:cxn ang="0">
                    <a:pos x="T8" y="T9"/>
                  </a:cxn>
                </a:cxnLst>
                <a:rect l="0" t="0" r="r" b="b"/>
                <a:pathLst>
                  <a:path w="34" h="86">
                    <a:moveTo>
                      <a:pt x="34" y="62"/>
                    </a:moveTo>
                    <a:lnTo>
                      <a:pt x="34" y="86"/>
                    </a:lnTo>
                    <a:lnTo>
                      <a:pt x="0" y="28"/>
                    </a:lnTo>
                    <a:lnTo>
                      <a:pt x="0" y="0"/>
                    </a:lnTo>
                    <a:lnTo>
                      <a:pt x="34" y="62"/>
                    </a:lnTo>
                    <a:close/>
                  </a:path>
                </a:pathLst>
              </a:custGeom>
              <a:grpFill/>
              <a:ln>
                <a:noFill/>
              </a:ln>
            </p:spPr>
            <p:txBody>
              <a:bodyPr vert="horz" wrap="square" lIns="91440" tIns="45720" rIns="91440" bIns="45720" numCol="1" anchor="t" anchorCtr="0" compatLnSpc="1"/>
              <a:lstStyle/>
              <a:p>
                <a:endParaRPr lang="zh-CN" altLang="en-US"/>
              </a:p>
            </p:txBody>
          </p:sp>
          <p:sp>
            <p:nvSpPr>
              <p:cNvPr id="668" name="Freeform 1316"/>
              <p:cNvSpPr/>
              <p:nvPr/>
            </p:nvSpPr>
            <p:spPr bwMode="auto">
              <a:xfrm>
                <a:off x="5402" y="1249"/>
                <a:ext cx="24" cy="65"/>
              </a:xfrm>
              <a:custGeom>
                <a:avLst/>
                <a:gdLst>
                  <a:gd name="T0" fmla="*/ 24 w 24"/>
                  <a:gd name="T1" fmla="*/ 42 h 65"/>
                  <a:gd name="T2" fmla="*/ 24 w 24"/>
                  <a:gd name="T3" fmla="*/ 65 h 65"/>
                  <a:gd name="T4" fmla="*/ 0 w 24"/>
                  <a:gd name="T5" fmla="*/ 24 h 65"/>
                  <a:gd name="T6" fmla="*/ 0 w 24"/>
                  <a:gd name="T7" fmla="*/ 0 h 65"/>
                  <a:gd name="T8" fmla="*/ 24 w 24"/>
                  <a:gd name="T9" fmla="*/ 42 h 65"/>
                </a:gdLst>
                <a:ahLst/>
                <a:cxnLst>
                  <a:cxn ang="0">
                    <a:pos x="T0" y="T1"/>
                  </a:cxn>
                  <a:cxn ang="0">
                    <a:pos x="T2" y="T3"/>
                  </a:cxn>
                  <a:cxn ang="0">
                    <a:pos x="T4" y="T5"/>
                  </a:cxn>
                  <a:cxn ang="0">
                    <a:pos x="T6" y="T7"/>
                  </a:cxn>
                  <a:cxn ang="0">
                    <a:pos x="T8" y="T9"/>
                  </a:cxn>
                </a:cxnLst>
                <a:rect l="0" t="0" r="r" b="b"/>
                <a:pathLst>
                  <a:path w="24" h="65">
                    <a:moveTo>
                      <a:pt x="24" y="42"/>
                    </a:moveTo>
                    <a:lnTo>
                      <a:pt x="24" y="65"/>
                    </a:lnTo>
                    <a:lnTo>
                      <a:pt x="0" y="24"/>
                    </a:lnTo>
                    <a:lnTo>
                      <a:pt x="0" y="0"/>
                    </a:lnTo>
                    <a:lnTo>
                      <a:pt x="24" y="42"/>
                    </a:lnTo>
                    <a:close/>
                  </a:path>
                </a:pathLst>
              </a:custGeom>
              <a:grpFill/>
              <a:ln>
                <a:noFill/>
              </a:ln>
            </p:spPr>
            <p:txBody>
              <a:bodyPr vert="horz" wrap="square" lIns="91440" tIns="45720" rIns="91440" bIns="45720" numCol="1" anchor="t" anchorCtr="0" compatLnSpc="1"/>
              <a:lstStyle/>
              <a:p>
                <a:endParaRPr lang="zh-CN" altLang="en-US"/>
              </a:p>
            </p:txBody>
          </p:sp>
          <p:sp>
            <p:nvSpPr>
              <p:cNvPr id="669" name="Freeform 1317"/>
              <p:cNvSpPr/>
              <p:nvPr/>
            </p:nvSpPr>
            <p:spPr bwMode="auto">
              <a:xfrm>
                <a:off x="5440" y="1320"/>
                <a:ext cx="10" cy="34"/>
              </a:xfrm>
              <a:custGeom>
                <a:avLst/>
                <a:gdLst>
                  <a:gd name="T0" fmla="*/ 0 w 10"/>
                  <a:gd name="T1" fmla="*/ 0 h 34"/>
                  <a:gd name="T2" fmla="*/ 10 w 10"/>
                  <a:gd name="T3" fmla="*/ 16 h 34"/>
                  <a:gd name="T4" fmla="*/ 10 w 10"/>
                  <a:gd name="T5" fmla="*/ 34 h 34"/>
                  <a:gd name="T6" fmla="*/ 0 w 10"/>
                  <a:gd name="T7" fmla="*/ 18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6"/>
                    </a:lnTo>
                    <a:lnTo>
                      <a:pt x="10" y="34"/>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0" name="Freeform 1318"/>
              <p:cNvSpPr/>
              <p:nvPr/>
            </p:nvSpPr>
            <p:spPr bwMode="auto">
              <a:xfrm>
                <a:off x="5466" y="1364"/>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671" name="Freeform 1319"/>
              <p:cNvSpPr/>
              <p:nvPr/>
            </p:nvSpPr>
            <p:spPr bwMode="auto">
              <a:xfrm>
                <a:off x="5320" y="116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2" name="Freeform 1320"/>
              <p:cNvSpPr/>
              <p:nvPr/>
            </p:nvSpPr>
            <p:spPr bwMode="auto">
              <a:xfrm>
                <a:off x="5370" y="1245"/>
                <a:ext cx="104" cy="187"/>
              </a:xfrm>
              <a:custGeom>
                <a:avLst/>
                <a:gdLst>
                  <a:gd name="T0" fmla="*/ 104 w 104"/>
                  <a:gd name="T1" fmla="*/ 171 h 187"/>
                  <a:gd name="T2" fmla="*/ 104 w 104"/>
                  <a:gd name="T3" fmla="*/ 187 h 187"/>
                  <a:gd name="T4" fmla="*/ 0 w 104"/>
                  <a:gd name="T5" fmla="*/ 26 h 187"/>
                  <a:gd name="T6" fmla="*/ 0 w 104"/>
                  <a:gd name="T7" fmla="*/ 0 h 187"/>
                  <a:gd name="T8" fmla="*/ 104 w 104"/>
                  <a:gd name="T9" fmla="*/ 171 h 187"/>
                </a:gdLst>
                <a:ahLst/>
                <a:cxnLst>
                  <a:cxn ang="0">
                    <a:pos x="T0" y="T1"/>
                  </a:cxn>
                  <a:cxn ang="0">
                    <a:pos x="T2" y="T3"/>
                  </a:cxn>
                  <a:cxn ang="0">
                    <a:pos x="T4" y="T5"/>
                  </a:cxn>
                  <a:cxn ang="0">
                    <a:pos x="T6" y="T7"/>
                  </a:cxn>
                  <a:cxn ang="0">
                    <a:pos x="T8" y="T9"/>
                  </a:cxn>
                </a:cxnLst>
                <a:rect l="0" t="0" r="r" b="b"/>
                <a:pathLst>
                  <a:path w="104" h="187">
                    <a:moveTo>
                      <a:pt x="104" y="171"/>
                    </a:moveTo>
                    <a:lnTo>
                      <a:pt x="104" y="187"/>
                    </a:lnTo>
                    <a:lnTo>
                      <a:pt x="0" y="26"/>
                    </a:lnTo>
                    <a:lnTo>
                      <a:pt x="0" y="0"/>
                    </a:lnTo>
                    <a:lnTo>
                      <a:pt x="104" y="171"/>
                    </a:lnTo>
                    <a:close/>
                  </a:path>
                </a:pathLst>
              </a:custGeom>
              <a:grpFill/>
              <a:ln>
                <a:noFill/>
              </a:ln>
            </p:spPr>
            <p:txBody>
              <a:bodyPr vert="horz" wrap="square" lIns="91440" tIns="45720" rIns="91440" bIns="45720" numCol="1" anchor="t" anchorCtr="0" compatLnSpc="1"/>
              <a:lstStyle/>
              <a:p>
                <a:endParaRPr lang="zh-CN" altLang="en-US"/>
              </a:p>
            </p:txBody>
          </p:sp>
          <p:sp>
            <p:nvSpPr>
              <p:cNvPr id="673" name="Freeform 1321"/>
              <p:cNvSpPr/>
              <p:nvPr/>
            </p:nvSpPr>
            <p:spPr bwMode="auto">
              <a:xfrm>
                <a:off x="5320" y="1221"/>
                <a:ext cx="58" cy="115"/>
              </a:xfrm>
              <a:custGeom>
                <a:avLst/>
                <a:gdLst>
                  <a:gd name="T0" fmla="*/ 0 w 58"/>
                  <a:gd name="T1" fmla="*/ 0 h 115"/>
                  <a:gd name="T2" fmla="*/ 58 w 58"/>
                  <a:gd name="T3" fmla="*/ 89 h 115"/>
                  <a:gd name="T4" fmla="*/ 58 w 58"/>
                  <a:gd name="T5" fmla="*/ 115 h 115"/>
                  <a:gd name="T6" fmla="*/ 0 w 58"/>
                  <a:gd name="T7" fmla="*/ 30 h 115"/>
                  <a:gd name="T8" fmla="*/ 0 w 58"/>
                  <a:gd name="T9" fmla="*/ 0 h 115"/>
                </a:gdLst>
                <a:ahLst/>
                <a:cxnLst>
                  <a:cxn ang="0">
                    <a:pos x="T0" y="T1"/>
                  </a:cxn>
                  <a:cxn ang="0">
                    <a:pos x="T2" y="T3"/>
                  </a:cxn>
                  <a:cxn ang="0">
                    <a:pos x="T4" y="T5"/>
                  </a:cxn>
                  <a:cxn ang="0">
                    <a:pos x="T6" y="T7"/>
                  </a:cxn>
                  <a:cxn ang="0">
                    <a:pos x="T8" y="T9"/>
                  </a:cxn>
                </a:cxnLst>
                <a:rect l="0" t="0" r="r" b="b"/>
                <a:pathLst>
                  <a:path w="58" h="115">
                    <a:moveTo>
                      <a:pt x="0" y="0"/>
                    </a:moveTo>
                    <a:lnTo>
                      <a:pt x="58" y="89"/>
                    </a:lnTo>
                    <a:lnTo>
                      <a:pt x="58" y="115"/>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4" name="Freeform 1322"/>
              <p:cNvSpPr/>
              <p:nvPr/>
            </p:nvSpPr>
            <p:spPr bwMode="auto">
              <a:xfrm>
                <a:off x="5394" y="1332"/>
                <a:ext cx="28" cy="64"/>
              </a:xfrm>
              <a:custGeom>
                <a:avLst/>
                <a:gdLst>
                  <a:gd name="T0" fmla="*/ 28 w 28"/>
                  <a:gd name="T1" fmla="*/ 42 h 64"/>
                  <a:gd name="T2" fmla="*/ 28 w 28"/>
                  <a:gd name="T3" fmla="*/ 64 h 64"/>
                  <a:gd name="T4" fmla="*/ 0 w 28"/>
                  <a:gd name="T5" fmla="*/ 24 h 64"/>
                  <a:gd name="T6" fmla="*/ 0 w 28"/>
                  <a:gd name="T7" fmla="*/ 0 h 64"/>
                  <a:gd name="T8" fmla="*/ 28 w 28"/>
                  <a:gd name="T9" fmla="*/ 42 h 64"/>
                </a:gdLst>
                <a:ahLst/>
                <a:cxnLst>
                  <a:cxn ang="0">
                    <a:pos x="T0" y="T1"/>
                  </a:cxn>
                  <a:cxn ang="0">
                    <a:pos x="T2" y="T3"/>
                  </a:cxn>
                  <a:cxn ang="0">
                    <a:pos x="T4" y="T5"/>
                  </a:cxn>
                  <a:cxn ang="0">
                    <a:pos x="T6" y="T7"/>
                  </a:cxn>
                  <a:cxn ang="0">
                    <a:pos x="T8" y="T9"/>
                  </a:cxn>
                </a:cxnLst>
                <a:rect l="0" t="0" r="r" b="b"/>
                <a:pathLst>
                  <a:path w="28" h="64">
                    <a:moveTo>
                      <a:pt x="28" y="42"/>
                    </a:moveTo>
                    <a:lnTo>
                      <a:pt x="28" y="64"/>
                    </a:lnTo>
                    <a:lnTo>
                      <a:pt x="0" y="24"/>
                    </a:lnTo>
                    <a:lnTo>
                      <a:pt x="0" y="0"/>
                    </a:lnTo>
                    <a:lnTo>
                      <a:pt x="28" y="42"/>
                    </a:lnTo>
                    <a:close/>
                  </a:path>
                </a:pathLst>
              </a:custGeom>
              <a:grpFill/>
              <a:ln>
                <a:noFill/>
              </a:ln>
            </p:spPr>
            <p:txBody>
              <a:bodyPr vert="horz" wrap="square" lIns="91440" tIns="45720" rIns="91440" bIns="45720" numCol="1" anchor="t" anchorCtr="0" compatLnSpc="1"/>
              <a:lstStyle/>
              <a:p>
                <a:endParaRPr lang="zh-CN" altLang="en-US"/>
              </a:p>
            </p:txBody>
          </p:sp>
          <p:sp>
            <p:nvSpPr>
              <p:cNvPr id="675" name="Freeform 1323"/>
              <p:cNvSpPr/>
              <p:nvPr/>
            </p:nvSpPr>
            <p:spPr bwMode="auto">
              <a:xfrm>
                <a:off x="5436" y="1398"/>
                <a:ext cx="38" cy="70"/>
              </a:xfrm>
              <a:custGeom>
                <a:avLst/>
                <a:gdLst>
                  <a:gd name="T0" fmla="*/ 38 w 38"/>
                  <a:gd name="T1" fmla="*/ 54 h 70"/>
                  <a:gd name="T2" fmla="*/ 38 w 38"/>
                  <a:gd name="T3" fmla="*/ 70 h 70"/>
                  <a:gd name="T4" fmla="*/ 0 w 38"/>
                  <a:gd name="T5" fmla="*/ 18 h 70"/>
                  <a:gd name="T6" fmla="*/ 0 w 38"/>
                  <a:gd name="T7" fmla="*/ 0 h 70"/>
                  <a:gd name="T8" fmla="*/ 38 w 38"/>
                  <a:gd name="T9" fmla="*/ 54 h 70"/>
                </a:gdLst>
                <a:ahLst/>
                <a:cxnLst>
                  <a:cxn ang="0">
                    <a:pos x="T0" y="T1"/>
                  </a:cxn>
                  <a:cxn ang="0">
                    <a:pos x="T2" y="T3"/>
                  </a:cxn>
                  <a:cxn ang="0">
                    <a:pos x="T4" y="T5"/>
                  </a:cxn>
                  <a:cxn ang="0">
                    <a:pos x="T6" y="T7"/>
                  </a:cxn>
                  <a:cxn ang="0">
                    <a:pos x="T8" y="T9"/>
                  </a:cxn>
                </a:cxnLst>
                <a:rect l="0" t="0" r="r" b="b"/>
                <a:pathLst>
                  <a:path w="38" h="70">
                    <a:moveTo>
                      <a:pt x="38" y="54"/>
                    </a:moveTo>
                    <a:lnTo>
                      <a:pt x="38" y="70"/>
                    </a:lnTo>
                    <a:lnTo>
                      <a:pt x="0" y="18"/>
                    </a:lnTo>
                    <a:lnTo>
                      <a:pt x="0" y="0"/>
                    </a:lnTo>
                    <a:lnTo>
                      <a:pt x="38" y="54"/>
                    </a:lnTo>
                    <a:close/>
                  </a:path>
                </a:pathLst>
              </a:custGeom>
              <a:grpFill/>
              <a:ln>
                <a:noFill/>
              </a:ln>
            </p:spPr>
            <p:txBody>
              <a:bodyPr vert="horz" wrap="square" lIns="91440" tIns="45720" rIns="91440" bIns="45720" numCol="1" anchor="t" anchorCtr="0" compatLnSpc="1"/>
              <a:lstStyle/>
              <a:p>
                <a:endParaRPr lang="zh-CN" altLang="en-US"/>
              </a:p>
            </p:txBody>
          </p:sp>
          <p:sp>
            <p:nvSpPr>
              <p:cNvPr id="676" name="Freeform 1324"/>
              <p:cNvSpPr/>
              <p:nvPr/>
            </p:nvSpPr>
            <p:spPr bwMode="auto">
              <a:xfrm>
                <a:off x="5320" y="1273"/>
                <a:ext cx="16" cy="55"/>
              </a:xfrm>
              <a:custGeom>
                <a:avLst/>
                <a:gdLst>
                  <a:gd name="T0" fmla="*/ 0 w 16"/>
                  <a:gd name="T1" fmla="*/ 0 h 55"/>
                  <a:gd name="T2" fmla="*/ 16 w 16"/>
                  <a:gd name="T3" fmla="*/ 25 h 55"/>
                  <a:gd name="T4" fmla="*/ 16 w 16"/>
                  <a:gd name="T5" fmla="*/ 55 h 55"/>
                  <a:gd name="T6" fmla="*/ 0 w 16"/>
                  <a:gd name="T7" fmla="*/ 33 h 55"/>
                  <a:gd name="T8" fmla="*/ 0 w 16"/>
                  <a:gd name="T9" fmla="*/ 0 h 55"/>
                </a:gdLst>
                <a:ahLst/>
                <a:cxnLst>
                  <a:cxn ang="0">
                    <a:pos x="T0" y="T1"/>
                  </a:cxn>
                  <a:cxn ang="0">
                    <a:pos x="T2" y="T3"/>
                  </a:cxn>
                  <a:cxn ang="0">
                    <a:pos x="T4" y="T5"/>
                  </a:cxn>
                  <a:cxn ang="0">
                    <a:pos x="T6" y="T7"/>
                  </a:cxn>
                  <a:cxn ang="0">
                    <a:pos x="T8" y="T9"/>
                  </a:cxn>
                </a:cxnLst>
                <a:rect l="0" t="0" r="r" b="b"/>
                <a:pathLst>
                  <a:path w="16" h="55">
                    <a:moveTo>
                      <a:pt x="0" y="0"/>
                    </a:moveTo>
                    <a:lnTo>
                      <a:pt x="16" y="25"/>
                    </a:lnTo>
                    <a:lnTo>
                      <a:pt x="16" y="5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7" name="Freeform 1325"/>
              <p:cNvSpPr/>
              <p:nvPr/>
            </p:nvSpPr>
            <p:spPr bwMode="auto">
              <a:xfrm>
                <a:off x="5352" y="1320"/>
                <a:ext cx="56" cy="100"/>
              </a:xfrm>
              <a:custGeom>
                <a:avLst/>
                <a:gdLst>
                  <a:gd name="T0" fmla="*/ 56 w 56"/>
                  <a:gd name="T1" fmla="*/ 78 h 100"/>
                  <a:gd name="T2" fmla="*/ 56 w 56"/>
                  <a:gd name="T3" fmla="*/ 100 h 100"/>
                  <a:gd name="T4" fmla="*/ 0 w 56"/>
                  <a:gd name="T5" fmla="*/ 28 h 100"/>
                  <a:gd name="T6" fmla="*/ 0 w 56"/>
                  <a:gd name="T7" fmla="*/ 0 h 100"/>
                  <a:gd name="T8" fmla="*/ 56 w 56"/>
                  <a:gd name="T9" fmla="*/ 78 h 100"/>
                </a:gdLst>
                <a:ahLst/>
                <a:cxnLst>
                  <a:cxn ang="0">
                    <a:pos x="T0" y="T1"/>
                  </a:cxn>
                  <a:cxn ang="0">
                    <a:pos x="T2" y="T3"/>
                  </a:cxn>
                  <a:cxn ang="0">
                    <a:pos x="T4" y="T5"/>
                  </a:cxn>
                  <a:cxn ang="0">
                    <a:pos x="T6" y="T7"/>
                  </a:cxn>
                  <a:cxn ang="0">
                    <a:pos x="T8" y="T9"/>
                  </a:cxn>
                </a:cxnLst>
                <a:rect l="0" t="0" r="r" b="b"/>
                <a:pathLst>
                  <a:path w="56" h="100">
                    <a:moveTo>
                      <a:pt x="56" y="78"/>
                    </a:moveTo>
                    <a:lnTo>
                      <a:pt x="56" y="100"/>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678" name="Freeform 1326"/>
              <p:cNvSpPr/>
              <p:nvPr/>
            </p:nvSpPr>
            <p:spPr bwMode="auto">
              <a:xfrm>
                <a:off x="5424" y="1420"/>
                <a:ext cx="10" cy="32"/>
              </a:xfrm>
              <a:custGeom>
                <a:avLst/>
                <a:gdLst>
                  <a:gd name="T0" fmla="*/ 10 w 10"/>
                  <a:gd name="T1" fmla="*/ 12 h 32"/>
                  <a:gd name="T2" fmla="*/ 10 w 10"/>
                  <a:gd name="T3" fmla="*/ 32 h 32"/>
                  <a:gd name="T4" fmla="*/ 0 w 10"/>
                  <a:gd name="T5" fmla="*/ 20 h 32"/>
                  <a:gd name="T6" fmla="*/ 0 w 10"/>
                  <a:gd name="T7" fmla="*/ 0 h 32"/>
                  <a:gd name="T8" fmla="*/ 10 w 10"/>
                  <a:gd name="T9" fmla="*/ 12 h 32"/>
                </a:gdLst>
                <a:ahLst/>
                <a:cxnLst>
                  <a:cxn ang="0">
                    <a:pos x="T0" y="T1"/>
                  </a:cxn>
                  <a:cxn ang="0">
                    <a:pos x="T2" y="T3"/>
                  </a:cxn>
                  <a:cxn ang="0">
                    <a:pos x="T4" y="T5"/>
                  </a:cxn>
                  <a:cxn ang="0">
                    <a:pos x="T6" y="T7"/>
                  </a:cxn>
                  <a:cxn ang="0">
                    <a:pos x="T8" y="T9"/>
                  </a:cxn>
                </a:cxnLst>
                <a:rect l="0" t="0" r="r" b="b"/>
                <a:pathLst>
                  <a:path w="10" h="32">
                    <a:moveTo>
                      <a:pt x="10" y="12"/>
                    </a:moveTo>
                    <a:lnTo>
                      <a:pt x="10" y="32"/>
                    </a:lnTo>
                    <a:lnTo>
                      <a:pt x="0" y="20"/>
                    </a:lnTo>
                    <a:lnTo>
                      <a:pt x="0" y="0"/>
                    </a:lnTo>
                    <a:lnTo>
                      <a:pt x="10" y="12"/>
                    </a:lnTo>
                    <a:close/>
                  </a:path>
                </a:pathLst>
              </a:custGeom>
              <a:grpFill/>
              <a:ln>
                <a:noFill/>
              </a:ln>
            </p:spPr>
            <p:txBody>
              <a:bodyPr vert="horz" wrap="square" lIns="91440" tIns="45720" rIns="91440" bIns="45720" numCol="1" anchor="t" anchorCtr="0" compatLnSpc="1"/>
              <a:lstStyle/>
              <a:p>
                <a:endParaRPr lang="zh-CN" altLang="en-US"/>
              </a:p>
            </p:txBody>
          </p:sp>
          <p:sp>
            <p:nvSpPr>
              <p:cNvPr id="679" name="Freeform 1327"/>
              <p:cNvSpPr/>
              <p:nvPr/>
            </p:nvSpPr>
            <p:spPr bwMode="auto">
              <a:xfrm>
                <a:off x="5448" y="1454"/>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680" name="Freeform 1328"/>
              <p:cNvSpPr/>
              <p:nvPr/>
            </p:nvSpPr>
            <p:spPr bwMode="auto">
              <a:xfrm>
                <a:off x="5320" y="1330"/>
                <a:ext cx="48" cy="88"/>
              </a:xfrm>
              <a:custGeom>
                <a:avLst/>
                <a:gdLst>
                  <a:gd name="T0" fmla="*/ 0 w 48"/>
                  <a:gd name="T1" fmla="*/ 0 h 88"/>
                  <a:gd name="T2" fmla="*/ 48 w 48"/>
                  <a:gd name="T3" fmla="*/ 62 h 88"/>
                  <a:gd name="T4" fmla="*/ 48 w 48"/>
                  <a:gd name="T5" fmla="*/ 88 h 88"/>
                  <a:gd name="T6" fmla="*/ 0 w 48"/>
                  <a:gd name="T7" fmla="*/ 32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1" name="Freeform 1329"/>
              <p:cNvSpPr/>
              <p:nvPr/>
            </p:nvSpPr>
            <p:spPr bwMode="auto">
              <a:xfrm>
                <a:off x="5384" y="1412"/>
                <a:ext cx="10" cy="38"/>
              </a:xfrm>
              <a:custGeom>
                <a:avLst/>
                <a:gdLst>
                  <a:gd name="T0" fmla="*/ 10 w 10"/>
                  <a:gd name="T1" fmla="*/ 38 h 38"/>
                  <a:gd name="T2" fmla="*/ 0 w 10"/>
                  <a:gd name="T3" fmla="*/ 24 h 38"/>
                  <a:gd name="T4" fmla="*/ 0 w 10"/>
                  <a:gd name="T5" fmla="*/ 0 h 38"/>
                  <a:gd name="T6" fmla="*/ 10 w 10"/>
                  <a:gd name="T7" fmla="*/ 12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2"/>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682" name="Freeform 1330"/>
              <p:cNvSpPr/>
              <p:nvPr/>
            </p:nvSpPr>
            <p:spPr bwMode="auto">
              <a:xfrm>
                <a:off x="5408" y="1444"/>
                <a:ext cx="32" cy="58"/>
              </a:xfrm>
              <a:custGeom>
                <a:avLst/>
                <a:gdLst>
                  <a:gd name="T0" fmla="*/ 32 w 32"/>
                  <a:gd name="T1" fmla="*/ 40 h 58"/>
                  <a:gd name="T2" fmla="*/ 32 w 32"/>
                  <a:gd name="T3" fmla="*/ 58 h 58"/>
                  <a:gd name="T4" fmla="*/ 0 w 32"/>
                  <a:gd name="T5" fmla="*/ 22 h 58"/>
                  <a:gd name="T6" fmla="*/ 0 w 32"/>
                  <a:gd name="T7" fmla="*/ 0 h 58"/>
                  <a:gd name="T8" fmla="*/ 32 w 32"/>
                  <a:gd name="T9" fmla="*/ 40 h 58"/>
                </a:gdLst>
                <a:ahLst/>
                <a:cxnLst>
                  <a:cxn ang="0">
                    <a:pos x="T0" y="T1"/>
                  </a:cxn>
                  <a:cxn ang="0">
                    <a:pos x="T2" y="T3"/>
                  </a:cxn>
                  <a:cxn ang="0">
                    <a:pos x="T4" y="T5"/>
                  </a:cxn>
                  <a:cxn ang="0">
                    <a:pos x="T6" y="T7"/>
                  </a:cxn>
                  <a:cxn ang="0">
                    <a:pos x="T8" y="T9"/>
                  </a:cxn>
                </a:cxnLst>
                <a:rect l="0" t="0" r="r" b="b"/>
                <a:pathLst>
                  <a:path w="32" h="58">
                    <a:moveTo>
                      <a:pt x="32" y="40"/>
                    </a:moveTo>
                    <a:lnTo>
                      <a:pt x="32" y="58"/>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683" name="Freeform 1331"/>
              <p:cNvSpPr/>
              <p:nvPr/>
            </p:nvSpPr>
            <p:spPr bwMode="auto">
              <a:xfrm>
                <a:off x="5456" y="1502"/>
                <a:ext cx="18" cy="40"/>
              </a:xfrm>
              <a:custGeom>
                <a:avLst/>
                <a:gdLst>
                  <a:gd name="T0" fmla="*/ 18 w 18"/>
                  <a:gd name="T1" fmla="*/ 24 h 40"/>
                  <a:gd name="T2" fmla="*/ 18 w 18"/>
                  <a:gd name="T3" fmla="*/ 40 h 40"/>
                  <a:gd name="T4" fmla="*/ 0 w 18"/>
                  <a:gd name="T5" fmla="*/ 18 h 40"/>
                  <a:gd name="T6" fmla="*/ 0 w 18"/>
                  <a:gd name="T7" fmla="*/ 0 h 40"/>
                  <a:gd name="T8" fmla="*/ 18 w 18"/>
                  <a:gd name="T9" fmla="*/ 24 h 40"/>
                </a:gdLst>
                <a:ahLst/>
                <a:cxnLst>
                  <a:cxn ang="0">
                    <a:pos x="T0" y="T1"/>
                  </a:cxn>
                  <a:cxn ang="0">
                    <a:pos x="T2" y="T3"/>
                  </a:cxn>
                  <a:cxn ang="0">
                    <a:pos x="T4" y="T5"/>
                  </a:cxn>
                  <a:cxn ang="0">
                    <a:pos x="T6" y="T7"/>
                  </a:cxn>
                  <a:cxn ang="0">
                    <a:pos x="T8" y="T9"/>
                  </a:cxn>
                </a:cxnLst>
                <a:rect l="0" t="0" r="r" b="b"/>
                <a:pathLst>
                  <a:path w="18" h="40">
                    <a:moveTo>
                      <a:pt x="18" y="24"/>
                    </a:moveTo>
                    <a:lnTo>
                      <a:pt x="18" y="40"/>
                    </a:lnTo>
                    <a:lnTo>
                      <a:pt x="0" y="18"/>
                    </a:lnTo>
                    <a:lnTo>
                      <a:pt x="0" y="0"/>
                    </a:lnTo>
                    <a:lnTo>
                      <a:pt x="18" y="24"/>
                    </a:lnTo>
                    <a:close/>
                  </a:path>
                </a:pathLst>
              </a:custGeom>
              <a:grpFill/>
              <a:ln>
                <a:noFill/>
              </a:ln>
            </p:spPr>
            <p:txBody>
              <a:bodyPr vert="horz" wrap="square" lIns="91440" tIns="45720" rIns="91440" bIns="45720" numCol="1" anchor="t" anchorCtr="0" compatLnSpc="1"/>
              <a:lstStyle/>
              <a:p>
                <a:endParaRPr lang="zh-CN" altLang="en-US"/>
              </a:p>
            </p:txBody>
          </p:sp>
          <p:sp>
            <p:nvSpPr>
              <p:cNvPr id="684" name="Freeform 1332"/>
              <p:cNvSpPr/>
              <p:nvPr/>
            </p:nvSpPr>
            <p:spPr bwMode="auto">
              <a:xfrm>
                <a:off x="5320" y="1386"/>
                <a:ext cx="18" cy="52"/>
              </a:xfrm>
              <a:custGeom>
                <a:avLst/>
                <a:gdLst>
                  <a:gd name="T0" fmla="*/ 0 w 18"/>
                  <a:gd name="T1" fmla="*/ 0 h 52"/>
                  <a:gd name="T2" fmla="*/ 18 w 18"/>
                  <a:gd name="T3" fmla="*/ 22 h 52"/>
                  <a:gd name="T4" fmla="*/ 18 w 18"/>
                  <a:gd name="T5" fmla="*/ 52 h 52"/>
                  <a:gd name="T6" fmla="*/ 0 w 18"/>
                  <a:gd name="T7" fmla="*/ 32 h 52"/>
                  <a:gd name="T8" fmla="*/ 0 w 18"/>
                  <a:gd name="T9" fmla="*/ 0 h 52"/>
                </a:gdLst>
                <a:ahLst/>
                <a:cxnLst>
                  <a:cxn ang="0">
                    <a:pos x="T0" y="T1"/>
                  </a:cxn>
                  <a:cxn ang="0">
                    <a:pos x="T2" y="T3"/>
                  </a:cxn>
                  <a:cxn ang="0">
                    <a:pos x="T4" y="T5"/>
                  </a:cxn>
                  <a:cxn ang="0">
                    <a:pos x="T6" y="T7"/>
                  </a:cxn>
                  <a:cxn ang="0">
                    <a:pos x="T8" y="T9"/>
                  </a:cxn>
                </a:cxnLst>
                <a:rect l="0" t="0" r="r" b="b"/>
                <a:pathLst>
                  <a:path w="18" h="52">
                    <a:moveTo>
                      <a:pt x="0" y="0"/>
                    </a:moveTo>
                    <a:lnTo>
                      <a:pt x="18" y="22"/>
                    </a:lnTo>
                    <a:lnTo>
                      <a:pt x="18" y="5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5" name="Freeform 1333"/>
              <p:cNvSpPr/>
              <p:nvPr/>
            </p:nvSpPr>
            <p:spPr bwMode="auto">
              <a:xfrm>
                <a:off x="5352" y="1424"/>
                <a:ext cx="88" cy="120"/>
              </a:xfrm>
              <a:custGeom>
                <a:avLst/>
                <a:gdLst>
                  <a:gd name="T0" fmla="*/ 88 w 88"/>
                  <a:gd name="T1" fmla="*/ 102 h 120"/>
                  <a:gd name="T2" fmla="*/ 88 w 88"/>
                  <a:gd name="T3" fmla="*/ 120 h 120"/>
                  <a:gd name="T4" fmla="*/ 2 w 88"/>
                  <a:gd name="T5" fmla="*/ 30 h 120"/>
                  <a:gd name="T6" fmla="*/ 2 w 88"/>
                  <a:gd name="T7" fmla="*/ 4 h 120"/>
                  <a:gd name="T8" fmla="*/ 0 w 88"/>
                  <a:gd name="T9" fmla="*/ 0 h 120"/>
                  <a:gd name="T10" fmla="*/ 88 w 88"/>
                  <a:gd name="T11" fmla="*/ 102 h 120"/>
                </a:gdLst>
                <a:ahLst/>
                <a:cxnLst>
                  <a:cxn ang="0">
                    <a:pos x="T0" y="T1"/>
                  </a:cxn>
                  <a:cxn ang="0">
                    <a:pos x="T2" y="T3"/>
                  </a:cxn>
                  <a:cxn ang="0">
                    <a:pos x="T4" y="T5"/>
                  </a:cxn>
                  <a:cxn ang="0">
                    <a:pos x="T6" y="T7"/>
                  </a:cxn>
                  <a:cxn ang="0">
                    <a:pos x="T8" y="T9"/>
                  </a:cxn>
                  <a:cxn ang="0">
                    <a:pos x="T10" y="T11"/>
                  </a:cxn>
                </a:cxnLst>
                <a:rect l="0" t="0" r="r" b="b"/>
                <a:pathLst>
                  <a:path w="88" h="120">
                    <a:moveTo>
                      <a:pt x="88" y="102"/>
                    </a:moveTo>
                    <a:lnTo>
                      <a:pt x="88" y="120"/>
                    </a:lnTo>
                    <a:lnTo>
                      <a:pt x="2" y="30"/>
                    </a:lnTo>
                    <a:lnTo>
                      <a:pt x="2" y="4"/>
                    </a:lnTo>
                    <a:lnTo>
                      <a:pt x="0" y="0"/>
                    </a:lnTo>
                    <a:lnTo>
                      <a:pt x="88" y="102"/>
                    </a:lnTo>
                    <a:close/>
                  </a:path>
                </a:pathLst>
              </a:custGeom>
              <a:grpFill/>
              <a:ln>
                <a:noFill/>
              </a:ln>
            </p:spPr>
            <p:txBody>
              <a:bodyPr vert="horz" wrap="square" lIns="91440" tIns="45720" rIns="91440" bIns="45720" numCol="1" anchor="t" anchorCtr="0" compatLnSpc="1"/>
              <a:lstStyle/>
              <a:p>
                <a:endParaRPr lang="zh-CN" altLang="en-US"/>
              </a:p>
            </p:txBody>
          </p:sp>
          <p:sp>
            <p:nvSpPr>
              <p:cNvPr id="686" name="Freeform 1334"/>
              <p:cNvSpPr/>
              <p:nvPr/>
            </p:nvSpPr>
            <p:spPr bwMode="auto">
              <a:xfrm>
                <a:off x="5456" y="1542"/>
                <a:ext cx="18" cy="36"/>
              </a:xfrm>
              <a:custGeom>
                <a:avLst/>
                <a:gdLst>
                  <a:gd name="T0" fmla="*/ 18 w 18"/>
                  <a:gd name="T1" fmla="*/ 22 h 36"/>
                  <a:gd name="T2" fmla="*/ 18 w 18"/>
                  <a:gd name="T3" fmla="*/ 36 h 36"/>
                  <a:gd name="T4" fmla="*/ 0 w 18"/>
                  <a:gd name="T5" fmla="*/ 18 h 36"/>
                  <a:gd name="T6" fmla="*/ 0 w 18"/>
                  <a:gd name="T7" fmla="*/ 0 h 36"/>
                  <a:gd name="T8" fmla="*/ 18 w 18"/>
                  <a:gd name="T9" fmla="*/ 22 h 36"/>
                </a:gdLst>
                <a:ahLst/>
                <a:cxnLst>
                  <a:cxn ang="0">
                    <a:pos x="T0" y="T1"/>
                  </a:cxn>
                  <a:cxn ang="0">
                    <a:pos x="T2" y="T3"/>
                  </a:cxn>
                  <a:cxn ang="0">
                    <a:pos x="T4" y="T5"/>
                  </a:cxn>
                  <a:cxn ang="0">
                    <a:pos x="T6" y="T7"/>
                  </a:cxn>
                  <a:cxn ang="0">
                    <a:pos x="T8" y="T9"/>
                  </a:cxn>
                </a:cxnLst>
                <a:rect l="0" t="0" r="r" b="b"/>
                <a:pathLst>
                  <a:path w="18" h="36">
                    <a:moveTo>
                      <a:pt x="18" y="22"/>
                    </a:moveTo>
                    <a:lnTo>
                      <a:pt x="18" y="36"/>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687" name="Freeform 1335"/>
              <p:cNvSpPr/>
              <p:nvPr/>
            </p:nvSpPr>
            <p:spPr bwMode="auto">
              <a:xfrm>
                <a:off x="5320" y="1444"/>
                <a:ext cx="52" cy="78"/>
              </a:xfrm>
              <a:custGeom>
                <a:avLst/>
                <a:gdLst>
                  <a:gd name="T0" fmla="*/ 0 w 52"/>
                  <a:gd name="T1" fmla="*/ 0 h 78"/>
                  <a:gd name="T2" fmla="*/ 52 w 52"/>
                  <a:gd name="T3" fmla="*/ 52 h 78"/>
                  <a:gd name="T4" fmla="*/ 52 w 52"/>
                  <a:gd name="T5" fmla="*/ 78 h 78"/>
                  <a:gd name="T6" fmla="*/ 0 w 52"/>
                  <a:gd name="T7" fmla="*/ 30 h 78"/>
                  <a:gd name="T8" fmla="*/ 0 w 52"/>
                  <a:gd name="T9" fmla="*/ 0 h 78"/>
                </a:gdLst>
                <a:ahLst/>
                <a:cxnLst>
                  <a:cxn ang="0">
                    <a:pos x="T0" y="T1"/>
                  </a:cxn>
                  <a:cxn ang="0">
                    <a:pos x="T2" y="T3"/>
                  </a:cxn>
                  <a:cxn ang="0">
                    <a:pos x="T4" y="T5"/>
                  </a:cxn>
                  <a:cxn ang="0">
                    <a:pos x="T6" y="T7"/>
                  </a:cxn>
                  <a:cxn ang="0">
                    <a:pos x="T8" y="T9"/>
                  </a:cxn>
                </a:cxnLst>
                <a:rect l="0" t="0" r="r" b="b"/>
                <a:pathLst>
                  <a:path w="52" h="78">
                    <a:moveTo>
                      <a:pt x="0" y="0"/>
                    </a:moveTo>
                    <a:lnTo>
                      <a:pt x="52" y="52"/>
                    </a:lnTo>
                    <a:lnTo>
                      <a:pt x="52" y="7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8" name="Freeform 1336"/>
              <p:cNvSpPr/>
              <p:nvPr/>
            </p:nvSpPr>
            <p:spPr bwMode="auto">
              <a:xfrm>
                <a:off x="5386" y="1512"/>
                <a:ext cx="14" cy="38"/>
              </a:xfrm>
              <a:custGeom>
                <a:avLst/>
                <a:gdLst>
                  <a:gd name="T0" fmla="*/ 0 w 14"/>
                  <a:gd name="T1" fmla="*/ 0 h 38"/>
                  <a:gd name="T2" fmla="*/ 14 w 14"/>
                  <a:gd name="T3" fmla="*/ 14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4"/>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9" name="Freeform 1337"/>
              <p:cNvSpPr/>
              <p:nvPr/>
            </p:nvSpPr>
            <p:spPr bwMode="auto">
              <a:xfrm>
                <a:off x="5414" y="1542"/>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690" name="Freeform 1338"/>
              <p:cNvSpPr/>
              <p:nvPr/>
            </p:nvSpPr>
            <p:spPr bwMode="auto">
              <a:xfrm>
                <a:off x="5320" y="1500"/>
                <a:ext cx="24" cy="50"/>
              </a:xfrm>
              <a:custGeom>
                <a:avLst/>
                <a:gdLst>
                  <a:gd name="T0" fmla="*/ 24 w 24"/>
                  <a:gd name="T1" fmla="*/ 20 h 50"/>
                  <a:gd name="T2" fmla="*/ 24 w 24"/>
                  <a:gd name="T3" fmla="*/ 50 h 50"/>
                  <a:gd name="T4" fmla="*/ 0 w 24"/>
                  <a:gd name="T5" fmla="*/ 30 h 50"/>
                  <a:gd name="T6" fmla="*/ 0 w 24"/>
                  <a:gd name="T7" fmla="*/ 0 h 50"/>
                  <a:gd name="T8" fmla="*/ 24 w 24"/>
                  <a:gd name="T9" fmla="*/ 20 h 50"/>
                </a:gdLst>
                <a:ahLst/>
                <a:cxnLst>
                  <a:cxn ang="0">
                    <a:pos x="T0" y="T1"/>
                  </a:cxn>
                  <a:cxn ang="0">
                    <a:pos x="T2" y="T3"/>
                  </a:cxn>
                  <a:cxn ang="0">
                    <a:pos x="T4" y="T5"/>
                  </a:cxn>
                  <a:cxn ang="0">
                    <a:pos x="T6" y="T7"/>
                  </a:cxn>
                  <a:cxn ang="0">
                    <a:pos x="T8" y="T9"/>
                  </a:cxn>
                </a:cxnLst>
                <a:rect l="0" t="0" r="r" b="b"/>
                <a:pathLst>
                  <a:path w="24" h="50">
                    <a:moveTo>
                      <a:pt x="24" y="20"/>
                    </a:moveTo>
                    <a:lnTo>
                      <a:pt x="24" y="50"/>
                    </a:lnTo>
                    <a:lnTo>
                      <a:pt x="0" y="30"/>
                    </a:lnTo>
                    <a:lnTo>
                      <a:pt x="0" y="0"/>
                    </a:lnTo>
                    <a:lnTo>
                      <a:pt x="24" y="20"/>
                    </a:lnTo>
                    <a:close/>
                  </a:path>
                </a:pathLst>
              </a:custGeom>
              <a:grpFill/>
              <a:ln>
                <a:noFill/>
              </a:ln>
            </p:spPr>
            <p:txBody>
              <a:bodyPr vert="horz" wrap="square" lIns="91440" tIns="45720" rIns="91440" bIns="45720" numCol="1" anchor="t" anchorCtr="0" compatLnSpc="1"/>
              <a:lstStyle/>
              <a:p>
                <a:endParaRPr lang="zh-CN" altLang="en-US"/>
              </a:p>
            </p:txBody>
          </p:sp>
          <p:sp>
            <p:nvSpPr>
              <p:cNvPr id="691" name="Freeform 1339"/>
              <p:cNvSpPr/>
              <p:nvPr/>
            </p:nvSpPr>
            <p:spPr bwMode="auto">
              <a:xfrm>
                <a:off x="5460" y="1626"/>
                <a:ext cx="14" cy="28"/>
              </a:xfrm>
              <a:custGeom>
                <a:avLst/>
                <a:gdLst>
                  <a:gd name="T0" fmla="*/ 14 w 14"/>
                  <a:gd name="T1" fmla="*/ 12 h 28"/>
                  <a:gd name="T2" fmla="*/ 14 w 14"/>
                  <a:gd name="T3" fmla="*/ 28 h 28"/>
                  <a:gd name="T4" fmla="*/ 0 w 14"/>
                  <a:gd name="T5" fmla="*/ 16 h 28"/>
                  <a:gd name="T6" fmla="*/ 0 w 14"/>
                  <a:gd name="T7" fmla="*/ 0 h 28"/>
                  <a:gd name="T8" fmla="*/ 14 w 14"/>
                  <a:gd name="T9" fmla="*/ 12 h 28"/>
                </a:gdLst>
                <a:ahLst/>
                <a:cxnLst>
                  <a:cxn ang="0">
                    <a:pos x="T0" y="T1"/>
                  </a:cxn>
                  <a:cxn ang="0">
                    <a:pos x="T2" y="T3"/>
                  </a:cxn>
                  <a:cxn ang="0">
                    <a:pos x="T4" y="T5"/>
                  </a:cxn>
                  <a:cxn ang="0">
                    <a:pos x="T6" y="T7"/>
                  </a:cxn>
                  <a:cxn ang="0">
                    <a:pos x="T8" y="T9"/>
                  </a:cxn>
                </a:cxnLst>
                <a:rect l="0" t="0" r="r" b="b"/>
                <a:pathLst>
                  <a:path w="14" h="28">
                    <a:moveTo>
                      <a:pt x="14" y="12"/>
                    </a:moveTo>
                    <a:lnTo>
                      <a:pt x="14" y="28"/>
                    </a:lnTo>
                    <a:lnTo>
                      <a:pt x="0" y="16"/>
                    </a:lnTo>
                    <a:lnTo>
                      <a:pt x="0" y="0"/>
                    </a:lnTo>
                    <a:lnTo>
                      <a:pt x="14" y="12"/>
                    </a:lnTo>
                    <a:close/>
                  </a:path>
                </a:pathLst>
              </a:custGeom>
              <a:grpFill/>
              <a:ln>
                <a:noFill/>
              </a:ln>
            </p:spPr>
            <p:txBody>
              <a:bodyPr vert="horz" wrap="square" lIns="91440" tIns="45720" rIns="91440" bIns="45720" numCol="1" anchor="t" anchorCtr="0" compatLnSpc="1"/>
              <a:lstStyle/>
              <a:p>
                <a:endParaRPr lang="zh-CN" altLang="en-US"/>
              </a:p>
            </p:txBody>
          </p:sp>
          <p:sp>
            <p:nvSpPr>
              <p:cNvPr id="692" name="Freeform 1340"/>
              <p:cNvSpPr/>
              <p:nvPr/>
            </p:nvSpPr>
            <p:spPr bwMode="auto">
              <a:xfrm>
                <a:off x="5320" y="1556"/>
                <a:ext cx="58" cy="70"/>
              </a:xfrm>
              <a:custGeom>
                <a:avLst/>
                <a:gdLst>
                  <a:gd name="T0" fmla="*/ 0 w 58"/>
                  <a:gd name="T1" fmla="*/ 0 h 70"/>
                  <a:gd name="T2" fmla="*/ 58 w 58"/>
                  <a:gd name="T3" fmla="*/ 46 h 70"/>
                  <a:gd name="T4" fmla="*/ 58 w 58"/>
                  <a:gd name="T5" fmla="*/ 70 h 70"/>
                  <a:gd name="T6" fmla="*/ 0 w 58"/>
                  <a:gd name="T7" fmla="*/ 30 h 70"/>
                  <a:gd name="T8" fmla="*/ 0 w 58"/>
                  <a:gd name="T9" fmla="*/ 0 h 70"/>
                </a:gdLst>
                <a:ahLst/>
                <a:cxnLst>
                  <a:cxn ang="0">
                    <a:pos x="T0" y="T1"/>
                  </a:cxn>
                  <a:cxn ang="0">
                    <a:pos x="T2" y="T3"/>
                  </a:cxn>
                  <a:cxn ang="0">
                    <a:pos x="T4" y="T5"/>
                  </a:cxn>
                  <a:cxn ang="0">
                    <a:pos x="T6" y="T7"/>
                  </a:cxn>
                  <a:cxn ang="0">
                    <a:pos x="T8" y="T9"/>
                  </a:cxn>
                </a:cxnLst>
                <a:rect l="0" t="0" r="r" b="b"/>
                <a:pathLst>
                  <a:path w="58" h="70">
                    <a:moveTo>
                      <a:pt x="0" y="0"/>
                    </a:moveTo>
                    <a:lnTo>
                      <a:pt x="58" y="46"/>
                    </a:lnTo>
                    <a:lnTo>
                      <a:pt x="58" y="7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3" name="Freeform 1341"/>
              <p:cNvSpPr/>
              <p:nvPr/>
            </p:nvSpPr>
            <p:spPr bwMode="auto">
              <a:xfrm>
                <a:off x="5392" y="1612"/>
                <a:ext cx="18" cy="36"/>
              </a:xfrm>
              <a:custGeom>
                <a:avLst/>
                <a:gdLst>
                  <a:gd name="T0" fmla="*/ 0 w 18"/>
                  <a:gd name="T1" fmla="*/ 0 h 36"/>
                  <a:gd name="T2" fmla="*/ 18 w 18"/>
                  <a:gd name="T3" fmla="*/ 14 h 36"/>
                  <a:gd name="T4" fmla="*/ 18 w 18"/>
                  <a:gd name="T5" fmla="*/ 36 h 36"/>
                  <a:gd name="T6" fmla="*/ 2 w 18"/>
                  <a:gd name="T7" fmla="*/ 24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4"/>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4" name="Freeform 1342"/>
              <p:cNvSpPr/>
              <p:nvPr/>
            </p:nvSpPr>
            <p:spPr bwMode="auto">
              <a:xfrm>
                <a:off x="5426" y="1638"/>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695" name="Freeform 1343"/>
              <p:cNvSpPr/>
              <p:nvPr/>
            </p:nvSpPr>
            <p:spPr bwMode="auto">
              <a:xfrm>
                <a:off x="5320" y="1612"/>
                <a:ext cx="18" cy="42"/>
              </a:xfrm>
              <a:custGeom>
                <a:avLst/>
                <a:gdLst>
                  <a:gd name="T0" fmla="*/ 0 w 18"/>
                  <a:gd name="T1" fmla="*/ 0 h 42"/>
                  <a:gd name="T2" fmla="*/ 18 w 18"/>
                  <a:gd name="T3" fmla="*/ 12 h 42"/>
                  <a:gd name="T4" fmla="*/ 18 w 18"/>
                  <a:gd name="T5" fmla="*/ 42 h 42"/>
                  <a:gd name="T6" fmla="*/ 0 w 18"/>
                  <a:gd name="T7" fmla="*/ 30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6" name="Freeform 1344"/>
              <p:cNvSpPr/>
              <p:nvPr/>
            </p:nvSpPr>
            <p:spPr bwMode="auto">
              <a:xfrm>
                <a:off x="5354" y="1634"/>
                <a:ext cx="18" cy="36"/>
              </a:xfrm>
              <a:custGeom>
                <a:avLst/>
                <a:gdLst>
                  <a:gd name="T0" fmla="*/ 18 w 18"/>
                  <a:gd name="T1" fmla="*/ 10 h 36"/>
                  <a:gd name="T2" fmla="*/ 18 w 18"/>
                  <a:gd name="T3" fmla="*/ 36 h 36"/>
                  <a:gd name="T4" fmla="*/ 0 w 18"/>
                  <a:gd name="T5" fmla="*/ 28 h 36"/>
                  <a:gd name="T6" fmla="*/ 0 w 18"/>
                  <a:gd name="T7" fmla="*/ 0 h 36"/>
                  <a:gd name="T8" fmla="*/ 18 w 18"/>
                  <a:gd name="T9" fmla="*/ 10 h 36"/>
                </a:gdLst>
                <a:ahLst/>
                <a:cxnLst>
                  <a:cxn ang="0">
                    <a:pos x="T0" y="T1"/>
                  </a:cxn>
                  <a:cxn ang="0">
                    <a:pos x="T2" y="T3"/>
                  </a:cxn>
                  <a:cxn ang="0">
                    <a:pos x="T4" y="T5"/>
                  </a:cxn>
                  <a:cxn ang="0">
                    <a:pos x="T6" y="T7"/>
                  </a:cxn>
                  <a:cxn ang="0">
                    <a:pos x="T8" y="T9"/>
                  </a:cxn>
                </a:cxnLst>
                <a:rect l="0" t="0" r="r" b="b"/>
                <a:pathLst>
                  <a:path w="18" h="36">
                    <a:moveTo>
                      <a:pt x="18" y="10"/>
                    </a:moveTo>
                    <a:lnTo>
                      <a:pt x="18" y="36"/>
                    </a:lnTo>
                    <a:lnTo>
                      <a:pt x="0" y="28"/>
                    </a:lnTo>
                    <a:lnTo>
                      <a:pt x="0" y="0"/>
                    </a:lnTo>
                    <a:lnTo>
                      <a:pt x="18" y="10"/>
                    </a:lnTo>
                    <a:close/>
                  </a:path>
                </a:pathLst>
              </a:custGeom>
              <a:grpFill/>
              <a:ln>
                <a:noFill/>
              </a:ln>
            </p:spPr>
            <p:txBody>
              <a:bodyPr vert="horz" wrap="square" lIns="91440" tIns="45720" rIns="91440" bIns="45720" numCol="1" anchor="t" anchorCtr="0" compatLnSpc="1"/>
              <a:lstStyle/>
              <a:p>
                <a:endParaRPr lang="zh-CN" altLang="en-US"/>
              </a:p>
            </p:txBody>
          </p:sp>
          <p:sp>
            <p:nvSpPr>
              <p:cNvPr id="697" name="Freeform 1345"/>
              <p:cNvSpPr/>
              <p:nvPr/>
            </p:nvSpPr>
            <p:spPr bwMode="auto">
              <a:xfrm>
                <a:off x="5386" y="1654"/>
                <a:ext cx="50" cy="52"/>
              </a:xfrm>
              <a:custGeom>
                <a:avLst/>
                <a:gdLst>
                  <a:gd name="T0" fmla="*/ 50 w 50"/>
                  <a:gd name="T1" fmla="*/ 34 h 52"/>
                  <a:gd name="T2" fmla="*/ 50 w 50"/>
                  <a:gd name="T3" fmla="*/ 52 h 52"/>
                  <a:gd name="T4" fmla="*/ 0 w 50"/>
                  <a:gd name="T5" fmla="*/ 26 h 52"/>
                  <a:gd name="T6" fmla="*/ 0 w 50"/>
                  <a:gd name="T7" fmla="*/ 0 h 52"/>
                  <a:gd name="T8" fmla="*/ 50 w 50"/>
                  <a:gd name="T9" fmla="*/ 34 h 52"/>
                </a:gdLst>
                <a:ahLst/>
                <a:cxnLst>
                  <a:cxn ang="0">
                    <a:pos x="T0" y="T1"/>
                  </a:cxn>
                  <a:cxn ang="0">
                    <a:pos x="T2" y="T3"/>
                  </a:cxn>
                  <a:cxn ang="0">
                    <a:pos x="T4" y="T5"/>
                  </a:cxn>
                  <a:cxn ang="0">
                    <a:pos x="T6" y="T7"/>
                  </a:cxn>
                  <a:cxn ang="0">
                    <a:pos x="T8" y="T9"/>
                  </a:cxn>
                </a:cxnLst>
                <a:rect l="0" t="0" r="r" b="b"/>
                <a:pathLst>
                  <a:path w="50" h="52">
                    <a:moveTo>
                      <a:pt x="50" y="34"/>
                    </a:moveTo>
                    <a:lnTo>
                      <a:pt x="50" y="52"/>
                    </a:lnTo>
                    <a:lnTo>
                      <a:pt x="0" y="26"/>
                    </a:lnTo>
                    <a:lnTo>
                      <a:pt x="0" y="0"/>
                    </a:lnTo>
                    <a:lnTo>
                      <a:pt x="50" y="34"/>
                    </a:lnTo>
                    <a:close/>
                  </a:path>
                </a:pathLst>
              </a:custGeom>
              <a:grpFill/>
              <a:ln>
                <a:noFill/>
              </a:ln>
            </p:spPr>
            <p:txBody>
              <a:bodyPr vert="horz" wrap="square" lIns="91440" tIns="45720" rIns="91440" bIns="45720" numCol="1" anchor="t" anchorCtr="0" compatLnSpc="1"/>
              <a:lstStyle/>
              <a:p>
                <a:endParaRPr lang="zh-CN" altLang="en-US"/>
              </a:p>
            </p:txBody>
          </p:sp>
          <p:sp>
            <p:nvSpPr>
              <p:cNvPr id="698" name="Freeform 1346"/>
              <p:cNvSpPr/>
              <p:nvPr/>
            </p:nvSpPr>
            <p:spPr bwMode="auto">
              <a:xfrm>
                <a:off x="5452" y="1696"/>
                <a:ext cx="22" cy="30"/>
              </a:xfrm>
              <a:custGeom>
                <a:avLst/>
                <a:gdLst>
                  <a:gd name="T0" fmla="*/ 22 w 22"/>
                  <a:gd name="T1" fmla="*/ 16 h 30"/>
                  <a:gd name="T2" fmla="*/ 22 w 22"/>
                  <a:gd name="T3" fmla="*/ 30 h 30"/>
                  <a:gd name="T4" fmla="*/ 0 w 22"/>
                  <a:gd name="T5" fmla="*/ 18 h 30"/>
                  <a:gd name="T6" fmla="*/ 0 w 22"/>
                  <a:gd name="T7" fmla="*/ 0 h 30"/>
                  <a:gd name="T8" fmla="*/ 22 w 22"/>
                  <a:gd name="T9" fmla="*/ 16 h 30"/>
                </a:gdLst>
                <a:ahLst/>
                <a:cxnLst>
                  <a:cxn ang="0">
                    <a:pos x="T0" y="T1"/>
                  </a:cxn>
                  <a:cxn ang="0">
                    <a:pos x="T2" y="T3"/>
                  </a:cxn>
                  <a:cxn ang="0">
                    <a:pos x="T4" y="T5"/>
                  </a:cxn>
                  <a:cxn ang="0">
                    <a:pos x="T6" y="T7"/>
                  </a:cxn>
                  <a:cxn ang="0">
                    <a:pos x="T8" y="T9"/>
                  </a:cxn>
                </a:cxnLst>
                <a:rect l="0" t="0" r="r" b="b"/>
                <a:pathLst>
                  <a:path w="22" h="30">
                    <a:moveTo>
                      <a:pt x="22" y="16"/>
                    </a:moveTo>
                    <a:lnTo>
                      <a:pt x="22" y="30"/>
                    </a:lnTo>
                    <a:lnTo>
                      <a:pt x="0" y="18"/>
                    </a:lnTo>
                    <a:lnTo>
                      <a:pt x="0" y="0"/>
                    </a:lnTo>
                    <a:lnTo>
                      <a:pt x="22" y="16"/>
                    </a:lnTo>
                    <a:close/>
                  </a:path>
                </a:pathLst>
              </a:custGeom>
              <a:grpFill/>
              <a:ln>
                <a:noFill/>
              </a:ln>
            </p:spPr>
            <p:txBody>
              <a:bodyPr vert="horz" wrap="square" lIns="91440" tIns="45720" rIns="91440" bIns="45720" numCol="1" anchor="t" anchorCtr="0" compatLnSpc="1"/>
              <a:lstStyle/>
              <a:p>
                <a:endParaRPr lang="zh-CN" altLang="en-US"/>
              </a:p>
            </p:txBody>
          </p:sp>
          <p:sp>
            <p:nvSpPr>
              <p:cNvPr id="699" name="Freeform 1347"/>
              <p:cNvSpPr/>
              <p:nvPr/>
            </p:nvSpPr>
            <p:spPr bwMode="auto">
              <a:xfrm>
                <a:off x="5320" y="1668"/>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0" name="Freeform 1348"/>
              <p:cNvSpPr/>
              <p:nvPr/>
            </p:nvSpPr>
            <p:spPr bwMode="auto">
              <a:xfrm>
                <a:off x="5366" y="1692"/>
                <a:ext cx="32" cy="40"/>
              </a:xfrm>
              <a:custGeom>
                <a:avLst/>
                <a:gdLst>
                  <a:gd name="T0" fmla="*/ 0 w 32"/>
                  <a:gd name="T1" fmla="*/ 0 h 40"/>
                  <a:gd name="T2" fmla="*/ 32 w 32"/>
                  <a:gd name="T3" fmla="*/ 16 h 40"/>
                  <a:gd name="T4" fmla="*/ 32 w 32"/>
                  <a:gd name="T5" fmla="*/ 40 h 40"/>
                  <a:gd name="T6" fmla="*/ 0 w 32"/>
                  <a:gd name="T7" fmla="*/ 26 h 40"/>
                  <a:gd name="T8" fmla="*/ 0 w 32"/>
                  <a:gd name="T9" fmla="*/ 0 h 40"/>
                </a:gdLst>
                <a:ahLst/>
                <a:cxnLst>
                  <a:cxn ang="0">
                    <a:pos x="T0" y="T1"/>
                  </a:cxn>
                  <a:cxn ang="0">
                    <a:pos x="T2" y="T3"/>
                  </a:cxn>
                  <a:cxn ang="0">
                    <a:pos x="T4" y="T5"/>
                  </a:cxn>
                  <a:cxn ang="0">
                    <a:pos x="T6" y="T7"/>
                  </a:cxn>
                  <a:cxn ang="0">
                    <a:pos x="T8" y="T9"/>
                  </a:cxn>
                </a:cxnLst>
                <a:rect l="0" t="0" r="r" b="b"/>
                <a:pathLst>
                  <a:path w="32" h="40">
                    <a:moveTo>
                      <a:pt x="0" y="0"/>
                    </a:moveTo>
                    <a:lnTo>
                      <a:pt x="32" y="16"/>
                    </a:lnTo>
                    <a:lnTo>
                      <a:pt x="32" y="40"/>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1" name="Freeform 1349"/>
              <p:cNvSpPr/>
              <p:nvPr/>
            </p:nvSpPr>
            <p:spPr bwMode="auto">
              <a:xfrm>
                <a:off x="5414" y="1716"/>
                <a:ext cx="60" cy="46"/>
              </a:xfrm>
              <a:custGeom>
                <a:avLst/>
                <a:gdLst>
                  <a:gd name="T0" fmla="*/ 60 w 60"/>
                  <a:gd name="T1" fmla="*/ 32 h 46"/>
                  <a:gd name="T2" fmla="*/ 60 w 60"/>
                  <a:gd name="T3" fmla="*/ 46 h 46"/>
                  <a:gd name="T4" fmla="*/ 0 w 60"/>
                  <a:gd name="T5" fmla="*/ 22 h 46"/>
                  <a:gd name="T6" fmla="*/ 0 w 60"/>
                  <a:gd name="T7" fmla="*/ 0 h 46"/>
                  <a:gd name="T8" fmla="*/ 60 w 60"/>
                  <a:gd name="T9" fmla="*/ 32 h 46"/>
                </a:gdLst>
                <a:ahLst/>
                <a:cxnLst>
                  <a:cxn ang="0">
                    <a:pos x="T0" y="T1"/>
                  </a:cxn>
                  <a:cxn ang="0">
                    <a:pos x="T2" y="T3"/>
                  </a:cxn>
                  <a:cxn ang="0">
                    <a:pos x="T4" y="T5"/>
                  </a:cxn>
                  <a:cxn ang="0">
                    <a:pos x="T6" y="T7"/>
                  </a:cxn>
                  <a:cxn ang="0">
                    <a:pos x="T8" y="T9"/>
                  </a:cxn>
                </a:cxnLst>
                <a:rect l="0" t="0" r="r" b="b"/>
                <a:pathLst>
                  <a:path w="60" h="46">
                    <a:moveTo>
                      <a:pt x="60" y="32"/>
                    </a:moveTo>
                    <a:lnTo>
                      <a:pt x="60" y="46"/>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702" name="Freeform 1350"/>
              <p:cNvSpPr/>
              <p:nvPr/>
            </p:nvSpPr>
            <p:spPr bwMode="auto">
              <a:xfrm>
                <a:off x="5320" y="1724"/>
                <a:ext cx="58" cy="48"/>
              </a:xfrm>
              <a:custGeom>
                <a:avLst/>
                <a:gdLst>
                  <a:gd name="T0" fmla="*/ 0 w 58"/>
                  <a:gd name="T1" fmla="*/ 0 h 48"/>
                  <a:gd name="T2" fmla="*/ 58 w 58"/>
                  <a:gd name="T3" fmla="*/ 22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2"/>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3" name="Freeform 1351"/>
              <p:cNvSpPr/>
              <p:nvPr/>
            </p:nvSpPr>
            <p:spPr bwMode="auto">
              <a:xfrm>
                <a:off x="5394" y="1752"/>
                <a:ext cx="42" cy="36"/>
              </a:xfrm>
              <a:custGeom>
                <a:avLst/>
                <a:gdLst>
                  <a:gd name="T0" fmla="*/ 42 w 42"/>
                  <a:gd name="T1" fmla="*/ 16 h 36"/>
                  <a:gd name="T2" fmla="*/ 42 w 42"/>
                  <a:gd name="T3" fmla="*/ 36 h 36"/>
                  <a:gd name="T4" fmla="*/ 0 w 42"/>
                  <a:gd name="T5" fmla="*/ 24 h 36"/>
                  <a:gd name="T6" fmla="*/ 0 w 42"/>
                  <a:gd name="T7" fmla="*/ 0 h 36"/>
                  <a:gd name="T8" fmla="*/ 42 w 42"/>
                  <a:gd name="T9" fmla="*/ 16 h 36"/>
                </a:gdLst>
                <a:ahLst/>
                <a:cxnLst>
                  <a:cxn ang="0">
                    <a:pos x="T0" y="T1"/>
                  </a:cxn>
                  <a:cxn ang="0">
                    <a:pos x="T2" y="T3"/>
                  </a:cxn>
                  <a:cxn ang="0">
                    <a:pos x="T4" y="T5"/>
                  </a:cxn>
                  <a:cxn ang="0">
                    <a:pos x="T6" y="T7"/>
                  </a:cxn>
                  <a:cxn ang="0">
                    <a:pos x="T8" y="T9"/>
                  </a:cxn>
                </a:cxnLst>
                <a:rect l="0" t="0" r="r" b="b"/>
                <a:pathLst>
                  <a:path w="42" h="36">
                    <a:moveTo>
                      <a:pt x="42" y="16"/>
                    </a:moveTo>
                    <a:lnTo>
                      <a:pt x="42" y="36"/>
                    </a:lnTo>
                    <a:lnTo>
                      <a:pt x="0" y="24"/>
                    </a:lnTo>
                    <a:lnTo>
                      <a:pt x="0" y="0"/>
                    </a:lnTo>
                    <a:lnTo>
                      <a:pt x="42" y="16"/>
                    </a:lnTo>
                    <a:close/>
                  </a:path>
                </a:pathLst>
              </a:custGeom>
              <a:grpFill/>
              <a:ln>
                <a:noFill/>
              </a:ln>
            </p:spPr>
            <p:txBody>
              <a:bodyPr vert="horz" wrap="square" lIns="91440" tIns="45720" rIns="91440" bIns="45720" numCol="1" anchor="t" anchorCtr="0" compatLnSpc="1"/>
              <a:lstStyle/>
              <a:p>
                <a:endParaRPr lang="zh-CN" altLang="en-US"/>
              </a:p>
            </p:txBody>
          </p:sp>
          <p:sp>
            <p:nvSpPr>
              <p:cNvPr id="704" name="Freeform 1352"/>
              <p:cNvSpPr/>
              <p:nvPr/>
            </p:nvSpPr>
            <p:spPr bwMode="auto">
              <a:xfrm>
                <a:off x="5452" y="1774"/>
                <a:ext cx="22" cy="24"/>
              </a:xfrm>
              <a:custGeom>
                <a:avLst/>
                <a:gdLst>
                  <a:gd name="T0" fmla="*/ 22 w 22"/>
                  <a:gd name="T1" fmla="*/ 10 h 24"/>
                  <a:gd name="T2" fmla="*/ 22 w 22"/>
                  <a:gd name="T3" fmla="*/ 24 h 24"/>
                  <a:gd name="T4" fmla="*/ 0 w 22"/>
                  <a:gd name="T5" fmla="*/ 18 h 24"/>
                  <a:gd name="T6" fmla="*/ 0 w 22"/>
                  <a:gd name="T7" fmla="*/ 0 h 24"/>
                  <a:gd name="T8" fmla="*/ 22 w 22"/>
                  <a:gd name="T9" fmla="*/ 10 h 24"/>
                </a:gdLst>
                <a:ahLst/>
                <a:cxnLst>
                  <a:cxn ang="0">
                    <a:pos x="T0" y="T1"/>
                  </a:cxn>
                  <a:cxn ang="0">
                    <a:pos x="T2" y="T3"/>
                  </a:cxn>
                  <a:cxn ang="0">
                    <a:pos x="T4" y="T5"/>
                  </a:cxn>
                  <a:cxn ang="0">
                    <a:pos x="T6" y="T7"/>
                  </a:cxn>
                  <a:cxn ang="0">
                    <a:pos x="T8" y="T9"/>
                  </a:cxn>
                </a:cxnLst>
                <a:rect l="0" t="0" r="r" b="b"/>
                <a:pathLst>
                  <a:path w="22" h="24">
                    <a:moveTo>
                      <a:pt x="22" y="10"/>
                    </a:moveTo>
                    <a:lnTo>
                      <a:pt x="22" y="24"/>
                    </a:lnTo>
                    <a:lnTo>
                      <a:pt x="0" y="18"/>
                    </a:lnTo>
                    <a:lnTo>
                      <a:pt x="0" y="0"/>
                    </a:lnTo>
                    <a:lnTo>
                      <a:pt x="22" y="10"/>
                    </a:lnTo>
                    <a:close/>
                  </a:path>
                </a:pathLst>
              </a:custGeom>
              <a:grpFill/>
              <a:ln>
                <a:noFill/>
              </a:ln>
            </p:spPr>
            <p:txBody>
              <a:bodyPr vert="horz" wrap="square" lIns="91440" tIns="45720" rIns="91440" bIns="45720" numCol="1" anchor="t" anchorCtr="0" compatLnSpc="1"/>
              <a:lstStyle/>
              <a:p>
                <a:endParaRPr lang="zh-CN" altLang="en-US"/>
              </a:p>
            </p:txBody>
          </p:sp>
          <p:sp>
            <p:nvSpPr>
              <p:cNvPr id="705" name="Freeform 1353"/>
              <p:cNvSpPr/>
              <p:nvPr/>
            </p:nvSpPr>
            <p:spPr bwMode="auto">
              <a:xfrm>
                <a:off x="5320" y="1780"/>
                <a:ext cx="24" cy="36"/>
              </a:xfrm>
              <a:custGeom>
                <a:avLst/>
                <a:gdLst>
                  <a:gd name="T0" fmla="*/ 0 w 24"/>
                  <a:gd name="T1" fmla="*/ 0 h 36"/>
                  <a:gd name="T2" fmla="*/ 24 w 24"/>
                  <a:gd name="T3" fmla="*/ 6 h 36"/>
                  <a:gd name="T4" fmla="*/ 24 w 24"/>
                  <a:gd name="T5" fmla="*/ 36 h 36"/>
                  <a:gd name="T6" fmla="*/ 0 w 24"/>
                  <a:gd name="T7" fmla="*/ 32 h 36"/>
                  <a:gd name="T8" fmla="*/ 0 w 24"/>
                  <a:gd name="T9" fmla="*/ 0 h 36"/>
                </a:gdLst>
                <a:ahLst/>
                <a:cxnLst>
                  <a:cxn ang="0">
                    <a:pos x="T0" y="T1"/>
                  </a:cxn>
                  <a:cxn ang="0">
                    <a:pos x="T2" y="T3"/>
                  </a:cxn>
                  <a:cxn ang="0">
                    <a:pos x="T4" y="T5"/>
                  </a:cxn>
                  <a:cxn ang="0">
                    <a:pos x="T6" y="T7"/>
                  </a:cxn>
                  <a:cxn ang="0">
                    <a:pos x="T8" y="T9"/>
                  </a:cxn>
                </a:cxnLst>
                <a:rect l="0" t="0" r="r" b="b"/>
                <a:pathLst>
                  <a:path w="24" h="36">
                    <a:moveTo>
                      <a:pt x="0" y="0"/>
                    </a:moveTo>
                    <a:lnTo>
                      <a:pt x="24" y="6"/>
                    </a:lnTo>
                    <a:lnTo>
                      <a:pt x="24" y="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6" name="Freeform 1354"/>
              <p:cNvSpPr/>
              <p:nvPr/>
            </p:nvSpPr>
            <p:spPr bwMode="auto">
              <a:xfrm>
                <a:off x="5358" y="1790"/>
                <a:ext cx="36" cy="32"/>
              </a:xfrm>
              <a:custGeom>
                <a:avLst/>
                <a:gdLst>
                  <a:gd name="T0" fmla="*/ 36 w 36"/>
                  <a:gd name="T1" fmla="*/ 8 h 32"/>
                  <a:gd name="T2" fmla="*/ 36 w 36"/>
                  <a:gd name="T3" fmla="*/ 32 h 32"/>
                  <a:gd name="T4" fmla="*/ 0 w 36"/>
                  <a:gd name="T5" fmla="*/ 28 h 32"/>
                  <a:gd name="T6" fmla="*/ 0 w 36"/>
                  <a:gd name="T7" fmla="*/ 0 h 32"/>
                  <a:gd name="T8" fmla="*/ 36 w 36"/>
                  <a:gd name="T9" fmla="*/ 8 h 32"/>
                </a:gdLst>
                <a:ahLst/>
                <a:cxnLst>
                  <a:cxn ang="0">
                    <a:pos x="T0" y="T1"/>
                  </a:cxn>
                  <a:cxn ang="0">
                    <a:pos x="T2" y="T3"/>
                  </a:cxn>
                  <a:cxn ang="0">
                    <a:pos x="T4" y="T5"/>
                  </a:cxn>
                  <a:cxn ang="0">
                    <a:pos x="T6" y="T7"/>
                  </a:cxn>
                  <a:cxn ang="0">
                    <a:pos x="T8" y="T9"/>
                  </a:cxn>
                </a:cxnLst>
                <a:rect l="0" t="0" r="r" b="b"/>
                <a:pathLst>
                  <a:path w="36" h="32">
                    <a:moveTo>
                      <a:pt x="36" y="8"/>
                    </a:moveTo>
                    <a:lnTo>
                      <a:pt x="36" y="32"/>
                    </a:lnTo>
                    <a:lnTo>
                      <a:pt x="0" y="28"/>
                    </a:lnTo>
                    <a:lnTo>
                      <a:pt x="0" y="0"/>
                    </a:lnTo>
                    <a:lnTo>
                      <a:pt x="36" y="8"/>
                    </a:lnTo>
                    <a:close/>
                  </a:path>
                </a:pathLst>
              </a:custGeom>
              <a:grpFill/>
              <a:ln>
                <a:noFill/>
              </a:ln>
            </p:spPr>
            <p:txBody>
              <a:bodyPr vert="horz" wrap="square" lIns="91440" tIns="45720" rIns="91440" bIns="45720" numCol="1" anchor="t" anchorCtr="0" compatLnSpc="1"/>
              <a:lstStyle/>
              <a:p>
                <a:endParaRPr lang="zh-CN" altLang="en-US"/>
              </a:p>
            </p:txBody>
          </p:sp>
          <p:sp>
            <p:nvSpPr>
              <p:cNvPr id="707" name="Freeform 1355"/>
              <p:cNvSpPr/>
              <p:nvPr/>
            </p:nvSpPr>
            <p:spPr bwMode="auto">
              <a:xfrm>
                <a:off x="5408" y="1802"/>
                <a:ext cx="20" cy="26"/>
              </a:xfrm>
              <a:custGeom>
                <a:avLst/>
                <a:gdLst>
                  <a:gd name="T0" fmla="*/ 0 w 20"/>
                  <a:gd name="T1" fmla="*/ 0 h 26"/>
                  <a:gd name="T2" fmla="*/ 20 w 20"/>
                  <a:gd name="T3" fmla="*/ 6 h 26"/>
                  <a:gd name="T4" fmla="*/ 20 w 20"/>
                  <a:gd name="T5" fmla="*/ 26 h 26"/>
                  <a:gd name="T6" fmla="*/ 0 w 20"/>
                  <a:gd name="T7" fmla="*/ 22 h 26"/>
                  <a:gd name="T8" fmla="*/ 0 w 20"/>
                  <a:gd name="T9" fmla="*/ 0 h 26"/>
                </a:gdLst>
                <a:ahLst/>
                <a:cxnLst>
                  <a:cxn ang="0">
                    <a:pos x="T0" y="T1"/>
                  </a:cxn>
                  <a:cxn ang="0">
                    <a:pos x="T2" y="T3"/>
                  </a:cxn>
                  <a:cxn ang="0">
                    <a:pos x="T4" y="T5"/>
                  </a:cxn>
                  <a:cxn ang="0">
                    <a:pos x="T6" y="T7"/>
                  </a:cxn>
                  <a:cxn ang="0">
                    <a:pos x="T8" y="T9"/>
                  </a:cxn>
                </a:cxnLst>
                <a:rect l="0" t="0" r="r" b="b"/>
                <a:pathLst>
                  <a:path w="20" h="26">
                    <a:moveTo>
                      <a:pt x="0" y="0"/>
                    </a:moveTo>
                    <a:lnTo>
                      <a:pt x="20" y="6"/>
                    </a:lnTo>
                    <a:lnTo>
                      <a:pt x="20" y="26"/>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8" name="Freeform 1356"/>
              <p:cNvSpPr/>
              <p:nvPr/>
            </p:nvSpPr>
            <p:spPr bwMode="auto">
              <a:xfrm>
                <a:off x="5442" y="1812"/>
                <a:ext cx="32" cy="22"/>
              </a:xfrm>
              <a:custGeom>
                <a:avLst/>
                <a:gdLst>
                  <a:gd name="T0" fmla="*/ 32 w 32"/>
                  <a:gd name="T1" fmla="*/ 8 h 22"/>
                  <a:gd name="T2" fmla="*/ 32 w 32"/>
                  <a:gd name="T3" fmla="*/ 22 h 22"/>
                  <a:gd name="T4" fmla="*/ 0 w 32"/>
                  <a:gd name="T5" fmla="*/ 18 h 22"/>
                  <a:gd name="T6" fmla="*/ 0 w 32"/>
                  <a:gd name="T7" fmla="*/ 0 h 22"/>
                  <a:gd name="T8" fmla="*/ 10 w 32"/>
                  <a:gd name="T9" fmla="*/ 2 h 22"/>
                  <a:gd name="T10" fmla="*/ 32 w 32"/>
                  <a:gd name="T11" fmla="*/ 8 h 22"/>
                </a:gdLst>
                <a:ahLst/>
                <a:cxnLst>
                  <a:cxn ang="0">
                    <a:pos x="T0" y="T1"/>
                  </a:cxn>
                  <a:cxn ang="0">
                    <a:pos x="T2" y="T3"/>
                  </a:cxn>
                  <a:cxn ang="0">
                    <a:pos x="T4" y="T5"/>
                  </a:cxn>
                  <a:cxn ang="0">
                    <a:pos x="T6" y="T7"/>
                  </a:cxn>
                  <a:cxn ang="0">
                    <a:pos x="T8" y="T9"/>
                  </a:cxn>
                  <a:cxn ang="0">
                    <a:pos x="T10" y="T11"/>
                  </a:cxn>
                </a:cxnLst>
                <a:rect l="0" t="0" r="r" b="b"/>
                <a:pathLst>
                  <a:path w="32" h="22">
                    <a:moveTo>
                      <a:pt x="32" y="8"/>
                    </a:moveTo>
                    <a:lnTo>
                      <a:pt x="32" y="22"/>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709" name="Freeform 1357"/>
              <p:cNvSpPr/>
              <p:nvPr/>
            </p:nvSpPr>
            <p:spPr bwMode="auto">
              <a:xfrm>
                <a:off x="5320" y="1836"/>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0" name="Freeform 1358"/>
              <p:cNvSpPr/>
              <p:nvPr/>
            </p:nvSpPr>
            <p:spPr bwMode="auto">
              <a:xfrm>
                <a:off x="5390" y="1846"/>
                <a:ext cx="18" cy="26"/>
              </a:xfrm>
              <a:custGeom>
                <a:avLst/>
                <a:gdLst>
                  <a:gd name="T0" fmla="*/ 0 w 18"/>
                  <a:gd name="T1" fmla="*/ 0 h 26"/>
                  <a:gd name="T2" fmla="*/ 18 w 18"/>
                  <a:gd name="T3" fmla="*/ 2 h 26"/>
                  <a:gd name="T4" fmla="*/ 18 w 18"/>
                  <a:gd name="T5" fmla="*/ 26 h 26"/>
                  <a:gd name="T6" fmla="*/ 0 w 18"/>
                  <a:gd name="T7" fmla="*/ 24 h 26"/>
                  <a:gd name="T8" fmla="*/ 0 w 18"/>
                  <a:gd name="T9" fmla="*/ 0 h 26"/>
                </a:gdLst>
                <a:ahLst/>
                <a:cxnLst>
                  <a:cxn ang="0">
                    <a:pos x="T0" y="T1"/>
                  </a:cxn>
                  <a:cxn ang="0">
                    <a:pos x="T2" y="T3"/>
                  </a:cxn>
                  <a:cxn ang="0">
                    <a:pos x="T4" y="T5"/>
                  </a:cxn>
                  <a:cxn ang="0">
                    <a:pos x="T6" y="T7"/>
                  </a:cxn>
                  <a:cxn ang="0">
                    <a:pos x="T8" y="T9"/>
                  </a:cxn>
                </a:cxnLst>
                <a:rect l="0" t="0" r="r" b="b"/>
                <a:pathLst>
                  <a:path w="18" h="26">
                    <a:moveTo>
                      <a:pt x="0" y="0"/>
                    </a:moveTo>
                    <a:lnTo>
                      <a:pt x="18" y="2"/>
                    </a:lnTo>
                    <a:lnTo>
                      <a:pt x="18" y="2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1" name="Freeform 1359"/>
              <p:cNvSpPr/>
              <p:nvPr/>
            </p:nvSpPr>
            <p:spPr bwMode="auto">
              <a:xfrm>
                <a:off x="5424" y="1850"/>
                <a:ext cx="50" cy="24"/>
              </a:xfrm>
              <a:custGeom>
                <a:avLst/>
                <a:gdLst>
                  <a:gd name="T0" fmla="*/ 50 w 50"/>
                  <a:gd name="T1" fmla="*/ 8 h 24"/>
                  <a:gd name="T2" fmla="*/ 50 w 50"/>
                  <a:gd name="T3" fmla="*/ 24 h 24"/>
                  <a:gd name="T4" fmla="*/ 0 w 50"/>
                  <a:gd name="T5" fmla="*/ 22 h 24"/>
                  <a:gd name="T6" fmla="*/ 0 w 50"/>
                  <a:gd name="T7" fmla="*/ 0 h 24"/>
                  <a:gd name="T8" fmla="*/ 50 w 50"/>
                  <a:gd name="T9" fmla="*/ 8 h 24"/>
                </a:gdLst>
                <a:ahLst/>
                <a:cxnLst>
                  <a:cxn ang="0">
                    <a:pos x="T0" y="T1"/>
                  </a:cxn>
                  <a:cxn ang="0">
                    <a:pos x="T2" y="T3"/>
                  </a:cxn>
                  <a:cxn ang="0">
                    <a:pos x="T4" y="T5"/>
                  </a:cxn>
                  <a:cxn ang="0">
                    <a:pos x="T6" y="T7"/>
                  </a:cxn>
                  <a:cxn ang="0">
                    <a:pos x="T8" y="T9"/>
                  </a:cxn>
                </a:cxnLst>
                <a:rect l="0" t="0" r="r" b="b"/>
                <a:pathLst>
                  <a:path w="50" h="24">
                    <a:moveTo>
                      <a:pt x="50" y="8"/>
                    </a:moveTo>
                    <a:lnTo>
                      <a:pt x="50" y="24"/>
                    </a:lnTo>
                    <a:lnTo>
                      <a:pt x="0" y="22"/>
                    </a:lnTo>
                    <a:lnTo>
                      <a:pt x="0" y="0"/>
                    </a:lnTo>
                    <a:lnTo>
                      <a:pt x="50" y="8"/>
                    </a:lnTo>
                    <a:close/>
                  </a:path>
                </a:pathLst>
              </a:custGeom>
              <a:grpFill/>
              <a:ln>
                <a:noFill/>
              </a:ln>
            </p:spPr>
            <p:txBody>
              <a:bodyPr vert="horz" wrap="square" lIns="91440" tIns="45720" rIns="91440" bIns="45720" numCol="1" anchor="t" anchorCtr="0" compatLnSpc="1"/>
              <a:lstStyle/>
              <a:p>
                <a:endParaRPr lang="zh-CN" altLang="en-US"/>
              </a:p>
            </p:txBody>
          </p:sp>
          <p:sp>
            <p:nvSpPr>
              <p:cNvPr id="712" name="Freeform 1360"/>
              <p:cNvSpPr/>
              <p:nvPr/>
            </p:nvSpPr>
            <p:spPr bwMode="auto">
              <a:xfrm>
                <a:off x="5320" y="1892"/>
                <a:ext cx="24" cy="32"/>
              </a:xfrm>
              <a:custGeom>
                <a:avLst/>
                <a:gdLst>
                  <a:gd name="T0" fmla="*/ 0 w 24"/>
                  <a:gd name="T1" fmla="*/ 0 h 32"/>
                  <a:gd name="T2" fmla="*/ 24 w 24"/>
                  <a:gd name="T3" fmla="*/ 0 h 32"/>
                  <a:gd name="T4" fmla="*/ 24 w 24"/>
                  <a:gd name="T5" fmla="*/ 30 h 32"/>
                  <a:gd name="T6" fmla="*/ 0 w 24"/>
                  <a:gd name="T7" fmla="*/ 32 h 32"/>
                  <a:gd name="T8" fmla="*/ 0 w 24"/>
                  <a:gd name="T9" fmla="*/ 0 h 32"/>
                </a:gdLst>
                <a:ahLst/>
                <a:cxnLst>
                  <a:cxn ang="0">
                    <a:pos x="T0" y="T1"/>
                  </a:cxn>
                  <a:cxn ang="0">
                    <a:pos x="T2" y="T3"/>
                  </a:cxn>
                  <a:cxn ang="0">
                    <a:pos x="T4" y="T5"/>
                  </a:cxn>
                  <a:cxn ang="0">
                    <a:pos x="T6" y="T7"/>
                  </a:cxn>
                  <a:cxn ang="0">
                    <a:pos x="T8" y="T9"/>
                  </a:cxn>
                </a:cxnLst>
                <a:rect l="0" t="0" r="r" b="b"/>
                <a:pathLst>
                  <a:path w="24" h="32">
                    <a:moveTo>
                      <a:pt x="0" y="0"/>
                    </a:moveTo>
                    <a:lnTo>
                      <a:pt x="24" y="0"/>
                    </a:lnTo>
                    <a:lnTo>
                      <a:pt x="24" y="3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3" name="Freeform 1361"/>
              <p:cNvSpPr/>
              <p:nvPr/>
            </p:nvSpPr>
            <p:spPr bwMode="auto">
              <a:xfrm>
                <a:off x="5358" y="1892"/>
                <a:ext cx="36" cy="28"/>
              </a:xfrm>
              <a:custGeom>
                <a:avLst/>
                <a:gdLst>
                  <a:gd name="T0" fmla="*/ 36 w 36"/>
                  <a:gd name="T1" fmla="*/ 2 h 28"/>
                  <a:gd name="T2" fmla="*/ 36 w 36"/>
                  <a:gd name="T3" fmla="*/ 26 h 28"/>
                  <a:gd name="T4" fmla="*/ 0 w 36"/>
                  <a:gd name="T5" fmla="*/ 28 h 28"/>
                  <a:gd name="T6" fmla="*/ 0 w 36"/>
                  <a:gd name="T7" fmla="*/ 0 h 28"/>
                  <a:gd name="T8" fmla="*/ 36 w 36"/>
                  <a:gd name="T9" fmla="*/ 2 h 28"/>
                </a:gdLst>
                <a:ahLst/>
                <a:cxnLst>
                  <a:cxn ang="0">
                    <a:pos x="T0" y="T1"/>
                  </a:cxn>
                  <a:cxn ang="0">
                    <a:pos x="T2" y="T3"/>
                  </a:cxn>
                  <a:cxn ang="0">
                    <a:pos x="T4" y="T5"/>
                  </a:cxn>
                  <a:cxn ang="0">
                    <a:pos x="T6" y="T7"/>
                  </a:cxn>
                  <a:cxn ang="0">
                    <a:pos x="T8" y="T9"/>
                  </a:cxn>
                </a:cxnLst>
                <a:rect l="0" t="0" r="r" b="b"/>
                <a:pathLst>
                  <a:path w="36" h="28">
                    <a:moveTo>
                      <a:pt x="36" y="2"/>
                    </a:moveTo>
                    <a:lnTo>
                      <a:pt x="36" y="26"/>
                    </a:lnTo>
                    <a:lnTo>
                      <a:pt x="0" y="28"/>
                    </a:lnTo>
                    <a:lnTo>
                      <a:pt x="0" y="0"/>
                    </a:lnTo>
                    <a:lnTo>
                      <a:pt x="36" y="2"/>
                    </a:lnTo>
                    <a:close/>
                  </a:path>
                </a:pathLst>
              </a:custGeom>
              <a:grpFill/>
              <a:ln>
                <a:noFill/>
              </a:ln>
            </p:spPr>
            <p:txBody>
              <a:bodyPr vert="horz" wrap="square" lIns="91440" tIns="45720" rIns="91440" bIns="45720" numCol="1" anchor="t" anchorCtr="0" compatLnSpc="1"/>
              <a:lstStyle/>
              <a:p>
                <a:endParaRPr lang="zh-CN" altLang="en-US"/>
              </a:p>
            </p:txBody>
          </p:sp>
          <p:sp>
            <p:nvSpPr>
              <p:cNvPr id="714" name="Freeform 1362"/>
              <p:cNvSpPr/>
              <p:nvPr/>
            </p:nvSpPr>
            <p:spPr bwMode="auto">
              <a:xfrm>
                <a:off x="5424" y="1894"/>
                <a:ext cx="22" cy="20"/>
              </a:xfrm>
              <a:custGeom>
                <a:avLst/>
                <a:gdLst>
                  <a:gd name="T0" fmla="*/ 0 w 22"/>
                  <a:gd name="T1" fmla="*/ 0 h 20"/>
                  <a:gd name="T2" fmla="*/ 22 w 22"/>
                  <a:gd name="T3" fmla="*/ 0 h 20"/>
                  <a:gd name="T4" fmla="*/ 22 w 22"/>
                  <a:gd name="T5" fmla="*/ 18 h 20"/>
                  <a:gd name="T6" fmla="*/ 0 w 22"/>
                  <a:gd name="T7" fmla="*/ 20 h 20"/>
                  <a:gd name="T8" fmla="*/ 0 w 22"/>
                  <a:gd name="T9" fmla="*/ 0 h 20"/>
                </a:gdLst>
                <a:ahLst/>
                <a:cxnLst>
                  <a:cxn ang="0">
                    <a:pos x="T0" y="T1"/>
                  </a:cxn>
                  <a:cxn ang="0">
                    <a:pos x="T2" y="T3"/>
                  </a:cxn>
                  <a:cxn ang="0">
                    <a:pos x="T4" y="T5"/>
                  </a:cxn>
                  <a:cxn ang="0">
                    <a:pos x="T6" y="T7"/>
                  </a:cxn>
                  <a:cxn ang="0">
                    <a:pos x="T8" y="T9"/>
                  </a:cxn>
                </a:cxnLst>
                <a:rect l="0" t="0" r="r" b="b"/>
                <a:pathLst>
                  <a:path w="22" h="20">
                    <a:moveTo>
                      <a:pt x="0" y="0"/>
                    </a:moveTo>
                    <a:lnTo>
                      <a:pt x="22" y="0"/>
                    </a:lnTo>
                    <a:lnTo>
                      <a:pt x="22" y="18"/>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5" name="Freeform 1363"/>
              <p:cNvSpPr/>
              <p:nvPr/>
            </p:nvSpPr>
            <p:spPr bwMode="auto">
              <a:xfrm>
                <a:off x="5462" y="1894"/>
                <a:ext cx="12" cy="18"/>
              </a:xfrm>
              <a:custGeom>
                <a:avLst/>
                <a:gdLst>
                  <a:gd name="T0" fmla="*/ 12 w 12"/>
                  <a:gd name="T1" fmla="*/ 0 h 18"/>
                  <a:gd name="T2" fmla="*/ 12 w 12"/>
                  <a:gd name="T3" fmla="*/ 16 h 18"/>
                  <a:gd name="T4" fmla="*/ 0 w 12"/>
                  <a:gd name="T5" fmla="*/ 18 h 18"/>
                  <a:gd name="T6" fmla="*/ 0 w 12"/>
                  <a:gd name="T7" fmla="*/ 0 h 18"/>
                  <a:gd name="T8" fmla="*/ 12 w 12"/>
                  <a:gd name="T9" fmla="*/ 0 h 18"/>
                </a:gdLst>
                <a:ahLst/>
                <a:cxnLst>
                  <a:cxn ang="0">
                    <a:pos x="T0" y="T1"/>
                  </a:cxn>
                  <a:cxn ang="0">
                    <a:pos x="T2" y="T3"/>
                  </a:cxn>
                  <a:cxn ang="0">
                    <a:pos x="T4" y="T5"/>
                  </a:cxn>
                  <a:cxn ang="0">
                    <a:pos x="T6" y="T7"/>
                  </a:cxn>
                  <a:cxn ang="0">
                    <a:pos x="T8" y="T9"/>
                  </a:cxn>
                </a:cxnLst>
                <a:rect l="0" t="0" r="r" b="b"/>
                <a:pathLst>
                  <a:path w="12" h="18">
                    <a:moveTo>
                      <a:pt x="12" y="0"/>
                    </a:moveTo>
                    <a:lnTo>
                      <a:pt x="12" y="16"/>
                    </a:lnTo>
                    <a:lnTo>
                      <a:pt x="0" y="18"/>
                    </a:lnTo>
                    <a:lnTo>
                      <a:pt x="0" y="0"/>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16" name="Freeform 1364"/>
              <p:cNvSpPr/>
              <p:nvPr/>
            </p:nvSpPr>
            <p:spPr bwMode="auto">
              <a:xfrm>
                <a:off x="5320" y="1942"/>
                <a:ext cx="58" cy="39"/>
              </a:xfrm>
              <a:custGeom>
                <a:avLst/>
                <a:gdLst>
                  <a:gd name="T0" fmla="*/ 0 w 58"/>
                  <a:gd name="T1" fmla="*/ 6 h 39"/>
                  <a:gd name="T2" fmla="*/ 58 w 58"/>
                  <a:gd name="T3" fmla="*/ 0 h 39"/>
                  <a:gd name="T4" fmla="*/ 58 w 58"/>
                  <a:gd name="T5" fmla="*/ 27 h 39"/>
                  <a:gd name="T6" fmla="*/ 0 w 58"/>
                  <a:gd name="T7" fmla="*/ 39 h 39"/>
                  <a:gd name="T8" fmla="*/ 0 w 58"/>
                  <a:gd name="T9" fmla="*/ 6 h 39"/>
                </a:gdLst>
                <a:ahLst/>
                <a:cxnLst>
                  <a:cxn ang="0">
                    <a:pos x="T0" y="T1"/>
                  </a:cxn>
                  <a:cxn ang="0">
                    <a:pos x="T2" y="T3"/>
                  </a:cxn>
                  <a:cxn ang="0">
                    <a:pos x="T4" y="T5"/>
                  </a:cxn>
                  <a:cxn ang="0">
                    <a:pos x="T6" y="T7"/>
                  </a:cxn>
                  <a:cxn ang="0">
                    <a:pos x="T8" y="T9"/>
                  </a:cxn>
                </a:cxnLst>
                <a:rect l="0" t="0" r="r" b="b"/>
                <a:pathLst>
                  <a:path w="58" h="39">
                    <a:moveTo>
                      <a:pt x="0" y="6"/>
                    </a:moveTo>
                    <a:lnTo>
                      <a:pt x="58" y="0"/>
                    </a:lnTo>
                    <a:lnTo>
                      <a:pt x="58" y="27"/>
                    </a:lnTo>
                    <a:lnTo>
                      <a:pt x="0" y="39"/>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17" name="Freeform 1365"/>
              <p:cNvSpPr/>
              <p:nvPr/>
            </p:nvSpPr>
            <p:spPr bwMode="auto">
              <a:xfrm>
                <a:off x="5394" y="1938"/>
                <a:ext cx="14" cy="27"/>
              </a:xfrm>
              <a:custGeom>
                <a:avLst/>
                <a:gdLst>
                  <a:gd name="T0" fmla="*/ 14 w 14"/>
                  <a:gd name="T1" fmla="*/ 0 h 27"/>
                  <a:gd name="T2" fmla="*/ 14 w 14"/>
                  <a:gd name="T3" fmla="*/ 22 h 27"/>
                  <a:gd name="T4" fmla="*/ 0 w 14"/>
                  <a:gd name="T5" fmla="*/ 27 h 27"/>
                  <a:gd name="T6" fmla="*/ 0 w 14"/>
                  <a:gd name="T7" fmla="*/ 2 h 27"/>
                  <a:gd name="T8" fmla="*/ 14 w 14"/>
                  <a:gd name="T9" fmla="*/ 0 h 27"/>
                </a:gdLst>
                <a:ahLst/>
                <a:cxnLst>
                  <a:cxn ang="0">
                    <a:pos x="T0" y="T1"/>
                  </a:cxn>
                  <a:cxn ang="0">
                    <a:pos x="T2" y="T3"/>
                  </a:cxn>
                  <a:cxn ang="0">
                    <a:pos x="T4" y="T5"/>
                  </a:cxn>
                  <a:cxn ang="0">
                    <a:pos x="T6" y="T7"/>
                  </a:cxn>
                  <a:cxn ang="0">
                    <a:pos x="T8" y="T9"/>
                  </a:cxn>
                </a:cxnLst>
                <a:rect l="0" t="0" r="r" b="b"/>
                <a:pathLst>
                  <a:path w="14" h="27">
                    <a:moveTo>
                      <a:pt x="14" y="0"/>
                    </a:moveTo>
                    <a:lnTo>
                      <a:pt x="14" y="22"/>
                    </a:lnTo>
                    <a:lnTo>
                      <a:pt x="0" y="27"/>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18" name="Freeform 1366"/>
              <p:cNvSpPr/>
              <p:nvPr/>
            </p:nvSpPr>
            <p:spPr bwMode="auto">
              <a:xfrm>
                <a:off x="5422" y="1930"/>
                <a:ext cx="52" cy="28"/>
              </a:xfrm>
              <a:custGeom>
                <a:avLst/>
                <a:gdLst>
                  <a:gd name="T0" fmla="*/ 52 w 52"/>
                  <a:gd name="T1" fmla="*/ 0 h 28"/>
                  <a:gd name="T2" fmla="*/ 52 w 52"/>
                  <a:gd name="T3" fmla="*/ 16 h 28"/>
                  <a:gd name="T4" fmla="*/ 2 w 52"/>
                  <a:gd name="T5" fmla="*/ 28 h 28"/>
                  <a:gd name="T6" fmla="*/ 2 w 52"/>
                  <a:gd name="T7" fmla="*/ 8 h 28"/>
                  <a:gd name="T8" fmla="*/ 0 w 52"/>
                  <a:gd name="T9" fmla="*/ 6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6"/>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19" name="Freeform 1367"/>
              <p:cNvSpPr/>
              <p:nvPr/>
            </p:nvSpPr>
            <p:spPr bwMode="auto">
              <a:xfrm>
                <a:off x="5320" y="1997"/>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0" name="Freeform 1368"/>
              <p:cNvSpPr/>
              <p:nvPr/>
            </p:nvSpPr>
            <p:spPr bwMode="auto">
              <a:xfrm>
                <a:off x="5364" y="1987"/>
                <a:ext cx="30" cy="34"/>
              </a:xfrm>
              <a:custGeom>
                <a:avLst/>
                <a:gdLst>
                  <a:gd name="T0" fmla="*/ 30 w 30"/>
                  <a:gd name="T1" fmla="*/ 0 h 34"/>
                  <a:gd name="T2" fmla="*/ 30 w 30"/>
                  <a:gd name="T3" fmla="*/ 24 h 34"/>
                  <a:gd name="T4" fmla="*/ 0 w 30"/>
                  <a:gd name="T5" fmla="*/ 34 h 34"/>
                  <a:gd name="T6" fmla="*/ 0 w 30"/>
                  <a:gd name="T7" fmla="*/ 6 h 34"/>
                  <a:gd name="T8" fmla="*/ 30 w 30"/>
                  <a:gd name="T9" fmla="*/ 0 h 34"/>
                </a:gdLst>
                <a:ahLst/>
                <a:cxnLst>
                  <a:cxn ang="0">
                    <a:pos x="T0" y="T1"/>
                  </a:cxn>
                  <a:cxn ang="0">
                    <a:pos x="T2" y="T3"/>
                  </a:cxn>
                  <a:cxn ang="0">
                    <a:pos x="T4" y="T5"/>
                  </a:cxn>
                  <a:cxn ang="0">
                    <a:pos x="T6" y="T7"/>
                  </a:cxn>
                  <a:cxn ang="0">
                    <a:pos x="T8" y="T9"/>
                  </a:cxn>
                </a:cxnLst>
                <a:rect l="0" t="0" r="r" b="b"/>
                <a:pathLst>
                  <a:path w="30" h="34">
                    <a:moveTo>
                      <a:pt x="30" y="0"/>
                    </a:moveTo>
                    <a:lnTo>
                      <a:pt x="30" y="24"/>
                    </a:lnTo>
                    <a:lnTo>
                      <a:pt x="0" y="34"/>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21" name="Freeform 1369"/>
              <p:cNvSpPr/>
              <p:nvPr/>
            </p:nvSpPr>
            <p:spPr bwMode="auto">
              <a:xfrm>
                <a:off x="5424" y="1977"/>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722" name="Freeform 1370"/>
              <p:cNvSpPr/>
              <p:nvPr/>
            </p:nvSpPr>
            <p:spPr bwMode="auto">
              <a:xfrm>
                <a:off x="5460" y="1971"/>
                <a:ext cx="14" cy="20"/>
              </a:xfrm>
              <a:custGeom>
                <a:avLst/>
                <a:gdLst>
                  <a:gd name="T0" fmla="*/ 14 w 14"/>
                  <a:gd name="T1" fmla="*/ 0 h 20"/>
                  <a:gd name="T2" fmla="*/ 14 w 14"/>
                  <a:gd name="T3" fmla="*/ 14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4"/>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23" name="Freeform 1371"/>
              <p:cNvSpPr/>
              <p:nvPr/>
            </p:nvSpPr>
            <p:spPr bwMode="auto">
              <a:xfrm>
                <a:off x="5320" y="2055"/>
                <a:ext cx="22" cy="38"/>
              </a:xfrm>
              <a:custGeom>
                <a:avLst/>
                <a:gdLst>
                  <a:gd name="T0" fmla="*/ 0 w 22"/>
                  <a:gd name="T1" fmla="*/ 6 h 38"/>
                  <a:gd name="T2" fmla="*/ 22 w 22"/>
                  <a:gd name="T3" fmla="*/ 0 h 38"/>
                  <a:gd name="T4" fmla="*/ 22 w 22"/>
                  <a:gd name="T5" fmla="*/ 28 h 38"/>
                  <a:gd name="T6" fmla="*/ 0 w 22"/>
                  <a:gd name="T7" fmla="*/ 38 h 38"/>
                  <a:gd name="T8" fmla="*/ 0 w 22"/>
                  <a:gd name="T9" fmla="*/ 6 h 38"/>
                </a:gdLst>
                <a:ahLst/>
                <a:cxnLst>
                  <a:cxn ang="0">
                    <a:pos x="T0" y="T1"/>
                  </a:cxn>
                  <a:cxn ang="0">
                    <a:pos x="T2" y="T3"/>
                  </a:cxn>
                  <a:cxn ang="0">
                    <a:pos x="T4" y="T5"/>
                  </a:cxn>
                  <a:cxn ang="0">
                    <a:pos x="T6" y="T7"/>
                  </a:cxn>
                  <a:cxn ang="0">
                    <a:pos x="T8" y="T9"/>
                  </a:cxn>
                </a:cxnLst>
                <a:rect l="0" t="0" r="r" b="b"/>
                <a:pathLst>
                  <a:path w="22" h="38">
                    <a:moveTo>
                      <a:pt x="0" y="6"/>
                    </a:moveTo>
                    <a:lnTo>
                      <a:pt x="22" y="0"/>
                    </a:lnTo>
                    <a:lnTo>
                      <a:pt x="22"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4" name="Freeform 1372"/>
              <p:cNvSpPr/>
              <p:nvPr/>
            </p:nvSpPr>
            <p:spPr bwMode="auto">
              <a:xfrm>
                <a:off x="5358" y="2027"/>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725" name="Freeform 1373"/>
              <p:cNvSpPr/>
              <p:nvPr/>
            </p:nvSpPr>
            <p:spPr bwMode="auto">
              <a:xfrm>
                <a:off x="5436" y="2009"/>
                <a:ext cx="38" cy="32"/>
              </a:xfrm>
              <a:custGeom>
                <a:avLst/>
                <a:gdLst>
                  <a:gd name="T0" fmla="*/ 38 w 38"/>
                  <a:gd name="T1" fmla="*/ 0 h 32"/>
                  <a:gd name="T2" fmla="*/ 38 w 38"/>
                  <a:gd name="T3" fmla="*/ 16 h 32"/>
                  <a:gd name="T4" fmla="*/ 0 w 38"/>
                  <a:gd name="T5" fmla="*/ 32 h 32"/>
                  <a:gd name="T6" fmla="*/ 0 w 38"/>
                  <a:gd name="T7" fmla="*/ 12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2"/>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726" name="Freeform 1374"/>
              <p:cNvSpPr/>
              <p:nvPr/>
            </p:nvSpPr>
            <p:spPr bwMode="auto">
              <a:xfrm>
                <a:off x="5320" y="2097"/>
                <a:ext cx="42" cy="50"/>
              </a:xfrm>
              <a:custGeom>
                <a:avLst/>
                <a:gdLst>
                  <a:gd name="T0" fmla="*/ 0 w 42"/>
                  <a:gd name="T1" fmla="*/ 20 h 50"/>
                  <a:gd name="T2" fmla="*/ 42 w 42"/>
                  <a:gd name="T3" fmla="*/ 0 h 50"/>
                  <a:gd name="T4" fmla="*/ 42 w 42"/>
                  <a:gd name="T5" fmla="*/ 28 h 50"/>
                  <a:gd name="T6" fmla="*/ 0 w 42"/>
                  <a:gd name="T7" fmla="*/ 50 h 50"/>
                  <a:gd name="T8" fmla="*/ 0 w 42"/>
                  <a:gd name="T9" fmla="*/ 20 h 50"/>
                </a:gdLst>
                <a:ahLst/>
                <a:cxnLst>
                  <a:cxn ang="0">
                    <a:pos x="T0" y="T1"/>
                  </a:cxn>
                  <a:cxn ang="0">
                    <a:pos x="T2" y="T3"/>
                  </a:cxn>
                  <a:cxn ang="0">
                    <a:pos x="T4" y="T5"/>
                  </a:cxn>
                  <a:cxn ang="0">
                    <a:pos x="T6" y="T7"/>
                  </a:cxn>
                  <a:cxn ang="0">
                    <a:pos x="T8" y="T9"/>
                  </a:cxn>
                </a:cxnLst>
                <a:rect l="0" t="0" r="r" b="b"/>
                <a:pathLst>
                  <a:path w="42" h="50">
                    <a:moveTo>
                      <a:pt x="0" y="20"/>
                    </a:moveTo>
                    <a:lnTo>
                      <a:pt x="42" y="0"/>
                    </a:lnTo>
                    <a:lnTo>
                      <a:pt x="42" y="28"/>
                    </a:lnTo>
                    <a:lnTo>
                      <a:pt x="0" y="50"/>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727" name="Freeform 1375"/>
              <p:cNvSpPr/>
              <p:nvPr/>
            </p:nvSpPr>
            <p:spPr bwMode="auto">
              <a:xfrm>
                <a:off x="5392" y="2063"/>
                <a:ext cx="50" cy="46"/>
              </a:xfrm>
              <a:custGeom>
                <a:avLst/>
                <a:gdLst>
                  <a:gd name="T0" fmla="*/ 0 w 50"/>
                  <a:gd name="T1" fmla="*/ 22 h 46"/>
                  <a:gd name="T2" fmla="*/ 50 w 50"/>
                  <a:gd name="T3" fmla="*/ 0 h 46"/>
                  <a:gd name="T4" fmla="*/ 50 w 50"/>
                  <a:gd name="T5" fmla="*/ 20 h 46"/>
                  <a:gd name="T6" fmla="*/ 0 w 50"/>
                  <a:gd name="T7" fmla="*/ 46 h 46"/>
                  <a:gd name="T8" fmla="*/ 0 w 50"/>
                  <a:gd name="T9" fmla="*/ 22 h 46"/>
                </a:gdLst>
                <a:ahLst/>
                <a:cxnLst>
                  <a:cxn ang="0">
                    <a:pos x="T0" y="T1"/>
                  </a:cxn>
                  <a:cxn ang="0">
                    <a:pos x="T2" y="T3"/>
                  </a:cxn>
                  <a:cxn ang="0">
                    <a:pos x="T4" y="T5"/>
                  </a:cxn>
                  <a:cxn ang="0">
                    <a:pos x="T6" y="T7"/>
                  </a:cxn>
                  <a:cxn ang="0">
                    <a:pos x="T8" y="T9"/>
                  </a:cxn>
                </a:cxnLst>
                <a:rect l="0" t="0" r="r" b="b"/>
                <a:pathLst>
                  <a:path w="50" h="46">
                    <a:moveTo>
                      <a:pt x="0" y="22"/>
                    </a:moveTo>
                    <a:lnTo>
                      <a:pt x="50" y="0"/>
                    </a:lnTo>
                    <a:lnTo>
                      <a:pt x="50" y="20"/>
                    </a:lnTo>
                    <a:lnTo>
                      <a:pt x="0" y="46"/>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28" name="Freeform 1376"/>
              <p:cNvSpPr/>
              <p:nvPr/>
            </p:nvSpPr>
            <p:spPr bwMode="auto">
              <a:xfrm>
                <a:off x="5456" y="2049"/>
                <a:ext cx="18" cy="26"/>
              </a:xfrm>
              <a:custGeom>
                <a:avLst/>
                <a:gdLst>
                  <a:gd name="T0" fmla="*/ 18 w 18"/>
                  <a:gd name="T1" fmla="*/ 0 h 26"/>
                  <a:gd name="T2" fmla="*/ 18 w 18"/>
                  <a:gd name="T3" fmla="*/ 16 h 26"/>
                  <a:gd name="T4" fmla="*/ 0 w 18"/>
                  <a:gd name="T5" fmla="*/ 26 h 26"/>
                  <a:gd name="T6" fmla="*/ 0 w 18"/>
                  <a:gd name="T7" fmla="*/ 8 h 26"/>
                  <a:gd name="T8" fmla="*/ 18 w 18"/>
                  <a:gd name="T9" fmla="*/ 0 h 26"/>
                </a:gdLst>
                <a:ahLst/>
                <a:cxnLst>
                  <a:cxn ang="0">
                    <a:pos x="T0" y="T1"/>
                  </a:cxn>
                  <a:cxn ang="0">
                    <a:pos x="T2" y="T3"/>
                  </a:cxn>
                  <a:cxn ang="0">
                    <a:pos x="T4" y="T5"/>
                  </a:cxn>
                  <a:cxn ang="0">
                    <a:pos x="T6" y="T7"/>
                  </a:cxn>
                  <a:cxn ang="0">
                    <a:pos x="T8" y="T9"/>
                  </a:cxn>
                </a:cxnLst>
                <a:rect l="0" t="0" r="r" b="b"/>
                <a:pathLst>
                  <a:path w="18" h="26">
                    <a:moveTo>
                      <a:pt x="18" y="0"/>
                    </a:moveTo>
                    <a:lnTo>
                      <a:pt x="18" y="16"/>
                    </a:lnTo>
                    <a:lnTo>
                      <a:pt x="0" y="26"/>
                    </a:lnTo>
                    <a:lnTo>
                      <a:pt x="0" y="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729" name="Freeform 1377"/>
              <p:cNvSpPr/>
              <p:nvPr/>
            </p:nvSpPr>
            <p:spPr bwMode="auto">
              <a:xfrm>
                <a:off x="5320" y="2159"/>
                <a:ext cx="24" cy="44"/>
              </a:xfrm>
              <a:custGeom>
                <a:avLst/>
                <a:gdLst>
                  <a:gd name="T0" fmla="*/ 0 w 24"/>
                  <a:gd name="T1" fmla="*/ 14 h 44"/>
                  <a:gd name="T2" fmla="*/ 24 w 24"/>
                  <a:gd name="T3" fmla="*/ 0 h 44"/>
                  <a:gd name="T4" fmla="*/ 24 w 24"/>
                  <a:gd name="T5" fmla="*/ 30 h 44"/>
                  <a:gd name="T6" fmla="*/ 0 w 24"/>
                  <a:gd name="T7" fmla="*/ 44 h 44"/>
                  <a:gd name="T8" fmla="*/ 0 w 24"/>
                  <a:gd name="T9" fmla="*/ 14 h 44"/>
                </a:gdLst>
                <a:ahLst/>
                <a:cxnLst>
                  <a:cxn ang="0">
                    <a:pos x="T0" y="T1"/>
                  </a:cxn>
                  <a:cxn ang="0">
                    <a:pos x="T2" y="T3"/>
                  </a:cxn>
                  <a:cxn ang="0">
                    <a:pos x="T4" y="T5"/>
                  </a:cxn>
                  <a:cxn ang="0">
                    <a:pos x="T6" y="T7"/>
                  </a:cxn>
                  <a:cxn ang="0">
                    <a:pos x="T8" y="T9"/>
                  </a:cxn>
                </a:cxnLst>
                <a:rect l="0" t="0" r="r" b="b"/>
                <a:pathLst>
                  <a:path w="24" h="44">
                    <a:moveTo>
                      <a:pt x="0" y="14"/>
                    </a:moveTo>
                    <a:lnTo>
                      <a:pt x="24" y="0"/>
                    </a:lnTo>
                    <a:lnTo>
                      <a:pt x="24" y="30"/>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30" name="Freeform 1378"/>
              <p:cNvSpPr/>
              <p:nvPr/>
            </p:nvSpPr>
            <p:spPr bwMode="auto">
              <a:xfrm>
                <a:off x="5360" y="2133"/>
                <a:ext cx="34" cy="46"/>
              </a:xfrm>
              <a:custGeom>
                <a:avLst/>
                <a:gdLst>
                  <a:gd name="T0" fmla="*/ 34 w 34"/>
                  <a:gd name="T1" fmla="*/ 0 h 46"/>
                  <a:gd name="T2" fmla="*/ 34 w 34"/>
                  <a:gd name="T3" fmla="*/ 24 h 46"/>
                  <a:gd name="T4" fmla="*/ 0 w 34"/>
                  <a:gd name="T5" fmla="*/ 46 h 46"/>
                  <a:gd name="T6" fmla="*/ 0 w 34"/>
                  <a:gd name="T7" fmla="*/ 18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4"/>
                    </a:lnTo>
                    <a:lnTo>
                      <a:pt x="0" y="46"/>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1" name="Freeform 1379"/>
              <p:cNvSpPr/>
              <p:nvPr/>
            </p:nvSpPr>
            <p:spPr bwMode="auto">
              <a:xfrm>
                <a:off x="5420" y="2113"/>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32" name="Freeform 1380"/>
              <p:cNvSpPr/>
              <p:nvPr/>
            </p:nvSpPr>
            <p:spPr bwMode="auto">
              <a:xfrm>
                <a:off x="5446" y="2091"/>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33" name="Freeform 1381"/>
              <p:cNvSpPr/>
              <p:nvPr/>
            </p:nvSpPr>
            <p:spPr bwMode="auto">
              <a:xfrm>
                <a:off x="5320" y="2201"/>
                <a:ext cx="40" cy="54"/>
              </a:xfrm>
              <a:custGeom>
                <a:avLst/>
                <a:gdLst>
                  <a:gd name="T0" fmla="*/ 0 w 40"/>
                  <a:gd name="T1" fmla="*/ 22 h 54"/>
                  <a:gd name="T2" fmla="*/ 40 w 40"/>
                  <a:gd name="T3" fmla="*/ 0 h 54"/>
                  <a:gd name="T4" fmla="*/ 40 w 40"/>
                  <a:gd name="T5" fmla="*/ 26 h 54"/>
                  <a:gd name="T6" fmla="*/ 0 w 40"/>
                  <a:gd name="T7" fmla="*/ 54 h 54"/>
                  <a:gd name="T8" fmla="*/ 0 w 40"/>
                  <a:gd name="T9" fmla="*/ 22 h 54"/>
                </a:gdLst>
                <a:ahLst/>
                <a:cxnLst>
                  <a:cxn ang="0">
                    <a:pos x="T0" y="T1"/>
                  </a:cxn>
                  <a:cxn ang="0">
                    <a:pos x="T2" y="T3"/>
                  </a:cxn>
                  <a:cxn ang="0">
                    <a:pos x="T4" y="T5"/>
                  </a:cxn>
                  <a:cxn ang="0">
                    <a:pos x="T6" y="T7"/>
                  </a:cxn>
                  <a:cxn ang="0">
                    <a:pos x="T8" y="T9"/>
                  </a:cxn>
                </a:cxnLst>
                <a:rect l="0" t="0" r="r" b="b"/>
                <a:pathLst>
                  <a:path w="40" h="54">
                    <a:moveTo>
                      <a:pt x="0" y="22"/>
                    </a:moveTo>
                    <a:lnTo>
                      <a:pt x="40" y="0"/>
                    </a:lnTo>
                    <a:lnTo>
                      <a:pt x="40" y="26"/>
                    </a:lnTo>
                    <a:lnTo>
                      <a:pt x="0" y="54"/>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34" name="Freeform 1382"/>
              <p:cNvSpPr/>
              <p:nvPr/>
            </p:nvSpPr>
            <p:spPr bwMode="auto">
              <a:xfrm>
                <a:off x="5374" y="2171"/>
                <a:ext cx="34" cy="46"/>
              </a:xfrm>
              <a:custGeom>
                <a:avLst/>
                <a:gdLst>
                  <a:gd name="T0" fmla="*/ 34 w 34"/>
                  <a:gd name="T1" fmla="*/ 0 h 46"/>
                  <a:gd name="T2" fmla="*/ 34 w 34"/>
                  <a:gd name="T3" fmla="*/ 22 h 46"/>
                  <a:gd name="T4" fmla="*/ 0 w 34"/>
                  <a:gd name="T5" fmla="*/ 46 h 46"/>
                  <a:gd name="T6" fmla="*/ 0 w 34"/>
                  <a:gd name="T7" fmla="*/ 20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2"/>
                    </a:lnTo>
                    <a:lnTo>
                      <a:pt x="0" y="46"/>
                    </a:lnTo>
                    <a:lnTo>
                      <a:pt x="0" y="20"/>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5" name="Freeform 1383"/>
              <p:cNvSpPr/>
              <p:nvPr/>
            </p:nvSpPr>
            <p:spPr bwMode="auto">
              <a:xfrm>
                <a:off x="5424" y="2133"/>
                <a:ext cx="50" cy="50"/>
              </a:xfrm>
              <a:custGeom>
                <a:avLst/>
                <a:gdLst>
                  <a:gd name="T0" fmla="*/ 50 w 50"/>
                  <a:gd name="T1" fmla="*/ 0 h 50"/>
                  <a:gd name="T2" fmla="*/ 50 w 50"/>
                  <a:gd name="T3" fmla="*/ 16 h 50"/>
                  <a:gd name="T4" fmla="*/ 0 w 50"/>
                  <a:gd name="T5" fmla="*/ 50 h 50"/>
                  <a:gd name="T6" fmla="*/ 0 w 50"/>
                  <a:gd name="T7" fmla="*/ 30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30"/>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736" name="Freeform 1384"/>
              <p:cNvSpPr/>
              <p:nvPr/>
            </p:nvSpPr>
            <p:spPr bwMode="auto">
              <a:xfrm>
                <a:off x="5320" y="2259"/>
                <a:ext cx="22" cy="46"/>
              </a:xfrm>
              <a:custGeom>
                <a:avLst/>
                <a:gdLst>
                  <a:gd name="T0" fmla="*/ 0 w 22"/>
                  <a:gd name="T1" fmla="*/ 16 h 46"/>
                  <a:gd name="T2" fmla="*/ 22 w 22"/>
                  <a:gd name="T3" fmla="*/ 0 h 46"/>
                  <a:gd name="T4" fmla="*/ 22 w 22"/>
                  <a:gd name="T5" fmla="*/ 30 h 46"/>
                  <a:gd name="T6" fmla="*/ 0 w 22"/>
                  <a:gd name="T7" fmla="*/ 46 h 46"/>
                  <a:gd name="T8" fmla="*/ 0 w 22"/>
                  <a:gd name="T9" fmla="*/ 16 h 46"/>
                </a:gdLst>
                <a:ahLst/>
                <a:cxnLst>
                  <a:cxn ang="0">
                    <a:pos x="T0" y="T1"/>
                  </a:cxn>
                  <a:cxn ang="0">
                    <a:pos x="T2" y="T3"/>
                  </a:cxn>
                  <a:cxn ang="0">
                    <a:pos x="T4" y="T5"/>
                  </a:cxn>
                  <a:cxn ang="0">
                    <a:pos x="T6" y="T7"/>
                  </a:cxn>
                  <a:cxn ang="0">
                    <a:pos x="T8" y="T9"/>
                  </a:cxn>
                </a:cxnLst>
                <a:rect l="0" t="0" r="r" b="b"/>
                <a:pathLst>
                  <a:path w="22" h="46">
                    <a:moveTo>
                      <a:pt x="0" y="16"/>
                    </a:moveTo>
                    <a:lnTo>
                      <a:pt x="22" y="0"/>
                    </a:lnTo>
                    <a:lnTo>
                      <a:pt x="22" y="30"/>
                    </a:lnTo>
                    <a:lnTo>
                      <a:pt x="0" y="46"/>
                    </a:lnTo>
                    <a:lnTo>
                      <a:pt x="0" y="16"/>
                    </a:lnTo>
                    <a:close/>
                  </a:path>
                </a:pathLst>
              </a:custGeom>
              <a:grpFill/>
              <a:ln>
                <a:noFill/>
              </a:ln>
            </p:spPr>
            <p:txBody>
              <a:bodyPr vert="horz" wrap="square" lIns="91440" tIns="45720" rIns="91440" bIns="45720" numCol="1" anchor="t" anchorCtr="0" compatLnSpc="1"/>
              <a:lstStyle/>
              <a:p>
                <a:endParaRPr lang="zh-CN" altLang="en-US"/>
              </a:p>
            </p:txBody>
          </p:sp>
          <p:sp>
            <p:nvSpPr>
              <p:cNvPr id="737" name="Freeform 1385"/>
              <p:cNvSpPr/>
              <p:nvPr/>
            </p:nvSpPr>
            <p:spPr bwMode="auto">
              <a:xfrm>
                <a:off x="5358" y="2195"/>
                <a:ext cx="82" cy="82"/>
              </a:xfrm>
              <a:custGeom>
                <a:avLst/>
                <a:gdLst>
                  <a:gd name="T0" fmla="*/ 82 w 82"/>
                  <a:gd name="T1" fmla="*/ 0 h 82"/>
                  <a:gd name="T2" fmla="*/ 82 w 82"/>
                  <a:gd name="T3" fmla="*/ 20 h 82"/>
                  <a:gd name="T4" fmla="*/ 0 w 82"/>
                  <a:gd name="T5" fmla="*/ 82 h 82"/>
                  <a:gd name="T6" fmla="*/ 0 w 82"/>
                  <a:gd name="T7" fmla="*/ 54 h 82"/>
                  <a:gd name="T8" fmla="*/ 82 w 82"/>
                  <a:gd name="T9" fmla="*/ 0 h 82"/>
                </a:gdLst>
                <a:ahLst/>
                <a:cxnLst>
                  <a:cxn ang="0">
                    <a:pos x="T0" y="T1"/>
                  </a:cxn>
                  <a:cxn ang="0">
                    <a:pos x="T2" y="T3"/>
                  </a:cxn>
                  <a:cxn ang="0">
                    <a:pos x="T4" y="T5"/>
                  </a:cxn>
                  <a:cxn ang="0">
                    <a:pos x="T6" y="T7"/>
                  </a:cxn>
                  <a:cxn ang="0">
                    <a:pos x="T8" y="T9"/>
                  </a:cxn>
                </a:cxnLst>
                <a:rect l="0" t="0" r="r" b="b"/>
                <a:pathLst>
                  <a:path w="82" h="82">
                    <a:moveTo>
                      <a:pt x="82" y="0"/>
                    </a:moveTo>
                    <a:lnTo>
                      <a:pt x="82" y="20"/>
                    </a:lnTo>
                    <a:lnTo>
                      <a:pt x="0" y="82"/>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738" name="Freeform 1386"/>
              <p:cNvSpPr/>
              <p:nvPr/>
            </p:nvSpPr>
            <p:spPr bwMode="auto">
              <a:xfrm>
                <a:off x="5454" y="2173"/>
                <a:ext cx="20" cy="30"/>
              </a:xfrm>
              <a:custGeom>
                <a:avLst/>
                <a:gdLst>
                  <a:gd name="T0" fmla="*/ 20 w 20"/>
                  <a:gd name="T1" fmla="*/ 0 h 30"/>
                  <a:gd name="T2" fmla="*/ 20 w 20"/>
                  <a:gd name="T3" fmla="*/ 16 h 30"/>
                  <a:gd name="T4" fmla="*/ 0 w 20"/>
                  <a:gd name="T5" fmla="*/ 30 h 30"/>
                  <a:gd name="T6" fmla="*/ 0 w 20"/>
                  <a:gd name="T7" fmla="*/ 12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2"/>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39" name="Freeform 1387"/>
              <p:cNvSpPr/>
              <p:nvPr/>
            </p:nvSpPr>
            <p:spPr bwMode="auto">
              <a:xfrm>
                <a:off x="5392" y="2259"/>
                <a:ext cx="20" cy="38"/>
              </a:xfrm>
              <a:custGeom>
                <a:avLst/>
                <a:gdLst>
                  <a:gd name="T0" fmla="*/ 20 w 20"/>
                  <a:gd name="T1" fmla="*/ 0 h 38"/>
                  <a:gd name="T2" fmla="*/ 20 w 20"/>
                  <a:gd name="T3" fmla="*/ 22 h 38"/>
                  <a:gd name="T4" fmla="*/ 0 w 20"/>
                  <a:gd name="T5" fmla="*/ 38 h 38"/>
                  <a:gd name="T6" fmla="*/ 0 w 20"/>
                  <a:gd name="T7" fmla="*/ 14 h 38"/>
                  <a:gd name="T8" fmla="*/ 20 w 20"/>
                  <a:gd name="T9" fmla="*/ 0 h 38"/>
                </a:gdLst>
                <a:ahLst/>
                <a:cxnLst>
                  <a:cxn ang="0">
                    <a:pos x="T0" y="T1"/>
                  </a:cxn>
                  <a:cxn ang="0">
                    <a:pos x="T2" y="T3"/>
                  </a:cxn>
                  <a:cxn ang="0">
                    <a:pos x="T4" y="T5"/>
                  </a:cxn>
                  <a:cxn ang="0">
                    <a:pos x="T6" y="T7"/>
                  </a:cxn>
                  <a:cxn ang="0">
                    <a:pos x="T8" y="T9"/>
                  </a:cxn>
                </a:cxnLst>
                <a:rect l="0" t="0" r="r" b="b"/>
                <a:pathLst>
                  <a:path w="20" h="38">
                    <a:moveTo>
                      <a:pt x="20" y="0"/>
                    </a:moveTo>
                    <a:lnTo>
                      <a:pt x="20" y="22"/>
                    </a:lnTo>
                    <a:lnTo>
                      <a:pt x="0" y="38"/>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0" name="Freeform 1388"/>
              <p:cNvSpPr/>
              <p:nvPr/>
            </p:nvSpPr>
            <p:spPr bwMode="auto">
              <a:xfrm>
                <a:off x="5454" y="2215"/>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1" name="Freeform 1389"/>
              <p:cNvSpPr/>
              <p:nvPr/>
            </p:nvSpPr>
            <p:spPr bwMode="auto">
              <a:xfrm>
                <a:off x="5320" y="2349"/>
                <a:ext cx="32" cy="56"/>
              </a:xfrm>
              <a:custGeom>
                <a:avLst/>
                <a:gdLst>
                  <a:gd name="T0" fmla="*/ 0 w 32"/>
                  <a:gd name="T1" fmla="*/ 26 h 56"/>
                  <a:gd name="T2" fmla="*/ 32 w 32"/>
                  <a:gd name="T3" fmla="*/ 0 h 56"/>
                  <a:gd name="T4" fmla="*/ 32 w 32"/>
                  <a:gd name="T5" fmla="*/ 28 h 56"/>
                  <a:gd name="T6" fmla="*/ 0 w 32"/>
                  <a:gd name="T7" fmla="*/ 56 h 56"/>
                  <a:gd name="T8" fmla="*/ 0 w 32"/>
                  <a:gd name="T9" fmla="*/ 26 h 56"/>
                </a:gdLst>
                <a:ahLst/>
                <a:cxnLst>
                  <a:cxn ang="0">
                    <a:pos x="T0" y="T1"/>
                  </a:cxn>
                  <a:cxn ang="0">
                    <a:pos x="T2" y="T3"/>
                  </a:cxn>
                  <a:cxn ang="0">
                    <a:pos x="T4" y="T5"/>
                  </a:cxn>
                  <a:cxn ang="0">
                    <a:pos x="T6" y="T7"/>
                  </a:cxn>
                  <a:cxn ang="0">
                    <a:pos x="T8" y="T9"/>
                  </a:cxn>
                </a:cxnLst>
                <a:rect l="0" t="0" r="r" b="b"/>
                <a:pathLst>
                  <a:path w="32" h="56">
                    <a:moveTo>
                      <a:pt x="0" y="26"/>
                    </a:moveTo>
                    <a:lnTo>
                      <a:pt x="32" y="0"/>
                    </a:lnTo>
                    <a:lnTo>
                      <a:pt x="32"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42" name="Freeform 1390"/>
              <p:cNvSpPr/>
              <p:nvPr/>
            </p:nvSpPr>
            <p:spPr bwMode="auto">
              <a:xfrm>
                <a:off x="5366" y="2293"/>
                <a:ext cx="58" cy="70"/>
              </a:xfrm>
              <a:custGeom>
                <a:avLst/>
                <a:gdLst>
                  <a:gd name="T0" fmla="*/ 58 w 58"/>
                  <a:gd name="T1" fmla="*/ 0 h 70"/>
                  <a:gd name="T2" fmla="*/ 58 w 58"/>
                  <a:gd name="T3" fmla="*/ 20 h 70"/>
                  <a:gd name="T4" fmla="*/ 0 w 58"/>
                  <a:gd name="T5" fmla="*/ 70 h 70"/>
                  <a:gd name="T6" fmla="*/ 0 w 58"/>
                  <a:gd name="T7" fmla="*/ 44 h 70"/>
                  <a:gd name="T8" fmla="*/ 58 w 58"/>
                  <a:gd name="T9" fmla="*/ 0 h 70"/>
                </a:gdLst>
                <a:ahLst/>
                <a:cxnLst>
                  <a:cxn ang="0">
                    <a:pos x="T0" y="T1"/>
                  </a:cxn>
                  <a:cxn ang="0">
                    <a:pos x="T2" y="T3"/>
                  </a:cxn>
                  <a:cxn ang="0">
                    <a:pos x="T4" y="T5"/>
                  </a:cxn>
                  <a:cxn ang="0">
                    <a:pos x="T6" y="T7"/>
                  </a:cxn>
                  <a:cxn ang="0">
                    <a:pos x="T8" y="T9"/>
                  </a:cxn>
                </a:cxnLst>
                <a:rect l="0" t="0" r="r" b="b"/>
                <a:pathLst>
                  <a:path w="58" h="70">
                    <a:moveTo>
                      <a:pt x="58" y="0"/>
                    </a:moveTo>
                    <a:lnTo>
                      <a:pt x="58" y="20"/>
                    </a:lnTo>
                    <a:lnTo>
                      <a:pt x="0" y="70"/>
                    </a:lnTo>
                    <a:lnTo>
                      <a:pt x="0" y="4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743" name="Freeform 1391"/>
              <p:cNvSpPr/>
              <p:nvPr/>
            </p:nvSpPr>
            <p:spPr bwMode="auto">
              <a:xfrm>
                <a:off x="5440" y="2255"/>
                <a:ext cx="34" cy="46"/>
              </a:xfrm>
              <a:custGeom>
                <a:avLst/>
                <a:gdLst>
                  <a:gd name="T0" fmla="*/ 34 w 34"/>
                  <a:gd name="T1" fmla="*/ 0 h 46"/>
                  <a:gd name="T2" fmla="*/ 34 w 34"/>
                  <a:gd name="T3" fmla="*/ 14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4"/>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44" name="Freeform 1392"/>
              <p:cNvSpPr/>
              <p:nvPr/>
            </p:nvSpPr>
            <p:spPr bwMode="auto">
              <a:xfrm>
                <a:off x="5320" y="2409"/>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5" name="Freeform 1393"/>
              <p:cNvSpPr/>
              <p:nvPr/>
            </p:nvSpPr>
            <p:spPr bwMode="auto">
              <a:xfrm>
                <a:off x="5352" y="2351"/>
                <a:ext cx="54" cy="74"/>
              </a:xfrm>
              <a:custGeom>
                <a:avLst/>
                <a:gdLst>
                  <a:gd name="T0" fmla="*/ 54 w 54"/>
                  <a:gd name="T1" fmla="*/ 0 h 74"/>
                  <a:gd name="T2" fmla="*/ 54 w 54"/>
                  <a:gd name="T3" fmla="*/ 22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2"/>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746" name="Freeform 1394"/>
              <p:cNvSpPr/>
              <p:nvPr/>
            </p:nvSpPr>
            <p:spPr bwMode="auto">
              <a:xfrm>
                <a:off x="5422" y="2295"/>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47" name="Freeform 1395"/>
              <p:cNvSpPr/>
              <p:nvPr/>
            </p:nvSpPr>
            <p:spPr bwMode="auto">
              <a:xfrm>
                <a:off x="5320" y="2443"/>
                <a:ext cx="38" cy="64"/>
              </a:xfrm>
              <a:custGeom>
                <a:avLst/>
                <a:gdLst>
                  <a:gd name="T0" fmla="*/ 0 w 38"/>
                  <a:gd name="T1" fmla="*/ 34 h 64"/>
                  <a:gd name="T2" fmla="*/ 38 w 38"/>
                  <a:gd name="T3" fmla="*/ 0 h 64"/>
                  <a:gd name="T4" fmla="*/ 38 w 38"/>
                  <a:gd name="T5" fmla="*/ 28 h 64"/>
                  <a:gd name="T6" fmla="*/ 0 w 38"/>
                  <a:gd name="T7" fmla="*/ 64 h 64"/>
                  <a:gd name="T8" fmla="*/ 0 w 38"/>
                  <a:gd name="T9" fmla="*/ 34 h 64"/>
                </a:gdLst>
                <a:ahLst/>
                <a:cxnLst>
                  <a:cxn ang="0">
                    <a:pos x="T0" y="T1"/>
                  </a:cxn>
                  <a:cxn ang="0">
                    <a:pos x="T2" y="T3"/>
                  </a:cxn>
                  <a:cxn ang="0">
                    <a:pos x="T4" y="T5"/>
                  </a:cxn>
                  <a:cxn ang="0">
                    <a:pos x="T6" y="T7"/>
                  </a:cxn>
                  <a:cxn ang="0">
                    <a:pos x="T8" y="T9"/>
                  </a:cxn>
                </a:cxnLst>
                <a:rect l="0" t="0" r="r" b="b"/>
                <a:pathLst>
                  <a:path w="38" h="64">
                    <a:moveTo>
                      <a:pt x="0" y="34"/>
                    </a:moveTo>
                    <a:lnTo>
                      <a:pt x="38" y="0"/>
                    </a:lnTo>
                    <a:lnTo>
                      <a:pt x="38" y="28"/>
                    </a:lnTo>
                    <a:lnTo>
                      <a:pt x="0" y="64"/>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748" name="Freeform 1396"/>
              <p:cNvSpPr/>
              <p:nvPr/>
            </p:nvSpPr>
            <p:spPr bwMode="auto">
              <a:xfrm>
                <a:off x="5372" y="2415"/>
                <a:ext cx="16" cy="40"/>
              </a:xfrm>
              <a:custGeom>
                <a:avLst/>
                <a:gdLst>
                  <a:gd name="T0" fmla="*/ 0 w 16"/>
                  <a:gd name="T1" fmla="*/ 14 h 40"/>
                  <a:gd name="T2" fmla="*/ 16 w 16"/>
                  <a:gd name="T3" fmla="*/ 0 h 40"/>
                  <a:gd name="T4" fmla="*/ 16 w 16"/>
                  <a:gd name="T5" fmla="*/ 24 h 40"/>
                  <a:gd name="T6" fmla="*/ 0 w 16"/>
                  <a:gd name="T7" fmla="*/ 40 h 40"/>
                  <a:gd name="T8" fmla="*/ 0 w 16"/>
                  <a:gd name="T9" fmla="*/ 14 h 40"/>
                </a:gdLst>
                <a:ahLst/>
                <a:cxnLst>
                  <a:cxn ang="0">
                    <a:pos x="T0" y="T1"/>
                  </a:cxn>
                  <a:cxn ang="0">
                    <a:pos x="T2" y="T3"/>
                  </a:cxn>
                  <a:cxn ang="0">
                    <a:pos x="T4" y="T5"/>
                  </a:cxn>
                  <a:cxn ang="0">
                    <a:pos x="T6" y="T7"/>
                  </a:cxn>
                  <a:cxn ang="0">
                    <a:pos x="T8" y="T9"/>
                  </a:cxn>
                </a:cxnLst>
                <a:rect l="0" t="0" r="r" b="b"/>
                <a:pathLst>
                  <a:path w="16" h="40">
                    <a:moveTo>
                      <a:pt x="0" y="14"/>
                    </a:moveTo>
                    <a:lnTo>
                      <a:pt x="16" y="0"/>
                    </a:lnTo>
                    <a:lnTo>
                      <a:pt x="16" y="24"/>
                    </a:lnTo>
                    <a:lnTo>
                      <a:pt x="0" y="40"/>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9" name="Freeform 1397"/>
              <p:cNvSpPr/>
              <p:nvPr/>
            </p:nvSpPr>
            <p:spPr bwMode="auto">
              <a:xfrm>
                <a:off x="5402" y="2375"/>
                <a:ext cx="30" cy="50"/>
              </a:xfrm>
              <a:custGeom>
                <a:avLst/>
                <a:gdLst>
                  <a:gd name="T0" fmla="*/ 30 w 30"/>
                  <a:gd name="T1" fmla="*/ 0 h 50"/>
                  <a:gd name="T2" fmla="*/ 30 w 30"/>
                  <a:gd name="T3" fmla="*/ 20 h 50"/>
                  <a:gd name="T4" fmla="*/ 0 w 30"/>
                  <a:gd name="T5" fmla="*/ 50 h 50"/>
                  <a:gd name="T6" fmla="*/ 0 w 30"/>
                  <a:gd name="T7" fmla="*/ 26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50" name="Freeform 1398"/>
              <p:cNvSpPr/>
              <p:nvPr/>
            </p:nvSpPr>
            <p:spPr bwMode="auto">
              <a:xfrm>
                <a:off x="5446" y="2337"/>
                <a:ext cx="28" cy="44"/>
              </a:xfrm>
              <a:custGeom>
                <a:avLst/>
                <a:gdLst>
                  <a:gd name="T0" fmla="*/ 28 w 28"/>
                  <a:gd name="T1" fmla="*/ 0 h 44"/>
                  <a:gd name="T2" fmla="*/ 28 w 28"/>
                  <a:gd name="T3" fmla="*/ 16 h 44"/>
                  <a:gd name="T4" fmla="*/ 0 w 28"/>
                  <a:gd name="T5" fmla="*/ 44 h 44"/>
                  <a:gd name="T6" fmla="*/ 0 w 28"/>
                  <a:gd name="T7" fmla="*/ 24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51" name="Freeform 1399"/>
              <p:cNvSpPr/>
              <p:nvPr/>
            </p:nvSpPr>
            <p:spPr bwMode="auto">
              <a:xfrm>
                <a:off x="5320" y="2499"/>
                <a:ext cx="26" cy="58"/>
              </a:xfrm>
              <a:custGeom>
                <a:avLst/>
                <a:gdLst>
                  <a:gd name="T0" fmla="*/ 0 w 26"/>
                  <a:gd name="T1" fmla="*/ 26 h 58"/>
                  <a:gd name="T2" fmla="*/ 26 w 26"/>
                  <a:gd name="T3" fmla="*/ 0 h 58"/>
                  <a:gd name="T4" fmla="*/ 26 w 26"/>
                  <a:gd name="T5" fmla="*/ 30 h 58"/>
                  <a:gd name="T6" fmla="*/ 0 w 26"/>
                  <a:gd name="T7" fmla="*/ 58 h 58"/>
                  <a:gd name="T8" fmla="*/ 0 w 26"/>
                  <a:gd name="T9" fmla="*/ 26 h 58"/>
                </a:gdLst>
                <a:ahLst/>
                <a:cxnLst>
                  <a:cxn ang="0">
                    <a:pos x="T0" y="T1"/>
                  </a:cxn>
                  <a:cxn ang="0">
                    <a:pos x="T2" y="T3"/>
                  </a:cxn>
                  <a:cxn ang="0">
                    <a:pos x="T4" y="T5"/>
                  </a:cxn>
                  <a:cxn ang="0">
                    <a:pos x="T6" y="T7"/>
                  </a:cxn>
                  <a:cxn ang="0">
                    <a:pos x="T8" y="T9"/>
                  </a:cxn>
                </a:cxnLst>
                <a:rect l="0" t="0" r="r" b="b"/>
                <a:pathLst>
                  <a:path w="26" h="58">
                    <a:moveTo>
                      <a:pt x="0" y="26"/>
                    </a:moveTo>
                    <a:lnTo>
                      <a:pt x="26" y="0"/>
                    </a:lnTo>
                    <a:lnTo>
                      <a:pt x="26" y="30"/>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52" name="Freeform 1400"/>
              <p:cNvSpPr/>
              <p:nvPr/>
            </p:nvSpPr>
            <p:spPr bwMode="auto">
              <a:xfrm>
                <a:off x="5362" y="2429"/>
                <a:ext cx="56" cy="82"/>
              </a:xfrm>
              <a:custGeom>
                <a:avLst/>
                <a:gdLst>
                  <a:gd name="T0" fmla="*/ 56 w 56"/>
                  <a:gd name="T1" fmla="*/ 0 h 82"/>
                  <a:gd name="T2" fmla="*/ 56 w 56"/>
                  <a:gd name="T3" fmla="*/ 22 h 82"/>
                  <a:gd name="T4" fmla="*/ 0 w 56"/>
                  <a:gd name="T5" fmla="*/ 82 h 82"/>
                  <a:gd name="T6" fmla="*/ 0 w 56"/>
                  <a:gd name="T7" fmla="*/ 56 h 82"/>
                  <a:gd name="T8" fmla="*/ 56 w 56"/>
                  <a:gd name="T9" fmla="*/ 0 h 82"/>
                </a:gdLst>
                <a:ahLst/>
                <a:cxnLst>
                  <a:cxn ang="0">
                    <a:pos x="T0" y="T1"/>
                  </a:cxn>
                  <a:cxn ang="0">
                    <a:pos x="T2" y="T3"/>
                  </a:cxn>
                  <a:cxn ang="0">
                    <a:pos x="T4" y="T5"/>
                  </a:cxn>
                  <a:cxn ang="0">
                    <a:pos x="T6" y="T7"/>
                  </a:cxn>
                  <a:cxn ang="0">
                    <a:pos x="T8" y="T9"/>
                  </a:cxn>
                </a:cxnLst>
                <a:rect l="0" t="0" r="r" b="b"/>
                <a:pathLst>
                  <a:path w="56" h="82">
                    <a:moveTo>
                      <a:pt x="56" y="0"/>
                    </a:moveTo>
                    <a:lnTo>
                      <a:pt x="56" y="22"/>
                    </a:lnTo>
                    <a:lnTo>
                      <a:pt x="0" y="82"/>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753" name="Freeform 1401"/>
              <p:cNvSpPr/>
              <p:nvPr/>
            </p:nvSpPr>
            <p:spPr bwMode="auto">
              <a:xfrm>
                <a:off x="5434" y="2375"/>
                <a:ext cx="40" cy="60"/>
              </a:xfrm>
              <a:custGeom>
                <a:avLst/>
                <a:gdLst>
                  <a:gd name="T0" fmla="*/ 40 w 40"/>
                  <a:gd name="T1" fmla="*/ 0 h 60"/>
                  <a:gd name="T2" fmla="*/ 40 w 40"/>
                  <a:gd name="T3" fmla="*/ 16 h 60"/>
                  <a:gd name="T4" fmla="*/ 0 w 40"/>
                  <a:gd name="T5" fmla="*/ 60 h 60"/>
                  <a:gd name="T6" fmla="*/ 0 w 40"/>
                  <a:gd name="T7" fmla="*/ 40 h 60"/>
                  <a:gd name="T8" fmla="*/ 40 w 40"/>
                  <a:gd name="T9" fmla="*/ 0 h 60"/>
                </a:gdLst>
                <a:ahLst/>
                <a:cxnLst>
                  <a:cxn ang="0">
                    <a:pos x="T0" y="T1"/>
                  </a:cxn>
                  <a:cxn ang="0">
                    <a:pos x="T2" y="T3"/>
                  </a:cxn>
                  <a:cxn ang="0">
                    <a:pos x="T4" y="T5"/>
                  </a:cxn>
                  <a:cxn ang="0">
                    <a:pos x="T6" y="T7"/>
                  </a:cxn>
                  <a:cxn ang="0">
                    <a:pos x="T8" y="T9"/>
                  </a:cxn>
                </a:cxnLst>
                <a:rect l="0" t="0" r="r" b="b"/>
                <a:pathLst>
                  <a:path w="40" h="60">
                    <a:moveTo>
                      <a:pt x="40" y="0"/>
                    </a:moveTo>
                    <a:lnTo>
                      <a:pt x="40" y="16"/>
                    </a:lnTo>
                    <a:lnTo>
                      <a:pt x="0" y="60"/>
                    </a:lnTo>
                    <a:lnTo>
                      <a:pt x="0" y="40"/>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754" name="Freeform 1402"/>
              <p:cNvSpPr/>
              <p:nvPr/>
            </p:nvSpPr>
            <p:spPr bwMode="auto">
              <a:xfrm>
                <a:off x="5320" y="2489"/>
                <a:ext cx="84" cy="118"/>
              </a:xfrm>
              <a:custGeom>
                <a:avLst/>
                <a:gdLst>
                  <a:gd name="T0" fmla="*/ 0 w 84"/>
                  <a:gd name="T1" fmla="*/ 86 h 118"/>
                  <a:gd name="T2" fmla="*/ 84 w 84"/>
                  <a:gd name="T3" fmla="*/ 0 h 118"/>
                  <a:gd name="T4" fmla="*/ 84 w 84"/>
                  <a:gd name="T5" fmla="*/ 22 h 118"/>
                  <a:gd name="T6" fmla="*/ 0 w 84"/>
                  <a:gd name="T7" fmla="*/ 118 h 118"/>
                  <a:gd name="T8" fmla="*/ 0 w 84"/>
                  <a:gd name="T9" fmla="*/ 86 h 118"/>
                </a:gdLst>
                <a:ahLst/>
                <a:cxnLst>
                  <a:cxn ang="0">
                    <a:pos x="T0" y="T1"/>
                  </a:cxn>
                  <a:cxn ang="0">
                    <a:pos x="T2" y="T3"/>
                  </a:cxn>
                  <a:cxn ang="0">
                    <a:pos x="T4" y="T5"/>
                  </a:cxn>
                  <a:cxn ang="0">
                    <a:pos x="T6" y="T7"/>
                  </a:cxn>
                  <a:cxn ang="0">
                    <a:pos x="T8" y="T9"/>
                  </a:cxn>
                </a:cxnLst>
                <a:rect l="0" t="0" r="r" b="b"/>
                <a:pathLst>
                  <a:path w="84" h="118">
                    <a:moveTo>
                      <a:pt x="0" y="86"/>
                    </a:moveTo>
                    <a:lnTo>
                      <a:pt x="84" y="0"/>
                    </a:lnTo>
                    <a:lnTo>
                      <a:pt x="84" y="22"/>
                    </a:lnTo>
                    <a:lnTo>
                      <a:pt x="0" y="118"/>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755" name="Freeform 1403"/>
              <p:cNvSpPr/>
              <p:nvPr/>
            </p:nvSpPr>
            <p:spPr bwMode="auto">
              <a:xfrm>
                <a:off x="5418" y="2445"/>
                <a:ext cx="28" cy="50"/>
              </a:xfrm>
              <a:custGeom>
                <a:avLst/>
                <a:gdLst>
                  <a:gd name="T0" fmla="*/ 0 w 28"/>
                  <a:gd name="T1" fmla="*/ 28 h 50"/>
                  <a:gd name="T2" fmla="*/ 28 w 28"/>
                  <a:gd name="T3" fmla="*/ 0 h 50"/>
                  <a:gd name="T4" fmla="*/ 28 w 28"/>
                  <a:gd name="T5" fmla="*/ 18 h 50"/>
                  <a:gd name="T6" fmla="*/ 0 w 28"/>
                  <a:gd name="T7" fmla="*/ 50 h 50"/>
                  <a:gd name="T8" fmla="*/ 0 w 28"/>
                  <a:gd name="T9" fmla="*/ 28 h 50"/>
                </a:gdLst>
                <a:ahLst/>
                <a:cxnLst>
                  <a:cxn ang="0">
                    <a:pos x="T0" y="T1"/>
                  </a:cxn>
                  <a:cxn ang="0">
                    <a:pos x="T2" y="T3"/>
                  </a:cxn>
                  <a:cxn ang="0">
                    <a:pos x="T4" y="T5"/>
                  </a:cxn>
                  <a:cxn ang="0">
                    <a:pos x="T6" y="T7"/>
                  </a:cxn>
                  <a:cxn ang="0">
                    <a:pos x="T8" y="T9"/>
                  </a:cxn>
                </a:cxnLst>
                <a:rect l="0" t="0" r="r" b="b"/>
                <a:pathLst>
                  <a:path w="28" h="50">
                    <a:moveTo>
                      <a:pt x="0" y="28"/>
                    </a:moveTo>
                    <a:lnTo>
                      <a:pt x="28" y="0"/>
                    </a:lnTo>
                    <a:lnTo>
                      <a:pt x="28" y="18"/>
                    </a:lnTo>
                    <a:lnTo>
                      <a:pt x="0" y="50"/>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756" name="Freeform 1404"/>
              <p:cNvSpPr/>
              <p:nvPr/>
            </p:nvSpPr>
            <p:spPr bwMode="auto">
              <a:xfrm>
                <a:off x="5462" y="2417"/>
                <a:ext cx="12" cy="30"/>
              </a:xfrm>
              <a:custGeom>
                <a:avLst/>
                <a:gdLst>
                  <a:gd name="T0" fmla="*/ 12 w 12"/>
                  <a:gd name="T1" fmla="*/ 0 h 30"/>
                  <a:gd name="T2" fmla="*/ 12 w 12"/>
                  <a:gd name="T3" fmla="*/ 16 h 30"/>
                  <a:gd name="T4" fmla="*/ 0 w 12"/>
                  <a:gd name="T5" fmla="*/ 30 h 30"/>
                  <a:gd name="T6" fmla="*/ 0 w 12"/>
                  <a:gd name="T7" fmla="*/ 12 h 30"/>
                  <a:gd name="T8" fmla="*/ 12 w 12"/>
                  <a:gd name="T9" fmla="*/ 0 h 30"/>
                </a:gdLst>
                <a:ahLst/>
                <a:cxnLst>
                  <a:cxn ang="0">
                    <a:pos x="T0" y="T1"/>
                  </a:cxn>
                  <a:cxn ang="0">
                    <a:pos x="T2" y="T3"/>
                  </a:cxn>
                  <a:cxn ang="0">
                    <a:pos x="T4" y="T5"/>
                  </a:cxn>
                  <a:cxn ang="0">
                    <a:pos x="T6" y="T7"/>
                  </a:cxn>
                  <a:cxn ang="0">
                    <a:pos x="T8" y="T9"/>
                  </a:cxn>
                </a:cxnLst>
                <a:rect l="0" t="0" r="r" b="b"/>
                <a:pathLst>
                  <a:path w="12" h="30">
                    <a:moveTo>
                      <a:pt x="12" y="0"/>
                    </a:moveTo>
                    <a:lnTo>
                      <a:pt x="12" y="16"/>
                    </a:lnTo>
                    <a:lnTo>
                      <a:pt x="0" y="30"/>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57" name="Freeform 1405"/>
              <p:cNvSpPr/>
              <p:nvPr/>
            </p:nvSpPr>
            <p:spPr bwMode="auto">
              <a:xfrm>
                <a:off x="5350" y="2567"/>
                <a:ext cx="22" cy="54"/>
              </a:xfrm>
              <a:custGeom>
                <a:avLst/>
                <a:gdLst>
                  <a:gd name="T0" fmla="*/ 0 w 22"/>
                  <a:gd name="T1" fmla="*/ 24 h 54"/>
                  <a:gd name="T2" fmla="*/ 22 w 22"/>
                  <a:gd name="T3" fmla="*/ 0 h 54"/>
                  <a:gd name="T4" fmla="*/ 22 w 22"/>
                  <a:gd name="T5" fmla="*/ 26 h 54"/>
                  <a:gd name="T6" fmla="*/ 0 w 22"/>
                  <a:gd name="T7" fmla="*/ 54 h 54"/>
                  <a:gd name="T8" fmla="*/ 0 w 22"/>
                  <a:gd name="T9" fmla="*/ 24 h 54"/>
                </a:gdLst>
                <a:ahLst/>
                <a:cxnLst>
                  <a:cxn ang="0">
                    <a:pos x="T0" y="T1"/>
                  </a:cxn>
                  <a:cxn ang="0">
                    <a:pos x="T2" y="T3"/>
                  </a:cxn>
                  <a:cxn ang="0">
                    <a:pos x="T4" y="T5"/>
                  </a:cxn>
                  <a:cxn ang="0">
                    <a:pos x="T6" y="T7"/>
                  </a:cxn>
                  <a:cxn ang="0">
                    <a:pos x="T8" y="T9"/>
                  </a:cxn>
                </a:cxnLst>
                <a:rect l="0" t="0" r="r" b="b"/>
                <a:pathLst>
                  <a:path w="22" h="54">
                    <a:moveTo>
                      <a:pt x="0" y="24"/>
                    </a:moveTo>
                    <a:lnTo>
                      <a:pt x="22" y="0"/>
                    </a:lnTo>
                    <a:lnTo>
                      <a:pt x="22" y="26"/>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758" name="Freeform 1406"/>
              <p:cNvSpPr/>
              <p:nvPr/>
            </p:nvSpPr>
            <p:spPr bwMode="auto">
              <a:xfrm>
                <a:off x="5388" y="2457"/>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759" name="Freeform 1407"/>
              <p:cNvSpPr/>
              <p:nvPr/>
            </p:nvSpPr>
            <p:spPr bwMode="auto">
              <a:xfrm>
                <a:off x="5422" y="2499"/>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60" name="Rectangle 1408"/>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1" name="Rectangle 1409"/>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2" name="Freeform 1410"/>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3" name="Freeform 1411"/>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4" name="Rectangle 1412"/>
              <p:cNvSpPr>
                <a:spLocks noChangeArrowheads="1"/>
              </p:cNvSpPr>
              <p:nvPr/>
            </p:nvSpPr>
            <p:spPr bwMode="auto">
              <a:xfrm>
                <a:off x="5424" y="1981"/>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5" name="Freeform 1413"/>
              <p:cNvSpPr/>
              <p:nvPr/>
            </p:nvSpPr>
            <p:spPr bwMode="auto">
              <a:xfrm>
                <a:off x="5350" y="2718"/>
                <a:ext cx="22" cy="56"/>
              </a:xfrm>
              <a:custGeom>
                <a:avLst/>
                <a:gdLst>
                  <a:gd name="T0" fmla="*/ 0 w 22"/>
                  <a:gd name="T1" fmla="*/ 28 h 56"/>
                  <a:gd name="T2" fmla="*/ 22 w 22"/>
                  <a:gd name="T3" fmla="*/ 0 h 56"/>
                  <a:gd name="T4" fmla="*/ 22 w 22"/>
                  <a:gd name="T5" fmla="*/ 26 h 56"/>
                  <a:gd name="T6" fmla="*/ 0 w 22"/>
                  <a:gd name="T7" fmla="*/ 56 h 56"/>
                  <a:gd name="T8" fmla="*/ 0 w 22"/>
                  <a:gd name="T9" fmla="*/ 28 h 56"/>
                </a:gdLst>
                <a:ahLst/>
                <a:cxnLst>
                  <a:cxn ang="0">
                    <a:pos x="T0" y="T1"/>
                  </a:cxn>
                  <a:cxn ang="0">
                    <a:pos x="T2" y="T3"/>
                  </a:cxn>
                  <a:cxn ang="0">
                    <a:pos x="T4" y="T5"/>
                  </a:cxn>
                  <a:cxn ang="0">
                    <a:pos x="T6" y="T7"/>
                  </a:cxn>
                  <a:cxn ang="0">
                    <a:pos x="T8" y="T9"/>
                  </a:cxn>
                </a:cxnLst>
                <a:rect l="0" t="0" r="r" b="b"/>
                <a:pathLst>
                  <a:path w="22" h="56">
                    <a:moveTo>
                      <a:pt x="0" y="28"/>
                    </a:moveTo>
                    <a:lnTo>
                      <a:pt x="22" y="0"/>
                    </a:lnTo>
                    <a:lnTo>
                      <a:pt x="22" y="26"/>
                    </a:lnTo>
                    <a:lnTo>
                      <a:pt x="0" y="56"/>
                    </a:lnTo>
                    <a:lnTo>
                      <a:pt x="0" y="28"/>
                    </a:lnTo>
                    <a:close/>
                  </a:path>
                </a:pathLst>
              </a:custGeom>
              <a:grpFill/>
              <a:ln>
                <a:noFill/>
              </a:ln>
            </p:spPr>
            <p:txBody>
              <a:bodyPr vert="horz" wrap="square" lIns="91440" tIns="45720" rIns="91440" bIns="45720" numCol="1" anchor="t" anchorCtr="0" compatLnSpc="1"/>
              <a:lstStyle/>
              <a:p>
                <a:endParaRPr lang="zh-CN" altLang="en-US"/>
              </a:p>
            </p:txBody>
          </p:sp>
        </p:grpSp>
        <p:sp>
          <p:nvSpPr>
            <p:cNvPr id="374" name="Freeform 1415"/>
            <p:cNvSpPr/>
            <p:nvPr/>
          </p:nvSpPr>
          <p:spPr bwMode="auto">
            <a:xfrm>
              <a:off x="-2989564" y="1603377"/>
              <a:ext cx="136529" cy="204788"/>
            </a:xfrm>
            <a:custGeom>
              <a:avLst/>
              <a:gdLst>
                <a:gd name="T0" fmla="*/ 86 w 86"/>
                <a:gd name="T1" fmla="*/ 0 h 129"/>
                <a:gd name="T2" fmla="*/ 86 w 86"/>
                <a:gd name="T3" fmla="*/ 16 h 129"/>
                <a:gd name="T4" fmla="*/ 0 w 86"/>
                <a:gd name="T5" fmla="*/ 129 h 129"/>
                <a:gd name="T6" fmla="*/ 0 w 86"/>
                <a:gd name="T7" fmla="*/ 103 h 129"/>
                <a:gd name="T8" fmla="*/ 86 w 86"/>
                <a:gd name="T9" fmla="*/ 0 h 129"/>
              </a:gdLst>
              <a:ahLst/>
              <a:cxnLst>
                <a:cxn ang="0">
                  <a:pos x="T0" y="T1"/>
                </a:cxn>
                <a:cxn ang="0">
                  <a:pos x="T2" y="T3"/>
                </a:cxn>
                <a:cxn ang="0">
                  <a:pos x="T4" y="T5"/>
                </a:cxn>
                <a:cxn ang="0">
                  <a:pos x="T6" y="T7"/>
                </a:cxn>
                <a:cxn ang="0">
                  <a:pos x="T8" y="T9"/>
                </a:cxn>
              </a:cxnLst>
              <a:rect l="0" t="0" r="r" b="b"/>
              <a:pathLst>
                <a:path w="86" h="129">
                  <a:moveTo>
                    <a:pt x="86" y="0"/>
                  </a:moveTo>
                  <a:lnTo>
                    <a:pt x="86" y="16"/>
                  </a:lnTo>
                  <a:lnTo>
                    <a:pt x="0" y="129"/>
                  </a:lnTo>
                  <a:lnTo>
                    <a:pt x="0" y="103"/>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5" name="Freeform 1416"/>
            <p:cNvSpPr/>
            <p:nvPr/>
          </p:nvSpPr>
          <p:spPr bwMode="auto">
            <a:xfrm>
              <a:off x="-3049890" y="1884363"/>
              <a:ext cx="34927" cy="92075"/>
            </a:xfrm>
            <a:custGeom>
              <a:avLst/>
              <a:gdLst>
                <a:gd name="T0" fmla="*/ 0 w 22"/>
                <a:gd name="T1" fmla="*/ 28 h 58"/>
                <a:gd name="T2" fmla="*/ 22 w 22"/>
                <a:gd name="T3" fmla="*/ 0 h 58"/>
                <a:gd name="T4" fmla="*/ 22 w 22"/>
                <a:gd name="T5" fmla="*/ 26 h 58"/>
                <a:gd name="T6" fmla="*/ 0 w 22"/>
                <a:gd name="T7" fmla="*/ 58 h 58"/>
                <a:gd name="T8" fmla="*/ 0 w 22"/>
                <a:gd name="T9" fmla="*/ 28 h 58"/>
              </a:gdLst>
              <a:ahLst/>
              <a:cxnLst>
                <a:cxn ang="0">
                  <a:pos x="T0" y="T1"/>
                </a:cxn>
                <a:cxn ang="0">
                  <a:pos x="T2" y="T3"/>
                </a:cxn>
                <a:cxn ang="0">
                  <a:pos x="T4" y="T5"/>
                </a:cxn>
                <a:cxn ang="0">
                  <a:pos x="T6" y="T7"/>
                </a:cxn>
                <a:cxn ang="0">
                  <a:pos x="T8" y="T9"/>
                </a:cxn>
              </a:cxnLst>
              <a:rect l="0" t="0" r="r" b="b"/>
              <a:pathLst>
                <a:path w="22" h="58">
                  <a:moveTo>
                    <a:pt x="0" y="28"/>
                  </a:moveTo>
                  <a:lnTo>
                    <a:pt x="22" y="0"/>
                  </a:lnTo>
                  <a:lnTo>
                    <a:pt x="22" y="26"/>
                  </a:lnTo>
                  <a:lnTo>
                    <a:pt x="0" y="5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376" name="Freeform 1417"/>
            <p:cNvSpPr/>
            <p:nvPr/>
          </p:nvSpPr>
          <p:spPr bwMode="auto">
            <a:xfrm>
              <a:off x="-2989564" y="1681162"/>
              <a:ext cx="136529" cy="21272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7" name="Freeform 1418"/>
            <p:cNvSpPr/>
            <p:nvPr/>
          </p:nvSpPr>
          <p:spPr bwMode="auto">
            <a:xfrm>
              <a:off x="-2935585" y="1530351"/>
              <a:ext cx="82552" cy="127001"/>
            </a:xfrm>
            <a:custGeom>
              <a:avLst/>
              <a:gdLst>
                <a:gd name="T0" fmla="*/ 52 w 52"/>
                <a:gd name="T1" fmla="*/ 0 h 80"/>
                <a:gd name="T2" fmla="*/ 52 w 52"/>
                <a:gd name="T3" fmla="*/ 16 h 80"/>
                <a:gd name="T4" fmla="*/ 0 w 52"/>
                <a:gd name="T5" fmla="*/ 80 h 80"/>
                <a:gd name="T6" fmla="*/ 0 w 52"/>
                <a:gd name="T7" fmla="*/ 58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378" name="Rectangle 1419"/>
            <p:cNvSpPr>
              <a:spLocks noChangeArrowheads="1"/>
            </p:cNvSpPr>
            <p:nvPr/>
          </p:nvSpPr>
          <p:spPr bwMode="auto">
            <a:xfrm>
              <a:off x="-2932410" y="625474"/>
              <a:ext cx="1587" cy="1587"/>
            </a:xfrm>
            <a:prstGeom prst="rect">
              <a:avLst/>
            </a:prstGeom>
            <a:grpFill/>
            <a:ln>
              <a:noFill/>
            </a:ln>
          </p:spPr>
          <p:txBody>
            <a:bodyPr vert="horz" wrap="square" lIns="91440" tIns="45720" rIns="91440" bIns="45720" numCol="1" anchor="t" anchorCtr="0" compatLnSpc="1"/>
            <a:lstStyle/>
            <a:p>
              <a:endParaRPr lang="zh-CN" altLang="en-US"/>
            </a:p>
          </p:txBody>
        </p:sp>
        <p:sp>
          <p:nvSpPr>
            <p:cNvPr id="379" name="Rectangle 1420"/>
            <p:cNvSpPr>
              <a:spLocks noChangeArrowheads="1"/>
            </p:cNvSpPr>
            <p:nvPr/>
          </p:nvSpPr>
          <p:spPr bwMode="auto">
            <a:xfrm>
              <a:off x="-729659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0" name="Rectangle 1421"/>
            <p:cNvSpPr>
              <a:spLocks noChangeArrowheads="1"/>
            </p:cNvSpPr>
            <p:nvPr/>
          </p:nvSpPr>
          <p:spPr bwMode="auto">
            <a:xfrm>
              <a:off x="-7207695"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1" name="Rectangle 1422"/>
            <p:cNvSpPr>
              <a:spLocks noChangeArrowheads="1"/>
            </p:cNvSpPr>
            <p:nvPr/>
          </p:nvSpPr>
          <p:spPr bwMode="auto">
            <a:xfrm>
              <a:off x="-712196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2" name="Rectangle 1423"/>
            <p:cNvSpPr>
              <a:spLocks noChangeArrowheads="1"/>
            </p:cNvSpPr>
            <p:nvPr/>
          </p:nvSpPr>
          <p:spPr bwMode="auto">
            <a:xfrm>
              <a:off x="-6947336"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3" name="Rectangle 1424"/>
            <p:cNvSpPr>
              <a:spLocks noChangeArrowheads="1"/>
            </p:cNvSpPr>
            <p:nvPr/>
          </p:nvSpPr>
          <p:spPr bwMode="auto">
            <a:xfrm>
              <a:off x="-6861610"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4" name="Rectangle 1425"/>
            <p:cNvSpPr>
              <a:spLocks noChangeArrowheads="1"/>
            </p:cNvSpPr>
            <p:nvPr/>
          </p:nvSpPr>
          <p:spPr bwMode="auto">
            <a:xfrm>
              <a:off x="-7296599"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5" name="Rectangle 1426"/>
            <p:cNvSpPr>
              <a:spLocks noChangeArrowheads="1"/>
            </p:cNvSpPr>
            <p:nvPr/>
          </p:nvSpPr>
          <p:spPr bwMode="auto">
            <a:xfrm>
              <a:off x="-7207695" y="-198438"/>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6" name="Rectangle 1427"/>
            <p:cNvSpPr>
              <a:spLocks noChangeArrowheads="1"/>
            </p:cNvSpPr>
            <p:nvPr/>
          </p:nvSpPr>
          <p:spPr bwMode="auto">
            <a:xfrm>
              <a:off x="-7296599"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7" name="Rectangle 1428"/>
            <p:cNvSpPr>
              <a:spLocks noChangeArrowheads="1"/>
            </p:cNvSpPr>
            <p:nvPr/>
          </p:nvSpPr>
          <p:spPr bwMode="auto">
            <a:xfrm>
              <a:off x="-7121969"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8" name="Rectangle 1429"/>
            <p:cNvSpPr>
              <a:spLocks noChangeArrowheads="1"/>
            </p:cNvSpPr>
            <p:nvPr/>
          </p:nvSpPr>
          <p:spPr bwMode="auto">
            <a:xfrm>
              <a:off x="-6861610"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9" name="Rectangle 1430"/>
            <p:cNvSpPr>
              <a:spLocks noChangeArrowheads="1"/>
            </p:cNvSpPr>
            <p:nvPr/>
          </p:nvSpPr>
          <p:spPr bwMode="auto">
            <a:xfrm>
              <a:off x="-7296599"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0" name="Rectangle 1431"/>
            <p:cNvSpPr>
              <a:spLocks noChangeArrowheads="1"/>
            </p:cNvSpPr>
            <p:nvPr/>
          </p:nvSpPr>
          <p:spPr bwMode="auto">
            <a:xfrm>
              <a:off x="-7207695"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1" name="Rectangle 1432"/>
            <p:cNvSpPr>
              <a:spLocks noChangeArrowheads="1"/>
            </p:cNvSpPr>
            <p:nvPr/>
          </p:nvSpPr>
          <p:spPr bwMode="auto">
            <a:xfrm>
              <a:off x="-7036240" y="-20637"/>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2" name="Rectangle 1433"/>
            <p:cNvSpPr>
              <a:spLocks noChangeArrowheads="1"/>
            </p:cNvSpPr>
            <p:nvPr/>
          </p:nvSpPr>
          <p:spPr bwMode="auto">
            <a:xfrm>
              <a:off x="-7207695"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3" name="Rectangle 1434"/>
            <p:cNvSpPr>
              <a:spLocks noChangeArrowheads="1"/>
            </p:cNvSpPr>
            <p:nvPr/>
          </p:nvSpPr>
          <p:spPr bwMode="auto">
            <a:xfrm>
              <a:off x="-7121969"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4" name="Rectangle 1435"/>
            <p:cNvSpPr>
              <a:spLocks noChangeArrowheads="1"/>
            </p:cNvSpPr>
            <p:nvPr/>
          </p:nvSpPr>
          <p:spPr bwMode="auto">
            <a:xfrm>
              <a:off x="-6861610"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5" name="Rectangle 1436"/>
            <p:cNvSpPr>
              <a:spLocks noChangeArrowheads="1"/>
            </p:cNvSpPr>
            <p:nvPr/>
          </p:nvSpPr>
          <p:spPr bwMode="auto">
            <a:xfrm>
              <a:off x="-729659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6" name="Rectangle 1437"/>
            <p:cNvSpPr>
              <a:spLocks noChangeArrowheads="1"/>
            </p:cNvSpPr>
            <p:nvPr/>
          </p:nvSpPr>
          <p:spPr bwMode="auto">
            <a:xfrm>
              <a:off x="-712196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7" name="Rectangle 1438"/>
            <p:cNvSpPr>
              <a:spLocks noChangeArrowheads="1"/>
            </p:cNvSpPr>
            <p:nvPr/>
          </p:nvSpPr>
          <p:spPr bwMode="auto">
            <a:xfrm>
              <a:off x="-6947336"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8" name="Rectangle 1439"/>
            <p:cNvSpPr>
              <a:spLocks noChangeArrowheads="1"/>
            </p:cNvSpPr>
            <p:nvPr/>
          </p:nvSpPr>
          <p:spPr bwMode="auto">
            <a:xfrm>
              <a:off x="-7207695" y="2492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99" name="Rectangle 1440"/>
            <p:cNvSpPr>
              <a:spLocks noChangeArrowheads="1"/>
            </p:cNvSpPr>
            <p:nvPr/>
          </p:nvSpPr>
          <p:spPr bwMode="auto">
            <a:xfrm>
              <a:off x="-7036240" y="2492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0" name="Rectangle 1441"/>
            <p:cNvSpPr>
              <a:spLocks noChangeArrowheads="1"/>
            </p:cNvSpPr>
            <p:nvPr/>
          </p:nvSpPr>
          <p:spPr bwMode="auto">
            <a:xfrm>
              <a:off x="-6861610" y="249237"/>
              <a:ext cx="139705"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1" name="Rectangle 1442"/>
            <p:cNvSpPr>
              <a:spLocks noChangeArrowheads="1"/>
            </p:cNvSpPr>
            <p:nvPr/>
          </p:nvSpPr>
          <p:spPr bwMode="auto">
            <a:xfrm>
              <a:off x="-7296599"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2" name="Rectangle 1443"/>
            <p:cNvSpPr>
              <a:spLocks noChangeArrowheads="1"/>
            </p:cNvSpPr>
            <p:nvPr/>
          </p:nvSpPr>
          <p:spPr bwMode="auto">
            <a:xfrm>
              <a:off x="-7121969" y="338137"/>
              <a:ext cx="222258"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3" name="Rectangle 1444"/>
            <p:cNvSpPr>
              <a:spLocks noChangeArrowheads="1"/>
            </p:cNvSpPr>
            <p:nvPr/>
          </p:nvSpPr>
          <p:spPr bwMode="auto">
            <a:xfrm>
              <a:off x="-7207695"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4" name="Rectangle 1445"/>
            <p:cNvSpPr>
              <a:spLocks noChangeArrowheads="1"/>
            </p:cNvSpPr>
            <p:nvPr/>
          </p:nvSpPr>
          <p:spPr bwMode="auto">
            <a:xfrm>
              <a:off x="-7036240"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5" name="Rectangle 1446"/>
            <p:cNvSpPr>
              <a:spLocks noChangeArrowheads="1"/>
            </p:cNvSpPr>
            <p:nvPr/>
          </p:nvSpPr>
          <p:spPr bwMode="auto">
            <a:xfrm>
              <a:off x="-6947336"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6" name="Rectangle 1447"/>
            <p:cNvSpPr>
              <a:spLocks noChangeArrowheads="1"/>
            </p:cNvSpPr>
            <p:nvPr/>
          </p:nvSpPr>
          <p:spPr bwMode="auto">
            <a:xfrm>
              <a:off x="-7207695"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7" name="Rectangle 1448"/>
            <p:cNvSpPr>
              <a:spLocks noChangeArrowheads="1"/>
            </p:cNvSpPr>
            <p:nvPr/>
          </p:nvSpPr>
          <p:spPr bwMode="auto">
            <a:xfrm>
              <a:off x="-7036240"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8" name="Rectangle 1449"/>
            <p:cNvSpPr>
              <a:spLocks noChangeArrowheads="1"/>
            </p:cNvSpPr>
            <p:nvPr/>
          </p:nvSpPr>
          <p:spPr bwMode="auto">
            <a:xfrm>
              <a:off x="-729659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9" name="Rectangle 1450"/>
            <p:cNvSpPr>
              <a:spLocks noChangeArrowheads="1"/>
            </p:cNvSpPr>
            <p:nvPr/>
          </p:nvSpPr>
          <p:spPr bwMode="auto">
            <a:xfrm>
              <a:off x="-712196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0" name="Rectangle 1451"/>
            <p:cNvSpPr>
              <a:spLocks noChangeArrowheads="1"/>
            </p:cNvSpPr>
            <p:nvPr/>
          </p:nvSpPr>
          <p:spPr bwMode="auto">
            <a:xfrm>
              <a:off x="-6861610"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1" name="Rectangle 1452"/>
            <p:cNvSpPr>
              <a:spLocks noChangeArrowheads="1"/>
            </p:cNvSpPr>
            <p:nvPr/>
          </p:nvSpPr>
          <p:spPr bwMode="auto">
            <a:xfrm>
              <a:off x="-7296599"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2" name="Rectangle 1453"/>
            <p:cNvSpPr>
              <a:spLocks noChangeArrowheads="1"/>
            </p:cNvSpPr>
            <p:nvPr/>
          </p:nvSpPr>
          <p:spPr bwMode="auto">
            <a:xfrm>
              <a:off x="-7207695"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3" name="Rectangle 1454"/>
            <p:cNvSpPr>
              <a:spLocks noChangeArrowheads="1"/>
            </p:cNvSpPr>
            <p:nvPr/>
          </p:nvSpPr>
          <p:spPr bwMode="auto">
            <a:xfrm>
              <a:off x="-7296599"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4" name="Rectangle 1455"/>
            <p:cNvSpPr>
              <a:spLocks noChangeArrowheads="1"/>
            </p:cNvSpPr>
            <p:nvPr/>
          </p:nvSpPr>
          <p:spPr bwMode="auto">
            <a:xfrm>
              <a:off x="-7121969" y="784224"/>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5" name="Rectangle 1456"/>
            <p:cNvSpPr>
              <a:spLocks noChangeArrowheads="1"/>
            </p:cNvSpPr>
            <p:nvPr/>
          </p:nvSpPr>
          <p:spPr bwMode="auto">
            <a:xfrm>
              <a:off x="-6861610"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6" name="Rectangle 1457"/>
            <p:cNvSpPr>
              <a:spLocks noChangeArrowheads="1"/>
            </p:cNvSpPr>
            <p:nvPr/>
          </p:nvSpPr>
          <p:spPr bwMode="auto">
            <a:xfrm>
              <a:off x="-7207695"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7" name="Rectangle 1458"/>
            <p:cNvSpPr>
              <a:spLocks noChangeArrowheads="1"/>
            </p:cNvSpPr>
            <p:nvPr/>
          </p:nvSpPr>
          <p:spPr bwMode="auto">
            <a:xfrm>
              <a:off x="-7207695" y="9620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8" name="Rectangle 1459"/>
            <p:cNvSpPr>
              <a:spLocks noChangeArrowheads="1"/>
            </p:cNvSpPr>
            <p:nvPr/>
          </p:nvSpPr>
          <p:spPr bwMode="auto">
            <a:xfrm>
              <a:off x="-703624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9" name="Rectangle 1460"/>
            <p:cNvSpPr>
              <a:spLocks noChangeArrowheads="1"/>
            </p:cNvSpPr>
            <p:nvPr/>
          </p:nvSpPr>
          <p:spPr bwMode="auto">
            <a:xfrm>
              <a:off x="-686161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0" name="Rectangle 1461"/>
            <p:cNvSpPr>
              <a:spLocks noChangeArrowheads="1"/>
            </p:cNvSpPr>
            <p:nvPr/>
          </p:nvSpPr>
          <p:spPr bwMode="auto">
            <a:xfrm>
              <a:off x="-729659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1" name="Rectangle 1462"/>
            <p:cNvSpPr>
              <a:spLocks noChangeArrowheads="1"/>
            </p:cNvSpPr>
            <p:nvPr/>
          </p:nvSpPr>
          <p:spPr bwMode="auto">
            <a:xfrm>
              <a:off x="-712196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2" name="Rectangle 1463"/>
            <p:cNvSpPr>
              <a:spLocks noChangeArrowheads="1"/>
            </p:cNvSpPr>
            <p:nvPr/>
          </p:nvSpPr>
          <p:spPr bwMode="auto">
            <a:xfrm>
              <a:off x="-6947336" y="10509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3" name="Rectangle 1464"/>
            <p:cNvSpPr>
              <a:spLocks noChangeArrowheads="1"/>
            </p:cNvSpPr>
            <p:nvPr/>
          </p:nvSpPr>
          <p:spPr bwMode="auto">
            <a:xfrm>
              <a:off x="-7296599" y="1139826"/>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4" name="Rectangle 1465"/>
            <p:cNvSpPr>
              <a:spLocks noChangeArrowheads="1"/>
            </p:cNvSpPr>
            <p:nvPr/>
          </p:nvSpPr>
          <p:spPr bwMode="auto">
            <a:xfrm>
              <a:off x="-7036240" y="1139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5" name="Rectangle 1466"/>
            <p:cNvSpPr>
              <a:spLocks noChangeArrowheads="1"/>
            </p:cNvSpPr>
            <p:nvPr/>
          </p:nvSpPr>
          <p:spPr bwMode="auto">
            <a:xfrm>
              <a:off x="-7121969"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6" name="Rectangle 1467"/>
            <p:cNvSpPr>
              <a:spLocks noChangeArrowheads="1"/>
            </p:cNvSpPr>
            <p:nvPr/>
          </p:nvSpPr>
          <p:spPr bwMode="auto">
            <a:xfrm>
              <a:off x="-6947336" y="12319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7" name="Rectangle 1468"/>
            <p:cNvSpPr>
              <a:spLocks noChangeArrowheads="1"/>
            </p:cNvSpPr>
            <p:nvPr/>
          </p:nvSpPr>
          <p:spPr bwMode="auto">
            <a:xfrm>
              <a:off x="-6861610"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8" name="Rectangle 1469"/>
            <p:cNvSpPr>
              <a:spLocks noChangeArrowheads="1"/>
            </p:cNvSpPr>
            <p:nvPr/>
          </p:nvSpPr>
          <p:spPr bwMode="auto">
            <a:xfrm>
              <a:off x="-729659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9" name="Rectangle 1470"/>
            <p:cNvSpPr>
              <a:spLocks noChangeArrowheads="1"/>
            </p:cNvSpPr>
            <p:nvPr/>
          </p:nvSpPr>
          <p:spPr bwMode="auto">
            <a:xfrm>
              <a:off x="-7207695"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0" name="Rectangle 1471"/>
            <p:cNvSpPr>
              <a:spLocks noChangeArrowheads="1"/>
            </p:cNvSpPr>
            <p:nvPr/>
          </p:nvSpPr>
          <p:spPr bwMode="auto">
            <a:xfrm>
              <a:off x="-712196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1" name="Rectangle 1472"/>
            <p:cNvSpPr>
              <a:spLocks noChangeArrowheads="1"/>
            </p:cNvSpPr>
            <p:nvPr/>
          </p:nvSpPr>
          <p:spPr bwMode="auto">
            <a:xfrm>
              <a:off x="-6861610"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2" name="Rectangle 1473"/>
            <p:cNvSpPr>
              <a:spLocks noChangeArrowheads="1"/>
            </p:cNvSpPr>
            <p:nvPr/>
          </p:nvSpPr>
          <p:spPr bwMode="auto">
            <a:xfrm>
              <a:off x="-729659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3" name="Rectangle 1474"/>
            <p:cNvSpPr>
              <a:spLocks noChangeArrowheads="1"/>
            </p:cNvSpPr>
            <p:nvPr/>
          </p:nvSpPr>
          <p:spPr bwMode="auto">
            <a:xfrm>
              <a:off x="-712196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4" name="Rectangle 1475"/>
            <p:cNvSpPr>
              <a:spLocks noChangeArrowheads="1"/>
            </p:cNvSpPr>
            <p:nvPr/>
          </p:nvSpPr>
          <p:spPr bwMode="auto">
            <a:xfrm>
              <a:off x="-6947336"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5" name="Rectangle 1476"/>
            <p:cNvSpPr>
              <a:spLocks noChangeArrowheads="1"/>
            </p:cNvSpPr>
            <p:nvPr/>
          </p:nvSpPr>
          <p:spPr bwMode="auto">
            <a:xfrm>
              <a:off x="-7207695"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6" name="Rectangle 1477"/>
            <p:cNvSpPr>
              <a:spLocks noChangeArrowheads="1"/>
            </p:cNvSpPr>
            <p:nvPr/>
          </p:nvSpPr>
          <p:spPr bwMode="auto">
            <a:xfrm>
              <a:off x="-703624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7" name="Rectangle 1478"/>
            <p:cNvSpPr>
              <a:spLocks noChangeArrowheads="1"/>
            </p:cNvSpPr>
            <p:nvPr/>
          </p:nvSpPr>
          <p:spPr bwMode="auto">
            <a:xfrm>
              <a:off x="-686161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8" name="Rectangle 1479"/>
            <p:cNvSpPr>
              <a:spLocks noChangeArrowheads="1"/>
            </p:cNvSpPr>
            <p:nvPr/>
          </p:nvSpPr>
          <p:spPr bwMode="auto">
            <a:xfrm>
              <a:off x="-729659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39" name="Rectangle 1480"/>
            <p:cNvSpPr>
              <a:spLocks noChangeArrowheads="1"/>
            </p:cNvSpPr>
            <p:nvPr/>
          </p:nvSpPr>
          <p:spPr bwMode="auto">
            <a:xfrm>
              <a:off x="-712196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0" name="Rectangle 1481"/>
            <p:cNvSpPr>
              <a:spLocks noChangeArrowheads="1"/>
            </p:cNvSpPr>
            <p:nvPr/>
          </p:nvSpPr>
          <p:spPr bwMode="auto">
            <a:xfrm>
              <a:off x="-676953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1" name="Rectangle 1482"/>
            <p:cNvSpPr>
              <a:spLocks noChangeArrowheads="1"/>
            </p:cNvSpPr>
            <p:nvPr/>
          </p:nvSpPr>
          <p:spPr bwMode="auto">
            <a:xfrm>
              <a:off x="-6683803"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2" name="Rectangle 1483"/>
            <p:cNvSpPr>
              <a:spLocks noChangeArrowheads="1"/>
            </p:cNvSpPr>
            <p:nvPr/>
          </p:nvSpPr>
          <p:spPr bwMode="auto">
            <a:xfrm>
              <a:off x="-650917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3" name="Rectangle 1484"/>
            <p:cNvSpPr>
              <a:spLocks noChangeArrowheads="1"/>
            </p:cNvSpPr>
            <p:nvPr/>
          </p:nvSpPr>
          <p:spPr bwMode="auto">
            <a:xfrm>
              <a:off x="-6423444"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4" name="Rectangle 1485"/>
            <p:cNvSpPr>
              <a:spLocks noChangeArrowheads="1"/>
            </p:cNvSpPr>
            <p:nvPr/>
          </p:nvSpPr>
          <p:spPr bwMode="auto">
            <a:xfrm>
              <a:off x="-6337717"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5" name="Rectangle 1486"/>
            <p:cNvSpPr>
              <a:spLocks noChangeArrowheads="1"/>
            </p:cNvSpPr>
            <p:nvPr/>
          </p:nvSpPr>
          <p:spPr bwMode="auto">
            <a:xfrm>
              <a:off x="-6769532" y="-1984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6" name="Rectangle 1487"/>
            <p:cNvSpPr>
              <a:spLocks noChangeArrowheads="1"/>
            </p:cNvSpPr>
            <p:nvPr/>
          </p:nvSpPr>
          <p:spPr bwMode="auto">
            <a:xfrm>
              <a:off x="-6598076"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7" name="Rectangle 1488"/>
            <p:cNvSpPr>
              <a:spLocks noChangeArrowheads="1"/>
            </p:cNvSpPr>
            <p:nvPr/>
          </p:nvSpPr>
          <p:spPr bwMode="auto">
            <a:xfrm>
              <a:off x="-6423444"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8" name="Rectangle 1489"/>
            <p:cNvSpPr>
              <a:spLocks noChangeArrowheads="1"/>
            </p:cNvSpPr>
            <p:nvPr/>
          </p:nvSpPr>
          <p:spPr bwMode="auto">
            <a:xfrm>
              <a:off x="-6683803"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9" name="Rectangle 1490"/>
            <p:cNvSpPr>
              <a:spLocks noChangeArrowheads="1"/>
            </p:cNvSpPr>
            <p:nvPr/>
          </p:nvSpPr>
          <p:spPr bwMode="auto">
            <a:xfrm>
              <a:off x="-6337717"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0" name="Rectangle 1491"/>
            <p:cNvSpPr>
              <a:spLocks noChangeArrowheads="1"/>
            </p:cNvSpPr>
            <p:nvPr/>
          </p:nvSpPr>
          <p:spPr bwMode="auto">
            <a:xfrm>
              <a:off x="-6769532"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1" name="Rectangle 1492"/>
            <p:cNvSpPr>
              <a:spLocks noChangeArrowheads="1"/>
            </p:cNvSpPr>
            <p:nvPr/>
          </p:nvSpPr>
          <p:spPr bwMode="auto">
            <a:xfrm>
              <a:off x="-6509172" y="-20637"/>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2" name="Rectangle 1493"/>
            <p:cNvSpPr>
              <a:spLocks noChangeArrowheads="1"/>
            </p:cNvSpPr>
            <p:nvPr/>
          </p:nvSpPr>
          <p:spPr bwMode="auto">
            <a:xfrm>
              <a:off x="-6337717"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3" name="Rectangle 1494"/>
            <p:cNvSpPr>
              <a:spLocks noChangeArrowheads="1"/>
            </p:cNvSpPr>
            <p:nvPr/>
          </p:nvSpPr>
          <p:spPr bwMode="auto">
            <a:xfrm>
              <a:off x="-676953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4" name="Rectangle 1495"/>
            <p:cNvSpPr>
              <a:spLocks noChangeArrowheads="1"/>
            </p:cNvSpPr>
            <p:nvPr/>
          </p:nvSpPr>
          <p:spPr bwMode="auto">
            <a:xfrm>
              <a:off x="-6683803" y="68264"/>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5" name="Rectangle 1496"/>
            <p:cNvSpPr>
              <a:spLocks noChangeArrowheads="1"/>
            </p:cNvSpPr>
            <p:nvPr/>
          </p:nvSpPr>
          <p:spPr bwMode="auto">
            <a:xfrm>
              <a:off x="-650917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6" name="Rectangle 1497"/>
            <p:cNvSpPr>
              <a:spLocks noChangeArrowheads="1"/>
            </p:cNvSpPr>
            <p:nvPr/>
          </p:nvSpPr>
          <p:spPr bwMode="auto">
            <a:xfrm>
              <a:off x="-6337717"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7" name="Rectangle 1498"/>
            <p:cNvSpPr>
              <a:spLocks noChangeArrowheads="1"/>
            </p:cNvSpPr>
            <p:nvPr/>
          </p:nvSpPr>
          <p:spPr bwMode="auto">
            <a:xfrm>
              <a:off x="-6769532"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8" name="Rectangle 1499"/>
            <p:cNvSpPr>
              <a:spLocks noChangeArrowheads="1"/>
            </p:cNvSpPr>
            <p:nvPr/>
          </p:nvSpPr>
          <p:spPr bwMode="auto">
            <a:xfrm>
              <a:off x="-6598076"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9" name="Rectangle 1500"/>
            <p:cNvSpPr>
              <a:spLocks noChangeArrowheads="1"/>
            </p:cNvSpPr>
            <p:nvPr/>
          </p:nvSpPr>
          <p:spPr bwMode="auto">
            <a:xfrm>
              <a:off x="-6515522" y="157162"/>
              <a:ext cx="142880"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60" name="Rectangle 1501"/>
            <p:cNvSpPr>
              <a:spLocks noChangeArrowheads="1"/>
            </p:cNvSpPr>
            <p:nvPr/>
          </p:nvSpPr>
          <p:spPr bwMode="auto">
            <a:xfrm>
              <a:off x="-6683803"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1" name="Rectangle 1502"/>
            <p:cNvSpPr>
              <a:spLocks noChangeArrowheads="1"/>
            </p:cNvSpPr>
            <p:nvPr/>
          </p:nvSpPr>
          <p:spPr bwMode="auto">
            <a:xfrm>
              <a:off x="-6423444"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2" name="Rectangle 1503"/>
            <p:cNvSpPr>
              <a:spLocks noChangeArrowheads="1"/>
            </p:cNvSpPr>
            <p:nvPr/>
          </p:nvSpPr>
          <p:spPr bwMode="auto">
            <a:xfrm>
              <a:off x="-6337717"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3" name="Rectangle 1504"/>
            <p:cNvSpPr>
              <a:spLocks noChangeArrowheads="1"/>
            </p:cNvSpPr>
            <p:nvPr/>
          </p:nvSpPr>
          <p:spPr bwMode="auto">
            <a:xfrm>
              <a:off x="-676953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4" name="Rectangle 1505"/>
            <p:cNvSpPr>
              <a:spLocks noChangeArrowheads="1"/>
            </p:cNvSpPr>
            <p:nvPr/>
          </p:nvSpPr>
          <p:spPr bwMode="auto">
            <a:xfrm>
              <a:off x="-6598076"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5" name="Rectangle 1506"/>
            <p:cNvSpPr>
              <a:spLocks noChangeArrowheads="1"/>
            </p:cNvSpPr>
            <p:nvPr/>
          </p:nvSpPr>
          <p:spPr bwMode="auto">
            <a:xfrm>
              <a:off x="-650917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6" name="Rectangle 1507"/>
            <p:cNvSpPr>
              <a:spLocks noChangeArrowheads="1"/>
            </p:cNvSpPr>
            <p:nvPr/>
          </p:nvSpPr>
          <p:spPr bwMode="auto">
            <a:xfrm>
              <a:off x="-6337717"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7" name="Rectangle 1508"/>
            <p:cNvSpPr>
              <a:spLocks noChangeArrowheads="1"/>
            </p:cNvSpPr>
            <p:nvPr/>
          </p:nvSpPr>
          <p:spPr bwMode="auto">
            <a:xfrm>
              <a:off x="-6683803"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8" name="Rectangle 1509"/>
            <p:cNvSpPr>
              <a:spLocks noChangeArrowheads="1"/>
            </p:cNvSpPr>
            <p:nvPr/>
          </p:nvSpPr>
          <p:spPr bwMode="auto">
            <a:xfrm>
              <a:off x="-6509172"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9" name="Rectangle 1510"/>
            <p:cNvSpPr>
              <a:spLocks noChangeArrowheads="1"/>
            </p:cNvSpPr>
            <p:nvPr/>
          </p:nvSpPr>
          <p:spPr bwMode="auto">
            <a:xfrm>
              <a:off x="-6423444"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0" name="Rectangle 1511"/>
            <p:cNvSpPr>
              <a:spLocks noChangeArrowheads="1"/>
            </p:cNvSpPr>
            <p:nvPr/>
          </p:nvSpPr>
          <p:spPr bwMode="auto">
            <a:xfrm>
              <a:off x="-6337717"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1" name="Rectangle 1512"/>
            <p:cNvSpPr>
              <a:spLocks noChangeArrowheads="1"/>
            </p:cNvSpPr>
            <p:nvPr/>
          </p:nvSpPr>
          <p:spPr bwMode="auto">
            <a:xfrm>
              <a:off x="-6769532" y="515938"/>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2" name="Rectangle 1513"/>
            <p:cNvSpPr>
              <a:spLocks noChangeArrowheads="1"/>
            </p:cNvSpPr>
            <p:nvPr/>
          </p:nvSpPr>
          <p:spPr bwMode="auto">
            <a:xfrm>
              <a:off x="-6509172"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3" name="Rectangle 1514"/>
            <p:cNvSpPr>
              <a:spLocks noChangeArrowheads="1"/>
            </p:cNvSpPr>
            <p:nvPr/>
          </p:nvSpPr>
          <p:spPr bwMode="auto">
            <a:xfrm>
              <a:off x="-6337717"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4" name="Rectangle 1515"/>
            <p:cNvSpPr>
              <a:spLocks noChangeArrowheads="1"/>
            </p:cNvSpPr>
            <p:nvPr/>
          </p:nvSpPr>
          <p:spPr bwMode="auto">
            <a:xfrm>
              <a:off x="-6509172" y="6064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5" name="Rectangle 1516"/>
            <p:cNvSpPr>
              <a:spLocks noChangeArrowheads="1"/>
            </p:cNvSpPr>
            <p:nvPr/>
          </p:nvSpPr>
          <p:spPr bwMode="auto">
            <a:xfrm>
              <a:off x="-6337717"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6" name="Rectangle 1517"/>
            <p:cNvSpPr>
              <a:spLocks noChangeArrowheads="1"/>
            </p:cNvSpPr>
            <p:nvPr/>
          </p:nvSpPr>
          <p:spPr bwMode="auto">
            <a:xfrm>
              <a:off x="-6947336" y="695326"/>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7" name="Rectangle 1518"/>
            <p:cNvSpPr>
              <a:spLocks noChangeArrowheads="1"/>
            </p:cNvSpPr>
            <p:nvPr/>
          </p:nvSpPr>
          <p:spPr bwMode="auto">
            <a:xfrm>
              <a:off x="-6509172"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8" name="Rectangle 1519"/>
            <p:cNvSpPr>
              <a:spLocks noChangeArrowheads="1"/>
            </p:cNvSpPr>
            <p:nvPr/>
          </p:nvSpPr>
          <p:spPr bwMode="auto">
            <a:xfrm>
              <a:off x="-6337717"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9" name="Rectangle 1520"/>
            <p:cNvSpPr>
              <a:spLocks noChangeArrowheads="1"/>
            </p:cNvSpPr>
            <p:nvPr/>
          </p:nvSpPr>
          <p:spPr bwMode="auto">
            <a:xfrm>
              <a:off x="-6683803"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0" name="Rectangle 1521"/>
            <p:cNvSpPr>
              <a:spLocks noChangeArrowheads="1"/>
            </p:cNvSpPr>
            <p:nvPr/>
          </p:nvSpPr>
          <p:spPr bwMode="auto">
            <a:xfrm>
              <a:off x="-6598076"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1" name="Rectangle 1522"/>
            <p:cNvSpPr>
              <a:spLocks noChangeArrowheads="1"/>
            </p:cNvSpPr>
            <p:nvPr/>
          </p:nvSpPr>
          <p:spPr bwMode="auto">
            <a:xfrm>
              <a:off x="-6420269" y="784224"/>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2" name="Rectangle 1523"/>
            <p:cNvSpPr>
              <a:spLocks noChangeArrowheads="1"/>
            </p:cNvSpPr>
            <p:nvPr/>
          </p:nvSpPr>
          <p:spPr bwMode="auto">
            <a:xfrm>
              <a:off x="-6683803"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3" name="Rectangle 1524"/>
            <p:cNvSpPr>
              <a:spLocks noChangeArrowheads="1"/>
            </p:cNvSpPr>
            <p:nvPr/>
          </p:nvSpPr>
          <p:spPr bwMode="auto">
            <a:xfrm>
              <a:off x="-6509172"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4" name="Rectangle 1525"/>
            <p:cNvSpPr>
              <a:spLocks noChangeArrowheads="1"/>
            </p:cNvSpPr>
            <p:nvPr/>
          </p:nvSpPr>
          <p:spPr bwMode="auto">
            <a:xfrm>
              <a:off x="-6423444"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5" name="Rectangle 1526"/>
            <p:cNvSpPr>
              <a:spLocks noChangeArrowheads="1"/>
            </p:cNvSpPr>
            <p:nvPr/>
          </p:nvSpPr>
          <p:spPr bwMode="auto">
            <a:xfrm>
              <a:off x="-6337717"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6" name="Rectangle 1527"/>
            <p:cNvSpPr>
              <a:spLocks noChangeArrowheads="1"/>
            </p:cNvSpPr>
            <p:nvPr/>
          </p:nvSpPr>
          <p:spPr bwMode="auto">
            <a:xfrm>
              <a:off x="-6683803" y="962025"/>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7" name="Rectangle 1528"/>
            <p:cNvSpPr>
              <a:spLocks noChangeArrowheads="1"/>
            </p:cNvSpPr>
            <p:nvPr/>
          </p:nvSpPr>
          <p:spPr bwMode="auto">
            <a:xfrm>
              <a:off x="-6337717"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8" name="Rectangle 1529"/>
            <p:cNvSpPr>
              <a:spLocks noChangeArrowheads="1"/>
            </p:cNvSpPr>
            <p:nvPr/>
          </p:nvSpPr>
          <p:spPr bwMode="auto">
            <a:xfrm>
              <a:off x="-6769532" y="10509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9" name="Rectangle 1530"/>
            <p:cNvSpPr>
              <a:spLocks noChangeArrowheads="1"/>
            </p:cNvSpPr>
            <p:nvPr/>
          </p:nvSpPr>
          <p:spPr bwMode="auto">
            <a:xfrm>
              <a:off x="-6337717"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0" name="Rectangle 1531"/>
            <p:cNvSpPr>
              <a:spLocks noChangeArrowheads="1"/>
            </p:cNvSpPr>
            <p:nvPr/>
          </p:nvSpPr>
          <p:spPr bwMode="auto">
            <a:xfrm>
              <a:off x="-676953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1" name="Rectangle 1532"/>
            <p:cNvSpPr>
              <a:spLocks noChangeArrowheads="1"/>
            </p:cNvSpPr>
            <p:nvPr/>
          </p:nvSpPr>
          <p:spPr bwMode="auto">
            <a:xfrm>
              <a:off x="-6683803" y="1139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2" name="Rectangle 1533"/>
            <p:cNvSpPr>
              <a:spLocks noChangeArrowheads="1"/>
            </p:cNvSpPr>
            <p:nvPr/>
          </p:nvSpPr>
          <p:spPr bwMode="auto">
            <a:xfrm>
              <a:off x="-650917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3" name="Rectangle 1534"/>
            <p:cNvSpPr>
              <a:spLocks noChangeArrowheads="1"/>
            </p:cNvSpPr>
            <p:nvPr/>
          </p:nvSpPr>
          <p:spPr bwMode="auto">
            <a:xfrm>
              <a:off x="-6420269" y="1139825"/>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4" name="Rectangle 1535"/>
            <p:cNvSpPr>
              <a:spLocks noChangeArrowheads="1"/>
            </p:cNvSpPr>
            <p:nvPr/>
          </p:nvSpPr>
          <p:spPr bwMode="auto">
            <a:xfrm>
              <a:off x="-6598076"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5" name="Rectangle 1536"/>
            <p:cNvSpPr>
              <a:spLocks noChangeArrowheads="1"/>
            </p:cNvSpPr>
            <p:nvPr/>
          </p:nvSpPr>
          <p:spPr bwMode="auto">
            <a:xfrm>
              <a:off x="-6423444"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6" name="Rectangle 1537"/>
            <p:cNvSpPr>
              <a:spLocks noChangeArrowheads="1"/>
            </p:cNvSpPr>
            <p:nvPr/>
          </p:nvSpPr>
          <p:spPr bwMode="auto">
            <a:xfrm>
              <a:off x="-6337717"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7" name="Rectangle 1538"/>
            <p:cNvSpPr>
              <a:spLocks noChangeArrowheads="1"/>
            </p:cNvSpPr>
            <p:nvPr/>
          </p:nvSpPr>
          <p:spPr bwMode="auto">
            <a:xfrm>
              <a:off x="-6769532"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8" name="Rectangle 1539"/>
            <p:cNvSpPr>
              <a:spLocks noChangeArrowheads="1"/>
            </p:cNvSpPr>
            <p:nvPr/>
          </p:nvSpPr>
          <p:spPr bwMode="auto">
            <a:xfrm>
              <a:off x="-6683803"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9" name="Rectangle 1540"/>
            <p:cNvSpPr>
              <a:spLocks noChangeArrowheads="1"/>
            </p:cNvSpPr>
            <p:nvPr/>
          </p:nvSpPr>
          <p:spPr bwMode="auto">
            <a:xfrm>
              <a:off x="-6598076"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0" name="Rectangle 1541"/>
            <p:cNvSpPr>
              <a:spLocks noChangeArrowheads="1"/>
            </p:cNvSpPr>
            <p:nvPr/>
          </p:nvSpPr>
          <p:spPr bwMode="auto">
            <a:xfrm>
              <a:off x="-6337717"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1" name="Rectangle 1542"/>
            <p:cNvSpPr>
              <a:spLocks noChangeArrowheads="1"/>
            </p:cNvSpPr>
            <p:nvPr/>
          </p:nvSpPr>
          <p:spPr bwMode="auto">
            <a:xfrm>
              <a:off x="-6769532"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2" name="Rectangle 1543"/>
            <p:cNvSpPr>
              <a:spLocks noChangeArrowheads="1"/>
            </p:cNvSpPr>
            <p:nvPr/>
          </p:nvSpPr>
          <p:spPr bwMode="auto">
            <a:xfrm>
              <a:off x="-6598076"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3" name="Rectangle 1544"/>
            <p:cNvSpPr>
              <a:spLocks noChangeArrowheads="1"/>
            </p:cNvSpPr>
            <p:nvPr/>
          </p:nvSpPr>
          <p:spPr bwMode="auto">
            <a:xfrm>
              <a:off x="-6423444"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4" name="Rectangle 1545"/>
            <p:cNvSpPr>
              <a:spLocks noChangeArrowheads="1"/>
            </p:cNvSpPr>
            <p:nvPr/>
          </p:nvSpPr>
          <p:spPr bwMode="auto">
            <a:xfrm>
              <a:off x="-6683803"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5" name="Rectangle 1546"/>
            <p:cNvSpPr>
              <a:spLocks noChangeArrowheads="1"/>
            </p:cNvSpPr>
            <p:nvPr/>
          </p:nvSpPr>
          <p:spPr bwMode="auto">
            <a:xfrm>
              <a:off x="-6509172"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6" name="Rectangle 1547"/>
            <p:cNvSpPr>
              <a:spLocks noChangeArrowheads="1"/>
            </p:cNvSpPr>
            <p:nvPr/>
          </p:nvSpPr>
          <p:spPr bwMode="auto">
            <a:xfrm>
              <a:off x="-6337717"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7" name="Rectangle 1548"/>
            <p:cNvSpPr>
              <a:spLocks noChangeArrowheads="1"/>
            </p:cNvSpPr>
            <p:nvPr/>
          </p:nvSpPr>
          <p:spPr bwMode="auto">
            <a:xfrm>
              <a:off x="-6769532" y="1587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8" name="Rectangle 1549"/>
            <p:cNvSpPr>
              <a:spLocks noChangeArrowheads="1"/>
            </p:cNvSpPr>
            <p:nvPr/>
          </p:nvSpPr>
          <p:spPr bwMode="auto">
            <a:xfrm>
              <a:off x="-6598076"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9" name="Rectangle 1550"/>
            <p:cNvSpPr>
              <a:spLocks noChangeArrowheads="1"/>
            </p:cNvSpPr>
            <p:nvPr/>
          </p:nvSpPr>
          <p:spPr bwMode="auto">
            <a:xfrm>
              <a:off x="-6337717"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0" name="Rectangle 1551"/>
            <p:cNvSpPr>
              <a:spLocks noChangeArrowheads="1"/>
            </p:cNvSpPr>
            <p:nvPr/>
          </p:nvSpPr>
          <p:spPr bwMode="auto">
            <a:xfrm>
              <a:off x="-7121969"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1" name="Rectangle 1552"/>
            <p:cNvSpPr>
              <a:spLocks noChangeArrowheads="1"/>
            </p:cNvSpPr>
            <p:nvPr/>
          </p:nvSpPr>
          <p:spPr bwMode="auto">
            <a:xfrm>
              <a:off x="-6861610"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2" name="Rectangle 1553"/>
            <p:cNvSpPr>
              <a:spLocks noChangeArrowheads="1"/>
            </p:cNvSpPr>
            <p:nvPr/>
          </p:nvSpPr>
          <p:spPr bwMode="auto">
            <a:xfrm>
              <a:off x="-6769532" y="16748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3" name="Rectangle 1554"/>
            <p:cNvSpPr>
              <a:spLocks noChangeArrowheads="1"/>
            </p:cNvSpPr>
            <p:nvPr/>
          </p:nvSpPr>
          <p:spPr bwMode="auto">
            <a:xfrm>
              <a:off x="-6598076"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4" name="Rectangle 1555"/>
            <p:cNvSpPr>
              <a:spLocks noChangeArrowheads="1"/>
            </p:cNvSpPr>
            <p:nvPr/>
          </p:nvSpPr>
          <p:spPr bwMode="auto">
            <a:xfrm>
              <a:off x="-7296599"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5" name="Rectangle 1556"/>
            <p:cNvSpPr>
              <a:spLocks noChangeArrowheads="1"/>
            </p:cNvSpPr>
            <p:nvPr/>
          </p:nvSpPr>
          <p:spPr bwMode="auto">
            <a:xfrm>
              <a:off x="-7207695"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6" name="Rectangle 1557"/>
            <p:cNvSpPr>
              <a:spLocks noChangeArrowheads="1"/>
            </p:cNvSpPr>
            <p:nvPr/>
          </p:nvSpPr>
          <p:spPr bwMode="auto">
            <a:xfrm>
              <a:off x="-6947336"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7" name="Rectangle 1558"/>
            <p:cNvSpPr>
              <a:spLocks noChangeArrowheads="1"/>
            </p:cNvSpPr>
            <p:nvPr/>
          </p:nvSpPr>
          <p:spPr bwMode="auto">
            <a:xfrm>
              <a:off x="-6769532"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8" name="Rectangle 1559"/>
            <p:cNvSpPr>
              <a:spLocks noChangeArrowheads="1"/>
            </p:cNvSpPr>
            <p:nvPr/>
          </p:nvSpPr>
          <p:spPr bwMode="auto">
            <a:xfrm>
              <a:off x="-6337717"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9" name="Rectangle 1560"/>
            <p:cNvSpPr>
              <a:spLocks noChangeArrowheads="1"/>
            </p:cNvSpPr>
            <p:nvPr/>
          </p:nvSpPr>
          <p:spPr bwMode="auto">
            <a:xfrm>
              <a:off x="-686161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0" name="Rectangle 1561"/>
            <p:cNvSpPr>
              <a:spLocks noChangeArrowheads="1"/>
            </p:cNvSpPr>
            <p:nvPr/>
          </p:nvSpPr>
          <p:spPr bwMode="auto">
            <a:xfrm>
              <a:off x="-703624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1" name="Rectangle 1562"/>
            <p:cNvSpPr>
              <a:spLocks noChangeArrowheads="1"/>
            </p:cNvSpPr>
            <p:nvPr/>
          </p:nvSpPr>
          <p:spPr bwMode="auto">
            <a:xfrm>
              <a:off x="-6423444"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2" name="Rectangle 1563"/>
            <p:cNvSpPr>
              <a:spLocks noChangeArrowheads="1"/>
            </p:cNvSpPr>
            <p:nvPr/>
          </p:nvSpPr>
          <p:spPr bwMode="auto">
            <a:xfrm>
              <a:off x="-6337717"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3" name="Rectangle 1564"/>
            <p:cNvSpPr>
              <a:spLocks noChangeArrowheads="1"/>
            </p:cNvSpPr>
            <p:nvPr/>
          </p:nvSpPr>
          <p:spPr bwMode="auto">
            <a:xfrm>
              <a:off x="-729659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4" name="Rectangle 1565"/>
            <p:cNvSpPr>
              <a:spLocks noChangeArrowheads="1"/>
            </p:cNvSpPr>
            <p:nvPr/>
          </p:nvSpPr>
          <p:spPr bwMode="auto">
            <a:xfrm>
              <a:off x="-6683803"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5" name="Rectangle 1566"/>
            <p:cNvSpPr>
              <a:spLocks noChangeArrowheads="1"/>
            </p:cNvSpPr>
            <p:nvPr/>
          </p:nvSpPr>
          <p:spPr bwMode="auto">
            <a:xfrm>
              <a:off x="-712196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6" name="Rectangle 1567"/>
            <p:cNvSpPr>
              <a:spLocks noChangeArrowheads="1"/>
            </p:cNvSpPr>
            <p:nvPr/>
          </p:nvSpPr>
          <p:spPr bwMode="auto">
            <a:xfrm>
              <a:off x="-6509172" y="19161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7" name="Rectangle 1568"/>
            <p:cNvSpPr>
              <a:spLocks noChangeArrowheads="1"/>
            </p:cNvSpPr>
            <p:nvPr/>
          </p:nvSpPr>
          <p:spPr bwMode="auto">
            <a:xfrm>
              <a:off x="-6337717"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8" name="Rectangle 1569"/>
            <p:cNvSpPr>
              <a:spLocks noChangeArrowheads="1"/>
            </p:cNvSpPr>
            <p:nvPr/>
          </p:nvSpPr>
          <p:spPr bwMode="auto">
            <a:xfrm>
              <a:off x="-7296599"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29" name="Rectangle 1570"/>
            <p:cNvSpPr>
              <a:spLocks noChangeArrowheads="1"/>
            </p:cNvSpPr>
            <p:nvPr/>
          </p:nvSpPr>
          <p:spPr bwMode="auto">
            <a:xfrm>
              <a:off x="-7036240"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0" name="Rectangle 1571"/>
            <p:cNvSpPr>
              <a:spLocks noChangeArrowheads="1"/>
            </p:cNvSpPr>
            <p:nvPr/>
          </p:nvSpPr>
          <p:spPr bwMode="auto">
            <a:xfrm>
              <a:off x="-7207695"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1" name="Rectangle 1572"/>
            <p:cNvSpPr>
              <a:spLocks noChangeArrowheads="1"/>
            </p:cNvSpPr>
            <p:nvPr/>
          </p:nvSpPr>
          <p:spPr bwMode="auto">
            <a:xfrm>
              <a:off x="-6598076"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2" name="Rectangle 1573"/>
            <p:cNvSpPr>
              <a:spLocks noChangeArrowheads="1"/>
            </p:cNvSpPr>
            <p:nvPr/>
          </p:nvSpPr>
          <p:spPr bwMode="auto">
            <a:xfrm>
              <a:off x="-6509172"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3" name="Rectangle 1574"/>
            <p:cNvSpPr>
              <a:spLocks noChangeArrowheads="1"/>
            </p:cNvSpPr>
            <p:nvPr/>
          </p:nvSpPr>
          <p:spPr bwMode="auto">
            <a:xfrm>
              <a:off x="-7296599"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4" name="Rectangle 1575"/>
            <p:cNvSpPr>
              <a:spLocks noChangeArrowheads="1"/>
            </p:cNvSpPr>
            <p:nvPr/>
          </p:nvSpPr>
          <p:spPr bwMode="auto">
            <a:xfrm>
              <a:off x="-6683803"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5" name="Rectangle 1576"/>
            <p:cNvSpPr>
              <a:spLocks noChangeArrowheads="1"/>
            </p:cNvSpPr>
            <p:nvPr/>
          </p:nvSpPr>
          <p:spPr bwMode="auto">
            <a:xfrm>
              <a:off x="-703624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6" name="Rectangle 1577"/>
            <p:cNvSpPr>
              <a:spLocks noChangeArrowheads="1"/>
            </p:cNvSpPr>
            <p:nvPr/>
          </p:nvSpPr>
          <p:spPr bwMode="auto">
            <a:xfrm>
              <a:off x="-686161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7" name="Rectangle 1578"/>
            <p:cNvSpPr>
              <a:spLocks noChangeArrowheads="1"/>
            </p:cNvSpPr>
            <p:nvPr/>
          </p:nvSpPr>
          <p:spPr bwMode="auto">
            <a:xfrm>
              <a:off x="-6337717"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8" name="Rectangle 1579"/>
            <p:cNvSpPr>
              <a:spLocks noChangeArrowheads="1"/>
            </p:cNvSpPr>
            <p:nvPr/>
          </p:nvSpPr>
          <p:spPr bwMode="auto">
            <a:xfrm>
              <a:off x="-7296599"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39" name="Rectangle 1580"/>
            <p:cNvSpPr>
              <a:spLocks noChangeArrowheads="1"/>
            </p:cNvSpPr>
            <p:nvPr/>
          </p:nvSpPr>
          <p:spPr bwMode="auto">
            <a:xfrm>
              <a:off x="-6683803"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0" name="Rectangle 1581"/>
            <p:cNvSpPr>
              <a:spLocks noChangeArrowheads="1"/>
            </p:cNvSpPr>
            <p:nvPr/>
          </p:nvSpPr>
          <p:spPr bwMode="auto">
            <a:xfrm>
              <a:off x="-7036240"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1" name="Rectangle 1582"/>
            <p:cNvSpPr>
              <a:spLocks noChangeArrowheads="1"/>
            </p:cNvSpPr>
            <p:nvPr/>
          </p:nvSpPr>
          <p:spPr bwMode="auto">
            <a:xfrm>
              <a:off x="-6769532" y="21574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2" name="Rectangle 1583"/>
            <p:cNvSpPr>
              <a:spLocks noChangeArrowheads="1"/>
            </p:cNvSpPr>
            <p:nvPr/>
          </p:nvSpPr>
          <p:spPr bwMode="auto">
            <a:xfrm>
              <a:off x="-6337717"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3" name="Rectangle 1584"/>
            <p:cNvSpPr>
              <a:spLocks noChangeArrowheads="1"/>
            </p:cNvSpPr>
            <p:nvPr/>
          </p:nvSpPr>
          <p:spPr bwMode="auto">
            <a:xfrm>
              <a:off x="-6683803"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4" name="Rectangle 1585"/>
            <p:cNvSpPr>
              <a:spLocks noChangeArrowheads="1"/>
            </p:cNvSpPr>
            <p:nvPr/>
          </p:nvSpPr>
          <p:spPr bwMode="auto">
            <a:xfrm>
              <a:off x="-7121969"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5" name="Rectangle 1586"/>
            <p:cNvSpPr>
              <a:spLocks noChangeArrowheads="1"/>
            </p:cNvSpPr>
            <p:nvPr/>
          </p:nvSpPr>
          <p:spPr bwMode="auto">
            <a:xfrm>
              <a:off x="-6861610"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6" name="Rectangle 1587"/>
            <p:cNvSpPr>
              <a:spLocks noChangeArrowheads="1"/>
            </p:cNvSpPr>
            <p:nvPr/>
          </p:nvSpPr>
          <p:spPr bwMode="auto">
            <a:xfrm>
              <a:off x="-7296599"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7" name="Rectangle 1588"/>
            <p:cNvSpPr>
              <a:spLocks noChangeArrowheads="1"/>
            </p:cNvSpPr>
            <p:nvPr/>
          </p:nvSpPr>
          <p:spPr bwMode="auto">
            <a:xfrm>
              <a:off x="-6861610"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8" name="Rectangle 1589"/>
            <p:cNvSpPr>
              <a:spLocks noChangeArrowheads="1"/>
            </p:cNvSpPr>
            <p:nvPr/>
          </p:nvSpPr>
          <p:spPr bwMode="auto">
            <a:xfrm>
              <a:off x="-6337717"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9" name="Rectangle 1590"/>
            <p:cNvSpPr>
              <a:spLocks noChangeArrowheads="1"/>
            </p:cNvSpPr>
            <p:nvPr/>
          </p:nvSpPr>
          <p:spPr bwMode="auto">
            <a:xfrm>
              <a:off x="-6683803"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0" name="Rectangle 1591"/>
            <p:cNvSpPr>
              <a:spLocks noChangeArrowheads="1"/>
            </p:cNvSpPr>
            <p:nvPr/>
          </p:nvSpPr>
          <p:spPr bwMode="auto">
            <a:xfrm>
              <a:off x="-7036240"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1" name="Rectangle 1592"/>
            <p:cNvSpPr>
              <a:spLocks noChangeArrowheads="1"/>
            </p:cNvSpPr>
            <p:nvPr/>
          </p:nvSpPr>
          <p:spPr bwMode="auto">
            <a:xfrm>
              <a:off x="-7296599"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2" name="Rectangle 1593"/>
            <p:cNvSpPr>
              <a:spLocks noChangeArrowheads="1"/>
            </p:cNvSpPr>
            <p:nvPr/>
          </p:nvSpPr>
          <p:spPr bwMode="auto">
            <a:xfrm>
              <a:off x="-6861610"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3" name="Rectangle 1594"/>
            <p:cNvSpPr>
              <a:spLocks noChangeArrowheads="1"/>
            </p:cNvSpPr>
            <p:nvPr/>
          </p:nvSpPr>
          <p:spPr bwMode="auto">
            <a:xfrm>
              <a:off x="-6337717"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4" name="Rectangle 1595"/>
            <p:cNvSpPr>
              <a:spLocks noChangeArrowheads="1"/>
            </p:cNvSpPr>
            <p:nvPr/>
          </p:nvSpPr>
          <p:spPr bwMode="auto">
            <a:xfrm>
              <a:off x="-7296599"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5" name="Rectangle 1596"/>
            <p:cNvSpPr>
              <a:spLocks noChangeArrowheads="1"/>
            </p:cNvSpPr>
            <p:nvPr/>
          </p:nvSpPr>
          <p:spPr bwMode="auto">
            <a:xfrm>
              <a:off x="-6337717"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6" name="Rectangle 1597"/>
            <p:cNvSpPr>
              <a:spLocks noChangeArrowheads="1"/>
            </p:cNvSpPr>
            <p:nvPr/>
          </p:nvSpPr>
          <p:spPr bwMode="auto">
            <a:xfrm>
              <a:off x="-6861610"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7" name="Rectangle 1598"/>
            <p:cNvSpPr>
              <a:spLocks noChangeArrowheads="1"/>
            </p:cNvSpPr>
            <p:nvPr/>
          </p:nvSpPr>
          <p:spPr bwMode="auto">
            <a:xfrm>
              <a:off x="-6337717"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8" name="Rectangle 1599"/>
            <p:cNvSpPr>
              <a:spLocks noChangeArrowheads="1"/>
            </p:cNvSpPr>
            <p:nvPr/>
          </p:nvSpPr>
          <p:spPr bwMode="auto">
            <a:xfrm>
              <a:off x="-7296601" y="27432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9" name="Rectangle 1600"/>
            <p:cNvSpPr>
              <a:spLocks noChangeArrowheads="1"/>
            </p:cNvSpPr>
            <p:nvPr/>
          </p:nvSpPr>
          <p:spPr bwMode="auto">
            <a:xfrm>
              <a:off x="-6769534" y="27432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60" name="Rectangle 1601"/>
            <p:cNvSpPr>
              <a:spLocks noChangeArrowheads="1"/>
            </p:cNvSpPr>
            <p:nvPr/>
          </p:nvSpPr>
          <p:spPr bwMode="auto">
            <a:xfrm>
              <a:off x="-6861612"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1" name="Rectangle 1602"/>
            <p:cNvSpPr>
              <a:spLocks noChangeArrowheads="1"/>
            </p:cNvSpPr>
            <p:nvPr/>
          </p:nvSpPr>
          <p:spPr bwMode="auto">
            <a:xfrm>
              <a:off x="-6861612" y="29178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2" name="Rectangle 1603"/>
            <p:cNvSpPr>
              <a:spLocks noChangeArrowheads="1"/>
            </p:cNvSpPr>
            <p:nvPr/>
          </p:nvSpPr>
          <p:spPr bwMode="auto">
            <a:xfrm>
              <a:off x="-6337717"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3" name="Freeform 1604"/>
            <p:cNvSpPr/>
            <p:nvPr/>
          </p:nvSpPr>
          <p:spPr bwMode="auto">
            <a:xfrm>
              <a:off x="-6245623" y="-261938"/>
              <a:ext cx="31750" cy="3230563"/>
            </a:xfrm>
            <a:custGeom>
              <a:avLst/>
              <a:gdLst>
                <a:gd name="T0" fmla="*/ 20 w 20"/>
                <a:gd name="T1" fmla="*/ 2035 h 2035"/>
                <a:gd name="T2" fmla="*/ 0 w 20"/>
                <a:gd name="T3" fmla="*/ 2035 h 2035"/>
                <a:gd name="T4" fmla="*/ 0 w 20"/>
                <a:gd name="T5" fmla="*/ 0 h 2035"/>
                <a:gd name="T6" fmla="*/ 20 w 20"/>
                <a:gd name="T7" fmla="*/ 32 h 2035"/>
                <a:gd name="T8" fmla="*/ 20 w 20"/>
                <a:gd name="T9" fmla="*/ 2035 h 2035"/>
              </a:gdLst>
              <a:ahLst/>
              <a:cxnLst>
                <a:cxn ang="0">
                  <a:pos x="T0" y="T1"/>
                </a:cxn>
                <a:cxn ang="0">
                  <a:pos x="T2" y="T3"/>
                </a:cxn>
                <a:cxn ang="0">
                  <a:pos x="T4" y="T5"/>
                </a:cxn>
                <a:cxn ang="0">
                  <a:pos x="T6" y="T7"/>
                </a:cxn>
                <a:cxn ang="0">
                  <a:pos x="T8" y="T9"/>
                </a:cxn>
              </a:cxnLst>
              <a:rect l="0" t="0" r="r" b="b"/>
              <a:pathLst>
                <a:path w="20" h="2035">
                  <a:moveTo>
                    <a:pt x="20" y="2035"/>
                  </a:moveTo>
                  <a:lnTo>
                    <a:pt x="0" y="2035"/>
                  </a:lnTo>
                  <a:lnTo>
                    <a:pt x="0" y="0"/>
                  </a:lnTo>
                  <a:lnTo>
                    <a:pt x="20" y="32"/>
                  </a:lnTo>
                  <a:lnTo>
                    <a:pt x="20" y="2035"/>
                  </a:lnTo>
                  <a:close/>
                </a:path>
              </a:pathLst>
            </a:custGeom>
            <a:grpFill/>
            <a:ln>
              <a:noFill/>
            </a:ln>
          </p:spPr>
          <p:txBody>
            <a:bodyPr vert="horz" wrap="square" lIns="91440" tIns="45720" rIns="91440" bIns="45720" numCol="1" anchor="t" anchorCtr="0" compatLnSpc="1"/>
            <a:lstStyle/>
            <a:p>
              <a:endParaRPr lang="zh-CN" altLang="en-US"/>
            </a:p>
          </p:txBody>
        </p:sp>
        <p:sp>
          <p:nvSpPr>
            <p:cNvPr id="564" name="Freeform 1605"/>
            <p:cNvSpPr/>
            <p:nvPr/>
          </p:nvSpPr>
          <p:spPr bwMode="auto">
            <a:xfrm>
              <a:off x="-6178939" y="-182563"/>
              <a:ext cx="25401" cy="2574926"/>
            </a:xfrm>
            <a:custGeom>
              <a:avLst/>
              <a:gdLst>
                <a:gd name="T0" fmla="*/ 16 w 16"/>
                <a:gd name="T1" fmla="*/ 1622 h 1622"/>
                <a:gd name="T2" fmla="*/ 0 w 16"/>
                <a:gd name="T3" fmla="*/ 1622 h 1622"/>
                <a:gd name="T4" fmla="*/ 0 w 16"/>
                <a:gd name="T5" fmla="*/ 0 h 1622"/>
                <a:gd name="T6" fmla="*/ 16 w 16"/>
                <a:gd name="T7" fmla="*/ 34 h 1622"/>
                <a:gd name="T8" fmla="*/ 16 w 16"/>
                <a:gd name="T9" fmla="*/ 1622 h 1622"/>
              </a:gdLst>
              <a:ahLst/>
              <a:cxnLst>
                <a:cxn ang="0">
                  <a:pos x="T0" y="T1"/>
                </a:cxn>
                <a:cxn ang="0">
                  <a:pos x="T2" y="T3"/>
                </a:cxn>
                <a:cxn ang="0">
                  <a:pos x="T4" y="T5"/>
                </a:cxn>
                <a:cxn ang="0">
                  <a:pos x="T6" y="T7"/>
                </a:cxn>
                <a:cxn ang="0">
                  <a:pos x="T8" y="T9"/>
                </a:cxn>
              </a:cxnLst>
              <a:rect l="0" t="0" r="r" b="b"/>
              <a:pathLst>
                <a:path w="16" h="1622">
                  <a:moveTo>
                    <a:pt x="16" y="1622"/>
                  </a:moveTo>
                  <a:lnTo>
                    <a:pt x="0" y="1622"/>
                  </a:lnTo>
                  <a:lnTo>
                    <a:pt x="0" y="0"/>
                  </a:lnTo>
                  <a:lnTo>
                    <a:pt x="16" y="34"/>
                  </a:lnTo>
                  <a:lnTo>
                    <a:pt x="16" y="1622"/>
                  </a:lnTo>
                  <a:close/>
                </a:path>
              </a:pathLst>
            </a:custGeom>
            <a:grpFill/>
            <a:ln>
              <a:noFill/>
            </a:ln>
          </p:spPr>
          <p:txBody>
            <a:bodyPr vert="horz" wrap="square" lIns="91440" tIns="45720" rIns="91440" bIns="45720" numCol="1" anchor="t" anchorCtr="0" compatLnSpc="1"/>
            <a:lstStyle/>
            <a:p>
              <a:endParaRPr lang="zh-CN" altLang="en-US"/>
            </a:p>
          </p:txBody>
        </p:sp>
        <p:sp>
          <p:nvSpPr>
            <p:cNvPr id="565" name="Freeform 1606"/>
            <p:cNvSpPr/>
            <p:nvPr/>
          </p:nvSpPr>
          <p:spPr bwMode="auto">
            <a:xfrm>
              <a:off x="-6118423" y="-93663"/>
              <a:ext cx="15875" cy="2241550"/>
            </a:xfrm>
            <a:custGeom>
              <a:avLst/>
              <a:gdLst>
                <a:gd name="T0" fmla="*/ 10 w 10"/>
                <a:gd name="T1" fmla="*/ 1412 h 1412"/>
                <a:gd name="T2" fmla="*/ 0 w 10"/>
                <a:gd name="T3" fmla="*/ 1412 h 1412"/>
                <a:gd name="T4" fmla="*/ 0 w 10"/>
                <a:gd name="T5" fmla="*/ 0 h 1412"/>
                <a:gd name="T6" fmla="*/ 10 w 10"/>
                <a:gd name="T7" fmla="*/ 32 h 1412"/>
                <a:gd name="T8" fmla="*/ 10 w 10"/>
                <a:gd name="T9" fmla="*/ 1412 h 1412"/>
              </a:gdLst>
              <a:ahLst/>
              <a:cxnLst>
                <a:cxn ang="0">
                  <a:pos x="T0" y="T1"/>
                </a:cxn>
                <a:cxn ang="0">
                  <a:pos x="T2" y="T3"/>
                </a:cxn>
                <a:cxn ang="0">
                  <a:pos x="T4" y="T5"/>
                </a:cxn>
                <a:cxn ang="0">
                  <a:pos x="T6" y="T7"/>
                </a:cxn>
                <a:cxn ang="0">
                  <a:pos x="T8" y="T9"/>
                </a:cxn>
              </a:cxnLst>
              <a:rect l="0" t="0" r="r" b="b"/>
              <a:pathLst>
                <a:path w="10" h="1412">
                  <a:moveTo>
                    <a:pt x="10" y="1412"/>
                  </a:moveTo>
                  <a:lnTo>
                    <a:pt x="0" y="1412"/>
                  </a:lnTo>
                  <a:lnTo>
                    <a:pt x="0" y="0"/>
                  </a:lnTo>
                  <a:lnTo>
                    <a:pt x="10" y="32"/>
                  </a:lnTo>
                  <a:lnTo>
                    <a:pt x="10" y="1412"/>
                  </a:lnTo>
                  <a:close/>
                </a:path>
              </a:pathLst>
            </a:custGeom>
            <a:grpFill/>
            <a:ln>
              <a:noFill/>
            </a:ln>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768" name="矩形 1767"/>
          <p:cNvSpPr/>
          <p:nvPr/>
        </p:nvSpPr>
        <p:spPr>
          <a:xfrm>
            <a:off x="3604605" y="310334"/>
            <a:ext cx="2334990"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TRAINING RESULTS</a:t>
            </a:r>
          </a:p>
        </p:txBody>
      </p:sp>
      <p:sp>
        <p:nvSpPr>
          <p:cNvPr id="1769" name="圆角矩形 1768"/>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0"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771" name="矩形 1770"/>
          <p:cNvSpPr/>
          <p:nvPr/>
        </p:nvSpPr>
        <p:spPr>
          <a:xfrm>
            <a:off x="633077" y="125666"/>
            <a:ext cx="1726755"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实训结果</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pic>
        <p:nvPicPr>
          <p:cNvPr id="1026" name="图片 1">
            <a:extLst>
              <a:ext uri="{FF2B5EF4-FFF2-40B4-BE49-F238E27FC236}">
                <a16:creationId xmlns:a16="http://schemas.microsoft.com/office/drawing/2014/main" id="{EA04DD24-7311-4D1C-A84D-440AEF9FEA3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7859" b="51249"/>
          <a:stretch/>
        </p:blipFill>
        <p:spPr bwMode="auto">
          <a:xfrm>
            <a:off x="236479" y="880480"/>
            <a:ext cx="4850179" cy="2370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图片 1">
            <a:extLst>
              <a:ext uri="{FF2B5EF4-FFF2-40B4-BE49-F238E27FC236}">
                <a16:creationId xmlns:a16="http://schemas.microsoft.com/office/drawing/2014/main" id="{D71C9AD0-2F85-4EA3-A874-FE5DA4E974A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0705" b="30086"/>
          <a:stretch/>
        </p:blipFill>
        <p:spPr bwMode="auto">
          <a:xfrm>
            <a:off x="236478" y="3860745"/>
            <a:ext cx="4850179" cy="2235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86B4A308-74A0-495E-9F63-ECC4B8F5D1C0}"/>
              </a:ext>
            </a:extLst>
          </p:cNvPr>
          <p:cNvSpPr txBox="1"/>
          <p:nvPr/>
        </p:nvSpPr>
        <p:spPr>
          <a:xfrm>
            <a:off x="1805834" y="3343149"/>
            <a:ext cx="1107996" cy="369332"/>
          </a:xfrm>
          <a:prstGeom prst="rect">
            <a:avLst/>
          </a:prstGeom>
          <a:noFill/>
        </p:spPr>
        <p:txBody>
          <a:bodyPr wrap="none" rtlCol="0">
            <a:spAutoFit/>
          </a:bodyPr>
          <a:lstStyle/>
          <a:p>
            <a:r>
              <a:rPr lang="zh-CN" altLang="en-US" dirty="0"/>
              <a:t>选择身份</a:t>
            </a:r>
          </a:p>
        </p:txBody>
      </p:sp>
      <p:sp>
        <p:nvSpPr>
          <p:cNvPr id="11" name="文本框 10">
            <a:extLst>
              <a:ext uri="{FF2B5EF4-FFF2-40B4-BE49-F238E27FC236}">
                <a16:creationId xmlns:a16="http://schemas.microsoft.com/office/drawing/2014/main" id="{50D9E3E9-19B0-44FE-9EBB-4DFFBED0F0AA}"/>
              </a:ext>
            </a:extLst>
          </p:cNvPr>
          <p:cNvSpPr txBox="1"/>
          <p:nvPr/>
        </p:nvSpPr>
        <p:spPr>
          <a:xfrm>
            <a:off x="1641482" y="6244311"/>
            <a:ext cx="1800493" cy="369332"/>
          </a:xfrm>
          <a:prstGeom prst="rect">
            <a:avLst/>
          </a:prstGeom>
          <a:noFill/>
        </p:spPr>
        <p:txBody>
          <a:bodyPr wrap="none" rtlCol="0">
            <a:spAutoFit/>
          </a:bodyPr>
          <a:lstStyle/>
          <a:p>
            <a:r>
              <a:rPr lang="zh-CN" altLang="en-US" dirty="0"/>
              <a:t>管理员操作菜单</a:t>
            </a:r>
          </a:p>
        </p:txBody>
      </p:sp>
      <p:pic>
        <p:nvPicPr>
          <p:cNvPr id="1029" name="图片 1">
            <a:extLst>
              <a:ext uri="{FF2B5EF4-FFF2-40B4-BE49-F238E27FC236}">
                <a16:creationId xmlns:a16="http://schemas.microsoft.com/office/drawing/2014/main" id="{D6B92386-77D5-46C7-B6C9-377BF62E7B1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1942" b="53799"/>
          <a:stretch/>
        </p:blipFill>
        <p:spPr bwMode="auto">
          <a:xfrm>
            <a:off x="6085498" y="880480"/>
            <a:ext cx="5103345" cy="2370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文本框 13">
            <a:extLst>
              <a:ext uri="{FF2B5EF4-FFF2-40B4-BE49-F238E27FC236}">
                <a16:creationId xmlns:a16="http://schemas.microsoft.com/office/drawing/2014/main" id="{853A6DC9-1EC6-49C8-A315-DB53CBFA6D87}"/>
              </a:ext>
            </a:extLst>
          </p:cNvPr>
          <p:cNvSpPr txBox="1"/>
          <p:nvPr/>
        </p:nvSpPr>
        <p:spPr>
          <a:xfrm>
            <a:off x="7506091" y="3343149"/>
            <a:ext cx="2262158" cy="369332"/>
          </a:xfrm>
          <a:prstGeom prst="rect">
            <a:avLst/>
          </a:prstGeom>
          <a:noFill/>
        </p:spPr>
        <p:txBody>
          <a:bodyPr wrap="none" rtlCol="0">
            <a:spAutoFit/>
          </a:bodyPr>
          <a:lstStyle/>
          <a:p>
            <a:r>
              <a:rPr lang="zh-CN" altLang="en-US" dirty="0"/>
              <a:t>新增后查看全部商品</a:t>
            </a:r>
          </a:p>
        </p:txBody>
      </p:sp>
      <p:pic>
        <p:nvPicPr>
          <p:cNvPr id="1030" name="图片 1">
            <a:extLst>
              <a:ext uri="{FF2B5EF4-FFF2-40B4-BE49-F238E27FC236}">
                <a16:creationId xmlns:a16="http://schemas.microsoft.com/office/drawing/2014/main" id="{F0EA9DDF-3736-439F-A89D-47438BDFF8A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58890" b="66871"/>
          <a:stretch/>
        </p:blipFill>
        <p:spPr bwMode="auto">
          <a:xfrm>
            <a:off x="6096000" y="3860745"/>
            <a:ext cx="5092843" cy="2235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文本框 15">
            <a:extLst>
              <a:ext uri="{FF2B5EF4-FFF2-40B4-BE49-F238E27FC236}">
                <a16:creationId xmlns:a16="http://schemas.microsoft.com/office/drawing/2014/main" id="{1EF0B02D-6228-4635-A075-7FC3CBA14979}"/>
              </a:ext>
            </a:extLst>
          </p:cNvPr>
          <p:cNvSpPr txBox="1"/>
          <p:nvPr/>
        </p:nvSpPr>
        <p:spPr>
          <a:xfrm>
            <a:off x="8196029" y="6244311"/>
            <a:ext cx="1107996" cy="369332"/>
          </a:xfrm>
          <a:prstGeom prst="rect">
            <a:avLst/>
          </a:prstGeom>
          <a:noFill/>
        </p:spPr>
        <p:txBody>
          <a:bodyPr wrap="none" rtlCol="0">
            <a:spAutoFit/>
          </a:bodyPr>
          <a:lstStyle/>
          <a:p>
            <a:r>
              <a:rPr lang="zh-CN" altLang="en-US" dirty="0"/>
              <a:t>删除商品</a:t>
            </a:r>
          </a:p>
        </p:txBody>
      </p:sp>
    </p:spTree>
    <p:extLst>
      <p:ext uri="{BB962C8B-B14F-4D97-AF65-F5344CB8AC3E}">
        <p14:creationId xmlns:p14="http://schemas.microsoft.com/office/powerpoint/2010/main" val="2035995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768" name="矩形 1767"/>
          <p:cNvSpPr/>
          <p:nvPr/>
        </p:nvSpPr>
        <p:spPr>
          <a:xfrm>
            <a:off x="3604605" y="310334"/>
            <a:ext cx="2334990"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TRAINING RESULTS</a:t>
            </a:r>
          </a:p>
        </p:txBody>
      </p:sp>
      <p:sp>
        <p:nvSpPr>
          <p:cNvPr id="1769" name="圆角矩形 1768"/>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0"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771" name="矩形 1770"/>
          <p:cNvSpPr/>
          <p:nvPr/>
        </p:nvSpPr>
        <p:spPr>
          <a:xfrm>
            <a:off x="633077" y="125666"/>
            <a:ext cx="1726755"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实训结果</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pic>
        <p:nvPicPr>
          <p:cNvPr id="2050" name="图片 1">
            <a:extLst>
              <a:ext uri="{FF2B5EF4-FFF2-40B4-BE49-F238E27FC236}">
                <a16:creationId xmlns:a16="http://schemas.microsoft.com/office/drawing/2014/main" id="{8BECD524-052B-4817-B8F8-1C46F8A7465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0398" b="69399"/>
          <a:stretch/>
        </p:blipFill>
        <p:spPr bwMode="auto">
          <a:xfrm>
            <a:off x="135059" y="911958"/>
            <a:ext cx="5043610" cy="21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a:extLst>
              <a:ext uri="{FF2B5EF4-FFF2-40B4-BE49-F238E27FC236}">
                <a16:creationId xmlns:a16="http://schemas.microsoft.com/office/drawing/2014/main" id="{A8207ED7-AA16-4337-8A49-BE5CD777B0F5}"/>
              </a:ext>
            </a:extLst>
          </p:cNvPr>
          <p:cNvSpPr txBox="1"/>
          <p:nvPr/>
        </p:nvSpPr>
        <p:spPr>
          <a:xfrm>
            <a:off x="1575002" y="3162534"/>
            <a:ext cx="1569660" cy="369332"/>
          </a:xfrm>
          <a:prstGeom prst="rect">
            <a:avLst/>
          </a:prstGeom>
          <a:noFill/>
        </p:spPr>
        <p:txBody>
          <a:bodyPr wrap="none" rtlCol="0">
            <a:spAutoFit/>
          </a:bodyPr>
          <a:lstStyle/>
          <a:p>
            <a:r>
              <a:rPr lang="zh-CN" altLang="en-US" dirty="0"/>
              <a:t>查看选定商品</a:t>
            </a:r>
          </a:p>
        </p:txBody>
      </p:sp>
      <p:pic>
        <p:nvPicPr>
          <p:cNvPr id="2051" name="图片 1">
            <a:extLst>
              <a:ext uri="{FF2B5EF4-FFF2-40B4-BE49-F238E27FC236}">
                <a16:creationId xmlns:a16="http://schemas.microsoft.com/office/drawing/2014/main" id="{FE2FC258-5C06-457A-864B-1ACAA134E64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3361" b="61424"/>
          <a:stretch/>
        </p:blipFill>
        <p:spPr bwMode="auto">
          <a:xfrm>
            <a:off x="135059" y="3676533"/>
            <a:ext cx="5043610" cy="2269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文本框 10">
            <a:extLst>
              <a:ext uri="{FF2B5EF4-FFF2-40B4-BE49-F238E27FC236}">
                <a16:creationId xmlns:a16="http://schemas.microsoft.com/office/drawing/2014/main" id="{E10F3924-AC6A-4A55-BD92-7A4989D790AF}"/>
              </a:ext>
            </a:extLst>
          </p:cNvPr>
          <p:cNvSpPr txBox="1"/>
          <p:nvPr/>
        </p:nvSpPr>
        <p:spPr>
          <a:xfrm>
            <a:off x="1575002" y="5987644"/>
            <a:ext cx="1569660" cy="369332"/>
          </a:xfrm>
          <a:prstGeom prst="rect">
            <a:avLst/>
          </a:prstGeom>
          <a:noFill/>
        </p:spPr>
        <p:txBody>
          <a:bodyPr wrap="none" rtlCol="0">
            <a:spAutoFit/>
          </a:bodyPr>
          <a:lstStyle/>
          <a:p>
            <a:r>
              <a:rPr lang="zh-CN" altLang="en-US" dirty="0"/>
              <a:t>修改商品信息</a:t>
            </a:r>
          </a:p>
        </p:txBody>
      </p:sp>
      <p:pic>
        <p:nvPicPr>
          <p:cNvPr id="2052" name="图片 1">
            <a:extLst>
              <a:ext uri="{FF2B5EF4-FFF2-40B4-BE49-F238E27FC236}">
                <a16:creationId xmlns:a16="http://schemas.microsoft.com/office/drawing/2014/main" id="{93A8CB11-85F1-4538-9C44-46FBE94E43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6971" y="911958"/>
            <a:ext cx="6122987" cy="3686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文本框 12">
            <a:extLst>
              <a:ext uri="{FF2B5EF4-FFF2-40B4-BE49-F238E27FC236}">
                <a16:creationId xmlns:a16="http://schemas.microsoft.com/office/drawing/2014/main" id="{3B93348A-443E-4BFC-AAB9-A2AE9D709142}"/>
              </a:ext>
            </a:extLst>
          </p:cNvPr>
          <p:cNvSpPr txBox="1"/>
          <p:nvPr/>
        </p:nvSpPr>
        <p:spPr>
          <a:xfrm>
            <a:off x="7993634" y="4814301"/>
            <a:ext cx="1800493" cy="369332"/>
          </a:xfrm>
          <a:prstGeom prst="rect">
            <a:avLst/>
          </a:prstGeom>
          <a:noFill/>
        </p:spPr>
        <p:txBody>
          <a:bodyPr wrap="none" rtlCol="0">
            <a:spAutoFit/>
          </a:bodyPr>
          <a:lstStyle/>
          <a:p>
            <a:r>
              <a:rPr lang="zh-CN" altLang="en-US" dirty="0"/>
              <a:t>保存产品到仓库</a:t>
            </a:r>
          </a:p>
        </p:txBody>
      </p:sp>
    </p:spTree>
    <p:extLst>
      <p:ext uri="{BB962C8B-B14F-4D97-AF65-F5344CB8AC3E}">
        <p14:creationId xmlns:p14="http://schemas.microsoft.com/office/powerpoint/2010/main" val="3590493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3" name="矩形 2"/>
          <p:cNvSpPr/>
          <p:nvPr/>
        </p:nvSpPr>
        <p:spPr>
          <a:xfrm>
            <a:off x="1686729" y="1190902"/>
            <a:ext cx="8998856" cy="4476196"/>
          </a:xfrm>
          <a:prstGeom prst="rect">
            <a:avLst/>
          </a:prstGeom>
          <a:solidFill>
            <a:srgbClr val="157E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文本框 199"/>
          <p:cNvSpPr txBox="1"/>
          <p:nvPr/>
        </p:nvSpPr>
        <p:spPr>
          <a:xfrm>
            <a:off x="3044076" y="2897484"/>
            <a:ext cx="2421883" cy="646331"/>
          </a:xfrm>
          <a:prstGeom prst="rect">
            <a:avLst/>
          </a:prstGeom>
          <a:noFill/>
        </p:spPr>
        <p:txBody>
          <a:bodyPr wrap="square" rtlCol="0">
            <a:spAutoFit/>
          </a:bodyPr>
          <a:lstStyle/>
          <a:p>
            <a:pPr algn="ctr"/>
            <a:r>
              <a:rPr lang="zh-CN" altLang="en-US" sz="3600" b="1" dirty="0">
                <a:solidFill>
                  <a:schemeClr val="bg1"/>
                </a:solidFill>
                <a:latin typeface="方正清刻本悦宋简体" panose="02000000000000000000" pitchFamily="2" charset="-122"/>
                <a:ea typeface="方正清刻本悦宋简体" panose="02000000000000000000" pitchFamily="2" charset="-122"/>
              </a:rPr>
              <a:t>实训总结</a:t>
            </a:r>
          </a:p>
        </p:txBody>
      </p:sp>
      <p:grpSp>
        <p:nvGrpSpPr>
          <p:cNvPr id="201" name="组合 200"/>
          <p:cNvGrpSpPr/>
          <p:nvPr/>
        </p:nvGrpSpPr>
        <p:grpSpPr>
          <a:xfrm>
            <a:off x="7228116" y="2324903"/>
            <a:ext cx="3081236" cy="3107841"/>
            <a:chOff x="-8677773" y="-3051174"/>
            <a:chExt cx="6986830" cy="7046911"/>
          </a:xfrm>
          <a:solidFill>
            <a:schemeClr val="bg1"/>
          </a:solidFill>
        </p:grpSpPr>
        <p:sp>
          <p:nvSpPr>
            <p:cNvPr id="202" name="Rectangle 42"/>
            <p:cNvSpPr>
              <a:spLocks noChangeArrowheads="1"/>
            </p:cNvSpPr>
            <p:nvPr/>
          </p:nvSpPr>
          <p:spPr bwMode="auto">
            <a:xfrm>
              <a:off x="-8677773"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3" name="Rectangle 43"/>
            <p:cNvSpPr>
              <a:spLocks noChangeArrowheads="1"/>
            </p:cNvSpPr>
            <p:nvPr/>
          </p:nvSpPr>
          <p:spPr bwMode="auto">
            <a:xfrm>
              <a:off x="-8592044"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4" name="Rectangle 44"/>
            <p:cNvSpPr>
              <a:spLocks noChangeArrowheads="1"/>
            </p:cNvSpPr>
            <p:nvPr/>
          </p:nvSpPr>
          <p:spPr bwMode="auto">
            <a:xfrm>
              <a:off x="-8417414"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5" name="Rectangle 45"/>
            <p:cNvSpPr>
              <a:spLocks noChangeArrowheads="1"/>
            </p:cNvSpPr>
            <p:nvPr/>
          </p:nvSpPr>
          <p:spPr bwMode="auto">
            <a:xfrm>
              <a:off x="-8331685"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6" name="Rectangle 46"/>
            <p:cNvSpPr>
              <a:spLocks noChangeArrowheads="1"/>
            </p:cNvSpPr>
            <p:nvPr/>
          </p:nvSpPr>
          <p:spPr bwMode="auto">
            <a:xfrm>
              <a:off x="-8506317"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7" name="Rectangle 47"/>
            <p:cNvSpPr>
              <a:spLocks noChangeArrowheads="1"/>
            </p:cNvSpPr>
            <p:nvPr/>
          </p:nvSpPr>
          <p:spPr bwMode="auto">
            <a:xfrm>
              <a:off x="-8331685"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8" name="Rectangle 48"/>
            <p:cNvSpPr>
              <a:spLocks noChangeArrowheads="1"/>
            </p:cNvSpPr>
            <p:nvPr/>
          </p:nvSpPr>
          <p:spPr bwMode="auto">
            <a:xfrm>
              <a:off x="-8677773"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9" name="Rectangle 49"/>
            <p:cNvSpPr>
              <a:spLocks noChangeArrowheads="1"/>
            </p:cNvSpPr>
            <p:nvPr/>
          </p:nvSpPr>
          <p:spPr bwMode="auto">
            <a:xfrm>
              <a:off x="-8506317"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0" name="Rectangle 50"/>
            <p:cNvSpPr>
              <a:spLocks noChangeArrowheads="1"/>
            </p:cNvSpPr>
            <p:nvPr/>
          </p:nvSpPr>
          <p:spPr bwMode="auto">
            <a:xfrm>
              <a:off x="-8245958"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1" name="Rectangle 51"/>
            <p:cNvSpPr>
              <a:spLocks noChangeArrowheads="1"/>
            </p:cNvSpPr>
            <p:nvPr/>
          </p:nvSpPr>
          <p:spPr bwMode="auto">
            <a:xfrm>
              <a:off x="-8677773"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2" name="Rectangle 52"/>
            <p:cNvSpPr>
              <a:spLocks noChangeArrowheads="1"/>
            </p:cNvSpPr>
            <p:nvPr/>
          </p:nvSpPr>
          <p:spPr bwMode="auto">
            <a:xfrm>
              <a:off x="-8592044"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3" name="Rectangle 53"/>
            <p:cNvSpPr>
              <a:spLocks noChangeArrowheads="1"/>
            </p:cNvSpPr>
            <p:nvPr/>
          </p:nvSpPr>
          <p:spPr bwMode="auto">
            <a:xfrm>
              <a:off x="-8417414"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4" name="Rectangle 54"/>
            <p:cNvSpPr>
              <a:spLocks noChangeArrowheads="1"/>
            </p:cNvSpPr>
            <p:nvPr/>
          </p:nvSpPr>
          <p:spPr bwMode="auto">
            <a:xfrm>
              <a:off x="-8245958"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5" name="Rectangle 55"/>
            <p:cNvSpPr>
              <a:spLocks noChangeArrowheads="1"/>
            </p:cNvSpPr>
            <p:nvPr/>
          </p:nvSpPr>
          <p:spPr bwMode="auto">
            <a:xfrm>
              <a:off x="-8592044"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6" name="Rectangle 56"/>
            <p:cNvSpPr>
              <a:spLocks noChangeArrowheads="1"/>
            </p:cNvSpPr>
            <p:nvPr/>
          </p:nvSpPr>
          <p:spPr bwMode="auto">
            <a:xfrm>
              <a:off x="-8506317"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7" name="Rectangle 57"/>
            <p:cNvSpPr>
              <a:spLocks noChangeArrowheads="1"/>
            </p:cNvSpPr>
            <p:nvPr/>
          </p:nvSpPr>
          <p:spPr bwMode="auto">
            <a:xfrm>
              <a:off x="-8245958"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8" name="Rectangle 58"/>
            <p:cNvSpPr>
              <a:spLocks noChangeArrowheads="1"/>
            </p:cNvSpPr>
            <p:nvPr/>
          </p:nvSpPr>
          <p:spPr bwMode="auto">
            <a:xfrm>
              <a:off x="-8677773"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19" name="Rectangle 59"/>
            <p:cNvSpPr>
              <a:spLocks noChangeArrowheads="1"/>
            </p:cNvSpPr>
            <p:nvPr/>
          </p:nvSpPr>
          <p:spPr bwMode="auto">
            <a:xfrm>
              <a:off x="-8506317"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0" name="Rectangle 60"/>
            <p:cNvSpPr>
              <a:spLocks noChangeArrowheads="1"/>
            </p:cNvSpPr>
            <p:nvPr/>
          </p:nvSpPr>
          <p:spPr bwMode="auto">
            <a:xfrm>
              <a:off x="-8677773"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1" name="Rectangle 61"/>
            <p:cNvSpPr>
              <a:spLocks noChangeArrowheads="1"/>
            </p:cNvSpPr>
            <p:nvPr/>
          </p:nvSpPr>
          <p:spPr bwMode="auto">
            <a:xfrm>
              <a:off x="-8592044"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2" name="Rectangle 62"/>
            <p:cNvSpPr>
              <a:spLocks noChangeArrowheads="1"/>
            </p:cNvSpPr>
            <p:nvPr/>
          </p:nvSpPr>
          <p:spPr bwMode="auto">
            <a:xfrm>
              <a:off x="-8417414"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3" name="Rectangle 63"/>
            <p:cNvSpPr>
              <a:spLocks noChangeArrowheads="1"/>
            </p:cNvSpPr>
            <p:nvPr/>
          </p:nvSpPr>
          <p:spPr bwMode="auto">
            <a:xfrm>
              <a:off x="-8331685"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4" name="Rectangle 64"/>
            <p:cNvSpPr>
              <a:spLocks noChangeArrowheads="1"/>
            </p:cNvSpPr>
            <p:nvPr/>
          </p:nvSpPr>
          <p:spPr bwMode="auto">
            <a:xfrm>
              <a:off x="-8677773"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5" name="Rectangle 65"/>
            <p:cNvSpPr>
              <a:spLocks noChangeArrowheads="1"/>
            </p:cNvSpPr>
            <p:nvPr/>
          </p:nvSpPr>
          <p:spPr bwMode="auto">
            <a:xfrm>
              <a:off x="-8506317"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6" name="Rectangle 66"/>
            <p:cNvSpPr>
              <a:spLocks noChangeArrowheads="1"/>
            </p:cNvSpPr>
            <p:nvPr/>
          </p:nvSpPr>
          <p:spPr bwMode="auto">
            <a:xfrm>
              <a:off x="-8245958"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7" name="Rectangle 67"/>
            <p:cNvSpPr>
              <a:spLocks noChangeArrowheads="1"/>
            </p:cNvSpPr>
            <p:nvPr/>
          </p:nvSpPr>
          <p:spPr bwMode="auto">
            <a:xfrm>
              <a:off x="-8592044"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8" name="Rectangle 68"/>
            <p:cNvSpPr>
              <a:spLocks noChangeArrowheads="1"/>
            </p:cNvSpPr>
            <p:nvPr/>
          </p:nvSpPr>
          <p:spPr bwMode="auto">
            <a:xfrm>
              <a:off x="-8417414"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9" name="Rectangle 69"/>
            <p:cNvSpPr>
              <a:spLocks noChangeArrowheads="1"/>
            </p:cNvSpPr>
            <p:nvPr/>
          </p:nvSpPr>
          <p:spPr bwMode="auto">
            <a:xfrm>
              <a:off x="-8592044"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0" name="Rectangle 70"/>
            <p:cNvSpPr>
              <a:spLocks noChangeArrowheads="1"/>
            </p:cNvSpPr>
            <p:nvPr/>
          </p:nvSpPr>
          <p:spPr bwMode="auto">
            <a:xfrm>
              <a:off x="-8245958"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1" name="Rectangle 71"/>
            <p:cNvSpPr>
              <a:spLocks noChangeArrowheads="1"/>
            </p:cNvSpPr>
            <p:nvPr/>
          </p:nvSpPr>
          <p:spPr bwMode="auto">
            <a:xfrm>
              <a:off x="-8677773"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2" name="Rectangle 72"/>
            <p:cNvSpPr>
              <a:spLocks noChangeArrowheads="1"/>
            </p:cNvSpPr>
            <p:nvPr/>
          </p:nvSpPr>
          <p:spPr bwMode="auto">
            <a:xfrm>
              <a:off x="-8506317"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3" name="Rectangle 73"/>
            <p:cNvSpPr>
              <a:spLocks noChangeArrowheads="1"/>
            </p:cNvSpPr>
            <p:nvPr/>
          </p:nvSpPr>
          <p:spPr bwMode="auto">
            <a:xfrm>
              <a:off x="-8417414"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4" name="Rectangle 74"/>
            <p:cNvSpPr>
              <a:spLocks noChangeArrowheads="1"/>
            </p:cNvSpPr>
            <p:nvPr/>
          </p:nvSpPr>
          <p:spPr bwMode="auto">
            <a:xfrm>
              <a:off x="-8245958"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5" name="Rectangle 75"/>
            <p:cNvSpPr>
              <a:spLocks noChangeArrowheads="1"/>
            </p:cNvSpPr>
            <p:nvPr/>
          </p:nvSpPr>
          <p:spPr bwMode="auto">
            <a:xfrm>
              <a:off x="-8677773"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6" name="Rectangle 76"/>
            <p:cNvSpPr>
              <a:spLocks noChangeArrowheads="1"/>
            </p:cNvSpPr>
            <p:nvPr/>
          </p:nvSpPr>
          <p:spPr bwMode="auto">
            <a:xfrm>
              <a:off x="-8592044"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7" name="Rectangle 77"/>
            <p:cNvSpPr>
              <a:spLocks noChangeArrowheads="1"/>
            </p:cNvSpPr>
            <p:nvPr/>
          </p:nvSpPr>
          <p:spPr bwMode="auto">
            <a:xfrm>
              <a:off x="-8677773"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8" name="Rectangle 78"/>
            <p:cNvSpPr>
              <a:spLocks noChangeArrowheads="1"/>
            </p:cNvSpPr>
            <p:nvPr/>
          </p:nvSpPr>
          <p:spPr bwMode="auto">
            <a:xfrm>
              <a:off x="-8506317"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9" name="Rectangle 79"/>
            <p:cNvSpPr>
              <a:spLocks noChangeArrowheads="1"/>
            </p:cNvSpPr>
            <p:nvPr/>
          </p:nvSpPr>
          <p:spPr bwMode="auto">
            <a:xfrm>
              <a:off x="-8331685"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0" name="Rectangle 80"/>
            <p:cNvSpPr>
              <a:spLocks noChangeArrowheads="1"/>
            </p:cNvSpPr>
            <p:nvPr/>
          </p:nvSpPr>
          <p:spPr bwMode="auto">
            <a:xfrm>
              <a:off x="-8245958"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1" name="Rectangle 81"/>
            <p:cNvSpPr>
              <a:spLocks noChangeArrowheads="1"/>
            </p:cNvSpPr>
            <p:nvPr/>
          </p:nvSpPr>
          <p:spPr bwMode="auto">
            <a:xfrm>
              <a:off x="-8592044"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2" name="Rectangle 82"/>
            <p:cNvSpPr>
              <a:spLocks noChangeArrowheads="1"/>
            </p:cNvSpPr>
            <p:nvPr/>
          </p:nvSpPr>
          <p:spPr bwMode="auto">
            <a:xfrm>
              <a:off x="-8331685"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3" name="Rectangle 83"/>
            <p:cNvSpPr>
              <a:spLocks noChangeArrowheads="1"/>
            </p:cNvSpPr>
            <p:nvPr/>
          </p:nvSpPr>
          <p:spPr bwMode="auto">
            <a:xfrm>
              <a:off x="-8592044"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4" name="Rectangle 84"/>
            <p:cNvSpPr>
              <a:spLocks noChangeArrowheads="1"/>
            </p:cNvSpPr>
            <p:nvPr/>
          </p:nvSpPr>
          <p:spPr bwMode="auto">
            <a:xfrm>
              <a:off x="-8417414"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5" name="Rectangle 85"/>
            <p:cNvSpPr>
              <a:spLocks noChangeArrowheads="1"/>
            </p:cNvSpPr>
            <p:nvPr/>
          </p:nvSpPr>
          <p:spPr bwMode="auto">
            <a:xfrm>
              <a:off x="-8417414"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6" name="Rectangle 86"/>
            <p:cNvSpPr>
              <a:spLocks noChangeArrowheads="1"/>
            </p:cNvSpPr>
            <p:nvPr/>
          </p:nvSpPr>
          <p:spPr bwMode="auto">
            <a:xfrm>
              <a:off x="-8245958"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7" name="Rectangle 87"/>
            <p:cNvSpPr>
              <a:spLocks noChangeArrowheads="1"/>
            </p:cNvSpPr>
            <p:nvPr/>
          </p:nvSpPr>
          <p:spPr bwMode="auto">
            <a:xfrm>
              <a:off x="-8677773"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8" name="Rectangle 88"/>
            <p:cNvSpPr>
              <a:spLocks noChangeArrowheads="1"/>
            </p:cNvSpPr>
            <p:nvPr/>
          </p:nvSpPr>
          <p:spPr bwMode="auto">
            <a:xfrm>
              <a:off x="-8592044"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9" name="Rectangle 89"/>
            <p:cNvSpPr>
              <a:spLocks noChangeArrowheads="1"/>
            </p:cNvSpPr>
            <p:nvPr/>
          </p:nvSpPr>
          <p:spPr bwMode="auto">
            <a:xfrm>
              <a:off x="-8417414"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0" name="Rectangle 90"/>
            <p:cNvSpPr>
              <a:spLocks noChangeArrowheads="1"/>
            </p:cNvSpPr>
            <p:nvPr/>
          </p:nvSpPr>
          <p:spPr bwMode="auto">
            <a:xfrm>
              <a:off x="-8245958"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1" name="Rectangle 91"/>
            <p:cNvSpPr>
              <a:spLocks noChangeArrowheads="1"/>
            </p:cNvSpPr>
            <p:nvPr/>
          </p:nvSpPr>
          <p:spPr bwMode="auto">
            <a:xfrm>
              <a:off x="-8677773"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2" name="Rectangle 92"/>
            <p:cNvSpPr>
              <a:spLocks noChangeArrowheads="1"/>
            </p:cNvSpPr>
            <p:nvPr/>
          </p:nvSpPr>
          <p:spPr bwMode="auto">
            <a:xfrm>
              <a:off x="-8506317"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3" name="Rectangle 93"/>
            <p:cNvSpPr>
              <a:spLocks noChangeArrowheads="1"/>
            </p:cNvSpPr>
            <p:nvPr/>
          </p:nvSpPr>
          <p:spPr bwMode="auto">
            <a:xfrm>
              <a:off x="-8245958"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4" name="Rectangle 94"/>
            <p:cNvSpPr>
              <a:spLocks noChangeArrowheads="1"/>
            </p:cNvSpPr>
            <p:nvPr/>
          </p:nvSpPr>
          <p:spPr bwMode="auto">
            <a:xfrm>
              <a:off x="-8677773"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5" name="Rectangle 95"/>
            <p:cNvSpPr>
              <a:spLocks noChangeArrowheads="1"/>
            </p:cNvSpPr>
            <p:nvPr/>
          </p:nvSpPr>
          <p:spPr bwMode="auto">
            <a:xfrm>
              <a:off x="-8506317"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6" name="Rectangle 96"/>
            <p:cNvSpPr>
              <a:spLocks noChangeArrowheads="1"/>
            </p:cNvSpPr>
            <p:nvPr/>
          </p:nvSpPr>
          <p:spPr bwMode="auto">
            <a:xfrm>
              <a:off x="-8331685"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7" name="Rectangle 97"/>
            <p:cNvSpPr>
              <a:spLocks noChangeArrowheads="1"/>
            </p:cNvSpPr>
            <p:nvPr/>
          </p:nvSpPr>
          <p:spPr bwMode="auto">
            <a:xfrm>
              <a:off x="-8592044"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8" name="Rectangle 98"/>
            <p:cNvSpPr>
              <a:spLocks noChangeArrowheads="1"/>
            </p:cNvSpPr>
            <p:nvPr/>
          </p:nvSpPr>
          <p:spPr bwMode="auto">
            <a:xfrm>
              <a:off x="-8417414"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9" name="Rectangle 99"/>
            <p:cNvSpPr>
              <a:spLocks noChangeArrowheads="1"/>
            </p:cNvSpPr>
            <p:nvPr/>
          </p:nvSpPr>
          <p:spPr bwMode="auto">
            <a:xfrm>
              <a:off x="-8245958"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0" name="Rectangle 100"/>
            <p:cNvSpPr>
              <a:spLocks noChangeArrowheads="1"/>
            </p:cNvSpPr>
            <p:nvPr/>
          </p:nvSpPr>
          <p:spPr bwMode="auto">
            <a:xfrm>
              <a:off x="-8506317"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1" name="Rectangle 101"/>
            <p:cNvSpPr>
              <a:spLocks noChangeArrowheads="1"/>
            </p:cNvSpPr>
            <p:nvPr/>
          </p:nvSpPr>
          <p:spPr bwMode="auto">
            <a:xfrm>
              <a:off x="-8153880"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2" name="Rectangle 102"/>
            <p:cNvSpPr>
              <a:spLocks noChangeArrowheads="1"/>
            </p:cNvSpPr>
            <p:nvPr/>
          </p:nvSpPr>
          <p:spPr bwMode="auto">
            <a:xfrm>
              <a:off x="-806815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3" name="Rectangle 103"/>
            <p:cNvSpPr>
              <a:spLocks noChangeArrowheads="1"/>
            </p:cNvSpPr>
            <p:nvPr/>
          </p:nvSpPr>
          <p:spPr bwMode="auto">
            <a:xfrm>
              <a:off x="-789352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4" name="Rectangle 104"/>
            <p:cNvSpPr>
              <a:spLocks noChangeArrowheads="1"/>
            </p:cNvSpPr>
            <p:nvPr/>
          </p:nvSpPr>
          <p:spPr bwMode="auto">
            <a:xfrm>
              <a:off x="-7807792"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5" name="Rectangle 105"/>
            <p:cNvSpPr>
              <a:spLocks noChangeArrowheads="1"/>
            </p:cNvSpPr>
            <p:nvPr/>
          </p:nvSpPr>
          <p:spPr bwMode="auto">
            <a:xfrm>
              <a:off x="-7718889"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6" name="Rectangle 106"/>
            <p:cNvSpPr>
              <a:spLocks noChangeArrowheads="1"/>
            </p:cNvSpPr>
            <p:nvPr/>
          </p:nvSpPr>
          <p:spPr bwMode="auto">
            <a:xfrm>
              <a:off x="-8153880"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7" name="Rectangle 107"/>
            <p:cNvSpPr>
              <a:spLocks noChangeArrowheads="1"/>
            </p:cNvSpPr>
            <p:nvPr/>
          </p:nvSpPr>
          <p:spPr bwMode="auto">
            <a:xfrm>
              <a:off x="-7979248" y="579438"/>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8" name="Rectangle 108"/>
            <p:cNvSpPr>
              <a:spLocks noChangeArrowheads="1"/>
            </p:cNvSpPr>
            <p:nvPr/>
          </p:nvSpPr>
          <p:spPr bwMode="auto">
            <a:xfrm>
              <a:off x="-7807792"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9" name="Rectangle 109"/>
            <p:cNvSpPr>
              <a:spLocks noChangeArrowheads="1"/>
            </p:cNvSpPr>
            <p:nvPr/>
          </p:nvSpPr>
          <p:spPr bwMode="auto">
            <a:xfrm>
              <a:off x="-8153880"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0" name="Rectangle 110"/>
            <p:cNvSpPr>
              <a:spLocks noChangeArrowheads="1"/>
            </p:cNvSpPr>
            <p:nvPr/>
          </p:nvSpPr>
          <p:spPr bwMode="auto">
            <a:xfrm>
              <a:off x="-8068151"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1" name="Rectangle 111"/>
            <p:cNvSpPr>
              <a:spLocks noChangeArrowheads="1"/>
            </p:cNvSpPr>
            <p:nvPr/>
          </p:nvSpPr>
          <p:spPr bwMode="auto">
            <a:xfrm>
              <a:off x="-7718889"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2" name="Rectangle 112"/>
            <p:cNvSpPr>
              <a:spLocks noChangeArrowheads="1"/>
            </p:cNvSpPr>
            <p:nvPr/>
          </p:nvSpPr>
          <p:spPr bwMode="auto">
            <a:xfrm>
              <a:off x="-7893521"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3" name="Rectangle 113"/>
            <p:cNvSpPr>
              <a:spLocks noChangeArrowheads="1"/>
            </p:cNvSpPr>
            <p:nvPr/>
          </p:nvSpPr>
          <p:spPr bwMode="auto">
            <a:xfrm>
              <a:off x="-7807792"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4" name="Rectangle 114"/>
            <p:cNvSpPr>
              <a:spLocks noChangeArrowheads="1"/>
            </p:cNvSpPr>
            <p:nvPr/>
          </p:nvSpPr>
          <p:spPr bwMode="auto">
            <a:xfrm>
              <a:off x="-7718889"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5" name="Rectangle 115"/>
            <p:cNvSpPr>
              <a:spLocks noChangeArrowheads="1"/>
            </p:cNvSpPr>
            <p:nvPr/>
          </p:nvSpPr>
          <p:spPr bwMode="auto">
            <a:xfrm>
              <a:off x="-8068151"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6" name="Rectangle 116"/>
            <p:cNvSpPr>
              <a:spLocks noChangeArrowheads="1"/>
            </p:cNvSpPr>
            <p:nvPr/>
          </p:nvSpPr>
          <p:spPr bwMode="auto">
            <a:xfrm>
              <a:off x="-7979248"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7" name="Rectangle 117"/>
            <p:cNvSpPr>
              <a:spLocks noChangeArrowheads="1"/>
            </p:cNvSpPr>
            <p:nvPr/>
          </p:nvSpPr>
          <p:spPr bwMode="auto">
            <a:xfrm>
              <a:off x="-7718889"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8" name="Rectangle 118"/>
            <p:cNvSpPr>
              <a:spLocks noChangeArrowheads="1"/>
            </p:cNvSpPr>
            <p:nvPr/>
          </p:nvSpPr>
          <p:spPr bwMode="auto">
            <a:xfrm>
              <a:off x="-8153880"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79" name="Rectangle 119"/>
            <p:cNvSpPr>
              <a:spLocks noChangeArrowheads="1"/>
            </p:cNvSpPr>
            <p:nvPr/>
          </p:nvSpPr>
          <p:spPr bwMode="auto">
            <a:xfrm>
              <a:off x="-7979248"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0" name="Rectangle 120"/>
            <p:cNvSpPr>
              <a:spLocks noChangeArrowheads="1"/>
            </p:cNvSpPr>
            <p:nvPr/>
          </p:nvSpPr>
          <p:spPr bwMode="auto">
            <a:xfrm>
              <a:off x="-7893521"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1" name="Rectangle 121"/>
            <p:cNvSpPr>
              <a:spLocks noChangeArrowheads="1"/>
            </p:cNvSpPr>
            <p:nvPr/>
          </p:nvSpPr>
          <p:spPr bwMode="auto">
            <a:xfrm>
              <a:off x="-7807792"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2" name="Rectangle 122"/>
            <p:cNvSpPr>
              <a:spLocks noChangeArrowheads="1"/>
            </p:cNvSpPr>
            <p:nvPr/>
          </p:nvSpPr>
          <p:spPr bwMode="auto">
            <a:xfrm>
              <a:off x="-8153880"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3" name="Rectangle 123"/>
            <p:cNvSpPr>
              <a:spLocks noChangeArrowheads="1"/>
            </p:cNvSpPr>
            <p:nvPr/>
          </p:nvSpPr>
          <p:spPr bwMode="auto">
            <a:xfrm>
              <a:off x="-7807792"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4" name="Rectangle 124"/>
            <p:cNvSpPr>
              <a:spLocks noChangeArrowheads="1"/>
            </p:cNvSpPr>
            <p:nvPr/>
          </p:nvSpPr>
          <p:spPr bwMode="auto">
            <a:xfrm>
              <a:off x="-7718889"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5" name="Rectangle 125"/>
            <p:cNvSpPr>
              <a:spLocks noChangeArrowheads="1"/>
            </p:cNvSpPr>
            <p:nvPr/>
          </p:nvSpPr>
          <p:spPr bwMode="auto">
            <a:xfrm>
              <a:off x="-8153880"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6" name="Rectangle 126"/>
            <p:cNvSpPr>
              <a:spLocks noChangeArrowheads="1"/>
            </p:cNvSpPr>
            <p:nvPr/>
          </p:nvSpPr>
          <p:spPr bwMode="auto">
            <a:xfrm>
              <a:off x="-7979248"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7" name="Rectangle 127"/>
            <p:cNvSpPr>
              <a:spLocks noChangeArrowheads="1"/>
            </p:cNvSpPr>
            <p:nvPr/>
          </p:nvSpPr>
          <p:spPr bwMode="auto">
            <a:xfrm>
              <a:off x="-7718889"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8" name="Rectangle 128"/>
            <p:cNvSpPr>
              <a:spLocks noChangeArrowheads="1"/>
            </p:cNvSpPr>
            <p:nvPr/>
          </p:nvSpPr>
          <p:spPr bwMode="auto">
            <a:xfrm>
              <a:off x="-806815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89" name="Rectangle 129"/>
            <p:cNvSpPr>
              <a:spLocks noChangeArrowheads="1"/>
            </p:cNvSpPr>
            <p:nvPr/>
          </p:nvSpPr>
          <p:spPr bwMode="auto">
            <a:xfrm>
              <a:off x="-789352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0" name="Rectangle 130"/>
            <p:cNvSpPr>
              <a:spLocks noChangeArrowheads="1"/>
            </p:cNvSpPr>
            <p:nvPr/>
          </p:nvSpPr>
          <p:spPr bwMode="auto">
            <a:xfrm>
              <a:off x="-7807792"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1" name="Rectangle 131"/>
            <p:cNvSpPr>
              <a:spLocks noChangeArrowheads="1"/>
            </p:cNvSpPr>
            <p:nvPr/>
          </p:nvSpPr>
          <p:spPr bwMode="auto">
            <a:xfrm>
              <a:off x="-7718889"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2" name="Rectangle 132"/>
            <p:cNvSpPr>
              <a:spLocks noChangeArrowheads="1"/>
            </p:cNvSpPr>
            <p:nvPr/>
          </p:nvSpPr>
          <p:spPr bwMode="auto">
            <a:xfrm>
              <a:off x="-8068151"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3" name="Rectangle 133"/>
            <p:cNvSpPr>
              <a:spLocks noChangeArrowheads="1"/>
            </p:cNvSpPr>
            <p:nvPr/>
          </p:nvSpPr>
          <p:spPr bwMode="auto">
            <a:xfrm>
              <a:off x="-7979248"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4" name="Rectangle 134"/>
            <p:cNvSpPr>
              <a:spLocks noChangeArrowheads="1"/>
            </p:cNvSpPr>
            <p:nvPr/>
          </p:nvSpPr>
          <p:spPr bwMode="auto">
            <a:xfrm>
              <a:off x="-7718889"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5" name="Rectangle 135"/>
            <p:cNvSpPr>
              <a:spLocks noChangeArrowheads="1"/>
            </p:cNvSpPr>
            <p:nvPr/>
          </p:nvSpPr>
          <p:spPr bwMode="auto">
            <a:xfrm>
              <a:off x="-8153880"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6" name="Rectangle 136"/>
            <p:cNvSpPr>
              <a:spLocks noChangeArrowheads="1"/>
            </p:cNvSpPr>
            <p:nvPr/>
          </p:nvSpPr>
          <p:spPr bwMode="auto">
            <a:xfrm>
              <a:off x="-7979248"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7" name="Rectangle 137"/>
            <p:cNvSpPr>
              <a:spLocks noChangeArrowheads="1"/>
            </p:cNvSpPr>
            <p:nvPr/>
          </p:nvSpPr>
          <p:spPr bwMode="auto">
            <a:xfrm>
              <a:off x="-7893521"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8" name="Rectangle 138"/>
            <p:cNvSpPr>
              <a:spLocks noChangeArrowheads="1"/>
            </p:cNvSpPr>
            <p:nvPr/>
          </p:nvSpPr>
          <p:spPr bwMode="auto">
            <a:xfrm>
              <a:off x="-7979248"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9" name="Rectangle 139"/>
            <p:cNvSpPr>
              <a:spLocks noChangeArrowheads="1"/>
            </p:cNvSpPr>
            <p:nvPr/>
          </p:nvSpPr>
          <p:spPr bwMode="auto">
            <a:xfrm>
              <a:off x="-7718889"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0" name="Rectangle 140"/>
            <p:cNvSpPr>
              <a:spLocks noChangeArrowheads="1"/>
            </p:cNvSpPr>
            <p:nvPr/>
          </p:nvSpPr>
          <p:spPr bwMode="auto">
            <a:xfrm>
              <a:off x="-806815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1" name="Rectangle 141"/>
            <p:cNvSpPr>
              <a:spLocks noChangeArrowheads="1"/>
            </p:cNvSpPr>
            <p:nvPr/>
          </p:nvSpPr>
          <p:spPr bwMode="auto">
            <a:xfrm>
              <a:off x="-789352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2" name="Rectangle 142"/>
            <p:cNvSpPr>
              <a:spLocks noChangeArrowheads="1"/>
            </p:cNvSpPr>
            <p:nvPr/>
          </p:nvSpPr>
          <p:spPr bwMode="auto">
            <a:xfrm>
              <a:off x="-7807792"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3" name="Rectangle 143"/>
            <p:cNvSpPr>
              <a:spLocks noChangeArrowheads="1"/>
            </p:cNvSpPr>
            <p:nvPr/>
          </p:nvSpPr>
          <p:spPr bwMode="auto">
            <a:xfrm>
              <a:off x="-8153880"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4" name="Rectangle 144"/>
            <p:cNvSpPr>
              <a:spLocks noChangeArrowheads="1"/>
            </p:cNvSpPr>
            <p:nvPr/>
          </p:nvSpPr>
          <p:spPr bwMode="auto">
            <a:xfrm>
              <a:off x="-8068151"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5" name="Rectangle 145"/>
            <p:cNvSpPr>
              <a:spLocks noChangeArrowheads="1"/>
            </p:cNvSpPr>
            <p:nvPr/>
          </p:nvSpPr>
          <p:spPr bwMode="auto">
            <a:xfrm>
              <a:off x="-7979248"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6" name="Rectangle 146"/>
            <p:cNvSpPr>
              <a:spLocks noChangeArrowheads="1"/>
            </p:cNvSpPr>
            <p:nvPr/>
          </p:nvSpPr>
          <p:spPr bwMode="auto">
            <a:xfrm>
              <a:off x="-7718889"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7" name="Rectangle 147"/>
            <p:cNvSpPr>
              <a:spLocks noChangeArrowheads="1"/>
            </p:cNvSpPr>
            <p:nvPr/>
          </p:nvSpPr>
          <p:spPr bwMode="auto">
            <a:xfrm>
              <a:off x="-7979248"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8" name="Rectangle 148"/>
            <p:cNvSpPr>
              <a:spLocks noChangeArrowheads="1"/>
            </p:cNvSpPr>
            <p:nvPr/>
          </p:nvSpPr>
          <p:spPr bwMode="auto">
            <a:xfrm>
              <a:off x="-7893521"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9" name="Rectangle 149"/>
            <p:cNvSpPr>
              <a:spLocks noChangeArrowheads="1"/>
            </p:cNvSpPr>
            <p:nvPr/>
          </p:nvSpPr>
          <p:spPr bwMode="auto">
            <a:xfrm>
              <a:off x="-7807792"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0" name="Rectangle 150"/>
            <p:cNvSpPr>
              <a:spLocks noChangeArrowheads="1"/>
            </p:cNvSpPr>
            <p:nvPr/>
          </p:nvSpPr>
          <p:spPr bwMode="auto">
            <a:xfrm>
              <a:off x="-806815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1" name="Rectangle 151"/>
            <p:cNvSpPr>
              <a:spLocks noChangeArrowheads="1"/>
            </p:cNvSpPr>
            <p:nvPr/>
          </p:nvSpPr>
          <p:spPr bwMode="auto">
            <a:xfrm>
              <a:off x="-789352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2" name="Rectangle 152"/>
            <p:cNvSpPr>
              <a:spLocks noChangeArrowheads="1"/>
            </p:cNvSpPr>
            <p:nvPr/>
          </p:nvSpPr>
          <p:spPr bwMode="auto">
            <a:xfrm>
              <a:off x="-7979248" y="20113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3" name="Rectangle 153"/>
            <p:cNvSpPr>
              <a:spLocks noChangeArrowheads="1"/>
            </p:cNvSpPr>
            <p:nvPr/>
          </p:nvSpPr>
          <p:spPr bwMode="auto">
            <a:xfrm>
              <a:off x="-7807792"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4" name="Rectangle 154"/>
            <p:cNvSpPr>
              <a:spLocks noChangeArrowheads="1"/>
            </p:cNvSpPr>
            <p:nvPr/>
          </p:nvSpPr>
          <p:spPr bwMode="auto">
            <a:xfrm>
              <a:off x="-8153880"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5" name="Rectangle 155"/>
            <p:cNvSpPr>
              <a:spLocks noChangeArrowheads="1"/>
            </p:cNvSpPr>
            <p:nvPr/>
          </p:nvSpPr>
          <p:spPr bwMode="auto">
            <a:xfrm>
              <a:off x="-7979248"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6" name="Rectangle 156"/>
            <p:cNvSpPr>
              <a:spLocks noChangeArrowheads="1"/>
            </p:cNvSpPr>
            <p:nvPr/>
          </p:nvSpPr>
          <p:spPr bwMode="auto">
            <a:xfrm>
              <a:off x="-7718889"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7" name="Rectangle 157"/>
            <p:cNvSpPr>
              <a:spLocks noChangeArrowheads="1"/>
            </p:cNvSpPr>
            <p:nvPr/>
          </p:nvSpPr>
          <p:spPr bwMode="auto">
            <a:xfrm>
              <a:off x="-8153880"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8" name="Rectangle 158"/>
            <p:cNvSpPr>
              <a:spLocks noChangeArrowheads="1"/>
            </p:cNvSpPr>
            <p:nvPr/>
          </p:nvSpPr>
          <p:spPr bwMode="auto">
            <a:xfrm>
              <a:off x="-7979248"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9" name="Rectangle 159"/>
            <p:cNvSpPr>
              <a:spLocks noChangeArrowheads="1"/>
            </p:cNvSpPr>
            <p:nvPr/>
          </p:nvSpPr>
          <p:spPr bwMode="auto">
            <a:xfrm>
              <a:off x="-7807792"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0" name="Rectangle 160"/>
            <p:cNvSpPr>
              <a:spLocks noChangeArrowheads="1"/>
            </p:cNvSpPr>
            <p:nvPr/>
          </p:nvSpPr>
          <p:spPr bwMode="auto">
            <a:xfrm>
              <a:off x="-806815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1" name="Rectangle 161"/>
            <p:cNvSpPr>
              <a:spLocks noChangeArrowheads="1"/>
            </p:cNvSpPr>
            <p:nvPr/>
          </p:nvSpPr>
          <p:spPr bwMode="auto">
            <a:xfrm>
              <a:off x="-789352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2" name="Rectangle 162"/>
            <p:cNvSpPr>
              <a:spLocks noChangeArrowheads="1"/>
            </p:cNvSpPr>
            <p:nvPr/>
          </p:nvSpPr>
          <p:spPr bwMode="auto">
            <a:xfrm>
              <a:off x="-7718889"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3" name="Rectangle 163"/>
            <p:cNvSpPr>
              <a:spLocks noChangeArrowheads="1"/>
            </p:cNvSpPr>
            <p:nvPr/>
          </p:nvSpPr>
          <p:spPr bwMode="auto">
            <a:xfrm>
              <a:off x="-8153880"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4" name="Rectangle 164"/>
            <p:cNvSpPr>
              <a:spLocks noChangeArrowheads="1"/>
            </p:cNvSpPr>
            <p:nvPr/>
          </p:nvSpPr>
          <p:spPr bwMode="auto">
            <a:xfrm>
              <a:off x="-7979248"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5" name="Rectangle 165"/>
            <p:cNvSpPr>
              <a:spLocks noChangeArrowheads="1"/>
            </p:cNvSpPr>
            <p:nvPr/>
          </p:nvSpPr>
          <p:spPr bwMode="auto">
            <a:xfrm>
              <a:off x="-7718889"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6" name="Rectangle 166"/>
            <p:cNvSpPr>
              <a:spLocks noChangeArrowheads="1"/>
            </p:cNvSpPr>
            <p:nvPr/>
          </p:nvSpPr>
          <p:spPr bwMode="auto">
            <a:xfrm>
              <a:off x="-8245958" y="24526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7" name="Rectangle 167"/>
            <p:cNvSpPr>
              <a:spLocks noChangeArrowheads="1"/>
            </p:cNvSpPr>
            <p:nvPr/>
          </p:nvSpPr>
          <p:spPr bwMode="auto">
            <a:xfrm>
              <a:off x="-8677773"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8" name="Rectangle 168"/>
            <p:cNvSpPr>
              <a:spLocks noChangeArrowheads="1"/>
            </p:cNvSpPr>
            <p:nvPr/>
          </p:nvSpPr>
          <p:spPr bwMode="auto">
            <a:xfrm>
              <a:off x="-8331685" y="25352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9" name="Rectangle 169"/>
            <p:cNvSpPr>
              <a:spLocks noChangeArrowheads="1"/>
            </p:cNvSpPr>
            <p:nvPr/>
          </p:nvSpPr>
          <p:spPr bwMode="auto">
            <a:xfrm>
              <a:off x="-7718889"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0" name="Rectangle 170"/>
            <p:cNvSpPr>
              <a:spLocks noChangeArrowheads="1"/>
            </p:cNvSpPr>
            <p:nvPr/>
          </p:nvSpPr>
          <p:spPr bwMode="auto">
            <a:xfrm>
              <a:off x="-8245958"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1" name="Rectangle 171"/>
            <p:cNvSpPr>
              <a:spLocks noChangeArrowheads="1"/>
            </p:cNvSpPr>
            <p:nvPr/>
          </p:nvSpPr>
          <p:spPr bwMode="auto">
            <a:xfrm>
              <a:off x="-8417414" y="26146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2" name="Rectangle 172"/>
            <p:cNvSpPr>
              <a:spLocks noChangeArrowheads="1"/>
            </p:cNvSpPr>
            <p:nvPr/>
          </p:nvSpPr>
          <p:spPr bwMode="auto">
            <a:xfrm>
              <a:off x="-7807792"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3" name="Rectangle 173"/>
            <p:cNvSpPr>
              <a:spLocks noChangeArrowheads="1"/>
            </p:cNvSpPr>
            <p:nvPr/>
          </p:nvSpPr>
          <p:spPr bwMode="auto">
            <a:xfrm>
              <a:off x="-8677773"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4" name="Rectangle 174"/>
            <p:cNvSpPr>
              <a:spLocks noChangeArrowheads="1"/>
            </p:cNvSpPr>
            <p:nvPr/>
          </p:nvSpPr>
          <p:spPr bwMode="auto">
            <a:xfrm>
              <a:off x="-806815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5" name="Rectangle 175"/>
            <p:cNvSpPr>
              <a:spLocks noChangeArrowheads="1"/>
            </p:cNvSpPr>
            <p:nvPr/>
          </p:nvSpPr>
          <p:spPr bwMode="auto">
            <a:xfrm>
              <a:off x="-789352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6" name="Rectangle 176"/>
            <p:cNvSpPr>
              <a:spLocks noChangeArrowheads="1"/>
            </p:cNvSpPr>
            <p:nvPr/>
          </p:nvSpPr>
          <p:spPr bwMode="auto">
            <a:xfrm>
              <a:off x="-7718889"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7" name="Rectangle 177"/>
            <p:cNvSpPr>
              <a:spLocks noChangeArrowheads="1"/>
            </p:cNvSpPr>
            <p:nvPr/>
          </p:nvSpPr>
          <p:spPr bwMode="auto">
            <a:xfrm>
              <a:off x="-8417414"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8" name="Rectangle 178"/>
            <p:cNvSpPr>
              <a:spLocks noChangeArrowheads="1"/>
            </p:cNvSpPr>
            <p:nvPr/>
          </p:nvSpPr>
          <p:spPr bwMode="auto">
            <a:xfrm>
              <a:off x="-8592044" y="27749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9" name="Rectangle 179"/>
            <p:cNvSpPr>
              <a:spLocks noChangeArrowheads="1"/>
            </p:cNvSpPr>
            <p:nvPr/>
          </p:nvSpPr>
          <p:spPr bwMode="auto">
            <a:xfrm>
              <a:off x="-7979248"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0" name="Rectangle 180"/>
            <p:cNvSpPr>
              <a:spLocks noChangeArrowheads="1"/>
            </p:cNvSpPr>
            <p:nvPr/>
          </p:nvSpPr>
          <p:spPr bwMode="auto">
            <a:xfrm>
              <a:off x="-8068151" y="2854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1" name="Rectangle 181"/>
            <p:cNvSpPr>
              <a:spLocks noChangeArrowheads="1"/>
            </p:cNvSpPr>
            <p:nvPr/>
          </p:nvSpPr>
          <p:spPr bwMode="auto">
            <a:xfrm>
              <a:off x="-7718889" y="2854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2" name="Rectangle 182"/>
            <p:cNvSpPr>
              <a:spLocks noChangeArrowheads="1"/>
            </p:cNvSpPr>
            <p:nvPr/>
          </p:nvSpPr>
          <p:spPr bwMode="auto">
            <a:xfrm>
              <a:off x="-8417414"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3" name="Rectangle 183"/>
            <p:cNvSpPr>
              <a:spLocks noChangeArrowheads="1"/>
            </p:cNvSpPr>
            <p:nvPr/>
          </p:nvSpPr>
          <p:spPr bwMode="auto">
            <a:xfrm>
              <a:off x="-8153880" y="293687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4" name="Rectangle 184"/>
            <p:cNvSpPr>
              <a:spLocks noChangeArrowheads="1"/>
            </p:cNvSpPr>
            <p:nvPr/>
          </p:nvSpPr>
          <p:spPr bwMode="auto">
            <a:xfrm>
              <a:off x="-7718889"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5" name="Rectangle 185"/>
            <p:cNvSpPr>
              <a:spLocks noChangeArrowheads="1"/>
            </p:cNvSpPr>
            <p:nvPr/>
          </p:nvSpPr>
          <p:spPr bwMode="auto">
            <a:xfrm>
              <a:off x="-8068151"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6" name="Rectangle 186"/>
            <p:cNvSpPr>
              <a:spLocks noChangeArrowheads="1"/>
            </p:cNvSpPr>
            <p:nvPr/>
          </p:nvSpPr>
          <p:spPr bwMode="auto">
            <a:xfrm>
              <a:off x="-8506317"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7" name="Rectangle 187"/>
            <p:cNvSpPr>
              <a:spLocks noChangeArrowheads="1"/>
            </p:cNvSpPr>
            <p:nvPr/>
          </p:nvSpPr>
          <p:spPr bwMode="auto">
            <a:xfrm>
              <a:off x="-8506317"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8" name="Rectangle 188"/>
            <p:cNvSpPr>
              <a:spLocks noChangeArrowheads="1"/>
            </p:cNvSpPr>
            <p:nvPr/>
          </p:nvSpPr>
          <p:spPr bwMode="auto">
            <a:xfrm>
              <a:off x="-8506317"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9" name="Rectangle 189"/>
            <p:cNvSpPr>
              <a:spLocks noChangeArrowheads="1"/>
            </p:cNvSpPr>
            <p:nvPr/>
          </p:nvSpPr>
          <p:spPr bwMode="auto">
            <a:xfrm>
              <a:off x="-8592044"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0" name="Rectangle 190"/>
            <p:cNvSpPr>
              <a:spLocks noChangeArrowheads="1"/>
            </p:cNvSpPr>
            <p:nvPr/>
          </p:nvSpPr>
          <p:spPr bwMode="auto">
            <a:xfrm>
              <a:off x="-7718889" y="362585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1" name="Rectangle 191"/>
            <p:cNvSpPr>
              <a:spLocks noChangeArrowheads="1"/>
            </p:cNvSpPr>
            <p:nvPr/>
          </p:nvSpPr>
          <p:spPr bwMode="auto">
            <a:xfrm>
              <a:off x="-8331685"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2" name="Rectangle 192"/>
            <p:cNvSpPr>
              <a:spLocks noChangeArrowheads="1"/>
            </p:cNvSpPr>
            <p:nvPr/>
          </p:nvSpPr>
          <p:spPr bwMode="auto">
            <a:xfrm>
              <a:off x="-8331685" y="37274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3" name="Rectangle 193"/>
            <p:cNvSpPr>
              <a:spLocks noChangeArrowheads="1"/>
            </p:cNvSpPr>
            <p:nvPr/>
          </p:nvSpPr>
          <p:spPr bwMode="auto">
            <a:xfrm>
              <a:off x="-7979248" y="37274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4" name="Rectangle 194"/>
            <p:cNvSpPr>
              <a:spLocks noChangeArrowheads="1"/>
            </p:cNvSpPr>
            <p:nvPr/>
          </p:nvSpPr>
          <p:spPr bwMode="auto">
            <a:xfrm>
              <a:off x="-8068151" y="39449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5" name="Rectangle 195"/>
            <p:cNvSpPr>
              <a:spLocks noChangeArrowheads="1"/>
            </p:cNvSpPr>
            <p:nvPr/>
          </p:nvSpPr>
          <p:spPr bwMode="auto">
            <a:xfrm>
              <a:off x="-8245958"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6" name="Rectangle 196"/>
            <p:cNvSpPr>
              <a:spLocks noChangeArrowheads="1"/>
            </p:cNvSpPr>
            <p:nvPr/>
          </p:nvSpPr>
          <p:spPr bwMode="auto">
            <a:xfrm>
              <a:off x="-8677773"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7" name="Rectangle 197"/>
            <p:cNvSpPr>
              <a:spLocks noChangeArrowheads="1"/>
            </p:cNvSpPr>
            <p:nvPr/>
          </p:nvSpPr>
          <p:spPr bwMode="auto">
            <a:xfrm>
              <a:off x="-7718889"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8" name="Rectangle 198"/>
            <p:cNvSpPr>
              <a:spLocks noChangeArrowheads="1"/>
            </p:cNvSpPr>
            <p:nvPr/>
          </p:nvSpPr>
          <p:spPr bwMode="auto">
            <a:xfrm>
              <a:off x="-8068151" y="3171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9" name="Rectangle 199"/>
            <p:cNvSpPr>
              <a:spLocks noChangeArrowheads="1"/>
            </p:cNvSpPr>
            <p:nvPr/>
          </p:nvSpPr>
          <p:spPr bwMode="auto">
            <a:xfrm>
              <a:off x="-8068151"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0" name="Rectangle 200"/>
            <p:cNvSpPr>
              <a:spLocks noChangeArrowheads="1"/>
            </p:cNvSpPr>
            <p:nvPr/>
          </p:nvSpPr>
          <p:spPr bwMode="auto">
            <a:xfrm>
              <a:off x="-8417414" y="3171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1" name="Rectangle 201"/>
            <p:cNvSpPr>
              <a:spLocks noChangeArrowheads="1"/>
            </p:cNvSpPr>
            <p:nvPr/>
          </p:nvSpPr>
          <p:spPr bwMode="auto">
            <a:xfrm>
              <a:off x="-8677773"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2" name="Rectangle 202"/>
            <p:cNvSpPr>
              <a:spLocks noChangeArrowheads="1"/>
            </p:cNvSpPr>
            <p:nvPr/>
          </p:nvSpPr>
          <p:spPr bwMode="auto">
            <a:xfrm>
              <a:off x="-8677773" y="3362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3" name="Rectangle 203"/>
            <p:cNvSpPr>
              <a:spLocks noChangeArrowheads="1"/>
            </p:cNvSpPr>
            <p:nvPr/>
          </p:nvSpPr>
          <p:spPr bwMode="auto">
            <a:xfrm>
              <a:off x="-8677773" y="3473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4" name="Rectangle 204"/>
            <p:cNvSpPr>
              <a:spLocks noChangeArrowheads="1"/>
            </p:cNvSpPr>
            <p:nvPr/>
          </p:nvSpPr>
          <p:spPr bwMode="auto">
            <a:xfrm>
              <a:off x="-8245958"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5" name="Rectangle 205"/>
            <p:cNvSpPr>
              <a:spLocks noChangeArrowheads="1"/>
            </p:cNvSpPr>
            <p:nvPr/>
          </p:nvSpPr>
          <p:spPr bwMode="auto">
            <a:xfrm>
              <a:off x="-7718888"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6" name="Freeform 206"/>
            <p:cNvSpPr/>
            <p:nvPr/>
          </p:nvSpPr>
          <p:spPr bwMode="auto">
            <a:xfrm>
              <a:off x="-7639510" y="490538"/>
              <a:ext cx="244484" cy="557213"/>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67" name="Freeform 207"/>
            <p:cNvSpPr/>
            <p:nvPr/>
          </p:nvSpPr>
          <p:spPr bwMode="auto">
            <a:xfrm>
              <a:off x="-7528382" y="806450"/>
              <a:ext cx="76203" cy="187324"/>
            </a:xfrm>
            <a:custGeom>
              <a:avLst/>
              <a:gdLst>
                <a:gd name="T0" fmla="*/ 48 w 48"/>
                <a:gd name="T1" fmla="*/ 100 h 118"/>
                <a:gd name="T2" fmla="*/ 48 w 48"/>
                <a:gd name="T3" fmla="*/ 118 h 118"/>
                <a:gd name="T4" fmla="*/ 0 w 48"/>
                <a:gd name="T5" fmla="*/ 24 h 118"/>
                <a:gd name="T6" fmla="*/ 0 w 48"/>
                <a:gd name="T7" fmla="*/ 0 h 118"/>
                <a:gd name="T8" fmla="*/ 48 w 48"/>
                <a:gd name="T9" fmla="*/ 100 h 118"/>
              </a:gdLst>
              <a:ahLst/>
              <a:cxnLst>
                <a:cxn ang="0">
                  <a:pos x="T0" y="T1"/>
                </a:cxn>
                <a:cxn ang="0">
                  <a:pos x="T2" y="T3"/>
                </a:cxn>
                <a:cxn ang="0">
                  <a:pos x="T4" y="T5"/>
                </a:cxn>
                <a:cxn ang="0">
                  <a:pos x="T6" y="T7"/>
                </a:cxn>
                <a:cxn ang="0">
                  <a:pos x="T8" y="T9"/>
                </a:cxn>
              </a:cxnLst>
              <a:rect l="0" t="0" r="r" b="b"/>
              <a:pathLst>
                <a:path w="48" h="118">
                  <a:moveTo>
                    <a:pt x="48" y="100"/>
                  </a:moveTo>
                  <a:lnTo>
                    <a:pt x="48" y="118"/>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grpSp>
          <p:nvGrpSpPr>
            <p:cNvPr id="368" name="Group 409"/>
            <p:cNvGrpSpPr/>
            <p:nvPr/>
          </p:nvGrpSpPr>
          <p:grpSpPr bwMode="auto">
            <a:xfrm>
              <a:off x="-7639510" y="-3051174"/>
              <a:ext cx="3211625" cy="6216650"/>
              <a:chOff x="2459" y="-335"/>
              <a:chExt cx="2023" cy="3916"/>
            </a:xfrm>
            <a:grpFill/>
          </p:grpSpPr>
          <p:sp>
            <p:nvSpPr>
              <p:cNvPr id="1566" name="Freeform 209"/>
              <p:cNvSpPr/>
              <p:nvPr/>
            </p:nvSpPr>
            <p:spPr bwMode="auto">
              <a:xfrm>
                <a:off x="2593" y="222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567" name="Freeform 210"/>
              <p:cNvSpPr/>
              <p:nvPr/>
            </p:nvSpPr>
            <p:spPr bwMode="auto">
              <a:xfrm>
                <a:off x="2459" y="2009"/>
                <a:ext cx="154" cy="306"/>
              </a:xfrm>
              <a:custGeom>
                <a:avLst/>
                <a:gdLst>
                  <a:gd name="T0" fmla="*/ 0 w 154"/>
                  <a:gd name="T1" fmla="*/ 0 h 306"/>
                  <a:gd name="T2" fmla="*/ 0 w 154"/>
                  <a:gd name="T3" fmla="*/ 32 h 306"/>
                  <a:gd name="T4" fmla="*/ 154 w 154"/>
                  <a:gd name="T5" fmla="*/ 306 h 306"/>
                  <a:gd name="T6" fmla="*/ 154 w 154"/>
                  <a:gd name="T7" fmla="*/ 290 h 306"/>
                  <a:gd name="T8" fmla="*/ 0 w 154"/>
                  <a:gd name="T9" fmla="*/ 0 h 306"/>
                </a:gdLst>
                <a:ahLst/>
                <a:cxnLst>
                  <a:cxn ang="0">
                    <a:pos x="T0" y="T1"/>
                  </a:cxn>
                  <a:cxn ang="0">
                    <a:pos x="T2" y="T3"/>
                  </a:cxn>
                  <a:cxn ang="0">
                    <a:pos x="T4" y="T5"/>
                  </a:cxn>
                  <a:cxn ang="0">
                    <a:pos x="T6" y="T7"/>
                  </a:cxn>
                  <a:cxn ang="0">
                    <a:pos x="T8" y="T9"/>
                  </a:cxn>
                </a:cxnLst>
                <a:rect l="0" t="0" r="r" b="b"/>
                <a:pathLst>
                  <a:path w="154" h="306">
                    <a:moveTo>
                      <a:pt x="0" y="0"/>
                    </a:moveTo>
                    <a:lnTo>
                      <a:pt x="0" y="32"/>
                    </a:lnTo>
                    <a:lnTo>
                      <a:pt x="154" y="306"/>
                    </a:lnTo>
                    <a:lnTo>
                      <a:pt x="154" y="29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8" name="Freeform 211"/>
              <p:cNvSpPr/>
              <p:nvPr/>
            </p:nvSpPr>
            <p:spPr bwMode="auto">
              <a:xfrm>
                <a:off x="2459" y="206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9" name="Freeform 212"/>
              <p:cNvSpPr/>
              <p:nvPr/>
            </p:nvSpPr>
            <p:spPr bwMode="auto">
              <a:xfrm>
                <a:off x="2541" y="2209"/>
                <a:ext cx="24" cy="64"/>
              </a:xfrm>
              <a:custGeom>
                <a:avLst/>
                <a:gdLst>
                  <a:gd name="T0" fmla="*/ 24 w 24"/>
                  <a:gd name="T1" fmla="*/ 44 h 64"/>
                  <a:gd name="T2" fmla="*/ 24 w 24"/>
                  <a:gd name="T3" fmla="*/ 64 h 64"/>
                  <a:gd name="T4" fmla="*/ 0 w 24"/>
                  <a:gd name="T5" fmla="*/ 24 h 64"/>
                  <a:gd name="T6" fmla="*/ 0 w 24"/>
                  <a:gd name="T7" fmla="*/ 0 h 64"/>
                  <a:gd name="T8" fmla="*/ 24 w 24"/>
                  <a:gd name="T9" fmla="*/ 44 h 64"/>
                </a:gdLst>
                <a:ahLst/>
                <a:cxnLst>
                  <a:cxn ang="0">
                    <a:pos x="T0" y="T1"/>
                  </a:cxn>
                  <a:cxn ang="0">
                    <a:pos x="T2" y="T3"/>
                  </a:cxn>
                  <a:cxn ang="0">
                    <a:pos x="T4" y="T5"/>
                  </a:cxn>
                  <a:cxn ang="0">
                    <a:pos x="T6" y="T7"/>
                  </a:cxn>
                  <a:cxn ang="0">
                    <a:pos x="T8" y="T9"/>
                  </a:cxn>
                </a:cxnLst>
                <a:rect l="0" t="0" r="r" b="b"/>
                <a:pathLst>
                  <a:path w="24" h="64">
                    <a:moveTo>
                      <a:pt x="24" y="44"/>
                    </a:moveTo>
                    <a:lnTo>
                      <a:pt x="24" y="64"/>
                    </a:lnTo>
                    <a:lnTo>
                      <a:pt x="0" y="24"/>
                    </a:lnTo>
                    <a:lnTo>
                      <a:pt x="0" y="0"/>
                    </a:lnTo>
                    <a:lnTo>
                      <a:pt x="24" y="44"/>
                    </a:lnTo>
                    <a:close/>
                  </a:path>
                </a:pathLst>
              </a:custGeom>
              <a:grpFill/>
              <a:ln>
                <a:noFill/>
              </a:ln>
            </p:spPr>
            <p:txBody>
              <a:bodyPr vert="horz" wrap="square" lIns="91440" tIns="45720" rIns="91440" bIns="45720" numCol="1" anchor="t" anchorCtr="0" compatLnSpc="1"/>
              <a:lstStyle/>
              <a:p>
                <a:endParaRPr lang="zh-CN" altLang="en-US"/>
              </a:p>
            </p:txBody>
          </p:sp>
          <p:sp>
            <p:nvSpPr>
              <p:cNvPr id="1570" name="Freeform 213"/>
              <p:cNvSpPr/>
              <p:nvPr/>
            </p:nvSpPr>
            <p:spPr bwMode="auto">
              <a:xfrm>
                <a:off x="2579" y="2279"/>
                <a:ext cx="10" cy="36"/>
              </a:xfrm>
              <a:custGeom>
                <a:avLst/>
                <a:gdLst>
                  <a:gd name="T0" fmla="*/ 0 w 10"/>
                  <a:gd name="T1" fmla="*/ 0 h 36"/>
                  <a:gd name="T2" fmla="*/ 10 w 10"/>
                  <a:gd name="T3" fmla="*/ 18 h 36"/>
                  <a:gd name="T4" fmla="*/ 10 w 10"/>
                  <a:gd name="T5" fmla="*/ 36 h 36"/>
                  <a:gd name="T6" fmla="*/ 0 w 10"/>
                  <a:gd name="T7" fmla="*/ 20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1" name="Freeform 214"/>
              <p:cNvSpPr/>
              <p:nvPr/>
            </p:nvSpPr>
            <p:spPr bwMode="auto">
              <a:xfrm>
                <a:off x="2605" y="232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2" name="Freeform 215"/>
              <p:cNvSpPr/>
              <p:nvPr/>
            </p:nvSpPr>
            <p:spPr bwMode="auto">
              <a:xfrm>
                <a:off x="2459" y="212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3" name="Freeform 216"/>
              <p:cNvSpPr/>
              <p:nvPr/>
            </p:nvSpPr>
            <p:spPr bwMode="auto">
              <a:xfrm>
                <a:off x="2509" y="2205"/>
                <a:ext cx="104" cy="186"/>
              </a:xfrm>
              <a:custGeom>
                <a:avLst/>
                <a:gdLst>
                  <a:gd name="T0" fmla="*/ 104 w 104"/>
                  <a:gd name="T1" fmla="*/ 170 h 186"/>
                  <a:gd name="T2" fmla="*/ 104 w 104"/>
                  <a:gd name="T3" fmla="*/ 186 h 186"/>
                  <a:gd name="T4" fmla="*/ 0 w 104"/>
                  <a:gd name="T5" fmla="*/ 26 h 186"/>
                  <a:gd name="T6" fmla="*/ 0 w 104"/>
                  <a:gd name="T7" fmla="*/ 0 h 186"/>
                  <a:gd name="T8" fmla="*/ 104 w 104"/>
                  <a:gd name="T9" fmla="*/ 170 h 186"/>
                </a:gdLst>
                <a:ahLst/>
                <a:cxnLst>
                  <a:cxn ang="0">
                    <a:pos x="T0" y="T1"/>
                  </a:cxn>
                  <a:cxn ang="0">
                    <a:pos x="T2" y="T3"/>
                  </a:cxn>
                  <a:cxn ang="0">
                    <a:pos x="T4" y="T5"/>
                  </a:cxn>
                  <a:cxn ang="0">
                    <a:pos x="T6" y="T7"/>
                  </a:cxn>
                  <a:cxn ang="0">
                    <a:pos x="T8" y="T9"/>
                  </a:cxn>
                </a:cxnLst>
                <a:rect l="0" t="0" r="r" b="b"/>
                <a:pathLst>
                  <a:path w="104" h="186">
                    <a:moveTo>
                      <a:pt x="104" y="170"/>
                    </a:moveTo>
                    <a:lnTo>
                      <a:pt x="104" y="186"/>
                    </a:lnTo>
                    <a:lnTo>
                      <a:pt x="0" y="26"/>
                    </a:lnTo>
                    <a:lnTo>
                      <a:pt x="0" y="0"/>
                    </a:lnTo>
                    <a:lnTo>
                      <a:pt x="104" y="170"/>
                    </a:lnTo>
                    <a:close/>
                  </a:path>
                </a:pathLst>
              </a:custGeom>
              <a:grpFill/>
              <a:ln>
                <a:noFill/>
              </a:ln>
            </p:spPr>
            <p:txBody>
              <a:bodyPr vert="horz" wrap="square" lIns="91440" tIns="45720" rIns="91440" bIns="45720" numCol="1" anchor="t" anchorCtr="0" compatLnSpc="1"/>
              <a:lstStyle/>
              <a:p>
                <a:endParaRPr lang="zh-CN" altLang="en-US"/>
              </a:p>
            </p:txBody>
          </p:sp>
          <p:sp>
            <p:nvSpPr>
              <p:cNvPr id="1574" name="Freeform 217"/>
              <p:cNvSpPr/>
              <p:nvPr/>
            </p:nvSpPr>
            <p:spPr bwMode="auto">
              <a:xfrm>
                <a:off x="2459" y="2181"/>
                <a:ext cx="58" cy="114"/>
              </a:xfrm>
              <a:custGeom>
                <a:avLst/>
                <a:gdLst>
                  <a:gd name="T0" fmla="*/ 0 w 58"/>
                  <a:gd name="T1" fmla="*/ 0 h 114"/>
                  <a:gd name="T2" fmla="*/ 58 w 58"/>
                  <a:gd name="T3" fmla="*/ 88 h 114"/>
                  <a:gd name="T4" fmla="*/ 58 w 58"/>
                  <a:gd name="T5" fmla="*/ 114 h 114"/>
                  <a:gd name="T6" fmla="*/ 0 w 58"/>
                  <a:gd name="T7" fmla="*/ 32 h 114"/>
                  <a:gd name="T8" fmla="*/ 0 w 58"/>
                  <a:gd name="T9" fmla="*/ 0 h 114"/>
                </a:gdLst>
                <a:ahLst/>
                <a:cxnLst>
                  <a:cxn ang="0">
                    <a:pos x="T0" y="T1"/>
                  </a:cxn>
                  <a:cxn ang="0">
                    <a:pos x="T2" y="T3"/>
                  </a:cxn>
                  <a:cxn ang="0">
                    <a:pos x="T4" y="T5"/>
                  </a:cxn>
                  <a:cxn ang="0">
                    <a:pos x="T6" y="T7"/>
                  </a:cxn>
                  <a:cxn ang="0">
                    <a:pos x="T8" y="T9"/>
                  </a:cxn>
                </a:cxnLst>
                <a:rect l="0" t="0" r="r" b="b"/>
                <a:pathLst>
                  <a:path w="58" h="114">
                    <a:moveTo>
                      <a:pt x="0" y="0"/>
                    </a:moveTo>
                    <a:lnTo>
                      <a:pt x="58" y="88"/>
                    </a:lnTo>
                    <a:lnTo>
                      <a:pt x="58" y="11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5" name="Freeform 218"/>
              <p:cNvSpPr/>
              <p:nvPr/>
            </p:nvSpPr>
            <p:spPr bwMode="auto">
              <a:xfrm>
                <a:off x="2575" y="2357"/>
                <a:ext cx="38" cy="72"/>
              </a:xfrm>
              <a:custGeom>
                <a:avLst/>
                <a:gdLst>
                  <a:gd name="T0" fmla="*/ 38 w 38"/>
                  <a:gd name="T1" fmla="*/ 56 h 72"/>
                  <a:gd name="T2" fmla="*/ 38 w 38"/>
                  <a:gd name="T3" fmla="*/ 72 h 72"/>
                  <a:gd name="T4" fmla="*/ 0 w 38"/>
                  <a:gd name="T5" fmla="*/ 20 h 72"/>
                  <a:gd name="T6" fmla="*/ 0 w 38"/>
                  <a:gd name="T7" fmla="*/ 0 h 72"/>
                  <a:gd name="T8" fmla="*/ 38 w 38"/>
                  <a:gd name="T9" fmla="*/ 56 h 72"/>
                </a:gdLst>
                <a:ahLst/>
                <a:cxnLst>
                  <a:cxn ang="0">
                    <a:pos x="T0" y="T1"/>
                  </a:cxn>
                  <a:cxn ang="0">
                    <a:pos x="T2" y="T3"/>
                  </a:cxn>
                  <a:cxn ang="0">
                    <a:pos x="T4" y="T5"/>
                  </a:cxn>
                  <a:cxn ang="0">
                    <a:pos x="T6" y="T7"/>
                  </a:cxn>
                  <a:cxn ang="0">
                    <a:pos x="T8" y="T9"/>
                  </a:cxn>
                </a:cxnLst>
                <a:rect l="0" t="0" r="r" b="b"/>
                <a:pathLst>
                  <a:path w="38" h="72">
                    <a:moveTo>
                      <a:pt x="38" y="56"/>
                    </a:moveTo>
                    <a:lnTo>
                      <a:pt x="38" y="72"/>
                    </a:lnTo>
                    <a:lnTo>
                      <a:pt x="0" y="20"/>
                    </a:lnTo>
                    <a:lnTo>
                      <a:pt x="0" y="0"/>
                    </a:lnTo>
                    <a:lnTo>
                      <a:pt x="38" y="56"/>
                    </a:lnTo>
                    <a:close/>
                  </a:path>
                </a:pathLst>
              </a:custGeom>
              <a:grpFill/>
              <a:ln>
                <a:noFill/>
              </a:ln>
            </p:spPr>
            <p:txBody>
              <a:bodyPr vert="horz" wrap="square" lIns="91440" tIns="45720" rIns="91440" bIns="45720" numCol="1" anchor="t" anchorCtr="0" compatLnSpc="1"/>
              <a:lstStyle/>
              <a:p>
                <a:endParaRPr lang="zh-CN" altLang="en-US"/>
              </a:p>
            </p:txBody>
          </p:sp>
          <p:sp>
            <p:nvSpPr>
              <p:cNvPr id="1576" name="Freeform 219"/>
              <p:cNvSpPr/>
              <p:nvPr/>
            </p:nvSpPr>
            <p:spPr bwMode="auto">
              <a:xfrm>
                <a:off x="2459" y="2235"/>
                <a:ext cx="16" cy="52"/>
              </a:xfrm>
              <a:custGeom>
                <a:avLst/>
                <a:gdLst>
                  <a:gd name="T0" fmla="*/ 0 w 16"/>
                  <a:gd name="T1" fmla="*/ 0 h 52"/>
                  <a:gd name="T2" fmla="*/ 16 w 16"/>
                  <a:gd name="T3" fmla="*/ 24 h 52"/>
                  <a:gd name="T4" fmla="*/ 16 w 16"/>
                  <a:gd name="T5" fmla="*/ 52 h 52"/>
                  <a:gd name="T6" fmla="*/ 0 w 16"/>
                  <a:gd name="T7" fmla="*/ 30 h 52"/>
                  <a:gd name="T8" fmla="*/ 0 w 16"/>
                  <a:gd name="T9" fmla="*/ 0 h 52"/>
                </a:gdLst>
                <a:ahLst/>
                <a:cxnLst>
                  <a:cxn ang="0">
                    <a:pos x="T0" y="T1"/>
                  </a:cxn>
                  <a:cxn ang="0">
                    <a:pos x="T2" y="T3"/>
                  </a:cxn>
                  <a:cxn ang="0">
                    <a:pos x="T4" y="T5"/>
                  </a:cxn>
                  <a:cxn ang="0">
                    <a:pos x="T6" y="T7"/>
                  </a:cxn>
                  <a:cxn ang="0">
                    <a:pos x="T8" y="T9"/>
                  </a:cxn>
                </a:cxnLst>
                <a:rect l="0" t="0" r="r" b="b"/>
                <a:pathLst>
                  <a:path w="16" h="52">
                    <a:moveTo>
                      <a:pt x="0" y="0"/>
                    </a:moveTo>
                    <a:lnTo>
                      <a:pt x="16" y="24"/>
                    </a:lnTo>
                    <a:lnTo>
                      <a:pt x="16" y="5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7" name="Freeform 220"/>
              <p:cNvSpPr/>
              <p:nvPr/>
            </p:nvSpPr>
            <p:spPr bwMode="auto">
              <a:xfrm>
                <a:off x="2491" y="2279"/>
                <a:ext cx="56" cy="102"/>
              </a:xfrm>
              <a:custGeom>
                <a:avLst/>
                <a:gdLst>
                  <a:gd name="T0" fmla="*/ 56 w 56"/>
                  <a:gd name="T1" fmla="*/ 80 h 102"/>
                  <a:gd name="T2" fmla="*/ 56 w 56"/>
                  <a:gd name="T3" fmla="*/ 102 h 102"/>
                  <a:gd name="T4" fmla="*/ 0 w 56"/>
                  <a:gd name="T5" fmla="*/ 28 h 102"/>
                  <a:gd name="T6" fmla="*/ 0 w 56"/>
                  <a:gd name="T7" fmla="*/ 0 h 102"/>
                  <a:gd name="T8" fmla="*/ 56 w 56"/>
                  <a:gd name="T9" fmla="*/ 80 h 102"/>
                </a:gdLst>
                <a:ahLst/>
                <a:cxnLst>
                  <a:cxn ang="0">
                    <a:pos x="T0" y="T1"/>
                  </a:cxn>
                  <a:cxn ang="0">
                    <a:pos x="T2" y="T3"/>
                  </a:cxn>
                  <a:cxn ang="0">
                    <a:pos x="T4" y="T5"/>
                  </a:cxn>
                  <a:cxn ang="0">
                    <a:pos x="T6" y="T7"/>
                  </a:cxn>
                  <a:cxn ang="0">
                    <a:pos x="T8" y="T9"/>
                  </a:cxn>
                </a:cxnLst>
                <a:rect l="0" t="0" r="r" b="b"/>
                <a:pathLst>
                  <a:path w="56" h="102">
                    <a:moveTo>
                      <a:pt x="56" y="80"/>
                    </a:moveTo>
                    <a:lnTo>
                      <a:pt x="56" y="102"/>
                    </a:lnTo>
                    <a:lnTo>
                      <a:pt x="0" y="28"/>
                    </a:lnTo>
                    <a:lnTo>
                      <a:pt x="0" y="0"/>
                    </a:lnTo>
                    <a:lnTo>
                      <a:pt x="56" y="80"/>
                    </a:lnTo>
                    <a:close/>
                  </a:path>
                </a:pathLst>
              </a:custGeom>
              <a:grpFill/>
              <a:ln>
                <a:noFill/>
              </a:ln>
            </p:spPr>
            <p:txBody>
              <a:bodyPr vert="horz" wrap="square" lIns="91440" tIns="45720" rIns="91440" bIns="45720" numCol="1" anchor="t" anchorCtr="0" compatLnSpc="1"/>
              <a:lstStyle/>
              <a:p>
                <a:endParaRPr lang="zh-CN" altLang="en-US"/>
              </a:p>
            </p:txBody>
          </p:sp>
          <p:sp>
            <p:nvSpPr>
              <p:cNvPr id="1578" name="Freeform 221"/>
              <p:cNvSpPr/>
              <p:nvPr/>
            </p:nvSpPr>
            <p:spPr bwMode="auto">
              <a:xfrm>
                <a:off x="2563" y="2379"/>
                <a:ext cx="8" cy="34"/>
              </a:xfrm>
              <a:custGeom>
                <a:avLst/>
                <a:gdLst>
                  <a:gd name="T0" fmla="*/ 8 w 8"/>
                  <a:gd name="T1" fmla="*/ 14 h 34"/>
                  <a:gd name="T2" fmla="*/ 8 w 8"/>
                  <a:gd name="T3" fmla="*/ 34 h 34"/>
                  <a:gd name="T4" fmla="*/ 0 w 8"/>
                  <a:gd name="T5" fmla="*/ 22 h 34"/>
                  <a:gd name="T6" fmla="*/ 0 w 8"/>
                  <a:gd name="T7" fmla="*/ 0 h 34"/>
                  <a:gd name="T8" fmla="*/ 8 w 8"/>
                  <a:gd name="T9" fmla="*/ 14 h 34"/>
                </a:gdLst>
                <a:ahLst/>
                <a:cxnLst>
                  <a:cxn ang="0">
                    <a:pos x="T0" y="T1"/>
                  </a:cxn>
                  <a:cxn ang="0">
                    <a:pos x="T2" y="T3"/>
                  </a:cxn>
                  <a:cxn ang="0">
                    <a:pos x="T4" y="T5"/>
                  </a:cxn>
                  <a:cxn ang="0">
                    <a:pos x="T6" y="T7"/>
                  </a:cxn>
                  <a:cxn ang="0">
                    <a:pos x="T8" y="T9"/>
                  </a:cxn>
                </a:cxnLst>
                <a:rect l="0" t="0" r="r" b="b"/>
                <a:pathLst>
                  <a:path w="8" h="34">
                    <a:moveTo>
                      <a:pt x="8" y="14"/>
                    </a:moveTo>
                    <a:lnTo>
                      <a:pt x="8" y="34"/>
                    </a:lnTo>
                    <a:lnTo>
                      <a:pt x="0" y="22"/>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9" name="Freeform 222"/>
              <p:cNvSpPr/>
              <p:nvPr/>
            </p:nvSpPr>
            <p:spPr bwMode="auto">
              <a:xfrm>
                <a:off x="2587" y="2413"/>
                <a:ext cx="26" cy="52"/>
              </a:xfrm>
              <a:custGeom>
                <a:avLst/>
                <a:gdLst>
                  <a:gd name="T0" fmla="*/ 26 w 26"/>
                  <a:gd name="T1" fmla="*/ 36 h 52"/>
                  <a:gd name="T2" fmla="*/ 26 w 26"/>
                  <a:gd name="T3" fmla="*/ 52 h 52"/>
                  <a:gd name="T4" fmla="*/ 0 w 26"/>
                  <a:gd name="T5" fmla="*/ 20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20"/>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580" name="Freeform 223"/>
              <p:cNvSpPr/>
              <p:nvPr/>
            </p:nvSpPr>
            <p:spPr bwMode="auto">
              <a:xfrm>
                <a:off x="2459" y="2291"/>
                <a:ext cx="48" cy="88"/>
              </a:xfrm>
              <a:custGeom>
                <a:avLst/>
                <a:gdLst>
                  <a:gd name="T0" fmla="*/ 0 w 48"/>
                  <a:gd name="T1" fmla="*/ 0 h 88"/>
                  <a:gd name="T2" fmla="*/ 48 w 48"/>
                  <a:gd name="T3" fmla="*/ 62 h 88"/>
                  <a:gd name="T4" fmla="*/ 48 w 48"/>
                  <a:gd name="T5" fmla="*/ 88 h 88"/>
                  <a:gd name="T6" fmla="*/ 0 w 48"/>
                  <a:gd name="T7" fmla="*/ 30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1" name="Freeform 224"/>
              <p:cNvSpPr/>
              <p:nvPr/>
            </p:nvSpPr>
            <p:spPr bwMode="auto">
              <a:xfrm>
                <a:off x="2523" y="2371"/>
                <a:ext cx="10" cy="38"/>
              </a:xfrm>
              <a:custGeom>
                <a:avLst/>
                <a:gdLst>
                  <a:gd name="T0" fmla="*/ 10 w 10"/>
                  <a:gd name="T1" fmla="*/ 38 h 38"/>
                  <a:gd name="T2" fmla="*/ 0 w 10"/>
                  <a:gd name="T3" fmla="*/ 26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6"/>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582" name="Freeform 225"/>
              <p:cNvSpPr/>
              <p:nvPr/>
            </p:nvSpPr>
            <p:spPr bwMode="auto">
              <a:xfrm>
                <a:off x="2547" y="240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583" name="Freeform 226"/>
              <p:cNvSpPr/>
              <p:nvPr/>
            </p:nvSpPr>
            <p:spPr bwMode="auto">
              <a:xfrm>
                <a:off x="2595" y="2463"/>
                <a:ext cx="18" cy="38"/>
              </a:xfrm>
              <a:custGeom>
                <a:avLst/>
                <a:gdLst>
                  <a:gd name="T0" fmla="*/ 18 w 18"/>
                  <a:gd name="T1" fmla="*/ 22 h 38"/>
                  <a:gd name="T2" fmla="*/ 18 w 18"/>
                  <a:gd name="T3" fmla="*/ 38 h 38"/>
                  <a:gd name="T4" fmla="*/ 0 w 18"/>
                  <a:gd name="T5" fmla="*/ 18 h 38"/>
                  <a:gd name="T6" fmla="*/ 0 w 18"/>
                  <a:gd name="T7" fmla="*/ 0 h 38"/>
                  <a:gd name="T8" fmla="*/ 18 w 18"/>
                  <a:gd name="T9" fmla="*/ 22 h 38"/>
                </a:gdLst>
                <a:ahLst/>
                <a:cxnLst>
                  <a:cxn ang="0">
                    <a:pos x="T0" y="T1"/>
                  </a:cxn>
                  <a:cxn ang="0">
                    <a:pos x="T2" y="T3"/>
                  </a:cxn>
                  <a:cxn ang="0">
                    <a:pos x="T4" y="T5"/>
                  </a:cxn>
                  <a:cxn ang="0">
                    <a:pos x="T6" y="T7"/>
                  </a:cxn>
                  <a:cxn ang="0">
                    <a:pos x="T8" y="T9"/>
                  </a:cxn>
                </a:cxnLst>
                <a:rect l="0" t="0" r="r" b="b"/>
                <a:pathLst>
                  <a:path w="18" h="38">
                    <a:moveTo>
                      <a:pt x="18" y="22"/>
                    </a:moveTo>
                    <a:lnTo>
                      <a:pt x="18" y="38"/>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1584" name="Freeform 227"/>
              <p:cNvSpPr/>
              <p:nvPr/>
            </p:nvSpPr>
            <p:spPr bwMode="auto">
              <a:xfrm>
                <a:off x="2595" y="2503"/>
                <a:ext cx="18" cy="36"/>
              </a:xfrm>
              <a:custGeom>
                <a:avLst/>
                <a:gdLst>
                  <a:gd name="T0" fmla="*/ 18 w 18"/>
                  <a:gd name="T1" fmla="*/ 20 h 36"/>
                  <a:gd name="T2" fmla="*/ 18 w 18"/>
                  <a:gd name="T3" fmla="*/ 36 h 36"/>
                  <a:gd name="T4" fmla="*/ 0 w 18"/>
                  <a:gd name="T5" fmla="*/ 16 h 36"/>
                  <a:gd name="T6" fmla="*/ 0 w 18"/>
                  <a:gd name="T7" fmla="*/ 0 h 36"/>
                  <a:gd name="T8" fmla="*/ 18 w 18"/>
                  <a:gd name="T9" fmla="*/ 20 h 36"/>
                </a:gdLst>
                <a:ahLst/>
                <a:cxnLst>
                  <a:cxn ang="0">
                    <a:pos x="T0" y="T1"/>
                  </a:cxn>
                  <a:cxn ang="0">
                    <a:pos x="T2" y="T3"/>
                  </a:cxn>
                  <a:cxn ang="0">
                    <a:pos x="T4" y="T5"/>
                  </a:cxn>
                  <a:cxn ang="0">
                    <a:pos x="T6" y="T7"/>
                  </a:cxn>
                  <a:cxn ang="0">
                    <a:pos x="T8" y="T9"/>
                  </a:cxn>
                </a:cxnLst>
                <a:rect l="0" t="0" r="r" b="b"/>
                <a:pathLst>
                  <a:path w="18" h="36">
                    <a:moveTo>
                      <a:pt x="18" y="20"/>
                    </a:moveTo>
                    <a:lnTo>
                      <a:pt x="18" y="36"/>
                    </a:lnTo>
                    <a:lnTo>
                      <a:pt x="0" y="16"/>
                    </a:lnTo>
                    <a:lnTo>
                      <a:pt x="0" y="0"/>
                    </a:lnTo>
                    <a:lnTo>
                      <a:pt x="18" y="20"/>
                    </a:lnTo>
                    <a:close/>
                  </a:path>
                </a:pathLst>
              </a:custGeom>
              <a:grpFill/>
              <a:ln>
                <a:noFill/>
              </a:ln>
            </p:spPr>
            <p:txBody>
              <a:bodyPr vert="horz" wrap="square" lIns="91440" tIns="45720" rIns="91440" bIns="45720" numCol="1" anchor="t" anchorCtr="0" compatLnSpc="1"/>
              <a:lstStyle/>
              <a:p>
                <a:endParaRPr lang="zh-CN" altLang="en-US"/>
              </a:p>
            </p:txBody>
          </p:sp>
          <p:sp>
            <p:nvSpPr>
              <p:cNvPr id="1585" name="Freeform 228"/>
              <p:cNvSpPr/>
              <p:nvPr/>
            </p:nvSpPr>
            <p:spPr bwMode="auto">
              <a:xfrm>
                <a:off x="2459" y="2403"/>
                <a:ext cx="50" cy="80"/>
              </a:xfrm>
              <a:custGeom>
                <a:avLst/>
                <a:gdLst>
                  <a:gd name="T0" fmla="*/ 0 w 50"/>
                  <a:gd name="T1" fmla="*/ 0 h 80"/>
                  <a:gd name="T2" fmla="*/ 50 w 50"/>
                  <a:gd name="T3" fmla="*/ 54 h 80"/>
                  <a:gd name="T4" fmla="*/ 50 w 50"/>
                  <a:gd name="T5" fmla="*/ 80 h 80"/>
                  <a:gd name="T6" fmla="*/ 0 w 50"/>
                  <a:gd name="T7" fmla="*/ 32 h 80"/>
                  <a:gd name="T8" fmla="*/ 0 w 50"/>
                  <a:gd name="T9" fmla="*/ 0 h 80"/>
                </a:gdLst>
                <a:ahLst/>
                <a:cxnLst>
                  <a:cxn ang="0">
                    <a:pos x="T0" y="T1"/>
                  </a:cxn>
                  <a:cxn ang="0">
                    <a:pos x="T2" y="T3"/>
                  </a:cxn>
                  <a:cxn ang="0">
                    <a:pos x="T4" y="T5"/>
                  </a:cxn>
                  <a:cxn ang="0">
                    <a:pos x="T6" y="T7"/>
                  </a:cxn>
                  <a:cxn ang="0">
                    <a:pos x="T8" y="T9"/>
                  </a:cxn>
                </a:cxnLst>
                <a:rect l="0" t="0" r="r" b="b"/>
                <a:pathLst>
                  <a:path w="50" h="80">
                    <a:moveTo>
                      <a:pt x="0" y="0"/>
                    </a:moveTo>
                    <a:lnTo>
                      <a:pt x="50" y="54"/>
                    </a:lnTo>
                    <a:lnTo>
                      <a:pt x="50" y="8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6" name="Freeform 229"/>
              <p:cNvSpPr/>
              <p:nvPr/>
            </p:nvSpPr>
            <p:spPr bwMode="auto">
              <a:xfrm>
                <a:off x="2525" y="2471"/>
                <a:ext cx="14" cy="38"/>
              </a:xfrm>
              <a:custGeom>
                <a:avLst/>
                <a:gdLst>
                  <a:gd name="T0" fmla="*/ 0 w 14"/>
                  <a:gd name="T1" fmla="*/ 0 h 38"/>
                  <a:gd name="T2" fmla="*/ 14 w 14"/>
                  <a:gd name="T3" fmla="*/ 16 h 38"/>
                  <a:gd name="T4" fmla="*/ 14 w 14"/>
                  <a:gd name="T5" fmla="*/ 38 h 38"/>
                  <a:gd name="T6" fmla="*/ 0 w 14"/>
                  <a:gd name="T7" fmla="*/ 26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7" name="Freeform 230"/>
              <p:cNvSpPr/>
              <p:nvPr/>
            </p:nvSpPr>
            <p:spPr bwMode="auto">
              <a:xfrm>
                <a:off x="2553" y="2501"/>
                <a:ext cx="60" cy="76"/>
              </a:xfrm>
              <a:custGeom>
                <a:avLst/>
                <a:gdLst>
                  <a:gd name="T0" fmla="*/ 60 w 60"/>
                  <a:gd name="T1" fmla="*/ 62 h 76"/>
                  <a:gd name="T2" fmla="*/ 60 w 60"/>
                  <a:gd name="T3" fmla="*/ 76 h 76"/>
                  <a:gd name="T4" fmla="*/ 2 w 60"/>
                  <a:gd name="T5" fmla="*/ 22 h 76"/>
                  <a:gd name="T6" fmla="*/ 2 w 60"/>
                  <a:gd name="T7" fmla="*/ 2 h 76"/>
                  <a:gd name="T8" fmla="*/ 0 w 60"/>
                  <a:gd name="T9" fmla="*/ 0 h 76"/>
                  <a:gd name="T10" fmla="*/ 60 w 60"/>
                  <a:gd name="T11" fmla="*/ 62 h 76"/>
                </a:gdLst>
                <a:ahLst/>
                <a:cxnLst>
                  <a:cxn ang="0">
                    <a:pos x="T0" y="T1"/>
                  </a:cxn>
                  <a:cxn ang="0">
                    <a:pos x="T2" y="T3"/>
                  </a:cxn>
                  <a:cxn ang="0">
                    <a:pos x="T4" y="T5"/>
                  </a:cxn>
                  <a:cxn ang="0">
                    <a:pos x="T6" y="T7"/>
                  </a:cxn>
                  <a:cxn ang="0">
                    <a:pos x="T8" y="T9"/>
                  </a:cxn>
                  <a:cxn ang="0">
                    <a:pos x="T10" y="T11"/>
                  </a:cxn>
                </a:cxnLst>
                <a:rect l="0" t="0" r="r" b="b"/>
                <a:pathLst>
                  <a:path w="60" h="76">
                    <a:moveTo>
                      <a:pt x="60" y="62"/>
                    </a:moveTo>
                    <a:lnTo>
                      <a:pt x="60" y="76"/>
                    </a:lnTo>
                    <a:lnTo>
                      <a:pt x="2" y="22"/>
                    </a:lnTo>
                    <a:lnTo>
                      <a:pt x="2" y="2"/>
                    </a:lnTo>
                    <a:lnTo>
                      <a:pt x="0" y="0"/>
                    </a:lnTo>
                    <a:lnTo>
                      <a:pt x="60" y="62"/>
                    </a:lnTo>
                    <a:close/>
                  </a:path>
                </a:pathLst>
              </a:custGeom>
              <a:grpFill/>
              <a:ln>
                <a:noFill/>
              </a:ln>
            </p:spPr>
            <p:txBody>
              <a:bodyPr vert="horz" wrap="square" lIns="91440" tIns="45720" rIns="91440" bIns="45720" numCol="1" anchor="t" anchorCtr="0" compatLnSpc="1"/>
              <a:lstStyle/>
              <a:p>
                <a:endParaRPr lang="zh-CN" altLang="en-US"/>
              </a:p>
            </p:txBody>
          </p:sp>
          <p:sp>
            <p:nvSpPr>
              <p:cNvPr id="1588" name="Freeform 231"/>
              <p:cNvSpPr/>
              <p:nvPr/>
            </p:nvSpPr>
            <p:spPr bwMode="auto">
              <a:xfrm>
                <a:off x="2459" y="245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9" name="Freeform 232"/>
              <p:cNvSpPr/>
              <p:nvPr/>
            </p:nvSpPr>
            <p:spPr bwMode="auto">
              <a:xfrm>
                <a:off x="2597" y="2585"/>
                <a:ext cx="16" cy="30"/>
              </a:xfrm>
              <a:custGeom>
                <a:avLst/>
                <a:gdLst>
                  <a:gd name="T0" fmla="*/ 16 w 16"/>
                  <a:gd name="T1" fmla="*/ 14 h 30"/>
                  <a:gd name="T2" fmla="*/ 16 w 16"/>
                  <a:gd name="T3" fmla="*/ 30 h 30"/>
                  <a:gd name="T4" fmla="*/ 0 w 16"/>
                  <a:gd name="T5" fmla="*/ 18 h 30"/>
                  <a:gd name="T6" fmla="*/ 0 w 16"/>
                  <a:gd name="T7" fmla="*/ 0 h 30"/>
                  <a:gd name="T8" fmla="*/ 16 w 16"/>
                  <a:gd name="T9" fmla="*/ 14 h 30"/>
                </a:gdLst>
                <a:ahLst/>
                <a:cxnLst>
                  <a:cxn ang="0">
                    <a:pos x="T0" y="T1"/>
                  </a:cxn>
                  <a:cxn ang="0">
                    <a:pos x="T2" y="T3"/>
                  </a:cxn>
                  <a:cxn ang="0">
                    <a:pos x="T4" y="T5"/>
                  </a:cxn>
                  <a:cxn ang="0">
                    <a:pos x="T6" y="T7"/>
                  </a:cxn>
                  <a:cxn ang="0">
                    <a:pos x="T8" y="T9"/>
                  </a:cxn>
                </a:cxnLst>
                <a:rect l="0" t="0" r="r" b="b"/>
                <a:pathLst>
                  <a:path w="16" h="30">
                    <a:moveTo>
                      <a:pt x="16" y="14"/>
                    </a:moveTo>
                    <a:lnTo>
                      <a:pt x="16" y="30"/>
                    </a:lnTo>
                    <a:lnTo>
                      <a:pt x="0" y="18"/>
                    </a:lnTo>
                    <a:lnTo>
                      <a:pt x="0" y="0"/>
                    </a:lnTo>
                    <a:lnTo>
                      <a:pt x="16" y="14"/>
                    </a:lnTo>
                    <a:close/>
                  </a:path>
                </a:pathLst>
              </a:custGeom>
              <a:grpFill/>
              <a:ln>
                <a:noFill/>
              </a:ln>
            </p:spPr>
            <p:txBody>
              <a:bodyPr vert="horz" wrap="square" lIns="91440" tIns="45720" rIns="91440" bIns="45720" numCol="1" anchor="t" anchorCtr="0" compatLnSpc="1"/>
              <a:lstStyle/>
              <a:p>
                <a:endParaRPr lang="zh-CN" altLang="en-US"/>
              </a:p>
            </p:txBody>
          </p:sp>
          <p:sp>
            <p:nvSpPr>
              <p:cNvPr id="1590" name="Freeform 233"/>
              <p:cNvSpPr/>
              <p:nvPr/>
            </p:nvSpPr>
            <p:spPr bwMode="auto">
              <a:xfrm>
                <a:off x="2459" y="251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1" name="Freeform 234"/>
              <p:cNvSpPr/>
              <p:nvPr/>
            </p:nvSpPr>
            <p:spPr bwMode="auto">
              <a:xfrm>
                <a:off x="2531" y="2573"/>
                <a:ext cx="18" cy="36"/>
              </a:xfrm>
              <a:custGeom>
                <a:avLst/>
                <a:gdLst>
                  <a:gd name="T0" fmla="*/ 18 w 18"/>
                  <a:gd name="T1" fmla="*/ 12 h 36"/>
                  <a:gd name="T2" fmla="*/ 18 w 18"/>
                  <a:gd name="T3" fmla="*/ 36 h 36"/>
                  <a:gd name="T4" fmla="*/ 2 w 18"/>
                  <a:gd name="T5" fmla="*/ 24 h 36"/>
                  <a:gd name="T6" fmla="*/ 2 w 18"/>
                  <a:gd name="T7" fmla="*/ 2 h 36"/>
                  <a:gd name="T8" fmla="*/ 0 w 18"/>
                  <a:gd name="T9" fmla="*/ 0 h 36"/>
                  <a:gd name="T10" fmla="*/ 18 w 18"/>
                  <a:gd name="T11" fmla="*/ 12 h 36"/>
                </a:gdLst>
                <a:ahLst/>
                <a:cxnLst>
                  <a:cxn ang="0">
                    <a:pos x="T0" y="T1"/>
                  </a:cxn>
                  <a:cxn ang="0">
                    <a:pos x="T2" y="T3"/>
                  </a:cxn>
                  <a:cxn ang="0">
                    <a:pos x="T4" y="T5"/>
                  </a:cxn>
                  <a:cxn ang="0">
                    <a:pos x="T6" y="T7"/>
                  </a:cxn>
                  <a:cxn ang="0">
                    <a:pos x="T8" y="T9"/>
                  </a:cxn>
                  <a:cxn ang="0">
                    <a:pos x="T10" y="T11"/>
                  </a:cxn>
                </a:cxnLst>
                <a:rect l="0" t="0" r="r" b="b"/>
                <a:pathLst>
                  <a:path w="18" h="36">
                    <a:moveTo>
                      <a:pt x="18" y="12"/>
                    </a:moveTo>
                    <a:lnTo>
                      <a:pt x="18" y="36"/>
                    </a:lnTo>
                    <a:lnTo>
                      <a:pt x="2" y="24"/>
                    </a:lnTo>
                    <a:lnTo>
                      <a:pt x="2" y="2"/>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592" name="Freeform 235"/>
              <p:cNvSpPr/>
              <p:nvPr/>
            </p:nvSpPr>
            <p:spPr bwMode="auto">
              <a:xfrm>
                <a:off x="2565" y="2597"/>
                <a:ext cx="48" cy="55"/>
              </a:xfrm>
              <a:custGeom>
                <a:avLst/>
                <a:gdLst>
                  <a:gd name="T0" fmla="*/ 48 w 48"/>
                  <a:gd name="T1" fmla="*/ 39 h 55"/>
                  <a:gd name="T2" fmla="*/ 48 w 48"/>
                  <a:gd name="T3" fmla="*/ 55 h 55"/>
                  <a:gd name="T4" fmla="*/ 0 w 48"/>
                  <a:gd name="T5" fmla="*/ 22 h 55"/>
                  <a:gd name="T6" fmla="*/ 0 w 48"/>
                  <a:gd name="T7" fmla="*/ 0 h 55"/>
                  <a:gd name="T8" fmla="*/ 48 w 48"/>
                  <a:gd name="T9" fmla="*/ 39 h 55"/>
                </a:gdLst>
                <a:ahLst/>
                <a:cxnLst>
                  <a:cxn ang="0">
                    <a:pos x="T0" y="T1"/>
                  </a:cxn>
                  <a:cxn ang="0">
                    <a:pos x="T2" y="T3"/>
                  </a:cxn>
                  <a:cxn ang="0">
                    <a:pos x="T4" y="T5"/>
                  </a:cxn>
                  <a:cxn ang="0">
                    <a:pos x="T6" y="T7"/>
                  </a:cxn>
                  <a:cxn ang="0">
                    <a:pos x="T8" y="T9"/>
                  </a:cxn>
                </a:cxnLst>
                <a:rect l="0" t="0" r="r" b="b"/>
                <a:pathLst>
                  <a:path w="48" h="55">
                    <a:moveTo>
                      <a:pt x="48" y="39"/>
                    </a:moveTo>
                    <a:lnTo>
                      <a:pt x="48" y="55"/>
                    </a:lnTo>
                    <a:lnTo>
                      <a:pt x="0" y="22"/>
                    </a:lnTo>
                    <a:lnTo>
                      <a:pt x="0" y="0"/>
                    </a:lnTo>
                    <a:lnTo>
                      <a:pt x="48" y="39"/>
                    </a:lnTo>
                    <a:close/>
                  </a:path>
                </a:pathLst>
              </a:custGeom>
              <a:grpFill/>
              <a:ln>
                <a:noFill/>
              </a:ln>
            </p:spPr>
            <p:txBody>
              <a:bodyPr vert="horz" wrap="square" lIns="91440" tIns="45720" rIns="91440" bIns="45720" numCol="1" anchor="t" anchorCtr="0" compatLnSpc="1"/>
              <a:lstStyle/>
              <a:p>
                <a:endParaRPr lang="zh-CN" altLang="en-US"/>
              </a:p>
            </p:txBody>
          </p:sp>
          <p:sp>
            <p:nvSpPr>
              <p:cNvPr id="1593" name="Freeform 236"/>
              <p:cNvSpPr/>
              <p:nvPr/>
            </p:nvSpPr>
            <p:spPr bwMode="auto">
              <a:xfrm>
                <a:off x="2459" y="2571"/>
                <a:ext cx="18" cy="42"/>
              </a:xfrm>
              <a:custGeom>
                <a:avLst/>
                <a:gdLst>
                  <a:gd name="T0" fmla="*/ 0 w 18"/>
                  <a:gd name="T1" fmla="*/ 0 h 42"/>
                  <a:gd name="T2" fmla="*/ 18 w 18"/>
                  <a:gd name="T3" fmla="*/ 12 h 42"/>
                  <a:gd name="T4" fmla="*/ 18 w 18"/>
                  <a:gd name="T5" fmla="*/ 42 h 42"/>
                  <a:gd name="T6" fmla="*/ 0 w 18"/>
                  <a:gd name="T7" fmla="*/ 32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4" name="Freeform 237"/>
              <p:cNvSpPr/>
              <p:nvPr/>
            </p:nvSpPr>
            <p:spPr bwMode="auto">
              <a:xfrm>
                <a:off x="2493" y="2593"/>
                <a:ext cx="16" cy="38"/>
              </a:xfrm>
              <a:custGeom>
                <a:avLst/>
                <a:gdLst>
                  <a:gd name="T0" fmla="*/ 16 w 16"/>
                  <a:gd name="T1" fmla="*/ 12 h 38"/>
                  <a:gd name="T2" fmla="*/ 16 w 16"/>
                  <a:gd name="T3" fmla="*/ 38 h 38"/>
                  <a:gd name="T4" fmla="*/ 0 w 16"/>
                  <a:gd name="T5" fmla="*/ 28 h 38"/>
                  <a:gd name="T6" fmla="*/ 0 w 16"/>
                  <a:gd name="T7" fmla="*/ 0 h 38"/>
                  <a:gd name="T8" fmla="*/ 16 w 16"/>
                  <a:gd name="T9" fmla="*/ 12 h 38"/>
                </a:gdLst>
                <a:ahLst/>
                <a:cxnLst>
                  <a:cxn ang="0">
                    <a:pos x="T0" y="T1"/>
                  </a:cxn>
                  <a:cxn ang="0">
                    <a:pos x="T2" y="T3"/>
                  </a:cxn>
                  <a:cxn ang="0">
                    <a:pos x="T4" y="T5"/>
                  </a:cxn>
                  <a:cxn ang="0">
                    <a:pos x="T6" y="T7"/>
                  </a:cxn>
                  <a:cxn ang="0">
                    <a:pos x="T8" y="T9"/>
                  </a:cxn>
                </a:cxnLst>
                <a:rect l="0" t="0" r="r" b="b"/>
                <a:pathLst>
                  <a:path w="16" h="38">
                    <a:moveTo>
                      <a:pt x="16" y="12"/>
                    </a:moveTo>
                    <a:lnTo>
                      <a:pt x="16" y="38"/>
                    </a:lnTo>
                    <a:lnTo>
                      <a:pt x="0" y="28"/>
                    </a:lnTo>
                    <a:lnTo>
                      <a:pt x="0" y="0"/>
                    </a:lnTo>
                    <a:lnTo>
                      <a:pt x="16" y="12"/>
                    </a:lnTo>
                    <a:close/>
                  </a:path>
                </a:pathLst>
              </a:custGeom>
              <a:grpFill/>
              <a:ln>
                <a:noFill/>
              </a:ln>
            </p:spPr>
            <p:txBody>
              <a:bodyPr vert="horz" wrap="square" lIns="91440" tIns="45720" rIns="91440" bIns="45720" numCol="1" anchor="t" anchorCtr="0" compatLnSpc="1"/>
              <a:lstStyle/>
              <a:p>
                <a:endParaRPr lang="zh-CN" altLang="en-US"/>
              </a:p>
            </p:txBody>
          </p:sp>
          <p:sp>
            <p:nvSpPr>
              <p:cNvPr id="1595" name="Freeform 238"/>
              <p:cNvSpPr/>
              <p:nvPr/>
            </p:nvSpPr>
            <p:spPr bwMode="auto">
              <a:xfrm>
                <a:off x="2525" y="2615"/>
                <a:ext cx="50" cy="53"/>
              </a:xfrm>
              <a:custGeom>
                <a:avLst/>
                <a:gdLst>
                  <a:gd name="T0" fmla="*/ 50 w 50"/>
                  <a:gd name="T1" fmla="*/ 33 h 53"/>
                  <a:gd name="T2" fmla="*/ 50 w 50"/>
                  <a:gd name="T3" fmla="*/ 53 h 53"/>
                  <a:gd name="T4" fmla="*/ 0 w 50"/>
                  <a:gd name="T5" fmla="*/ 25 h 53"/>
                  <a:gd name="T6" fmla="*/ 0 w 50"/>
                  <a:gd name="T7" fmla="*/ 0 h 53"/>
                  <a:gd name="T8" fmla="*/ 50 w 50"/>
                  <a:gd name="T9" fmla="*/ 33 h 53"/>
                </a:gdLst>
                <a:ahLst/>
                <a:cxnLst>
                  <a:cxn ang="0">
                    <a:pos x="T0" y="T1"/>
                  </a:cxn>
                  <a:cxn ang="0">
                    <a:pos x="T2" y="T3"/>
                  </a:cxn>
                  <a:cxn ang="0">
                    <a:pos x="T4" y="T5"/>
                  </a:cxn>
                  <a:cxn ang="0">
                    <a:pos x="T6" y="T7"/>
                  </a:cxn>
                  <a:cxn ang="0">
                    <a:pos x="T8" y="T9"/>
                  </a:cxn>
                </a:cxnLst>
                <a:rect l="0" t="0" r="r" b="b"/>
                <a:pathLst>
                  <a:path w="50" h="53">
                    <a:moveTo>
                      <a:pt x="50" y="33"/>
                    </a:moveTo>
                    <a:lnTo>
                      <a:pt x="50" y="53"/>
                    </a:lnTo>
                    <a:lnTo>
                      <a:pt x="0" y="25"/>
                    </a:lnTo>
                    <a:lnTo>
                      <a:pt x="0" y="0"/>
                    </a:lnTo>
                    <a:lnTo>
                      <a:pt x="50" y="33"/>
                    </a:lnTo>
                    <a:close/>
                  </a:path>
                </a:pathLst>
              </a:custGeom>
              <a:grpFill/>
              <a:ln>
                <a:noFill/>
              </a:ln>
            </p:spPr>
            <p:txBody>
              <a:bodyPr vert="horz" wrap="square" lIns="91440" tIns="45720" rIns="91440" bIns="45720" numCol="1" anchor="t" anchorCtr="0" compatLnSpc="1"/>
              <a:lstStyle/>
              <a:p>
                <a:endParaRPr lang="zh-CN" altLang="en-US"/>
              </a:p>
            </p:txBody>
          </p:sp>
          <p:sp>
            <p:nvSpPr>
              <p:cNvPr id="1596" name="Freeform 239"/>
              <p:cNvSpPr/>
              <p:nvPr/>
            </p:nvSpPr>
            <p:spPr bwMode="auto">
              <a:xfrm>
                <a:off x="2459" y="2627"/>
                <a:ext cx="30" cy="45"/>
              </a:xfrm>
              <a:custGeom>
                <a:avLst/>
                <a:gdLst>
                  <a:gd name="T0" fmla="*/ 0 w 30"/>
                  <a:gd name="T1" fmla="*/ 0 h 45"/>
                  <a:gd name="T2" fmla="*/ 30 w 30"/>
                  <a:gd name="T3" fmla="*/ 17 h 45"/>
                  <a:gd name="T4" fmla="*/ 30 w 30"/>
                  <a:gd name="T5" fmla="*/ 45 h 45"/>
                  <a:gd name="T6" fmla="*/ 0 w 30"/>
                  <a:gd name="T7" fmla="*/ 33 h 45"/>
                  <a:gd name="T8" fmla="*/ 0 w 30"/>
                  <a:gd name="T9" fmla="*/ 0 h 45"/>
                </a:gdLst>
                <a:ahLst/>
                <a:cxnLst>
                  <a:cxn ang="0">
                    <a:pos x="T0" y="T1"/>
                  </a:cxn>
                  <a:cxn ang="0">
                    <a:pos x="T2" y="T3"/>
                  </a:cxn>
                  <a:cxn ang="0">
                    <a:pos x="T4" y="T5"/>
                  </a:cxn>
                  <a:cxn ang="0">
                    <a:pos x="T6" y="T7"/>
                  </a:cxn>
                  <a:cxn ang="0">
                    <a:pos x="T8" y="T9"/>
                  </a:cxn>
                </a:cxnLst>
                <a:rect l="0" t="0" r="r" b="b"/>
                <a:pathLst>
                  <a:path w="30" h="45">
                    <a:moveTo>
                      <a:pt x="0" y="0"/>
                    </a:moveTo>
                    <a:lnTo>
                      <a:pt x="30" y="17"/>
                    </a:lnTo>
                    <a:lnTo>
                      <a:pt x="30" y="4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7" name="Freeform 240"/>
              <p:cNvSpPr/>
              <p:nvPr/>
            </p:nvSpPr>
            <p:spPr bwMode="auto">
              <a:xfrm>
                <a:off x="2553" y="2678"/>
                <a:ext cx="60" cy="46"/>
              </a:xfrm>
              <a:custGeom>
                <a:avLst/>
                <a:gdLst>
                  <a:gd name="T0" fmla="*/ 60 w 60"/>
                  <a:gd name="T1" fmla="*/ 30 h 46"/>
                  <a:gd name="T2" fmla="*/ 60 w 60"/>
                  <a:gd name="T3" fmla="*/ 46 h 46"/>
                  <a:gd name="T4" fmla="*/ 0 w 60"/>
                  <a:gd name="T5" fmla="*/ 20 h 46"/>
                  <a:gd name="T6" fmla="*/ 0 w 60"/>
                  <a:gd name="T7" fmla="*/ 0 h 46"/>
                  <a:gd name="T8" fmla="*/ 60 w 60"/>
                  <a:gd name="T9" fmla="*/ 30 h 46"/>
                </a:gdLst>
                <a:ahLst/>
                <a:cxnLst>
                  <a:cxn ang="0">
                    <a:pos x="T0" y="T1"/>
                  </a:cxn>
                  <a:cxn ang="0">
                    <a:pos x="T2" y="T3"/>
                  </a:cxn>
                  <a:cxn ang="0">
                    <a:pos x="T4" y="T5"/>
                  </a:cxn>
                  <a:cxn ang="0">
                    <a:pos x="T6" y="T7"/>
                  </a:cxn>
                  <a:cxn ang="0">
                    <a:pos x="T8" y="T9"/>
                  </a:cxn>
                </a:cxnLst>
                <a:rect l="0" t="0" r="r" b="b"/>
                <a:pathLst>
                  <a:path w="60" h="46">
                    <a:moveTo>
                      <a:pt x="60" y="30"/>
                    </a:moveTo>
                    <a:lnTo>
                      <a:pt x="60" y="46"/>
                    </a:lnTo>
                    <a:lnTo>
                      <a:pt x="0" y="20"/>
                    </a:lnTo>
                    <a:lnTo>
                      <a:pt x="0" y="0"/>
                    </a:lnTo>
                    <a:lnTo>
                      <a:pt x="60" y="30"/>
                    </a:lnTo>
                    <a:close/>
                  </a:path>
                </a:pathLst>
              </a:custGeom>
              <a:grpFill/>
              <a:ln>
                <a:noFill/>
              </a:ln>
            </p:spPr>
            <p:txBody>
              <a:bodyPr vert="horz" wrap="square" lIns="91440" tIns="45720" rIns="91440" bIns="45720" numCol="1" anchor="t" anchorCtr="0" compatLnSpc="1"/>
              <a:lstStyle/>
              <a:p>
                <a:endParaRPr lang="zh-CN" altLang="en-US"/>
              </a:p>
            </p:txBody>
          </p:sp>
          <p:sp>
            <p:nvSpPr>
              <p:cNvPr id="1598" name="Freeform 241"/>
              <p:cNvSpPr/>
              <p:nvPr/>
            </p:nvSpPr>
            <p:spPr bwMode="auto">
              <a:xfrm>
                <a:off x="2459" y="2684"/>
                <a:ext cx="58" cy="48"/>
              </a:xfrm>
              <a:custGeom>
                <a:avLst/>
                <a:gdLst>
                  <a:gd name="T0" fmla="*/ 0 w 58"/>
                  <a:gd name="T1" fmla="*/ 0 h 48"/>
                  <a:gd name="T2" fmla="*/ 58 w 58"/>
                  <a:gd name="T3" fmla="*/ 24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4"/>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9" name="Freeform 242"/>
              <p:cNvSpPr/>
              <p:nvPr/>
            </p:nvSpPr>
            <p:spPr bwMode="auto">
              <a:xfrm>
                <a:off x="2533" y="2714"/>
                <a:ext cx="42" cy="36"/>
              </a:xfrm>
              <a:custGeom>
                <a:avLst/>
                <a:gdLst>
                  <a:gd name="T0" fmla="*/ 0 w 42"/>
                  <a:gd name="T1" fmla="*/ 0 h 36"/>
                  <a:gd name="T2" fmla="*/ 42 w 42"/>
                  <a:gd name="T3" fmla="*/ 16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6"/>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0" name="Freeform 243"/>
              <p:cNvSpPr/>
              <p:nvPr/>
            </p:nvSpPr>
            <p:spPr bwMode="auto">
              <a:xfrm>
                <a:off x="2497" y="2750"/>
                <a:ext cx="36" cy="34"/>
              </a:xfrm>
              <a:custGeom>
                <a:avLst/>
                <a:gdLst>
                  <a:gd name="T0" fmla="*/ 36 w 36"/>
                  <a:gd name="T1" fmla="*/ 10 h 34"/>
                  <a:gd name="T2" fmla="*/ 36 w 36"/>
                  <a:gd name="T3" fmla="*/ 34 h 34"/>
                  <a:gd name="T4" fmla="*/ 0 w 36"/>
                  <a:gd name="T5" fmla="*/ 28 h 34"/>
                  <a:gd name="T6" fmla="*/ 0 w 36"/>
                  <a:gd name="T7" fmla="*/ 0 h 34"/>
                  <a:gd name="T8" fmla="*/ 36 w 36"/>
                  <a:gd name="T9" fmla="*/ 10 h 34"/>
                </a:gdLst>
                <a:ahLst/>
                <a:cxnLst>
                  <a:cxn ang="0">
                    <a:pos x="T0" y="T1"/>
                  </a:cxn>
                  <a:cxn ang="0">
                    <a:pos x="T2" y="T3"/>
                  </a:cxn>
                  <a:cxn ang="0">
                    <a:pos x="T4" y="T5"/>
                  </a:cxn>
                  <a:cxn ang="0">
                    <a:pos x="T6" y="T7"/>
                  </a:cxn>
                  <a:cxn ang="0">
                    <a:pos x="T8" y="T9"/>
                  </a:cxn>
                </a:cxnLst>
                <a:rect l="0" t="0" r="r" b="b"/>
                <a:pathLst>
                  <a:path w="36" h="34">
                    <a:moveTo>
                      <a:pt x="36" y="10"/>
                    </a:moveTo>
                    <a:lnTo>
                      <a:pt x="36" y="34"/>
                    </a:lnTo>
                    <a:lnTo>
                      <a:pt x="0" y="28"/>
                    </a:lnTo>
                    <a:lnTo>
                      <a:pt x="0" y="0"/>
                    </a:lnTo>
                    <a:lnTo>
                      <a:pt x="36" y="10"/>
                    </a:lnTo>
                    <a:close/>
                  </a:path>
                </a:pathLst>
              </a:custGeom>
              <a:grpFill/>
              <a:ln>
                <a:noFill/>
              </a:ln>
            </p:spPr>
            <p:txBody>
              <a:bodyPr vert="horz" wrap="square" lIns="91440" tIns="45720" rIns="91440" bIns="45720" numCol="1" anchor="t" anchorCtr="0" compatLnSpc="1"/>
              <a:lstStyle/>
              <a:p>
                <a:endParaRPr lang="zh-CN" altLang="en-US"/>
              </a:p>
            </p:txBody>
          </p:sp>
          <p:sp>
            <p:nvSpPr>
              <p:cNvPr id="1601" name="Freeform 244"/>
              <p:cNvSpPr/>
              <p:nvPr/>
            </p:nvSpPr>
            <p:spPr bwMode="auto">
              <a:xfrm>
                <a:off x="2581" y="2772"/>
                <a:ext cx="32" cy="24"/>
              </a:xfrm>
              <a:custGeom>
                <a:avLst/>
                <a:gdLst>
                  <a:gd name="T0" fmla="*/ 32 w 32"/>
                  <a:gd name="T1" fmla="*/ 8 h 24"/>
                  <a:gd name="T2" fmla="*/ 32 w 32"/>
                  <a:gd name="T3" fmla="*/ 24 h 24"/>
                  <a:gd name="T4" fmla="*/ 0 w 32"/>
                  <a:gd name="T5" fmla="*/ 18 h 24"/>
                  <a:gd name="T6" fmla="*/ 0 w 32"/>
                  <a:gd name="T7" fmla="*/ 0 h 24"/>
                  <a:gd name="T8" fmla="*/ 10 w 32"/>
                  <a:gd name="T9" fmla="*/ 2 h 24"/>
                  <a:gd name="T10" fmla="*/ 32 w 32"/>
                  <a:gd name="T11" fmla="*/ 8 h 24"/>
                </a:gdLst>
                <a:ahLst/>
                <a:cxnLst>
                  <a:cxn ang="0">
                    <a:pos x="T0" y="T1"/>
                  </a:cxn>
                  <a:cxn ang="0">
                    <a:pos x="T2" y="T3"/>
                  </a:cxn>
                  <a:cxn ang="0">
                    <a:pos x="T4" y="T5"/>
                  </a:cxn>
                  <a:cxn ang="0">
                    <a:pos x="T6" y="T7"/>
                  </a:cxn>
                  <a:cxn ang="0">
                    <a:pos x="T8" y="T9"/>
                  </a:cxn>
                  <a:cxn ang="0">
                    <a:pos x="T10" y="T11"/>
                  </a:cxn>
                </a:cxnLst>
                <a:rect l="0" t="0" r="r" b="b"/>
                <a:pathLst>
                  <a:path w="32" h="24">
                    <a:moveTo>
                      <a:pt x="32" y="8"/>
                    </a:moveTo>
                    <a:lnTo>
                      <a:pt x="32" y="24"/>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602" name="Freeform 245"/>
              <p:cNvSpPr/>
              <p:nvPr/>
            </p:nvSpPr>
            <p:spPr bwMode="auto">
              <a:xfrm>
                <a:off x="2459" y="2798"/>
                <a:ext cx="54" cy="32"/>
              </a:xfrm>
              <a:custGeom>
                <a:avLst/>
                <a:gdLst>
                  <a:gd name="T0" fmla="*/ 0 w 54"/>
                  <a:gd name="T1" fmla="*/ 0 h 32"/>
                  <a:gd name="T2" fmla="*/ 54 w 54"/>
                  <a:gd name="T3" fmla="*/ 6 h 32"/>
                  <a:gd name="T4" fmla="*/ 54 w 54"/>
                  <a:gd name="T5" fmla="*/ 32 h 32"/>
                  <a:gd name="T6" fmla="*/ 0 w 54"/>
                  <a:gd name="T7" fmla="*/ 30 h 32"/>
                  <a:gd name="T8" fmla="*/ 0 w 54"/>
                  <a:gd name="T9" fmla="*/ 0 h 32"/>
                </a:gdLst>
                <a:ahLst/>
                <a:cxnLst>
                  <a:cxn ang="0">
                    <a:pos x="T0" y="T1"/>
                  </a:cxn>
                  <a:cxn ang="0">
                    <a:pos x="T2" y="T3"/>
                  </a:cxn>
                  <a:cxn ang="0">
                    <a:pos x="T4" y="T5"/>
                  </a:cxn>
                  <a:cxn ang="0">
                    <a:pos x="T6" y="T7"/>
                  </a:cxn>
                  <a:cxn ang="0">
                    <a:pos x="T8" y="T9"/>
                  </a:cxn>
                </a:cxnLst>
                <a:rect l="0" t="0" r="r" b="b"/>
                <a:pathLst>
                  <a:path w="54" h="32">
                    <a:moveTo>
                      <a:pt x="0" y="0"/>
                    </a:moveTo>
                    <a:lnTo>
                      <a:pt x="54" y="6"/>
                    </a:lnTo>
                    <a:lnTo>
                      <a:pt x="54" y="3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3" name="Freeform 246"/>
              <p:cNvSpPr/>
              <p:nvPr/>
            </p:nvSpPr>
            <p:spPr bwMode="auto">
              <a:xfrm>
                <a:off x="2529" y="2806"/>
                <a:ext cx="18" cy="26"/>
              </a:xfrm>
              <a:custGeom>
                <a:avLst/>
                <a:gdLst>
                  <a:gd name="T0" fmla="*/ 18 w 18"/>
                  <a:gd name="T1" fmla="*/ 4 h 26"/>
                  <a:gd name="T2" fmla="*/ 18 w 18"/>
                  <a:gd name="T3" fmla="*/ 26 h 26"/>
                  <a:gd name="T4" fmla="*/ 0 w 18"/>
                  <a:gd name="T5" fmla="*/ 26 h 26"/>
                  <a:gd name="T6" fmla="*/ 0 w 18"/>
                  <a:gd name="T7" fmla="*/ 0 h 26"/>
                  <a:gd name="T8" fmla="*/ 18 w 18"/>
                  <a:gd name="T9" fmla="*/ 4 h 26"/>
                </a:gdLst>
                <a:ahLst/>
                <a:cxnLst>
                  <a:cxn ang="0">
                    <a:pos x="T0" y="T1"/>
                  </a:cxn>
                  <a:cxn ang="0">
                    <a:pos x="T2" y="T3"/>
                  </a:cxn>
                  <a:cxn ang="0">
                    <a:pos x="T4" y="T5"/>
                  </a:cxn>
                  <a:cxn ang="0">
                    <a:pos x="T6" y="T7"/>
                  </a:cxn>
                  <a:cxn ang="0">
                    <a:pos x="T8" y="T9"/>
                  </a:cxn>
                </a:cxnLst>
                <a:rect l="0" t="0" r="r" b="b"/>
                <a:pathLst>
                  <a:path w="18" h="26">
                    <a:moveTo>
                      <a:pt x="18" y="4"/>
                    </a:moveTo>
                    <a:lnTo>
                      <a:pt x="18" y="26"/>
                    </a:lnTo>
                    <a:lnTo>
                      <a:pt x="0" y="26"/>
                    </a:lnTo>
                    <a:lnTo>
                      <a:pt x="0" y="0"/>
                    </a:lnTo>
                    <a:lnTo>
                      <a:pt x="18" y="4"/>
                    </a:lnTo>
                    <a:close/>
                  </a:path>
                </a:pathLst>
              </a:custGeom>
              <a:grpFill/>
              <a:ln>
                <a:noFill/>
              </a:ln>
            </p:spPr>
            <p:txBody>
              <a:bodyPr vert="horz" wrap="square" lIns="91440" tIns="45720" rIns="91440" bIns="45720" numCol="1" anchor="t" anchorCtr="0" compatLnSpc="1"/>
              <a:lstStyle/>
              <a:p>
                <a:endParaRPr lang="zh-CN" altLang="en-US"/>
              </a:p>
            </p:txBody>
          </p:sp>
          <p:sp>
            <p:nvSpPr>
              <p:cNvPr id="1604" name="Freeform 247"/>
              <p:cNvSpPr/>
              <p:nvPr/>
            </p:nvSpPr>
            <p:spPr bwMode="auto">
              <a:xfrm>
                <a:off x="2563" y="2812"/>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605" name="Freeform 248"/>
              <p:cNvSpPr/>
              <p:nvPr/>
            </p:nvSpPr>
            <p:spPr bwMode="auto">
              <a:xfrm>
                <a:off x="2459" y="2854"/>
                <a:ext cx="24" cy="30"/>
              </a:xfrm>
              <a:custGeom>
                <a:avLst/>
                <a:gdLst>
                  <a:gd name="T0" fmla="*/ 0 w 24"/>
                  <a:gd name="T1" fmla="*/ 0 h 30"/>
                  <a:gd name="T2" fmla="*/ 24 w 24"/>
                  <a:gd name="T3" fmla="*/ 0 h 30"/>
                  <a:gd name="T4" fmla="*/ 24 w 24"/>
                  <a:gd name="T5" fmla="*/ 28 h 30"/>
                  <a:gd name="T6" fmla="*/ 0 w 24"/>
                  <a:gd name="T7" fmla="*/ 30 h 30"/>
                  <a:gd name="T8" fmla="*/ 0 w 24"/>
                  <a:gd name="T9" fmla="*/ 0 h 30"/>
                </a:gdLst>
                <a:ahLst/>
                <a:cxnLst>
                  <a:cxn ang="0">
                    <a:pos x="T0" y="T1"/>
                  </a:cxn>
                  <a:cxn ang="0">
                    <a:pos x="T2" y="T3"/>
                  </a:cxn>
                  <a:cxn ang="0">
                    <a:pos x="T4" y="T5"/>
                  </a:cxn>
                  <a:cxn ang="0">
                    <a:pos x="T6" y="T7"/>
                  </a:cxn>
                  <a:cxn ang="0">
                    <a:pos x="T8" y="T9"/>
                  </a:cxn>
                </a:cxnLst>
                <a:rect l="0" t="0" r="r" b="b"/>
                <a:pathLst>
                  <a:path w="24" h="30">
                    <a:moveTo>
                      <a:pt x="0" y="0"/>
                    </a:moveTo>
                    <a:lnTo>
                      <a:pt x="24" y="0"/>
                    </a:lnTo>
                    <a:lnTo>
                      <a:pt x="24" y="2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6" name="Freeform 249"/>
              <p:cNvSpPr/>
              <p:nvPr/>
            </p:nvSpPr>
            <p:spPr bwMode="auto">
              <a:xfrm>
                <a:off x="2547" y="2854"/>
                <a:ext cx="38" cy="22"/>
              </a:xfrm>
              <a:custGeom>
                <a:avLst/>
                <a:gdLst>
                  <a:gd name="T0" fmla="*/ 38 w 38"/>
                  <a:gd name="T1" fmla="*/ 2 h 22"/>
                  <a:gd name="T2" fmla="*/ 38 w 38"/>
                  <a:gd name="T3" fmla="*/ 20 h 22"/>
                  <a:gd name="T4" fmla="*/ 0 w 38"/>
                  <a:gd name="T5" fmla="*/ 22 h 22"/>
                  <a:gd name="T6" fmla="*/ 0 w 38"/>
                  <a:gd name="T7" fmla="*/ 0 h 22"/>
                  <a:gd name="T8" fmla="*/ 38 w 38"/>
                  <a:gd name="T9" fmla="*/ 2 h 22"/>
                </a:gdLst>
                <a:ahLst/>
                <a:cxnLst>
                  <a:cxn ang="0">
                    <a:pos x="T0" y="T1"/>
                  </a:cxn>
                  <a:cxn ang="0">
                    <a:pos x="T2" y="T3"/>
                  </a:cxn>
                  <a:cxn ang="0">
                    <a:pos x="T4" y="T5"/>
                  </a:cxn>
                  <a:cxn ang="0">
                    <a:pos x="T6" y="T7"/>
                  </a:cxn>
                  <a:cxn ang="0">
                    <a:pos x="T8" y="T9"/>
                  </a:cxn>
                </a:cxnLst>
                <a:rect l="0" t="0" r="r" b="b"/>
                <a:pathLst>
                  <a:path w="38" h="22">
                    <a:moveTo>
                      <a:pt x="38" y="2"/>
                    </a:moveTo>
                    <a:lnTo>
                      <a:pt x="38" y="20"/>
                    </a:lnTo>
                    <a:lnTo>
                      <a:pt x="0" y="22"/>
                    </a:lnTo>
                    <a:lnTo>
                      <a:pt x="0" y="0"/>
                    </a:lnTo>
                    <a:lnTo>
                      <a:pt x="38" y="2"/>
                    </a:lnTo>
                    <a:close/>
                  </a:path>
                </a:pathLst>
              </a:custGeom>
              <a:grpFill/>
              <a:ln>
                <a:noFill/>
              </a:ln>
            </p:spPr>
            <p:txBody>
              <a:bodyPr vert="horz" wrap="square" lIns="91440" tIns="45720" rIns="91440" bIns="45720" numCol="1" anchor="t" anchorCtr="0" compatLnSpc="1"/>
              <a:lstStyle/>
              <a:p>
                <a:endParaRPr lang="zh-CN" altLang="en-US"/>
              </a:p>
            </p:txBody>
          </p:sp>
          <p:sp>
            <p:nvSpPr>
              <p:cNvPr id="1607" name="Rectangle 250"/>
              <p:cNvSpPr>
                <a:spLocks noChangeArrowheads="1"/>
              </p:cNvSpPr>
              <p:nvPr/>
            </p:nvSpPr>
            <p:spPr bwMode="auto">
              <a:xfrm>
                <a:off x="2599" y="2856"/>
                <a:ext cx="14" cy="16"/>
              </a:xfrm>
              <a:prstGeom prst="rect">
                <a:avLst/>
              </a:prstGeom>
              <a:grpFill/>
              <a:ln>
                <a:noFill/>
              </a:ln>
            </p:spPr>
            <p:txBody>
              <a:bodyPr vert="horz" wrap="square" lIns="91440" tIns="45720" rIns="91440" bIns="45720" numCol="1" anchor="t" anchorCtr="0" compatLnSpc="1"/>
              <a:lstStyle/>
              <a:p>
                <a:endParaRPr lang="zh-CN" altLang="en-US"/>
              </a:p>
            </p:txBody>
          </p:sp>
          <p:sp>
            <p:nvSpPr>
              <p:cNvPr id="1608" name="Freeform 251"/>
              <p:cNvSpPr/>
              <p:nvPr/>
            </p:nvSpPr>
            <p:spPr bwMode="auto">
              <a:xfrm>
                <a:off x="2459" y="2902"/>
                <a:ext cx="58" cy="38"/>
              </a:xfrm>
              <a:custGeom>
                <a:avLst/>
                <a:gdLst>
                  <a:gd name="T0" fmla="*/ 0 w 58"/>
                  <a:gd name="T1" fmla="*/ 8 h 38"/>
                  <a:gd name="T2" fmla="*/ 58 w 58"/>
                  <a:gd name="T3" fmla="*/ 0 h 38"/>
                  <a:gd name="T4" fmla="*/ 58 w 58"/>
                  <a:gd name="T5" fmla="*/ 26 h 38"/>
                  <a:gd name="T6" fmla="*/ 0 w 58"/>
                  <a:gd name="T7" fmla="*/ 38 h 38"/>
                  <a:gd name="T8" fmla="*/ 0 w 58"/>
                  <a:gd name="T9" fmla="*/ 8 h 38"/>
                </a:gdLst>
                <a:ahLst/>
                <a:cxnLst>
                  <a:cxn ang="0">
                    <a:pos x="T0" y="T1"/>
                  </a:cxn>
                  <a:cxn ang="0">
                    <a:pos x="T2" y="T3"/>
                  </a:cxn>
                  <a:cxn ang="0">
                    <a:pos x="T4" y="T5"/>
                  </a:cxn>
                  <a:cxn ang="0">
                    <a:pos x="T6" y="T7"/>
                  </a:cxn>
                  <a:cxn ang="0">
                    <a:pos x="T8" y="T9"/>
                  </a:cxn>
                </a:cxnLst>
                <a:rect l="0" t="0" r="r" b="b"/>
                <a:pathLst>
                  <a:path w="58" h="38">
                    <a:moveTo>
                      <a:pt x="0" y="8"/>
                    </a:moveTo>
                    <a:lnTo>
                      <a:pt x="58" y="0"/>
                    </a:lnTo>
                    <a:lnTo>
                      <a:pt x="58" y="26"/>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609" name="Freeform 252"/>
              <p:cNvSpPr/>
              <p:nvPr/>
            </p:nvSpPr>
            <p:spPr bwMode="auto">
              <a:xfrm>
                <a:off x="2533" y="2900"/>
                <a:ext cx="14" cy="24"/>
              </a:xfrm>
              <a:custGeom>
                <a:avLst/>
                <a:gdLst>
                  <a:gd name="T0" fmla="*/ 14 w 14"/>
                  <a:gd name="T1" fmla="*/ 0 h 24"/>
                  <a:gd name="T2" fmla="*/ 14 w 14"/>
                  <a:gd name="T3" fmla="*/ 22 h 24"/>
                  <a:gd name="T4" fmla="*/ 0 w 14"/>
                  <a:gd name="T5" fmla="*/ 24 h 24"/>
                  <a:gd name="T6" fmla="*/ 0 w 14"/>
                  <a:gd name="T7" fmla="*/ 0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lnTo>
                      <a:pt x="14" y="22"/>
                    </a:lnTo>
                    <a:lnTo>
                      <a:pt x="0" y="24"/>
                    </a:lnTo>
                    <a:lnTo>
                      <a:pt x="0" y="0"/>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610" name="Freeform 253"/>
              <p:cNvSpPr/>
              <p:nvPr/>
            </p:nvSpPr>
            <p:spPr bwMode="auto">
              <a:xfrm>
                <a:off x="2503" y="2948"/>
                <a:ext cx="30" cy="32"/>
              </a:xfrm>
              <a:custGeom>
                <a:avLst/>
                <a:gdLst>
                  <a:gd name="T0" fmla="*/ 30 w 30"/>
                  <a:gd name="T1" fmla="*/ 0 h 32"/>
                  <a:gd name="T2" fmla="*/ 30 w 30"/>
                  <a:gd name="T3" fmla="*/ 22 h 32"/>
                  <a:gd name="T4" fmla="*/ 0 w 30"/>
                  <a:gd name="T5" fmla="*/ 32 h 32"/>
                  <a:gd name="T6" fmla="*/ 0 w 30"/>
                  <a:gd name="T7" fmla="*/ 6 h 32"/>
                  <a:gd name="T8" fmla="*/ 30 w 30"/>
                  <a:gd name="T9" fmla="*/ 0 h 32"/>
                </a:gdLst>
                <a:ahLst/>
                <a:cxnLst>
                  <a:cxn ang="0">
                    <a:pos x="T0" y="T1"/>
                  </a:cxn>
                  <a:cxn ang="0">
                    <a:pos x="T2" y="T3"/>
                  </a:cxn>
                  <a:cxn ang="0">
                    <a:pos x="T4" y="T5"/>
                  </a:cxn>
                  <a:cxn ang="0">
                    <a:pos x="T6" y="T7"/>
                  </a:cxn>
                  <a:cxn ang="0">
                    <a:pos x="T8" y="T9"/>
                  </a:cxn>
                </a:cxnLst>
                <a:rect l="0" t="0" r="r" b="b"/>
                <a:pathLst>
                  <a:path w="30" h="32">
                    <a:moveTo>
                      <a:pt x="30" y="0"/>
                    </a:moveTo>
                    <a:lnTo>
                      <a:pt x="30" y="22"/>
                    </a:lnTo>
                    <a:lnTo>
                      <a:pt x="0" y="32"/>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11" name="Freeform 254"/>
              <p:cNvSpPr/>
              <p:nvPr/>
            </p:nvSpPr>
            <p:spPr bwMode="auto">
              <a:xfrm>
                <a:off x="2547" y="2936"/>
                <a:ext cx="36" cy="30"/>
              </a:xfrm>
              <a:custGeom>
                <a:avLst/>
                <a:gdLst>
                  <a:gd name="T0" fmla="*/ 36 w 36"/>
                  <a:gd name="T1" fmla="*/ 0 h 30"/>
                  <a:gd name="T2" fmla="*/ 36 w 36"/>
                  <a:gd name="T3" fmla="*/ 20 h 30"/>
                  <a:gd name="T4" fmla="*/ 0 w 36"/>
                  <a:gd name="T5" fmla="*/ 30 h 30"/>
                  <a:gd name="T6" fmla="*/ 0 w 36"/>
                  <a:gd name="T7" fmla="*/ 8 h 30"/>
                  <a:gd name="T8" fmla="*/ 16 w 36"/>
                  <a:gd name="T9" fmla="*/ 4 h 30"/>
                  <a:gd name="T10" fmla="*/ 16 w 36"/>
                  <a:gd name="T11" fmla="*/ 4 h 30"/>
                  <a:gd name="T12" fmla="*/ 36 w 3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36" y="0"/>
                    </a:moveTo>
                    <a:lnTo>
                      <a:pt x="36" y="20"/>
                    </a:lnTo>
                    <a:lnTo>
                      <a:pt x="0" y="30"/>
                    </a:lnTo>
                    <a:lnTo>
                      <a:pt x="0" y="8"/>
                    </a:lnTo>
                    <a:lnTo>
                      <a:pt x="16" y="4"/>
                    </a:lnTo>
                    <a:lnTo>
                      <a:pt x="16" y="4"/>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12" name="Freeform 255"/>
              <p:cNvSpPr/>
              <p:nvPr/>
            </p:nvSpPr>
            <p:spPr bwMode="auto">
              <a:xfrm>
                <a:off x="2597" y="2930"/>
                <a:ext cx="16" cy="20"/>
              </a:xfrm>
              <a:custGeom>
                <a:avLst/>
                <a:gdLst>
                  <a:gd name="T0" fmla="*/ 16 w 16"/>
                  <a:gd name="T1" fmla="*/ 0 h 20"/>
                  <a:gd name="T2" fmla="*/ 16 w 16"/>
                  <a:gd name="T3" fmla="*/ 16 h 20"/>
                  <a:gd name="T4" fmla="*/ 0 w 16"/>
                  <a:gd name="T5" fmla="*/ 20 h 20"/>
                  <a:gd name="T6" fmla="*/ 0 w 16"/>
                  <a:gd name="T7" fmla="*/ 4 h 20"/>
                  <a:gd name="T8" fmla="*/ 16 w 16"/>
                  <a:gd name="T9" fmla="*/ 0 h 20"/>
                </a:gdLst>
                <a:ahLst/>
                <a:cxnLst>
                  <a:cxn ang="0">
                    <a:pos x="T0" y="T1"/>
                  </a:cxn>
                  <a:cxn ang="0">
                    <a:pos x="T2" y="T3"/>
                  </a:cxn>
                  <a:cxn ang="0">
                    <a:pos x="T4" y="T5"/>
                  </a:cxn>
                  <a:cxn ang="0">
                    <a:pos x="T6" y="T7"/>
                  </a:cxn>
                  <a:cxn ang="0">
                    <a:pos x="T8" y="T9"/>
                  </a:cxn>
                </a:cxnLst>
                <a:rect l="0" t="0" r="r" b="b"/>
                <a:pathLst>
                  <a:path w="16" h="20">
                    <a:moveTo>
                      <a:pt x="16" y="0"/>
                    </a:moveTo>
                    <a:lnTo>
                      <a:pt x="16" y="16"/>
                    </a:lnTo>
                    <a:lnTo>
                      <a:pt x="0" y="20"/>
                    </a:lnTo>
                    <a:lnTo>
                      <a:pt x="0" y="4"/>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613" name="Freeform 256"/>
              <p:cNvSpPr/>
              <p:nvPr/>
            </p:nvSpPr>
            <p:spPr bwMode="auto">
              <a:xfrm>
                <a:off x="2495" y="2986"/>
                <a:ext cx="66" cy="50"/>
              </a:xfrm>
              <a:custGeom>
                <a:avLst/>
                <a:gdLst>
                  <a:gd name="T0" fmla="*/ 66 w 66"/>
                  <a:gd name="T1" fmla="*/ 0 h 50"/>
                  <a:gd name="T2" fmla="*/ 66 w 66"/>
                  <a:gd name="T3" fmla="*/ 22 h 50"/>
                  <a:gd name="T4" fmla="*/ 0 w 66"/>
                  <a:gd name="T5" fmla="*/ 50 h 50"/>
                  <a:gd name="T6" fmla="*/ 0 w 66"/>
                  <a:gd name="T7" fmla="*/ 22 h 50"/>
                  <a:gd name="T8" fmla="*/ 66 w 66"/>
                  <a:gd name="T9" fmla="*/ 0 h 50"/>
                </a:gdLst>
                <a:ahLst/>
                <a:cxnLst>
                  <a:cxn ang="0">
                    <a:pos x="T0" y="T1"/>
                  </a:cxn>
                  <a:cxn ang="0">
                    <a:pos x="T2" y="T3"/>
                  </a:cxn>
                  <a:cxn ang="0">
                    <a:pos x="T4" y="T5"/>
                  </a:cxn>
                  <a:cxn ang="0">
                    <a:pos x="T6" y="T7"/>
                  </a:cxn>
                  <a:cxn ang="0">
                    <a:pos x="T8" y="T9"/>
                  </a:cxn>
                </a:cxnLst>
                <a:rect l="0" t="0" r="r" b="b"/>
                <a:pathLst>
                  <a:path w="66" h="50">
                    <a:moveTo>
                      <a:pt x="66" y="0"/>
                    </a:moveTo>
                    <a:lnTo>
                      <a:pt x="66" y="22"/>
                    </a:lnTo>
                    <a:lnTo>
                      <a:pt x="0" y="50"/>
                    </a:lnTo>
                    <a:lnTo>
                      <a:pt x="0" y="22"/>
                    </a:lnTo>
                    <a:lnTo>
                      <a:pt x="66" y="0"/>
                    </a:lnTo>
                    <a:close/>
                  </a:path>
                </a:pathLst>
              </a:custGeom>
              <a:grpFill/>
              <a:ln>
                <a:noFill/>
              </a:ln>
            </p:spPr>
            <p:txBody>
              <a:bodyPr vert="horz" wrap="square" lIns="91440" tIns="45720" rIns="91440" bIns="45720" numCol="1" anchor="t" anchorCtr="0" compatLnSpc="1"/>
              <a:lstStyle/>
              <a:p>
                <a:endParaRPr lang="zh-CN" altLang="en-US"/>
              </a:p>
            </p:txBody>
          </p:sp>
          <p:sp>
            <p:nvSpPr>
              <p:cNvPr id="1614" name="Freeform 257"/>
              <p:cNvSpPr/>
              <p:nvPr/>
            </p:nvSpPr>
            <p:spPr bwMode="auto">
              <a:xfrm>
                <a:off x="2575" y="2968"/>
                <a:ext cx="38" cy="32"/>
              </a:xfrm>
              <a:custGeom>
                <a:avLst/>
                <a:gdLst>
                  <a:gd name="T0" fmla="*/ 38 w 38"/>
                  <a:gd name="T1" fmla="*/ 0 h 32"/>
                  <a:gd name="T2" fmla="*/ 38 w 38"/>
                  <a:gd name="T3" fmla="*/ 16 h 32"/>
                  <a:gd name="T4" fmla="*/ 0 w 38"/>
                  <a:gd name="T5" fmla="*/ 32 h 32"/>
                  <a:gd name="T6" fmla="*/ 0 w 38"/>
                  <a:gd name="T7" fmla="*/ 14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4"/>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1615" name="Freeform 258"/>
              <p:cNvSpPr/>
              <p:nvPr/>
            </p:nvSpPr>
            <p:spPr bwMode="auto">
              <a:xfrm>
                <a:off x="2459" y="3050"/>
                <a:ext cx="58" cy="58"/>
              </a:xfrm>
              <a:custGeom>
                <a:avLst/>
                <a:gdLst>
                  <a:gd name="T0" fmla="*/ 0 w 58"/>
                  <a:gd name="T1" fmla="*/ 26 h 58"/>
                  <a:gd name="T2" fmla="*/ 58 w 58"/>
                  <a:gd name="T3" fmla="*/ 0 h 58"/>
                  <a:gd name="T4" fmla="*/ 58 w 58"/>
                  <a:gd name="T5" fmla="*/ 26 h 58"/>
                  <a:gd name="T6" fmla="*/ 0 w 58"/>
                  <a:gd name="T7" fmla="*/ 58 h 58"/>
                  <a:gd name="T8" fmla="*/ 0 w 58"/>
                  <a:gd name="T9" fmla="*/ 26 h 58"/>
                </a:gdLst>
                <a:ahLst/>
                <a:cxnLst>
                  <a:cxn ang="0">
                    <a:pos x="T0" y="T1"/>
                  </a:cxn>
                  <a:cxn ang="0">
                    <a:pos x="T2" y="T3"/>
                  </a:cxn>
                  <a:cxn ang="0">
                    <a:pos x="T4" y="T5"/>
                  </a:cxn>
                  <a:cxn ang="0">
                    <a:pos x="T6" y="T7"/>
                  </a:cxn>
                  <a:cxn ang="0">
                    <a:pos x="T8" y="T9"/>
                  </a:cxn>
                </a:cxnLst>
                <a:rect l="0" t="0" r="r" b="b"/>
                <a:pathLst>
                  <a:path w="58" h="58">
                    <a:moveTo>
                      <a:pt x="0" y="26"/>
                    </a:moveTo>
                    <a:lnTo>
                      <a:pt x="58" y="0"/>
                    </a:lnTo>
                    <a:lnTo>
                      <a:pt x="58" y="26"/>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16" name="Freeform 259"/>
              <p:cNvSpPr/>
              <p:nvPr/>
            </p:nvSpPr>
            <p:spPr bwMode="auto">
              <a:xfrm>
                <a:off x="2533" y="302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617" name="Freeform 260"/>
              <p:cNvSpPr/>
              <p:nvPr/>
            </p:nvSpPr>
            <p:spPr bwMode="auto">
              <a:xfrm>
                <a:off x="2499" y="3094"/>
                <a:ext cx="34" cy="44"/>
              </a:xfrm>
              <a:custGeom>
                <a:avLst/>
                <a:gdLst>
                  <a:gd name="T0" fmla="*/ 34 w 34"/>
                  <a:gd name="T1" fmla="*/ 0 h 44"/>
                  <a:gd name="T2" fmla="*/ 34 w 34"/>
                  <a:gd name="T3" fmla="*/ 24 h 44"/>
                  <a:gd name="T4" fmla="*/ 0 w 34"/>
                  <a:gd name="T5" fmla="*/ 44 h 44"/>
                  <a:gd name="T6" fmla="*/ 0 w 34"/>
                  <a:gd name="T7" fmla="*/ 18 h 44"/>
                  <a:gd name="T8" fmla="*/ 34 w 34"/>
                  <a:gd name="T9" fmla="*/ 0 h 44"/>
                </a:gdLst>
                <a:ahLst/>
                <a:cxnLst>
                  <a:cxn ang="0">
                    <a:pos x="T0" y="T1"/>
                  </a:cxn>
                  <a:cxn ang="0">
                    <a:pos x="T2" y="T3"/>
                  </a:cxn>
                  <a:cxn ang="0">
                    <a:pos x="T4" y="T5"/>
                  </a:cxn>
                  <a:cxn ang="0">
                    <a:pos x="T6" y="T7"/>
                  </a:cxn>
                  <a:cxn ang="0">
                    <a:pos x="T8" y="T9"/>
                  </a:cxn>
                </a:cxnLst>
                <a:rect l="0" t="0" r="r" b="b"/>
                <a:pathLst>
                  <a:path w="34" h="44">
                    <a:moveTo>
                      <a:pt x="34" y="0"/>
                    </a:moveTo>
                    <a:lnTo>
                      <a:pt x="34" y="24"/>
                    </a:lnTo>
                    <a:lnTo>
                      <a:pt x="0" y="44"/>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618" name="Freeform 261"/>
              <p:cNvSpPr/>
              <p:nvPr/>
            </p:nvSpPr>
            <p:spPr bwMode="auto">
              <a:xfrm>
                <a:off x="2585" y="3050"/>
                <a:ext cx="28" cy="34"/>
              </a:xfrm>
              <a:custGeom>
                <a:avLst/>
                <a:gdLst>
                  <a:gd name="T0" fmla="*/ 28 w 28"/>
                  <a:gd name="T1" fmla="*/ 0 h 34"/>
                  <a:gd name="T2" fmla="*/ 28 w 28"/>
                  <a:gd name="T3" fmla="*/ 16 h 34"/>
                  <a:gd name="T4" fmla="*/ 0 w 28"/>
                  <a:gd name="T5" fmla="*/ 34 h 34"/>
                  <a:gd name="T6" fmla="*/ 0 w 28"/>
                  <a:gd name="T7" fmla="*/ 14 h 34"/>
                  <a:gd name="T8" fmla="*/ 28 w 28"/>
                  <a:gd name="T9" fmla="*/ 0 h 34"/>
                </a:gdLst>
                <a:ahLst/>
                <a:cxnLst>
                  <a:cxn ang="0">
                    <a:pos x="T0" y="T1"/>
                  </a:cxn>
                  <a:cxn ang="0">
                    <a:pos x="T2" y="T3"/>
                  </a:cxn>
                  <a:cxn ang="0">
                    <a:pos x="T4" y="T5"/>
                  </a:cxn>
                  <a:cxn ang="0">
                    <a:pos x="T6" y="T7"/>
                  </a:cxn>
                  <a:cxn ang="0">
                    <a:pos x="T8" y="T9"/>
                  </a:cxn>
                </a:cxnLst>
                <a:rect l="0" t="0" r="r" b="b"/>
                <a:pathLst>
                  <a:path w="28" h="34">
                    <a:moveTo>
                      <a:pt x="28" y="0"/>
                    </a:moveTo>
                    <a:lnTo>
                      <a:pt x="28" y="16"/>
                    </a:lnTo>
                    <a:lnTo>
                      <a:pt x="0" y="34"/>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19" name="Freeform 262"/>
              <p:cNvSpPr/>
              <p:nvPr/>
            </p:nvSpPr>
            <p:spPr bwMode="auto">
              <a:xfrm>
                <a:off x="2459" y="3160"/>
                <a:ext cx="40" cy="54"/>
              </a:xfrm>
              <a:custGeom>
                <a:avLst/>
                <a:gdLst>
                  <a:gd name="T0" fmla="*/ 0 w 40"/>
                  <a:gd name="T1" fmla="*/ 24 h 54"/>
                  <a:gd name="T2" fmla="*/ 40 w 40"/>
                  <a:gd name="T3" fmla="*/ 0 h 54"/>
                  <a:gd name="T4" fmla="*/ 40 w 40"/>
                  <a:gd name="T5" fmla="*/ 28 h 54"/>
                  <a:gd name="T6" fmla="*/ 0 w 40"/>
                  <a:gd name="T7" fmla="*/ 54 h 54"/>
                  <a:gd name="T8" fmla="*/ 0 w 40"/>
                  <a:gd name="T9" fmla="*/ 24 h 54"/>
                </a:gdLst>
                <a:ahLst/>
                <a:cxnLst>
                  <a:cxn ang="0">
                    <a:pos x="T0" y="T1"/>
                  </a:cxn>
                  <a:cxn ang="0">
                    <a:pos x="T2" y="T3"/>
                  </a:cxn>
                  <a:cxn ang="0">
                    <a:pos x="T4" y="T5"/>
                  </a:cxn>
                  <a:cxn ang="0">
                    <a:pos x="T6" y="T7"/>
                  </a:cxn>
                  <a:cxn ang="0">
                    <a:pos x="T8" y="T9"/>
                  </a:cxn>
                </a:cxnLst>
                <a:rect l="0" t="0" r="r" b="b"/>
                <a:pathLst>
                  <a:path w="40" h="54">
                    <a:moveTo>
                      <a:pt x="0" y="24"/>
                    </a:moveTo>
                    <a:lnTo>
                      <a:pt x="40" y="0"/>
                    </a:lnTo>
                    <a:lnTo>
                      <a:pt x="40" y="28"/>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1620" name="Freeform 263"/>
              <p:cNvSpPr/>
              <p:nvPr/>
            </p:nvSpPr>
            <p:spPr bwMode="auto">
              <a:xfrm>
                <a:off x="2563" y="3094"/>
                <a:ext cx="50" cy="50"/>
              </a:xfrm>
              <a:custGeom>
                <a:avLst/>
                <a:gdLst>
                  <a:gd name="T0" fmla="*/ 50 w 50"/>
                  <a:gd name="T1" fmla="*/ 0 h 50"/>
                  <a:gd name="T2" fmla="*/ 50 w 50"/>
                  <a:gd name="T3" fmla="*/ 16 h 50"/>
                  <a:gd name="T4" fmla="*/ 0 w 50"/>
                  <a:gd name="T5" fmla="*/ 50 h 50"/>
                  <a:gd name="T6" fmla="*/ 0 w 50"/>
                  <a:gd name="T7" fmla="*/ 28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621" name="Freeform 264"/>
              <p:cNvSpPr/>
              <p:nvPr/>
            </p:nvSpPr>
            <p:spPr bwMode="auto">
              <a:xfrm>
                <a:off x="2495" y="3156"/>
                <a:ext cx="84" cy="82"/>
              </a:xfrm>
              <a:custGeom>
                <a:avLst/>
                <a:gdLst>
                  <a:gd name="T0" fmla="*/ 0 w 84"/>
                  <a:gd name="T1" fmla="*/ 54 h 82"/>
                  <a:gd name="T2" fmla="*/ 84 w 84"/>
                  <a:gd name="T3" fmla="*/ 0 h 82"/>
                  <a:gd name="T4" fmla="*/ 84 w 84"/>
                  <a:gd name="T5" fmla="*/ 18 h 82"/>
                  <a:gd name="T6" fmla="*/ 0 w 84"/>
                  <a:gd name="T7" fmla="*/ 82 h 82"/>
                  <a:gd name="T8" fmla="*/ 0 w 84"/>
                  <a:gd name="T9" fmla="*/ 54 h 82"/>
                </a:gdLst>
                <a:ahLst/>
                <a:cxnLst>
                  <a:cxn ang="0">
                    <a:pos x="T0" y="T1"/>
                  </a:cxn>
                  <a:cxn ang="0">
                    <a:pos x="T2" y="T3"/>
                  </a:cxn>
                  <a:cxn ang="0">
                    <a:pos x="T4" y="T5"/>
                  </a:cxn>
                  <a:cxn ang="0">
                    <a:pos x="T6" y="T7"/>
                  </a:cxn>
                  <a:cxn ang="0">
                    <a:pos x="T8" y="T9"/>
                  </a:cxn>
                </a:cxnLst>
                <a:rect l="0" t="0" r="r" b="b"/>
                <a:pathLst>
                  <a:path w="84" h="82">
                    <a:moveTo>
                      <a:pt x="0" y="54"/>
                    </a:moveTo>
                    <a:lnTo>
                      <a:pt x="84" y="0"/>
                    </a:lnTo>
                    <a:lnTo>
                      <a:pt x="84" y="18"/>
                    </a:lnTo>
                    <a:lnTo>
                      <a:pt x="0" y="82"/>
                    </a:lnTo>
                    <a:lnTo>
                      <a:pt x="0" y="54"/>
                    </a:lnTo>
                    <a:close/>
                  </a:path>
                </a:pathLst>
              </a:custGeom>
              <a:grpFill/>
              <a:ln>
                <a:noFill/>
              </a:ln>
            </p:spPr>
            <p:txBody>
              <a:bodyPr vert="horz" wrap="square" lIns="91440" tIns="45720" rIns="91440" bIns="45720" numCol="1" anchor="t" anchorCtr="0" compatLnSpc="1"/>
              <a:lstStyle/>
              <a:p>
                <a:endParaRPr lang="zh-CN" altLang="en-US"/>
              </a:p>
            </p:txBody>
          </p:sp>
          <p:sp>
            <p:nvSpPr>
              <p:cNvPr id="1622" name="Freeform 265"/>
              <p:cNvSpPr/>
              <p:nvPr/>
            </p:nvSpPr>
            <p:spPr bwMode="auto">
              <a:xfrm>
                <a:off x="2593" y="3132"/>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623" name="Freeform 266"/>
              <p:cNvSpPr/>
              <p:nvPr/>
            </p:nvSpPr>
            <p:spPr bwMode="auto">
              <a:xfrm>
                <a:off x="2459" y="3242"/>
                <a:ext cx="58" cy="75"/>
              </a:xfrm>
              <a:custGeom>
                <a:avLst/>
                <a:gdLst>
                  <a:gd name="T0" fmla="*/ 0 w 58"/>
                  <a:gd name="T1" fmla="*/ 42 h 75"/>
                  <a:gd name="T2" fmla="*/ 58 w 58"/>
                  <a:gd name="T3" fmla="*/ 0 h 75"/>
                  <a:gd name="T4" fmla="*/ 58 w 58"/>
                  <a:gd name="T5" fmla="*/ 26 h 75"/>
                  <a:gd name="T6" fmla="*/ 0 w 58"/>
                  <a:gd name="T7" fmla="*/ 75 h 75"/>
                  <a:gd name="T8" fmla="*/ 0 w 58"/>
                  <a:gd name="T9" fmla="*/ 42 h 75"/>
                </a:gdLst>
                <a:ahLst/>
                <a:cxnLst>
                  <a:cxn ang="0">
                    <a:pos x="T0" y="T1"/>
                  </a:cxn>
                  <a:cxn ang="0">
                    <a:pos x="T2" y="T3"/>
                  </a:cxn>
                  <a:cxn ang="0">
                    <a:pos x="T4" y="T5"/>
                  </a:cxn>
                  <a:cxn ang="0">
                    <a:pos x="T6" y="T7"/>
                  </a:cxn>
                  <a:cxn ang="0">
                    <a:pos x="T8" y="T9"/>
                  </a:cxn>
                </a:cxnLst>
                <a:rect l="0" t="0" r="r" b="b"/>
                <a:pathLst>
                  <a:path w="58" h="75">
                    <a:moveTo>
                      <a:pt x="0" y="42"/>
                    </a:moveTo>
                    <a:lnTo>
                      <a:pt x="58" y="0"/>
                    </a:lnTo>
                    <a:lnTo>
                      <a:pt x="58" y="26"/>
                    </a:lnTo>
                    <a:lnTo>
                      <a:pt x="0" y="75"/>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624" name="Freeform 267"/>
              <p:cNvSpPr/>
              <p:nvPr/>
            </p:nvSpPr>
            <p:spPr bwMode="auto">
              <a:xfrm>
                <a:off x="2565" y="3174"/>
                <a:ext cx="48" cy="54"/>
              </a:xfrm>
              <a:custGeom>
                <a:avLst/>
                <a:gdLst>
                  <a:gd name="T0" fmla="*/ 48 w 48"/>
                  <a:gd name="T1" fmla="*/ 0 h 54"/>
                  <a:gd name="T2" fmla="*/ 48 w 48"/>
                  <a:gd name="T3" fmla="*/ 16 h 54"/>
                  <a:gd name="T4" fmla="*/ 0 w 48"/>
                  <a:gd name="T5" fmla="*/ 54 h 54"/>
                  <a:gd name="T6" fmla="*/ 0 w 48"/>
                  <a:gd name="T7" fmla="*/ 34 h 54"/>
                  <a:gd name="T8" fmla="*/ 48 w 48"/>
                  <a:gd name="T9" fmla="*/ 0 h 54"/>
                </a:gdLst>
                <a:ahLst/>
                <a:cxnLst>
                  <a:cxn ang="0">
                    <a:pos x="T0" y="T1"/>
                  </a:cxn>
                  <a:cxn ang="0">
                    <a:pos x="T2" y="T3"/>
                  </a:cxn>
                  <a:cxn ang="0">
                    <a:pos x="T4" y="T5"/>
                  </a:cxn>
                  <a:cxn ang="0">
                    <a:pos x="T6" y="T7"/>
                  </a:cxn>
                  <a:cxn ang="0">
                    <a:pos x="T8" y="T9"/>
                  </a:cxn>
                </a:cxnLst>
                <a:rect l="0" t="0" r="r" b="b"/>
                <a:pathLst>
                  <a:path w="48" h="54">
                    <a:moveTo>
                      <a:pt x="48" y="0"/>
                    </a:moveTo>
                    <a:lnTo>
                      <a:pt x="48" y="16"/>
                    </a:lnTo>
                    <a:lnTo>
                      <a:pt x="0" y="54"/>
                    </a:lnTo>
                    <a:lnTo>
                      <a:pt x="0" y="34"/>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625" name="Freeform 268"/>
              <p:cNvSpPr/>
              <p:nvPr/>
            </p:nvSpPr>
            <p:spPr bwMode="auto">
              <a:xfrm>
                <a:off x="2505" y="3252"/>
                <a:ext cx="58" cy="73"/>
              </a:xfrm>
              <a:custGeom>
                <a:avLst/>
                <a:gdLst>
                  <a:gd name="T0" fmla="*/ 58 w 58"/>
                  <a:gd name="T1" fmla="*/ 0 h 73"/>
                  <a:gd name="T2" fmla="*/ 58 w 58"/>
                  <a:gd name="T3" fmla="*/ 22 h 73"/>
                  <a:gd name="T4" fmla="*/ 0 w 58"/>
                  <a:gd name="T5" fmla="*/ 73 h 73"/>
                  <a:gd name="T6" fmla="*/ 0 w 58"/>
                  <a:gd name="T7" fmla="*/ 46 h 73"/>
                  <a:gd name="T8" fmla="*/ 58 w 58"/>
                  <a:gd name="T9" fmla="*/ 0 h 73"/>
                </a:gdLst>
                <a:ahLst/>
                <a:cxnLst>
                  <a:cxn ang="0">
                    <a:pos x="T0" y="T1"/>
                  </a:cxn>
                  <a:cxn ang="0">
                    <a:pos x="T2" y="T3"/>
                  </a:cxn>
                  <a:cxn ang="0">
                    <a:pos x="T4" y="T5"/>
                  </a:cxn>
                  <a:cxn ang="0">
                    <a:pos x="T6" y="T7"/>
                  </a:cxn>
                  <a:cxn ang="0">
                    <a:pos x="T8" y="T9"/>
                  </a:cxn>
                </a:cxnLst>
                <a:rect l="0" t="0" r="r" b="b"/>
                <a:pathLst>
                  <a:path w="58" h="73">
                    <a:moveTo>
                      <a:pt x="58" y="0"/>
                    </a:moveTo>
                    <a:lnTo>
                      <a:pt x="58" y="22"/>
                    </a:lnTo>
                    <a:lnTo>
                      <a:pt x="0" y="73"/>
                    </a:lnTo>
                    <a:lnTo>
                      <a:pt x="0" y="46"/>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626" name="Freeform 269"/>
              <p:cNvSpPr/>
              <p:nvPr/>
            </p:nvSpPr>
            <p:spPr bwMode="auto">
              <a:xfrm>
                <a:off x="2577" y="3214"/>
                <a:ext cx="36" cy="46"/>
              </a:xfrm>
              <a:custGeom>
                <a:avLst/>
                <a:gdLst>
                  <a:gd name="T0" fmla="*/ 36 w 36"/>
                  <a:gd name="T1" fmla="*/ 0 h 46"/>
                  <a:gd name="T2" fmla="*/ 36 w 36"/>
                  <a:gd name="T3" fmla="*/ 16 h 46"/>
                  <a:gd name="T4" fmla="*/ 0 w 36"/>
                  <a:gd name="T5" fmla="*/ 46 h 46"/>
                  <a:gd name="T6" fmla="*/ 0 w 36"/>
                  <a:gd name="T7" fmla="*/ 28 h 46"/>
                  <a:gd name="T8" fmla="*/ 36 w 36"/>
                  <a:gd name="T9" fmla="*/ 0 h 46"/>
                </a:gdLst>
                <a:ahLst/>
                <a:cxnLst>
                  <a:cxn ang="0">
                    <a:pos x="T0" y="T1"/>
                  </a:cxn>
                  <a:cxn ang="0">
                    <a:pos x="T2" y="T3"/>
                  </a:cxn>
                  <a:cxn ang="0">
                    <a:pos x="T4" y="T5"/>
                  </a:cxn>
                  <a:cxn ang="0">
                    <a:pos x="T6" y="T7"/>
                  </a:cxn>
                  <a:cxn ang="0">
                    <a:pos x="T8" y="T9"/>
                  </a:cxn>
                </a:cxnLst>
                <a:rect l="0" t="0" r="r" b="b"/>
                <a:pathLst>
                  <a:path w="36" h="46">
                    <a:moveTo>
                      <a:pt x="36" y="0"/>
                    </a:moveTo>
                    <a:lnTo>
                      <a:pt x="36" y="16"/>
                    </a:lnTo>
                    <a:lnTo>
                      <a:pt x="0" y="46"/>
                    </a:lnTo>
                    <a:lnTo>
                      <a:pt x="0" y="28"/>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27" name="Freeform 270"/>
              <p:cNvSpPr/>
              <p:nvPr/>
            </p:nvSpPr>
            <p:spPr bwMode="auto">
              <a:xfrm>
                <a:off x="2459" y="3371"/>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628" name="Freeform 271"/>
              <p:cNvSpPr/>
              <p:nvPr/>
            </p:nvSpPr>
            <p:spPr bwMode="auto">
              <a:xfrm>
                <a:off x="2491" y="3313"/>
                <a:ext cx="54" cy="72"/>
              </a:xfrm>
              <a:custGeom>
                <a:avLst/>
                <a:gdLst>
                  <a:gd name="T0" fmla="*/ 0 w 54"/>
                  <a:gd name="T1" fmla="*/ 44 h 72"/>
                  <a:gd name="T2" fmla="*/ 54 w 54"/>
                  <a:gd name="T3" fmla="*/ 0 h 72"/>
                  <a:gd name="T4" fmla="*/ 54 w 54"/>
                  <a:gd name="T5" fmla="*/ 22 h 72"/>
                  <a:gd name="T6" fmla="*/ 0 w 54"/>
                  <a:gd name="T7" fmla="*/ 72 h 72"/>
                  <a:gd name="T8" fmla="*/ 0 w 54"/>
                  <a:gd name="T9" fmla="*/ 44 h 72"/>
                </a:gdLst>
                <a:ahLst/>
                <a:cxnLst>
                  <a:cxn ang="0">
                    <a:pos x="T0" y="T1"/>
                  </a:cxn>
                  <a:cxn ang="0">
                    <a:pos x="T2" y="T3"/>
                  </a:cxn>
                  <a:cxn ang="0">
                    <a:pos x="T4" y="T5"/>
                  </a:cxn>
                  <a:cxn ang="0">
                    <a:pos x="T6" y="T7"/>
                  </a:cxn>
                  <a:cxn ang="0">
                    <a:pos x="T8" y="T9"/>
                  </a:cxn>
                </a:cxnLst>
                <a:rect l="0" t="0" r="r" b="b"/>
                <a:pathLst>
                  <a:path w="54" h="72">
                    <a:moveTo>
                      <a:pt x="0" y="44"/>
                    </a:moveTo>
                    <a:lnTo>
                      <a:pt x="54" y="0"/>
                    </a:lnTo>
                    <a:lnTo>
                      <a:pt x="54" y="22"/>
                    </a:lnTo>
                    <a:lnTo>
                      <a:pt x="0" y="72"/>
                    </a:lnTo>
                    <a:lnTo>
                      <a:pt x="0" y="44"/>
                    </a:lnTo>
                    <a:close/>
                  </a:path>
                </a:pathLst>
              </a:custGeom>
              <a:grpFill/>
              <a:ln>
                <a:noFill/>
              </a:ln>
            </p:spPr>
            <p:txBody>
              <a:bodyPr vert="horz" wrap="square" lIns="91440" tIns="45720" rIns="91440" bIns="45720" numCol="1" anchor="t" anchorCtr="0" compatLnSpc="1"/>
              <a:lstStyle/>
              <a:p>
                <a:endParaRPr lang="zh-CN" altLang="en-US"/>
              </a:p>
            </p:txBody>
          </p:sp>
          <p:sp>
            <p:nvSpPr>
              <p:cNvPr id="1629" name="Freeform 272"/>
              <p:cNvSpPr/>
              <p:nvPr/>
            </p:nvSpPr>
            <p:spPr bwMode="auto">
              <a:xfrm>
                <a:off x="2561" y="3254"/>
                <a:ext cx="52" cy="67"/>
              </a:xfrm>
              <a:custGeom>
                <a:avLst/>
                <a:gdLst>
                  <a:gd name="T0" fmla="*/ 52 w 52"/>
                  <a:gd name="T1" fmla="*/ 0 h 67"/>
                  <a:gd name="T2" fmla="*/ 52 w 52"/>
                  <a:gd name="T3" fmla="*/ 16 h 67"/>
                  <a:gd name="T4" fmla="*/ 0 w 52"/>
                  <a:gd name="T5" fmla="*/ 67 h 67"/>
                  <a:gd name="T6" fmla="*/ 0 w 52"/>
                  <a:gd name="T7" fmla="*/ 44 h 67"/>
                  <a:gd name="T8" fmla="*/ 52 w 52"/>
                  <a:gd name="T9" fmla="*/ 0 h 67"/>
                </a:gdLst>
                <a:ahLst/>
                <a:cxnLst>
                  <a:cxn ang="0">
                    <a:pos x="T0" y="T1"/>
                  </a:cxn>
                  <a:cxn ang="0">
                    <a:pos x="T2" y="T3"/>
                  </a:cxn>
                  <a:cxn ang="0">
                    <a:pos x="T4" y="T5"/>
                  </a:cxn>
                  <a:cxn ang="0">
                    <a:pos x="T6" y="T7"/>
                  </a:cxn>
                  <a:cxn ang="0">
                    <a:pos x="T8" y="T9"/>
                  </a:cxn>
                </a:cxnLst>
                <a:rect l="0" t="0" r="r" b="b"/>
                <a:pathLst>
                  <a:path w="52" h="67">
                    <a:moveTo>
                      <a:pt x="52" y="0"/>
                    </a:moveTo>
                    <a:lnTo>
                      <a:pt x="52" y="16"/>
                    </a:lnTo>
                    <a:lnTo>
                      <a:pt x="0" y="67"/>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30" name="Freeform 273"/>
              <p:cNvSpPr/>
              <p:nvPr/>
            </p:nvSpPr>
            <p:spPr bwMode="auto">
              <a:xfrm>
                <a:off x="2459" y="3403"/>
                <a:ext cx="36" cy="66"/>
              </a:xfrm>
              <a:custGeom>
                <a:avLst/>
                <a:gdLst>
                  <a:gd name="T0" fmla="*/ 0 w 36"/>
                  <a:gd name="T1" fmla="*/ 34 h 66"/>
                  <a:gd name="T2" fmla="*/ 36 w 36"/>
                  <a:gd name="T3" fmla="*/ 0 h 66"/>
                  <a:gd name="T4" fmla="*/ 36 w 36"/>
                  <a:gd name="T5" fmla="*/ 28 h 66"/>
                  <a:gd name="T6" fmla="*/ 0 w 36"/>
                  <a:gd name="T7" fmla="*/ 66 h 66"/>
                  <a:gd name="T8" fmla="*/ 0 w 36"/>
                  <a:gd name="T9" fmla="*/ 34 h 66"/>
                </a:gdLst>
                <a:ahLst/>
                <a:cxnLst>
                  <a:cxn ang="0">
                    <a:pos x="T0" y="T1"/>
                  </a:cxn>
                  <a:cxn ang="0">
                    <a:pos x="T2" y="T3"/>
                  </a:cxn>
                  <a:cxn ang="0">
                    <a:pos x="T4" y="T5"/>
                  </a:cxn>
                  <a:cxn ang="0">
                    <a:pos x="T6" y="T7"/>
                  </a:cxn>
                  <a:cxn ang="0">
                    <a:pos x="T8" y="T9"/>
                  </a:cxn>
                </a:cxnLst>
                <a:rect l="0" t="0" r="r" b="b"/>
                <a:pathLst>
                  <a:path w="36" h="66">
                    <a:moveTo>
                      <a:pt x="0" y="34"/>
                    </a:moveTo>
                    <a:lnTo>
                      <a:pt x="36" y="0"/>
                    </a:lnTo>
                    <a:lnTo>
                      <a:pt x="36"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631" name="Freeform 274"/>
              <p:cNvSpPr/>
              <p:nvPr/>
            </p:nvSpPr>
            <p:spPr bwMode="auto">
              <a:xfrm>
                <a:off x="2541" y="3337"/>
                <a:ext cx="30" cy="48"/>
              </a:xfrm>
              <a:custGeom>
                <a:avLst/>
                <a:gdLst>
                  <a:gd name="T0" fmla="*/ 30 w 30"/>
                  <a:gd name="T1" fmla="*/ 0 h 48"/>
                  <a:gd name="T2" fmla="*/ 30 w 30"/>
                  <a:gd name="T3" fmla="*/ 20 h 48"/>
                  <a:gd name="T4" fmla="*/ 0 w 30"/>
                  <a:gd name="T5" fmla="*/ 48 h 48"/>
                  <a:gd name="T6" fmla="*/ 0 w 30"/>
                  <a:gd name="T7" fmla="*/ 26 h 48"/>
                  <a:gd name="T8" fmla="*/ 30 w 30"/>
                  <a:gd name="T9" fmla="*/ 0 h 48"/>
                </a:gdLst>
                <a:ahLst/>
                <a:cxnLst>
                  <a:cxn ang="0">
                    <a:pos x="T0" y="T1"/>
                  </a:cxn>
                  <a:cxn ang="0">
                    <a:pos x="T2" y="T3"/>
                  </a:cxn>
                  <a:cxn ang="0">
                    <a:pos x="T4" y="T5"/>
                  </a:cxn>
                  <a:cxn ang="0">
                    <a:pos x="T6" y="T7"/>
                  </a:cxn>
                  <a:cxn ang="0">
                    <a:pos x="T8" y="T9"/>
                  </a:cxn>
                </a:cxnLst>
                <a:rect l="0" t="0" r="r" b="b"/>
                <a:pathLst>
                  <a:path w="30" h="48">
                    <a:moveTo>
                      <a:pt x="30" y="0"/>
                    </a:moveTo>
                    <a:lnTo>
                      <a:pt x="30" y="20"/>
                    </a:lnTo>
                    <a:lnTo>
                      <a:pt x="0" y="48"/>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32" name="Freeform 275"/>
              <p:cNvSpPr/>
              <p:nvPr/>
            </p:nvSpPr>
            <p:spPr bwMode="auto">
              <a:xfrm>
                <a:off x="2585" y="3298"/>
                <a:ext cx="28" cy="43"/>
              </a:xfrm>
              <a:custGeom>
                <a:avLst/>
                <a:gdLst>
                  <a:gd name="T0" fmla="*/ 28 w 28"/>
                  <a:gd name="T1" fmla="*/ 0 h 43"/>
                  <a:gd name="T2" fmla="*/ 28 w 28"/>
                  <a:gd name="T3" fmla="*/ 15 h 43"/>
                  <a:gd name="T4" fmla="*/ 0 w 28"/>
                  <a:gd name="T5" fmla="*/ 43 h 43"/>
                  <a:gd name="T6" fmla="*/ 0 w 28"/>
                  <a:gd name="T7" fmla="*/ 25 h 43"/>
                  <a:gd name="T8" fmla="*/ 28 w 28"/>
                  <a:gd name="T9" fmla="*/ 0 h 43"/>
                </a:gdLst>
                <a:ahLst/>
                <a:cxnLst>
                  <a:cxn ang="0">
                    <a:pos x="T0" y="T1"/>
                  </a:cxn>
                  <a:cxn ang="0">
                    <a:pos x="T2" y="T3"/>
                  </a:cxn>
                  <a:cxn ang="0">
                    <a:pos x="T4" y="T5"/>
                  </a:cxn>
                  <a:cxn ang="0">
                    <a:pos x="T6" y="T7"/>
                  </a:cxn>
                  <a:cxn ang="0">
                    <a:pos x="T8" y="T9"/>
                  </a:cxn>
                </a:cxnLst>
                <a:rect l="0" t="0" r="r" b="b"/>
                <a:pathLst>
                  <a:path w="28" h="43">
                    <a:moveTo>
                      <a:pt x="28" y="0"/>
                    </a:moveTo>
                    <a:lnTo>
                      <a:pt x="28" y="15"/>
                    </a:lnTo>
                    <a:lnTo>
                      <a:pt x="0" y="43"/>
                    </a:lnTo>
                    <a:lnTo>
                      <a:pt x="0" y="25"/>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33" name="Freeform 276"/>
              <p:cNvSpPr/>
              <p:nvPr/>
            </p:nvSpPr>
            <p:spPr bwMode="auto">
              <a:xfrm>
                <a:off x="2459" y="3461"/>
                <a:ext cx="26" cy="56"/>
              </a:xfrm>
              <a:custGeom>
                <a:avLst/>
                <a:gdLst>
                  <a:gd name="T0" fmla="*/ 0 w 26"/>
                  <a:gd name="T1" fmla="*/ 26 h 56"/>
                  <a:gd name="T2" fmla="*/ 26 w 26"/>
                  <a:gd name="T3" fmla="*/ 0 h 56"/>
                  <a:gd name="T4" fmla="*/ 26 w 26"/>
                  <a:gd name="T5" fmla="*/ 28 h 56"/>
                  <a:gd name="T6" fmla="*/ 0 w 26"/>
                  <a:gd name="T7" fmla="*/ 56 h 56"/>
                  <a:gd name="T8" fmla="*/ 0 w 26"/>
                  <a:gd name="T9" fmla="*/ 26 h 56"/>
                </a:gdLst>
                <a:ahLst/>
                <a:cxnLst>
                  <a:cxn ang="0">
                    <a:pos x="T0" y="T1"/>
                  </a:cxn>
                  <a:cxn ang="0">
                    <a:pos x="T2" y="T3"/>
                  </a:cxn>
                  <a:cxn ang="0">
                    <a:pos x="T4" y="T5"/>
                  </a:cxn>
                  <a:cxn ang="0">
                    <a:pos x="T6" y="T7"/>
                  </a:cxn>
                  <a:cxn ang="0">
                    <a:pos x="T8" y="T9"/>
                  </a:cxn>
                </a:cxnLst>
                <a:rect l="0" t="0" r="r" b="b"/>
                <a:pathLst>
                  <a:path w="26" h="56">
                    <a:moveTo>
                      <a:pt x="0" y="26"/>
                    </a:moveTo>
                    <a:lnTo>
                      <a:pt x="26" y="0"/>
                    </a:lnTo>
                    <a:lnTo>
                      <a:pt x="26"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34" name="Freeform 277"/>
              <p:cNvSpPr/>
              <p:nvPr/>
            </p:nvSpPr>
            <p:spPr bwMode="auto">
              <a:xfrm>
                <a:off x="2501" y="3389"/>
                <a:ext cx="56" cy="84"/>
              </a:xfrm>
              <a:custGeom>
                <a:avLst/>
                <a:gdLst>
                  <a:gd name="T0" fmla="*/ 56 w 56"/>
                  <a:gd name="T1" fmla="*/ 0 h 84"/>
                  <a:gd name="T2" fmla="*/ 56 w 56"/>
                  <a:gd name="T3" fmla="*/ 22 h 84"/>
                  <a:gd name="T4" fmla="*/ 0 w 56"/>
                  <a:gd name="T5" fmla="*/ 84 h 84"/>
                  <a:gd name="T6" fmla="*/ 0 w 56"/>
                  <a:gd name="T7" fmla="*/ 56 h 84"/>
                  <a:gd name="T8" fmla="*/ 56 w 56"/>
                  <a:gd name="T9" fmla="*/ 0 h 84"/>
                </a:gdLst>
                <a:ahLst/>
                <a:cxnLst>
                  <a:cxn ang="0">
                    <a:pos x="T0" y="T1"/>
                  </a:cxn>
                  <a:cxn ang="0">
                    <a:pos x="T2" y="T3"/>
                  </a:cxn>
                  <a:cxn ang="0">
                    <a:pos x="T4" y="T5"/>
                  </a:cxn>
                  <a:cxn ang="0">
                    <a:pos x="T6" y="T7"/>
                  </a:cxn>
                  <a:cxn ang="0">
                    <a:pos x="T8" y="T9"/>
                  </a:cxn>
                </a:cxnLst>
                <a:rect l="0" t="0" r="r" b="b"/>
                <a:pathLst>
                  <a:path w="56" h="84">
                    <a:moveTo>
                      <a:pt x="56" y="0"/>
                    </a:moveTo>
                    <a:lnTo>
                      <a:pt x="56" y="22"/>
                    </a:lnTo>
                    <a:lnTo>
                      <a:pt x="0" y="84"/>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635" name="Freeform 278"/>
              <p:cNvSpPr/>
              <p:nvPr/>
            </p:nvSpPr>
            <p:spPr bwMode="auto">
              <a:xfrm>
                <a:off x="2573" y="3337"/>
                <a:ext cx="40" cy="58"/>
              </a:xfrm>
              <a:custGeom>
                <a:avLst/>
                <a:gdLst>
                  <a:gd name="T0" fmla="*/ 40 w 40"/>
                  <a:gd name="T1" fmla="*/ 0 h 58"/>
                  <a:gd name="T2" fmla="*/ 40 w 40"/>
                  <a:gd name="T3" fmla="*/ 16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6"/>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636" name="Freeform 279"/>
              <p:cNvSpPr/>
              <p:nvPr/>
            </p:nvSpPr>
            <p:spPr bwMode="auto">
              <a:xfrm>
                <a:off x="2601" y="3379"/>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637" name="Freeform 280"/>
              <p:cNvSpPr/>
              <p:nvPr/>
            </p:nvSpPr>
            <p:spPr bwMode="auto">
              <a:xfrm>
                <a:off x="2489" y="3529"/>
                <a:ext cx="22" cy="52"/>
              </a:xfrm>
              <a:custGeom>
                <a:avLst/>
                <a:gdLst>
                  <a:gd name="T0" fmla="*/ 22 w 22"/>
                  <a:gd name="T1" fmla="*/ 0 h 52"/>
                  <a:gd name="T2" fmla="*/ 22 w 22"/>
                  <a:gd name="T3" fmla="*/ 26 h 52"/>
                  <a:gd name="T4" fmla="*/ 0 w 22"/>
                  <a:gd name="T5" fmla="*/ 52 h 52"/>
                  <a:gd name="T6" fmla="*/ 0 w 22"/>
                  <a:gd name="T7" fmla="*/ 24 h 52"/>
                  <a:gd name="T8" fmla="*/ 22 w 22"/>
                  <a:gd name="T9" fmla="*/ 0 h 52"/>
                </a:gdLst>
                <a:ahLst/>
                <a:cxnLst>
                  <a:cxn ang="0">
                    <a:pos x="T0" y="T1"/>
                  </a:cxn>
                  <a:cxn ang="0">
                    <a:pos x="T2" y="T3"/>
                  </a:cxn>
                  <a:cxn ang="0">
                    <a:pos x="T4" y="T5"/>
                  </a:cxn>
                  <a:cxn ang="0">
                    <a:pos x="T6" y="T7"/>
                  </a:cxn>
                  <a:cxn ang="0">
                    <a:pos x="T8" y="T9"/>
                  </a:cxn>
                </a:cxnLst>
                <a:rect l="0" t="0" r="r" b="b"/>
                <a:pathLst>
                  <a:path w="22" h="52">
                    <a:moveTo>
                      <a:pt x="22" y="0"/>
                    </a:moveTo>
                    <a:lnTo>
                      <a:pt x="22" y="26"/>
                    </a:lnTo>
                    <a:lnTo>
                      <a:pt x="0" y="52"/>
                    </a:lnTo>
                    <a:lnTo>
                      <a:pt x="0" y="24"/>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638" name="Freeform 281"/>
              <p:cNvSpPr/>
              <p:nvPr/>
            </p:nvSpPr>
            <p:spPr bwMode="auto">
              <a:xfrm>
                <a:off x="2527" y="3419"/>
                <a:ext cx="86" cy="118"/>
              </a:xfrm>
              <a:custGeom>
                <a:avLst/>
                <a:gdLst>
                  <a:gd name="T0" fmla="*/ 86 w 86"/>
                  <a:gd name="T1" fmla="*/ 0 h 118"/>
                  <a:gd name="T2" fmla="*/ 86 w 86"/>
                  <a:gd name="T3" fmla="*/ 14 h 118"/>
                  <a:gd name="T4" fmla="*/ 0 w 86"/>
                  <a:gd name="T5" fmla="*/ 118 h 118"/>
                  <a:gd name="T6" fmla="*/ 0 w 86"/>
                  <a:gd name="T7" fmla="*/ 92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4"/>
                    </a:lnTo>
                    <a:lnTo>
                      <a:pt x="0" y="118"/>
                    </a:lnTo>
                    <a:lnTo>
                      <a:pt x="0" y="92"/>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639" name="Freeform 282"/>
              <p:cNvSpPr/>
              <p:nvPr/>
            </p:nvSpPr>
            <p:spPr bwMode="auto">
              <a:xfrm>
                <a:off x="2561" y="3461"/>
                <a:ext cx="52" cy="78"/>
              </a:xfrm>
              <a:custGeom>
                <a:avLst/>
                <a:gdLst>
                  <a:gd name="T0" fmla="*/ 52 w 52"/>
                  <a:gd name="T1" fmla="*/ 0 h 78"/>
                  <a:gd name="T2" fmla="*/ 52 w 52"/>
                  <a:gd name="T3" fmla="*/ 14 h 78"/>
                  <a:gd name="T4" fmla="*/ 0 w 52"/>
                  <a:gd name="T5" fmla="*/ 78 h 78"/>
                  <a:gd name="T6" fmla="*/ 0 w 52"/>
                  <a:gd name="T7" fmla="*/ 58 h 78"/>
                  <a:gd name="T8" fmla="*/ 52 w 52"/>
                  <a:gd name="T9" fmla="*/ 0 h 78"/>
                </a:gdLst>
                <a:ahLst/>
                <a:cxnLst>
                  <a:cxn ang="0">
                    <a:pos x="T0" y="T1"/>
                  </a:cxn>
                  <a:cxn ang="0">
                    <a:pos x="T2" y="T3"/>
                  </a:cxn>
                  <a:cxn ang="0">
                    <a:pos x="T4" y="T5"/>
                  </a:cxn>
                  <a:cxn ang="0">
                    <a:pos x="T6" y="T7"/>
                  </a:cxn>
                  <a:cxn ang="0">
                    <a:pos x="T8" y="T9"/>
                  </a:cxn>
                </a:cxnLst>
                <a:rect l="0" t="0" r="r" b="b"/>
                <a:pathLst>
                  <a:path w="52" h="78">
                    <a:moveTo>
                      <a:pt x="52" y="0"/>
                    </a:moveTo>
                    <a:lnTo>
                      <a:pt x="52" y="14"/>
                    </a:lnTo>
                    <a:lnTo>
                      <a:pt x="0" y="78"/>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40" name="Rectangle 283"/>
              <p:cNvSpPr>
                <a:spLocks noChangeArrowheads="1"/>
              </p:cNvSpPr>
              <p:nvPr/>
            </p:nvSpPr>
            <p:spPr bwMode="auto">
              <a:xfrm>
                <a:off x="2563" y="294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641" name="Rectangle 284"/>
              <p:cNvSpPr>
                <a:spLocks noChangeArrowheads="1"/>
              </p:cNvSpPr>
              <p:nvPr/>
            </p:nvSpPr>
            <p:spPr bwMode="auto">
              <a:xfrm>
                <a:off x="3511"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2" name="Rectangle 285"/>
              <p:cNvSpPr>
                <a:spLocks noChangeArrowheads="1"/>
              </p:cNvSpPr>
              <p:nvPr/>
            </p:nvSpPr>
            <p:spPr bwMode="auto">
              <a:xfrm>
                <a:off x="3613"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3" name="Rectangle 286"/>
              <p:cNvSpPr>
                <a:spLocks noChangeArrowheads="1"/>
              </p:cNvSpPr>
              <p:nvPr/>
            </p:nvSpPr>
            <p:spPr bwMode="auto">
              <a:xfrm>
                <a:off x="3713"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4" name="Rectangle 287"/>
              <p:cNvSpPr>
                <a:spLocks noChangeArrowheads="1"/>
              </p:cNvSpPr>
              <p:nvPr/>
            </p:nvSpPr>
            <p:spPr bwMode="auto">
              <a:xfrm>
                <a:off x="3815"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5" name="Rectangle 288"/>
              <p:cNvSpPr>
                <a:spLocks noChangeArrowheads="1"/>
              </p:cNvSpPr>
              <p:nvPr/>
            </p:nvSpPr>
            <p:spPr bwMode="auto">
              <a:xfrm>
                <a:off x="39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6" name="Rectangle 289"/>
              <p:cNvSpPr>
                <a:spLocks noChangeArrowheads="1"/>
              </p:cNvSpPr>
              <p:nvPr/>
            </p:nvSpPr>
            <p:spPr bwMode="auto">
              <a:xfrm>
                <a:off x="3511"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7" name="Rectangle 290"/>
              <p:cNvSpPr>
                <a:spLocks noChangeArrowheads="1"/>
              </p:cNvSpPr>
              <p:nvPr/>
            </p:nvSpPr>
            <p:spPr bwMode="auto">
              <a:xfrm>
                <a:off x="3613"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8" name="Rectangle 291"/>
              <p:cNvSpPr>
                <a:spLocks noChangeArrowheads="1"/>
              </p:cNvSpPr>
              <p:nvPr/>
            </p:nvSpPr>
            <p:spPr bwMode="auto">
              <a:xfrm>
                <a:off x="3713"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9" name="Rectangle 292"/>
              <p:cNvSpPr>
                <a:spLocks noChangeArrowheads="1"/>
              </p:cNvSpPr>
              <p:nvPr/>
            </p:nvSpPr>
            <p:spPr bwMode="auto">
              <a:xfrm>
                <a:off x="3815"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0" name="Rectangle 293"/>
              <p:cNvSpPr>
                <a:spLocks noChangeArrowheads="1"/>
              </p:cNvSpPr>
              <p:nvPr/>
            </p:nvSpPr>
            <p:spPr bwMode="auto">
              <a:xfrm>
                <a:off x="3511"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1" name="Rectangle 294"/>
              <p:cNvSpPr>
                <a:spLocks noChangeArrowheads="1"/>
              </p:cNvSpPr>
              <p:nvPr/>
            </p:nvSpPr>
            <p:spPr bwMode="auto">
              <a:xfrm>
                <a:off x="3713"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2" name="Rectangle 295"/>
              <p:cNvSpPr>
                <a:spLocks noChangeArrowheads="1"/>
              </p:cNvSpPr>
              <p:nvPr/>
            </p:nvSpPr>
            <p:spPr bwMode="auto">
              <a:xfrm>
                <a:off x="3815"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3" name="Rectangle 296"/>
              <p:cNvSpPr>
                <a:spLocks noChangeArrowheads="1"/>
              </p:cNvSpPr>
              <p:nvPr/>
            </p:nvSpPr>
            <p:spPr bwMode="auto">
              <a:xfrm>
                <a:off x="3918"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4" name="Rectangle 297"/>
              <p:cNvSpPr>
                <a:spLocks noChangeArrowheads="1"/>
              </p:cNvSpPr>
              <p:nvPr/>
            </p:nvSpPr>
            <p:spPr bwMode="auto">
              <a:xfrm>
                <a:off x="3511"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5" name="Rectangle 298"/>
              <p:cNvSpPr>
                <a:spLocks noChangeArrowheads="1"/>
              </p:cNvSpPr>
              <p:nvPr/>
            </p:nvSpPr>
            <p:spPr bwMode="auto">
              <a:xfrm>
                <a:off x="3613"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6" name="Rectangle 299"/>
              <p:cNvSpPr>
                <a:spLocks noChangeArrowheads="1"/>
              </p:cNvSpPr>
              <p:nvPr/>
            </p:nvSpPr>
            <p:spPr bwMode="auto">
              <a:xfrm>
                <a:off x="3713"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7" name="Rectangle 300"/>
              <p:cNvSpPr>
                <a:spLocks noChangeArrowheads="1"/>
              </p:cNvSpPr>
              <p:nvPr/>
            </p:nvSpPr>
            <p:spPr bwMode="auto">
              <a:xfrm>
                <a:off x="3815"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8" name="Rectangle 301"/>
              <p:cNvSpPr>
                <a:spLocks noChangeArrowheads="1"/>
              </p:cNvSpPr>
              <p:nvPr/>
            </p:nvSpPr>
            <p:spPr bwMode="auto">
              <a:xfrm>
                <a:off x="39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9" name="Rectangle 302"/>
              <p:cNvSpPr>
                <a:spLocks noChangeArrowheads="1"/>
              </p:cNvSpPr>
              <p:nvPr/>
            </p:nvSpPr>
            <p:spPr bwMode="auto">
              <a:xfrm>
                <a:off x="3511"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0" name="Rectangle 303"/>
              <p:cNvSpPr>
                <a:spLocks noChangeArrowheads="1"/>
              </p:cNvSpPr>
              <p:nvPr/>
            </p:nvSpPr>
            <p:spPr bwMode="auto">
              <a:xfrm>
                <a:off x="3613"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1" name="Rectangle 304"/>
              <p:cNvSpPr>
                <a:spLocks noChangeArrowheads="1"/>
              </p:cNvSpPr>
              <p:nvPr/>
            </p:nvSpPr>
            <p:spPr bwMode="auto">
              <a:xfrm>
                <a:off x="3713"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2" name="Rectangle 305"/>
              <p:cNvSpPr>
                <a:spLocks noChangeArrowheads="1"/>
              </p:cNvSpPr>
              <p:nvPr/>
            </p:nvSpPr>
            <p:spPr bwMode="auto">
              <a:xfrm>
                <a:off x="3815"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3" name="Rectangle 306"/>
              <p:cNvSpPr>
                <a:spLocks noChangeArrowheads="1"/>
              </p:cNvSpPr>
              <p:nvPr/>
            </p:nvSpPr>
            <p:spPr bwMode="auto">
              <a:xfrm>
                <a:off x="39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4" name="Rectangle 307"/>
              <p:cNvSpPr>
                <a:spLocks noChangeArrowheads="1"/>
              </p:cNvSpPr>
              <p:nvPr/>
            </p:nvSpPr>
            <p:spPr bwMode="auto">
              <a:xfrm>
                <a:off x="3511"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5" name="Rectangle 308"/>
              <p:cNvSpPr>
                <a:spLocks noChangeArrowheads="1"/>
              </p:cNvSpPr>
              <p:nvPr/>
            </p:nvSpPr>
            <p:spPr bwMode="auto">
              <a:xfrm>
                <a:off x="3613"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6" name="Rectangle 309"/>
              <p:cNvSpPr>
                <a:spLocks noChangeArrowheads="1"/>
              </p:cNvSpPr>
              <p:nvPr/>
            </p:nvSpPr>
            <p:spPr bwMode="auto">
              <a:xfrm>
                <a:off x="3713"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7" name="Rectangle 310"/>
              <p:cNvSpPr>
                <a:spLocks noChangeArrowheads="1"/>
              </p:cNvSpPr>
              <p:nvPr/>
            </p:nvSpPr>
            <p:spPr bwMode="auto">
              <a:xfrm>
                <a:off x="39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8" name="Rectangle 311"/>
              <p:cNvSpPr>
                <a:spLocks noChangeArrowheads="1"/>
              </p:cNvSpPr>
              <p:nvPr/>
            </p:nvSpPr>
            <p:spPr bwMode="auto">
              <a:xfrm>
                <a:off x="3511"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9" name="Rectangle 312"/>
              <p:cNvSpPr>
                <a:spLocks noChangeArrowheads="1"/>
              </p:cNvSpPr>
              <p:nvPr/>
            </p:nvSpPr>
            <p:spPr bwMode="auto">
              <a:xfrm>
                <a:off x="3713"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0" name="Rectangle 313"/>
              <p:cNvSpPr>
                <a:spLocks noChangeArrowheads="1"/>
              </p:cNvSpPr>
              <p:nvPr/>
            </p:nvSpPr>
            <p:spPr bwMode="auto">
              <a:xfrm>
                <a:off x="3815"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1" name="Rectangle 314"/>
              <p:cNvSpPr>
                <a:spLocks noChangeArrowheads="1"/>
              </p:cNvSpPr>
              <p:nvPr/>
            </p:nvSpPr>
            <p:spPr bwMode="auto">
              <a:xfrm>
                <a:off x="39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2" name="Rectangle 315"/>
              <p:cNvSpPr>
                <a:spLocks noChangeArrowheads="1"/>
              </p:cNvSpPr>
              <p:nvPr/>
            </p:nvSpPr>
            <p:spPr bwMode="auto">
              <a:xfrm>
                <a:off x="3511"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3" name="Rectangle 316"/>
              <p:cNvSpPr>
                <a:spLocks noChangeArrowheads="1"/>
              </p:cNvSpPr>
              <p:nvPr/>
            </p:nvSpPr>
            <p:spPr bwMode="auto">
              <a:xfrm>
                <a:off x="3613"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4" name="Rectangle 317"/>
              <p:cNvSpPr>
                <a:spLocks noChangeArrowheads="1"/>
              </p:cNvSpPr>
              <p:nvPr/>
            </p:nvSpPr>
            <p:spPr bwMode="auto">
              <a:xfrm>
                <a:off x="3713"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5" name="Rectangle 318"/>
              <p:cNvSpPr>
                <a:spLocks noChangeArrowheads="1"/>
              </p:cNvSpPr>
              <p:nvPr/>
            </p:nvSpPr>
            <p:spPr bwMode="auto">
              <a:xfrm>
                <a:off x="3815"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6" name="Rectangle 319"/>
              <p:cNvSpPr>
                <a:spLocks noChangeArrowheads="1"/>
              </p:cNvSpPr>
              <p:nvPr/>
            </p:nvSpPr>
            <p:spPr bwMode="auto">
              <a:xfrm>
                <a:off x="39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7" name="Rectangle 320"/>
              <p:cNvSpPr>
                <a:spLocks noChangeArrowheads="1"/>
              </p:cNvSpPr>
              <p:nvPr/>
            </p:nvSpPr>
            <p:spPr bwMode="auto">
              <a:xfrm>
                <a:off x="3511"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8" name="Rectangle 321"/>
              <p:cNvSpPr>
                <a:spLocks noChangeArrowheads="1"/>
              </p:cNvSpPr>
              <p:nvPr/>
            </p:nvSpPr>
            <p:spPr bwMode="auto">
              <a:xfrm>
                <a:off x="3613"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9" name="Rectangle 322"/>
              <p:cNvSpPr>
                <a:spLocks noChangeArrowheads="1"/>
              </p:cNvSpPr>
              <p:nvPr/>
            </p:nvSpPr>
            <p:spPr bwMode="auto">
              <a:xfrm>
                <a:off x="3713"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0" name="Rectangle 323"/>
              <p:cNvSpPr>
                <a:spLocks noChangeArrowheads="1"/>
              </p:cNvSpPr>
              <p:nvPr/>
            </p:nvSpPr>
            <p:spPr bwMode="auto">
              <a:xfrm>
                <a:off x="3815"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1" name="Rectangle 324"/>
              <p:cNvSpPr>
                <a:spLocks noChangeArrowheads="1"/>
              </p:cNvSpPr>
              <p:nvPr/>
            </p:nvSpPr>
            <p:spPr bwMode="auto">
              <a:xfrm>
                <a:off x="3918"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2" name="Rectangle 325"/>
              <p:cNvSpPr>
                <a:spLocks noChangeArrowheads="1"/>
              </p:cNvSpPr>
              <p:nvPr/>
            </p:nvSpPr>
            <p:spPr bwMode="auto">
              <a:xfrm>
                <a:off x="3511"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3" name="Rectangle 326"/>
              <p:cNvSpPr>
                <a:spLocks noChangeArrowheads="1"/>
              </p:cNvSpPr>
              <p:nvPr/>
            </p:nvSpPr>
            <p:spPr bwMode="auto">
              <a:xfrm>
                <a:off x="3613"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4" name="Rectangle 327"/>
              <p:cNvSpPr>
                <a:spLocks noChangeArrowheads="1"/>
              </p:cNvSpPr>
              <p:nvPr/>
            </p:nvSpPr>
            <p:spPr bwMode="auto">
              <a:xfrm>
                <a:off x="3815"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5" name="Rectangle 328"/>
              <p:cNvSpPr>
                <a:spLocks noChangeArrowheads="1"/>
              </p:cNvSpPr>
              <p:nvPr/>
            </p:nvSpPr>
            <p:spPr bwMode="auto">
              <a:xfrm>
                <a:off x="39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6" name="Rectangle 329"/>
              <p:cNvSpPr>
                <a:spLocks noChangeArrowheads="1"/>
              </p:cNvSpPr>
              <p:nvPr/>
            </p:nvSpPr>
            <p:spPr bwMode="auto">
              <a:xfrm>
                <a:off x="3511"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7" name="Rectangle 330"/>
              <p:cNvSpPr>
                <a:spLocks noChangeArrowheads="1"/>
              </p:cNvSpPr>
              <p:nvPr/>
            </p:nvSpPr>
            <p:spPr bwMode="auto">
              <a:xfrm>
                <a:off x="3613"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8" name="Rectangle 331"/>
              <p:cNvSpPr>
                <a:spLocks noChangeArrowheads="1"/>
              </p:cNvSpPr>
              <p:nvPr/>
            </p:nvSpPr>
            <p:spPr bwMode="auto">
              <a:xfrm>
                <a:off x="3713"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9" name="Rectangle 332"/>
              <p:cNvSpPr>
                <a:spLocks noChangeArrowheads="1"/>
              </p:cNvSpPr>
              <p:nvPr/>
            </p:nvSpPr>
            <p:spPr bwMode="auto">
              <a:xfrm>
                <a:off x="3815"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0" name="Rectangle 333"/>
              <p:cNvSpPr>
                <a:spLocks noChangeArrowheads="1"/>
              </p:cNvSpPr>
              <p:nvPr/>
            </p:nvSpPr>
            <p:spPr bwMode="auto">
              <a:xfrm>
                <a:off x="39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1" name="Rectangle 334"/>
              <p:cNvSpPr>
                <a:spLocks noChangeArrowheads="1"/>
              </p:cNvSpPr>
              <p:nvPr/>
            </p:nvSpPr>
            <p:spPr bwMode="auto">
              <a:xfrm>
                <a:off x="3511"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2" name="Rectangle 335"/>
              <p:cNvSpPr>
                <a:spLocks noChangeArrowheads="1"/>
              </p:cNvSpPr>
              <p:nvPr/>
            </p:nvSpPr>
            <p:spPr bwMode="auto">
              <a:xfrm>
                <a:off x="3613"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3" name="Rectangle 336"/>
              <p:cNvSpPr>
                <a:spLocks noChangeArrowheads="1"/>
              </p:cNvSpPr>
              <p:nvPr/>
            </p:nvSpPr>
            <p:spPr bwMode="auto">
              <a:xfrm>
                <a:off x="3713"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4" name="Rectangle 337"/>
              <p:cNvSpPr>
                <a:spLocks noChangeArrowheads="1"/>
              </p:cNvSpPr>
              <p:nvPr/>
            </p:nvSpPr>
            <p:spPr bwMode="auto">
              <a:xfrm>
                <a:off x="3815"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5" name="Rectangle 338"/>
              <p:cNvSpPr>
                <a:spLocks noChangeArrowheads="1"/>
              </p:cNvSpPr>
              <p:nvPr/>
            </p:nvSpPr>
            <p:spPr bwMode="auto">
              <a:xfrm>
                <a:off x="3511"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6" name="Rectangle 339"/>
              <p:cNvSpPr>
                <a:spLocks noChangeArrowheads="1"/>
              </p:cNvSpPr>
              <p:nvPr/>
            </p:nvSpPr>
            <p:spPr bwMode="auto">
              <a:xfrm>
                <a:off x="3613"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7" name="Rectangle 340"/>
              <p:cNvSpPr>
                <a:spLocks noChangeArrowheads="1"/>
              </p:cNvSpPr>
              <p:nvPr/>
            </p:nvSpPr>
            <p:spPr bwMode="auto">
              <a:xfrm>
                <a:off x="3815"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8" name="Rectangle 341"/>
              <p:cNvSpPr>
                <a:spLocks noChangeArrowheads="1"/>
              </p:cNvSpPr>
              <p:nvPr/>
            </p:nvSpPr>
            <p:spPr bwMode="auto">
              <a:xfrm>
                <a:off x="39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9" name="Rectangle 342"/>
              <p:cNvSpPr>
                <a:spLocks noChangeArrowheads="1"/>
              </p:cNvSpPr>
              <p:nvPr/>
            </p:nvSpPr>
            <p:spPr bwMode="auto">
              <a:xfrm>
                <a:off x="3511"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0" name="Rectangle 343"/>
              <p:cNvSpPr>
                <a:spLocks noChangeArrowheads="1"/>
              </p:cNvSpPr>
              <p:nvPr/>
            </p:nvSpPr>
            <p:spPr bwMode="auto">
              <a:xfrm>
                <a:off x="3713"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1" name="Rectangle 344"/>
              <p:cNvSpPr>
                <a:spLocks noChangeArrowheads="1"/>
              </p:cNvSpPr>
              <p:nvPr/>
            </p:nvSpPr>
            <p:spPr bwMode="auto">
              <a:xfrm>
                <a:off x="3815"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2" name="Rectangle 345"/>
              <p:cNvSpPr>
                <a:spLocks noChangeArrowheads="1"/>
              </p:cNvSpPr>
              <p:nvPr/>
            </p:nvSpPr>
            <p:spPr bwMode="auto">
              <a:xfrm>
                <a:off x="39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3" name="Rectangle 346"/>
              <p:cNvSpPr>
                <a:spLocks noChangeArrowheads="1"/>
              </p:cNvSpPr>
              <p:nvPr/>
            </p:nvSpPr>
            <p:spPr bwMode="auto">
              <a:xfrm>
                <a:off x="40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4" name="Rectangle 347"/>
              <p:cNvSpPr>
                <a:spLocks noChangeArrowheads="1"/>
              </p:cNvSpPr>
              <p:nvPr/>
            </p:nvSpPr>
            <p:spPr bwMode="auto">
              <a:xfrm>
                <a:off x="4120"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5" name="Rectangle 348"/>
              <p:cNvSpPr>
                <a:spLocks noChangeArrowheads="1"/>
              </p:cNvSpPr>
              <p:nvPr/>
            </p:nvSpPr>
            <p:spPr bwMode="auto">
              <a:xfrm>
                <a:off x="4222"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6" name="Rectangle 349"/>
              <p:cNvSpPr>
                <a:spLocks noChangeArrowheads="1"/>
              </p:cNvSpPr>
              <p:nvPr/>
            </p:nvSpPr>
            <p:spPr bwMode="auto">
              <a:xfrm>
                <a:off x="4324"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7" name="Rectangle 350"/>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8" name="Rectangle 351"/>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9" name="Rectangle 352"/>
              <p:cNvSpPr>
                <a:spLocks noChangeArrowheads="1"/>
              </p:cNvSpPr>
              <p:nvPr/>
            </p:nvSpPr>
            <p:spPr bwMode="auto">
              <a:xfrm>
                <a:off x="4018"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0" name="Rectangle 353"/>
              <p:cNvSpPr>
                <a:spLocks noChangeArrowheads="1"/>
              </p:cNvSpPr>
              <p:nvPr/>
            </p:nvSpPr>
            <p:spPr bwMode="auto">
              <a:xfrm>
                <a:off x="4120"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1" name="Rectangle 354"/>
              <p:cNvSpPr>
                <a:spLocks noChangeArrowheads="1"/>
              </p:cNvSpPr>
              <p:nvPr/>
            </p:nvSpPr>
            <p:spPr bwMode="auto">
              <a:xfrm>
                <a:off x="4222"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2" name="Rectangle 355"/>
              <p:cNvSpPr>
                <a:spLocks noChangeArrowheads="1"/>
              </p:cNvSpPr>
              <p:nvPr/>
            </p:nvSpPr>
            <p:spPr bwMode="auto">
              <a:xfrm>
                <a:off x="4324"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3" name="Rectangle 356"/>
              <p:cNvSpPr>
                <a:spLocks noChangeArrowheads="1"/>
              </p:cNvSpPr>
              <p:nvPr/>
            </p:nvSpPr>
            <p:spPr bwMode="auto">
              <a:xfrm>
                <a:off x="4426"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4" name="Rectangle 357"/>
              <p:cNvSpPr>
                <a:spLocks noChangeArrowheads="1"/>
              </p:cNvSpPr>
              <p:nvPr/>
            </p:nvSpPr>
            <p:spPr bwMode="auto">
              <a:xfrm>
                <a:off x="4120"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5" name="Rectangle 358"/>
              <p:cNvSpPr>
                <a:spLocks noChangeArrowheads="1"/>
              </p:cNvSpPr>
              <p:nvPr/>
            </p:nvSpPr>
            <p:spPr bwMode="auto">
              <a:xfrm>
                <a:off x="4222"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6" name="Rectangle 359"/>
              <p:cNvSpPr>
                <a:spLocks noChangeArrowheads="1"/>
              </p:cNvSpPr>
              <p:nvPr/>
            </p:nvSpPr>
            <p:spPr bwMode="auto">
              <a:xfrm>
                <a:off x="4426"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7" name="Rectangle 360"/>
              <p:cNvSpPr>
                <a:spLocks noChangeArrowheads="1"/>
              </p:cNvSpPr>
              <p:nvPr/>
            </p:nvSpPr>
            <p:spPr bwMode="auto">
              <a:xfrm>
                <a:off x="40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8" name="Rectangle 361"/>
              <p:cNvSpPr>
                <a:spLocks noChangeArrowheads="1"/>
              </p:cNvSpPr>
              <p:nvPr/>
            </p:nvSpPr>
            <p:spPr bwMode="auto">
              <a:xfrm>
                <a:off x="4120"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9" name="Rectangle 362"/>
              <p:cNvSpPr>
                <a:spLocks noChangeArrowheads="1"/>
              </p:cNvSpPr>
              <p:nvPr/>
            </p:nvSpPr>
            <p:spPr bwMode="auto">
              <a:xfrm>
                <a:off x="4222"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0" name="Rectangle 363"/>
              <p:cNvSpPr>
                <a:spLocks noChangeArrowheads="1"/>
              </p:cNvSpPr>
              <p:nvPr/>
            </p:nvSpPr>
            <p:spPr bwMode="auto">
              <a:xfrm>
                <a:off x="4324"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1" name="Rectangle 364"/>
              <p:cNvSpPr>
                <a:spLocks noChangeArrowheads="1"/>
              </p:cNvSpPr>
              <p:nvPr/>
            </p:nvSpPr>
            <p:spPr bwMode="auto">
              <a:xfrm>
                <a:off x="4426"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2" name="Rectangle 365"/>
              <p:cNvSpPr>
                <a:spLocks noChangeArrowheads="1"/>
              </p:cNvSpPr>
              <p:nvPr/>
            </p:nvSpPr>
            <p:spPr bwMode="auto">
              <a:xfrm>
                <a:off x="40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3" name="Rectangle 366"/>
              <p:cNvSpPr>
                <a:spLocks noChangeArrowheads="1"/>
              </p:cNvSpPr>
              <p:nvPr/>
            </p:nvSpPr>
            <p:spPr bwMode="auto">
              <a:xfrm>
                <a:off x="4222"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4" name="Rectangle 367"/>
              <p:cNvSpPr>
                <a:spLocks noChangeArrowheads="1"/>
              </p:cNvSpPr>
              <p:nvPr/>
            </p:nvSpPr>
            <p:spPr bwMode="auto">
              <a:xfrm>
                <a:off x="4324"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5" name="Rectangle 368"/>
              <p:cNvSpPr>
                <a:spLocks noChangeArrowheads="1"/>
              </p:cNvSpPr>
              <p:nvPr/>
            </p:nvSpPr>
            <p:spPr bwMode="auto">
              <a:xfrm>
                <a:off x="40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6" name="Rectangle 369"/>
              <p:cNvSpPr>
                <a:spLocks noChangeArrowheads="1"/>
              </p:cNvSpPr>
              <p:nvPr/>
            </p:nvSpPr>
            <p:spPr bwMode="auto">
              <a:xfrm>
                <a:off x="4120"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7" name="Rectangle 370"/>
              <p:cNvSpPr>
                <a:spLocks noChangeArrowheads="1"/>
              </p:cNvSpPr>
              <p:nvPr/>
            </p:nvSpPr>
            <p:spPr bwMode="auto">
              <a:xfrm>
                <a:off x="4222"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8" name="Rectangle 371"/>
              <p:cNvSpPr>
                <a:spLocks noChangeArrowheads="1"/>
              </p:cNvSpPr>
              <p:nvPr/>
            </p:nvSpPr>
            <p:spPr bwMode="auto">
              <a:xfrm>
                <a:off x="4324"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9" name="Rectangle 372"/>
              <p:cNvSpPr>
                <a:spLocks noChangeArrowheads="1"/>
              </p:cNvSpPr>
              <p:nvPr/>
            </p:nvSpPr>
            <p:spPr bwMode="auto">
              <a:xfrm>
                <a:off x="4426"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0" name="Rectangle 373"/>
              <p:cNvSpPr>
                <a:spLocks noChangeArrowheads="1"/>
              </p:cNvSpPr>
              <p:nvPr/>
            </p:nvSpPr>
            <p:spPr bwMode="auto">
              <a:xfrm>
                <a:off x="40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1" name="Rectangle 374"/>
              <p:cNvSpPr>
                <a:spLocks noChangeArrowheads="1"/>
              </p:cNvSpPr>
              <p:nvPr/>
            </p:nvSpPr>
            <p:spPr bwMode="auto">
              <a:xfrm>
                <a:off x="4120"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2" name="Rectangle 375"/>
              <p:cNvSpPr>
                <a:spLocks noChangeArrowheads="1"/>
              </p:cNvSpPr>
              <p:nvPr/>
            </p:nvSpPr>
            <p:spPr bwMode="auto">
              <a:xfrm>
                <a:off x="4222"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3" name="Rectangle 376"/>
              <p:cNvSpPr>
                <a:spLocks noChangeArrowheads="1"/>
              </p:cNvSpPr>
              <p:nvPr/>
            </p:nvSpPr>
            <p:spPr bwMode="auto">
              <a:xfrm>
                <a:off x="4426"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4" name="Rectangle 377"/>
              <p:cNvSpPr>
                <a:spLocks noChangeArrowheads="1"/>
              </p:cNvSpPr>
              <p:nvPr/>
            </p:nvSpPr>
            <p:spPr bwMode="auto">
              <a:xfrm>
                <a:off x="40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5" name="Rectangle 378"/>
              <p:cNvSpPr>
                <a:spLocks noChangeArrowheads="1"/>
              </p:cNvSpPr>
              <p:nvPr/>
            </p:nvSpPr>
            <p:spPr bwMode="auto">
              <a:xfrm>
                <a:off x="4120"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6" name="Rectangle 379"/>
              <p:cNvSpPr>
                <a:spLocks noChangeArrowheads="1"/>
              </p:cNvSpPr>
              <p:nvPr/>
            </p:nvSpPr>
            <p:spPr bwMode="auto">
              <a:xfrm>
                <a:off x="4222"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7" name="Rectangle 380"/>
              <p:cNvSpPr>
                <a:spLocks noChangeArrowheads="1"/>
              </p:cNvSpPr>
              <p:nvPr/>
            </p:nvSpPr>
            <p:spPr bwMode="auto">
              <a:xfrm>
                <a:off x="4324"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8" name="Rectangle 381"/>
              <p:cNvSpPr>
                <a:spLocks noChangeArrowheads="1"/>
              </p:cNvSpPr>
              <p:nvPr/>
            </p:nvSpPr>
            <p:spPr bwMode="auto">
              <a:xfrm>
                <a:off x="4426"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9" name="Rectangle 382"/>
              <p:cNvSpPr>
                <a:spLocks noChangeArrowheads="1"/>
              </p:cNvSpPr>
              <p:nvPr/>
            </p:nvSpPr>
            <p:spPr bwMode="auto">
              <a:xfrm>
                <a:off x="4120"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0" name="Rectangle 383"/>
              <p:cNvSpPr>
                <a:spLocks noChangeArrowheads="1"/>
              </p:cNvSpPr>
              <p:nvPr/>
            </p:nvSpPr>
            <p:spPr bwMode="auto">
              <a:xfrm>
                <a:off x="4222"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1" name="Rectangle 384"/>
              <p:cNvSpPr>
                <a:spLocks noChangeArrowheads="1"/>
              </p:cNvSpPr>
              <p:nvPr/>
            </p:nvSpPr>
            <p:spPr bwMode="auto">
              <a:xfrm>
                <a:off x="4324"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2" name="Rectangle 385"/>
              <p:cNvSpPr>
                <a:spLocks noChangeArrowheads="1"/>
              </p:cNvSpPr>
              <p:nvPr/>
            </p:nvSpPr>
            <p:spPr bwMode="auto">
              <a:xfrm>
                <a:off x="4426"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3" name="Rectangle 386"/>
              <p:cNvSpPr>
                <a:spLocks noChangeArrowheads="1"/>
              </p:cNvSpPr>
              <p:nvPr/>
            </p:nvSpPr>
            <p:spPr bwMode="auto">
              <a:xfrm>
                <a:off x="40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4" name="Rectangle 387"/>
              <p:cNvSpPr>
                <a:spLocks noChangeArrowheads="1"/>
              </p:cNvSpPr>
              <p:nvPr/>
            </p:nvSpPr>
            <p:spPr bwMode="auto">
              <a:xfrm>
                <a:off x="4120"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5" name="Rectangle 388"/>
              <p:cNvSpPr>
                <a:spLocks noChangeArrowheads="1"/>
              </p:cNvSpPr>
              <p:nvPr/>
            </p:nvSpPr>
            <p:spPr bwMode="auto">
              <a:xfrm>
                <a:off x="4222"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6" name="Rectangle 389"/>
              <p:cNvSpPr>
                <a:spLocks noChangeArrowheads="1"/>
              </p:cNvSpPr>
              <p:nvPr/>
            </p:nvSpPr>
            <p:spPr bwMode="auto">
              <a:xfrm>
                <a:off x="4324"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7" name="Rectangle 390"/>
              <p:cNvSpPr>
                <a:spLocks noChangeArrowheads="1"/>
              </p:cNvSpPr>
              <p:nvPr/>
            </p:nvSpPr>
            <p:spPr bwMode="auto">
              <a:xfrm>
                <a:off x="4426"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8" name="Rectangle 391"/>
              <p:cNvSpPr>
                <a:spLocks noChangeArrowheads="1"/>
              </p:cNvSpPr>
              <p:nvPr/>
            </p:nvSpPr>
            <p:spPr bwMode="auto">
              <a:xfrm>
                <a:off x="40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9" name="Rectangle 392"/>
              <p:cNvSpPr>
                <a:spLocks noChangeArrowheads="1"/>
              </p:cNvSpPr>
              <p:nvPr/>
            </p:nvSpPr>
            <p:spPr bwMode="auto">
              <a:xfrm>
                <a:off x="4120"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0" name="Rectangle 393"/>
              <p:cNvSpPr>
                <a:spLocks noChangeArrowheads="1"/>
              </p:cNvSpPr>
              <p:nvPr/>
            </p:nvSpPr>
            <p:spPr bwMode="auto">
              <a:xfrm>
                <a:off x="4324"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1" name="Rectangle 394"/>
              <p:cNvSpPr>
                <a:spLocks noChangeArrowheads="1"/>
              </p:cNvSpPr>
              <p:nvPr/>
            </p:nvSpPr>
            <p:spPr bwMode="auto">
              <a:xfrm>
                <a:off x="4426"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2" name="Rectangle 395"/>
              <p:cNvSpPr>
                <a:spLocks noChangeArrowheads="1"/>
              </p:cNvSpPr>
              <p:nvPr/>
            </p:nvSpPr>
            <p:spPr bwMode="auto">
              <a:xfrm>
                <a:off x="4018"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3" name="Rectangle 396"/>
              <p:cNvSpPr>
                <a:spLocks noChangeArrowheads="1"/>
              </p:cNvSpPr>
              <p:nvPr/>
            </p:nvSpPr>
            <p:spPr bwMode="auto">
              <a:xfrm>
                <a:off x="4222"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4" name="Rectangle 397"/>
              <p:cNvSpPr>
                <a:spLocks noChangeArrowheads="1"/>
              </p:cNvSpPr>
              <p:nvPr/>
            </p:nvSpPr>
            <p:spPr bwMode="auto">
              <a:xfrm>
                <a:off x="4324"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5" name="Rectangle 398"/>
              <p:cNvSpPr>
                <a:spLocks noChangeArrowheads="1"/>
              </p:cNvSpPr>
              <p:nvPr/>
            </p:nvSpPr>
            <p:spPr bwMode="auto">
              <a:xfrm>
                <a:off x="4426"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6" name="Rectangle 399"/>
              <p:cNvSpPr>
                <a:spLocks noChangeArrowheads="1"/>
              </p:cNvSpPr>
              <p:nvPr/>
            </p:nvSpPr>
            <p:spPr bwMode="auto">
              <a:xfrm>
                <a:off x="40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7" name="Rectangle 400"/>
              <p:cNvSpPr>
                <a:spLocks noChangeArrowheads="1"/>
              </p:cNvSpPr>
              <p:nvPr/>
            </p:nvSpPr>
            <p:spPr bwMode="auto">
              <a:xfrm>
                <a:off x="4120"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8" name="Rectangle 401"/>
              <p:cNvSpPr>
                <a:spLocks noChangeArrowheads="1"/>
              </p:cNvSpPr>
              <p:nvPr/>
            </p:nvSpPr>
            <p:spPr bwMode="auto">
              <a:xfrm>
                <a:off x="4324"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9" name="Rectangle 402"/>
              <p:cNvSpPr>
                <a:spLocks noChangeArrowheads="1"/>
              </p:cNvSpPr>
              <p:nvPr/>
            </p:nvSpPr>
            <p:spPr bwMode="auto">
              <a:xfrm>
                <a:off x="4426"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0" name="Rectangle 403"/>
              <p:cNvSpPr>
                <a:spLocks noChangeArrowheads="1"/>
              </p:cNvSpPr>
              <p:nvPr/>
            </p:nvSpPr>
            <p:spPr bwMode="auto">
              <a:xfrm>
                <a:off x="40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1" name="Rectangle 404"/>
              <p:cNvSpPr>
                <a:spLocks noChangeArrowheads="1"/>
              </p:cNvSpPr>
              <p:nvPr/>
            </p:nvSpPr>
            <p:spPr bwMode="auto">
              <a:xfrm>
                <a:off x="4120"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2" name="Rectangle 405"/>
              <p:cNvSpPr>
                <a:spLocks noChangeArrowheads="1"/>
              </p:cNvSpPr>
              <p:nvPr/>
            </p:nvSpPr>
            <p:spPr bwMode="auto">
              <a:xfrm>
                <a:off x="4222"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3" name="Rectangle 406"/>
              <p:cNvSpPr>
                <a:spLocks noChangeArrowheads="1"/>
              </p:cNvSpPr>
              <p:nvPr/>
            </p:nvSpPr>
            <p:spPr bwMode="auto">
              <a:xfrm>
                <a:off x="4426"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4" name="Rectangle 407"/>
              <p:cNvSpPr>
                <a:spLocks noChangeArrowheads="1"/>
              </p:cNvSpPr>
              <p:nvPr/>
            </p:nvSpPr>
            <p:spPr bwMode="auto">
              <a:xfrm>
                <a:off x="3511"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65" name="Rectangle 408"/>
              <p:cNvSpPr>
                <a:spLocks noChangeArrowheads="1"/>
              </p:cNvSpPr>
              <p:nvPr/>
            </p:nvSpPr>
            <p:spPr bwMode="auto">
              <a:xfrm>
                <a:off x="3613" y="1087"/>
                <a:ext cx="56" cy="58"/>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69" name="Group 610"/>
            <p:cNvGrpSpPr/>
            <p:nvPr/>
          </p:nvGrpSpPr>
          <p:grpSpPr bwMode="auto">
            <a:xfrm>
              <a:off x="-5969403" y="-3051174"/>
              <a:ext cx="1986032" cy="4760913"/>
              <a:chOff x="3511" y="-335"/>
              <a:chExt cx="1251" cy="2999"/>
            </a:xfrm>
            <a:grpFill/>
          </p:grpSpPr>
          <p:sp>
            <p:nvSpPr>
              <p:cNvPr id="1366" name="Rectangle 410"/>
              <p:cNvSpPr>
                <a:spLocks noChangeArrowheads="1"/>
              </p:cNvSpPr>
              <p:nvPr/>
            </p:nvSpPr>
            <p:spPr bwMode="auto">
              <a:xfrm>
                <a:off x="3713"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7" name="Rectangle 411"/>
              <p:cNvSpPr>
                <a:spLocks noChangeArrowheads="1"/>
              </p:cNvSpPr>
              <p:nvPr/>
            </p:nvSpPr>
            <p:spPr bwMode="auto">
              <a:xfrm>
                <a:off x="39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8" name="Rectangle 412"/>
              <p:cNvSpPr>
                <a:spLocks noChangeArrowheads="1"/>
              </p:cNvSpPr>
              <p:nvPr/>
            </p:nvSpPr>
            <p:spPr bwMode="auto">
              <a:xfrm>
                <a:off x="40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9" name="Rectangle 413"/>
              <p:cNvSpPr>
                <a:spLocks noChangeArrowheads="1"/>
              </p:cNvSpPr>
              <p:nvPr/>
            </p:nvSpPr>
            <p:spPr bwMode="auto">
              <a:xfrm>
                <a:off x="4222"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0" name="Rectangle 414"/>
              <p:cNvSpPr>
                <a:spLocks noChangeArrowheads="1"/>
              </p:cNvSpPr>
              <p:nvPr/>
            </p:nvSpPr>
            <p:spPr bwMode="auto">
              <a:xfrm>
                <a:off x="4324"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1" name="Rectangle 415"/>
              <p:cNvSpPr>
                <a:spLocks noChangeArrowheads="1"/>
              </p:cNvSpPr>
              <p:nvPr/>
            </p:nvSpPr>
            <p:spPr bwMode="auto">
              <a:xfrm>
                <a:off x="4426"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2" name="Rectangle 416"/>
              <p:cNvSpPr>
                <a:spLocks noChangeArrowheads="1"/>
              </p:cNvSpPr>
              <p:nvPr/>
            </p:nvSpPr>
            <p:spPr bwMode="auto">
              <a:xfrm>
                <a:off x="3613"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3" name="Rectangle 417"/>
              <p:cNvSpPr>
                <a:spLocks noChangeArrowheads="1"/>
              </p:cNvSpPr>
              <p:nvPr/>
            </p:nvSpPr>
            <p:spPr bwMode="auto">
              <a:xfrm>
                <a:off x="3713"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4" name="Rectangle 418"/>
              <p:cNvSpPr>
                <a:spLocks noChangeArrowheads="1"/>
              </p:cNvSpPr>
              <p:nvPr/>
            </p:nvSpPr>
            <p:spPr bwMode="auto">
              <a:xfrm>
                <a:off x="3815"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5" name="Rectangle 419"/>
              <p:cNvSpPr>
                <a:spLocks noChangeArrowheads="1"/>
              </p:cNvSpPr>
              <p:nvPr/>
            </p:nvSpPr>
            <p:spPr bwMode="auto">
              <a:xfrm>
                <a:off x="4018"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6" name="Rectangle 420"/>
              <p:cNvSpPr>
                <a:spLocks noChangeArrowheads="1"/>
              </p:cNvSpPr>
              <p:nvPr/>
            </p:nvSpPr>
            <p:spPr bwMode="auto">
              <a:xfrm>
                <a:off x="4120"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7" name="Rectangle 421"/>
              <p:cNvSpPr>
                <a:spLocks noChangeArrowheads="1"/>
              </p:cNvSpPr>
              <p:nvPr/>
            </p:nvSpPr>
            <p:spPr bwMode="auto">
              <a:xfrm>
                <a:off x="4222"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8" name="Rectangle 422"/>
              <p:cNvSpPr>
                <a:spLocks noChangeArrowheads="1"/>
              </p:cNvSpPr>
              <p:nvPr/>
            </p:nvSpPr>
            <p:spPr bwMode="auto">
              <a:xfrm>
                <a:off x="4324"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9" name="Rectangle 423"/>
              <p:cNvSpPr>
                <a:spLocks noChangeArrowheads="1"/>
              </p:cNvSpPr>
              <p:nvPr/>
            </p:nvSpPr>
            <p:spPr bwMode="auto">
              <a:xfrm>
                <a:off x="4426"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0" name="Rectangle 424"/>
              <p:cNvSpPr>
                <a:spLocks noChangeArrowheads="1"/>
              </p:cNvSpPr>
              <p:nvPr/>
            </p:nvSpPr>
            <p:spPr bwMode="auto">
              <a:xfrm>
                <a:off x="3511"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1" name="Rectangle 425"/>
              <p:cNvSpPr>
                <a:spLocks noChangeArrowheads="1"/>
              </p:cNvSpPr>
              <p:nvPr/>
            </p:nvSpPr>
            <p:spPr bwMode="auto">
              <a:xfrm>
                <a:off x="3613"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2" name="Rectangle 426"/>
              <p:cNvSpPr>
                <a:spLocks noChangeArrowheads="1"/>
              </p:cNvSpPr>
              <p:nvPr/>
            </p:nvSpPr>
            <p:spPr bwMode="auto">
              <a:xfrm>
                <a:off x="3815"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3" name="Rectangle 427"/>
              <p:cNvSpPr>
                <a:spLocks noChangeArrowheads="1"/>
              </p:cNvSpPr>
              <p:nvPr/>
            </p:nvSpPr>
            <p:spPr bwMode="auto">
              <a:xfrm>
                <a:off x="39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4" name="Rectangle 428"/>
              <p:cNvSpPr>
                <a:spLocks noChangeArrowheads="1"/>
              </p:cNvSpPr>
              <p:nvPr/>
            </p:nvSpPr>
            <p:spPr bwMode="auto">
              <a:xfrm>
                <a:off x="40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5" name="Rectangle 429"/>
              <p:cNvSpPr>
                <a:spLocks noChangeArrowheads="1"/>
              </p:cNvSpPr>
              <p:nvPr/>
            </p:nvSpPr>
            <p:spPr bwMode="auto">
              <a:xfrm>
                <a:off x="4120"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6" name="Rectangle 430"/>
              <p:cNvSpPr>
                <a:spLocks noChangeArrowheads="1"/>
              </p:cNvSpPr>
              <p:nvPr/>
            </p:nvSpPr>
            <p:spPr bwMode="auto">
              <a:xfrm>
                <a:off x="4324"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7" name="Rectangle 431"/>
              <p:cNvSpPr>
                <a:spLocks noChangeArrowheads="1"/>
              </p:cNvSpPr>
              <p:nvPr/>
            </p:nvSpPr>
            <p:spPr bwMode="auto">
              <a:xfrm>
                <a:off x="4426"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8" name="Rectangle 432"/>
              <p:cNvSpPr>
                <a:spLocks noChangeArrowheads="1"/>
              </p:cNvSpPr>
              <p:nvPr/>
            </p:nvSpPr>
            <p:spPr bwMode="auto">
              <a:xfrm>
                <a:off x="3511" y="1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9" name="Rectangle 433"/>
              <p:cNvSpPr>
                <a:spLocks noChangeArrowheads="1"/>
              </p:cNvSpPr>
              <p:nvPr/>
            </p:nvSpPr>
            <p:spPr bwMode="auto">
              <a:xfrm>
                <a:off x="3713"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0" name="Rectangle 434"/>
              <p:cNvSpPr>
                <a:spLocks noChangeArrowheads="1"/>
              </p:cNvSpPr>
              <p:nvPr/>
            </p:nvSpPr>
            <p:spPr bwMode="auto">
              <a:xfrm>
                <a:off x="3815"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1" name="Rectangle 435"/>
              <p:cNvSpPr>
                <a:spLocks noChangeArrowheads="1"/>
              </p:cNvSpPr>
              <p:nvPr/>
            </p:nvSpPr>
            <p:spPr bwMode="auto">
              <a:xfrm>
                <a:off x="3918"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2" name="Rectangle 436"/>
              <p:cNvSpPr>
                <a:spLocks noChangeArrowheads="1"/>
              </p:cNvSpPr>
              <p:nvPr/>
            </p:nvSpPr>
            <p:spPr bwMode="auto">
              <a:xfrm>
                <a:off x="4120"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3" name="Rectangle 437"/>
              <p:cNvSpPr>
                <a:spLocks noChangeArrowheads="1"/>
              </p:cNvSpPr>
              <p:nvPr/>
            </p:nvSpPr>
            <p:spPr bwMode="auto">
              <a:xfrm>
                <a:off x="4222"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4" name="Rectangle 438"/>
              <p:cNvSpPr>
                <a:spLocks noChangeArrowheads="1"/>
              </p:cNvSpPr>
              <p:nvPr/>
            </p:nvSpPr>
            <p:spPr bwMode="auto">
              <a:xfrm>
                <a:off x="3613"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5" name="Rectangle 439"/>
              <p:cNvSpPr>
                <a:spLocks noChangeArrowheads="1"/>
              </p:cNvSpPr>
              <p:nvPr/>
            </p:nvSpPr>
            <p:spPr bwMode="auto">
              <a:xfrm>
                <a:off x="3713"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6" name="Rectangle 440"/>
              <p:cNvSpPr>
                <a:spLocks noChangeArrowheads="1"/>
              </p:cNvSpPr>
              <p:nvPr/>
            </p:nvSpPr>
            <p:spPr bwMode="auto">
              <a:xfrm>
                <a:off x="39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7" name="Rectangle 441"/>
              <p:cNvSpPr>
                <a:spLocks noChangeArrowheads="1"/>
              </p:cNvSpPr>
              <p:nvPr/>
            </p:nvSpPr>
            <p:spPr bwMode="auto">
              <a:xfrm>
                <a:off x="40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8" name="Rectangle 442"/>
              <p:cNvSpPr>
                <a:spLocks noChangeArrowheads="1"/>
              </p:cNvSpPr>
              <p:nvPr/>
            </p:nvSpPr>
            <p:spPr bwMode="auto">
              <a:xfrm>
                <a:off x="4222"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9" name="Rectangle 443"/>
              <p:cNvSpPr>
                <a:spLocks noChangeArrowheads="1"/>
              </p:cNvSpPr>
              <p:nvPr/>
            </p:nvSpPr>
            <p:spPr bwMode="auto">
              <a:xfrm>
                <a:off x="4324"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0" name="Rectangle 444"/>
              <p:cNvSpPr>
                <a:spLocks noChangeArrowheads="1"/>
              </p:cNvSpPr>
              <p:nvPr/>
            </p:nvSpPr>
            <p:spPr bwMode="auto">
              <a:xfrm>
                <a:off x="4426"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1" name="Rectangle 445"/>
              <p:cNvSpPr>
                <a:spLocks noChangeArrowheads="1"/>
              </p:cNvSpPr>
              <p:nvPr/>
            </p:nvSpPr>
            <p:spPr bwMode="auto">
              <a:xfrm>
                <a:off x="3511"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2" name="Rectangle 446"/>
              <p:cNvSpPr>
                <a:spLocks noChangeArrowheads="1"/>
              </p:cNvSpPr>
              <p:nvPr/>
            </p:nvSpPr>
            <p:spPr bwMode="auto">
              <a:xfrm>
                <a:off x="3613"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3" name="Rectangle 447"/>
              <p:cNvSpPr>
                <a:spLocks noChangeArrowheads="1"/>
              </p:cNvSpPr>
              <p:nvPr/>
            </p:nvSpPr>
            <p:spPr bwMode="auto">
              <a:xfrm>
                <a:off x="3815"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4" name="Rectangle 448"/>
              <p:cNvSpPr>
                <a:spLocks noChangeArrowheads="1"/>
              </p:cNvSpPr>
              <p:nvPr/>
            </p:nvSpPr>
            <p:spPr bwMode="auto">
              <a:xfrm>
                <a:off x="4018"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5" name="Rectangle 449"/>
              <p:cNvSpPr>
                <a:spLocks noChangeArrowheads="1"/>
              </p:cNvSpPr>
              <p:nvPr/>
            </p:nvSpPr>
            <p:spPr bwMode="auto">
              <a:xfrm>
                <a:off x="4120"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6" name="Rectangle 450"/>
              <p:cNvSpPr>
                <a:spLocks noChangeArrowheads="1"/>
              </p:cNvSpPr>
              <p:nvPr/>
            </p:nvSpPr>
            <p:spPr bwMode="auto">
              <a:xfrm>
                <a:off x="4324"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7" name="Rectangle 451"/>
              <p:cNvSpPr>
                <a:spLocks noChangeArrowheads="1"/>
              </p:cNvSpPr>
              <p:nvPr/>
            </p:nvSpPr>
            <p:spPr bwMode="auto">
              <a:xfrm>
                <a:off x="3511"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8" name="Rectangle 452"/>
              <p:cNvSpPr>
                <a:spLocks noChangeArrowheads="1"/>
              </p:cNvSpPr>
              <p:nvPr/>
            </p:nvSpPr>
            <p:spPr bwMode="auto">
              <a:xfrm>
                <a:off x="3713"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9" name="Rectangle 453"/>
              <p:cNvSpPr>
                <a:spLocks noChangeArrowheads="1"/>
              </p:cNvSpPr>
              <p:nvPr/>
            </p:nvSpPr>
            <p:spPr bwMode="auto">
              <a:xfrm>
                <a:off x="39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0" name="Rectangle 454"/>
              <p:cNvSpPr>
                <a:spLocks noChangeArrowheads="1"/>
              </p:cNvSpPr>
              <p:nvPr/>
            </p:nvSpPr>
            <p:spPr bwMode="auto">
              <a:xfrm>
                <a:off x="40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1" name="Rectangle 455"/>
              <p:cNvSpPr>
                <a:spLocks noChangeArrowheads="1"/>
              </p:cNvSpPr>
              <p:nvPr/>
            </p:nvSpPr>
            <p:spPr bwMode="auto">
              <a:xfrm>
                <a:off x="4222"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2" name="Rectangle 456"/>
              <p:cNvSpPr>
                <a:spLocks noChangeArrowheads="1"/>
              </p:cNvSpPr>
              <p:nvPr/>
            </p:nvSpPr>
            <p:spPr bwMode="auto">
              <a:xfrm>
                <a:off x="4426"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3" name="Rectangle 457"/>
              <p:cNvSpPr>
                <a:spLocks noChangeArrowheads="1"/>
              </p:cNvSpPr>
              <p:nvPr/>
            </p:nvSpPr>
            <p:spPr bwMode="auto">
              <a:xfrm>
                <a:off x="3613"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4" name="Rectangle 458"/>
              <p:cNvSpPr>
                <a:spLocks noChangeArrowheads="1"/>
              </p:cNvSpPr>
              <p:nvPr/>
            </p:nvSpPr>
            <p:spPr bwMode="auto">
              <a:xfrm>
                <a:off x="3815"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5" name="Rectangle 459"/>
              <p:cNvSpPr>
                <a:spLocks noChangeArrowheads="1"/>
              </p:cNvSpPr>
              <p:nvPr/>
            </p:nvSpPr>
            <p:spPr bwMode="auto">
              <a:xfrm>
                <a:off x="3918"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6" name="Rectangle 460"/>
              <p:cNvSpPr>
                <a:spLocks noChangeArrowheads="1"/>
              </p:cNvSpPr>
              <p:nvPr/>
            </p:nvSpPr>
            <p:spPr bwMode="auto">
              <a:xfrm>
                <a:off x="4120"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7" name="Rectangle 461"/>
              <p:cNvSpPr>
                <a:spLocks noChangeArrowheads="1"/>
              </p:cNvSpPr>
              <p:nvPr/>
            </p:nvSpPr>
            <p:spPr bwMode="auto">
              <a:xfrm>
                <a:off x="4324"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8" name="Rectangle 462"/>
              <p:cNvSpPr>
                <a:spLocks noChangeArrowheads="1"/>
              </p:cNvSpPr>
              <p:nvPr/>
            </p:nvSpPr>
            <p:spPr bwMode="auto">
              <a:xfrm>
                <a:off x="4426"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9" name="Rectangle 463"/>
              <p:cNvSpPr>
                <a:spLocks noChangeArrowheads="1"/>
              </p:cNvSpPr>
              <p:nvPr/>
            </p:nvSpPr>
            <p:spPr bwMode="auto">
              <a:xfrm>
                <a:off x="3511"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0" name="Rectangle 464"/>
              <p:cNvSpPr>
                <a:spLocks noChangeArrowheads="1"/>
              </p:cNvSpPr>
              <p:nvPr/>
            </p:nvSpPr>
            <p:spPr bwMode="auto">
              <a:xfrm>
                <a:off x="3613"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1" name="Rectangle 465"/>
              <p:cNvSpPr>
                <a:spLocks noChangeArrowheads="1"/>
              </p:cNvSpPr>
              <p:nvPr/>
            </p:nvSpPr>
            <p:spPr bwMode="auto">
              <a:xfrm>
                <a:off x="3815"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2" name="Rectangle 466"/>
              <p:cNvSpPr>
                <a:spLocks noChangeArrowheads="1"/>
              </p:cNvSpPr>
              <p:nvPr/>
            </p:nvSpPr>
            <p:spPr bwMode="auto">
              <a:xfrm>
                <a:off x="4018"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3" name="Rectangle 467"/>
              <p:cNvSpPr>
                <a:spLocks noChangeArrowheads="1"/>
              </p:cNvSpPr>
              <p:nvPr/>
            </p:nvSpPr>
            <p:spPr bwMode="auto">
              <a:xfrm>
                <a:off x="4120"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4" name="Rectangle 468"/>
              <p:cNvSpPr>
                <a:spLocks noChangeArrowheads="1"/>
              </p:cNvSpPr>
              <p:nvPr/>
            </p:nvSpPr>
            <p:spPr bwMode="auto">
              <a:xfrm>
                <a:off x="4324"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5" name="Rectangle 469"/>
              <p:cNvSpPr>
                <a:spLocks noChangeArrowheads="1"/>
              </p:cNvSpPr>
              <p:nvPr/>
            </p:nvSpPr>
            <p:spPr bwMode="auto">
              <a:xfrm>
                <a:off x="3713"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6" name="Rectangle 470"/>
              <p:cNvSpPr>
                <a:spLocks noChangeArrowheads="1"/>
              </p:cNvSpPr>
              <p:nvPr/>
            </p:nvSpPr>
            <p:spPr bwMode="auto">
              <a:xfrm>
                <a:off x="39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7" name="Rectangle 471"/>
              <p:cNvSpPr>
                <a:spLocks noChangeArrowheads="1"/>
              </p:cNvSpPr>
              <p:nvPr/>
            </p:nvSpPr>
            <p:spPr bwMode="auto">
              <a:xfrm>
                <a:off x="40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8" name="Rectangle 472"/>
              <p:cNvSpPr>
                <a:spLocks noChangeArrowheads="1"/>
              </p:cNvSpPr>
              <p:nvPr/>
            </p:nvSpPr>
            <p:spPr bwMode="auto">
              <a:xfrm>
                <a:off x="4222"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9" name="Rectangle 473"/>
              <p:cNvSpPr>
                <a:spLocks noChangeArrowheads="1"/>
              </p:cNvSpPr>
              <p:nvPr/>
            </p:nvSpPr>
            <p:spPr bwMode="auto">
              <a:xfrm>
                <a:off x="4426" y="196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430" name="Rectangle 474"/>
              <p:cNvSpPr>
                <a:spLocks noChangeArrowheads="1"/>
              </p:cNvSpPr>
              <p:nvPr/>
            </p:nvSpPr>
            <p:spPr bwMode="auto">
              <a:xfrm>
                <a:off x="3713"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1" name="Rectangle 475"/>
              <p:cNvSpPr>
                <a:spLocks noChangeArrowheads="1"/>
              </p:cNvSpPr>
              <p:nvPr/>
            </p:nvSpPr>
            <p:spPr bwMode="auto">
              <a:xfrm>
                <a:off x="3918"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2" name="Rectangle 476"/>
              <p:cNvSpPr>
                <a:spLocks noChangeArrowheads="1"/>
              </p:cNvSpPr>
              <p:nvPr/>
            </p:nvSpPr>
            <p:spPr bwMode="auto">
              <a:xfrm>
                <a:off x="4222"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3" name="Rectangle 477"/>
              <p:cNvSpPr>
                <a:spLocks noChangeArrowheads="1"/>
              </p:cNvSpPr>
              <p:nvPr/>
            </p:nvSpPr>
            <p:spPr bwMode="auto">
              <a:xfrm>
                <a:off x="3815"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4" name="Rectangle 478"/>
              <p:cNvSpPr>
                <a:spLocks noChangeArrowheads="1"/>
              </p:cNvSpPr>
              <p:nvPr/>
            </p:nvSpPr>
            <p:spPr bwMode="auto">
              <a:xfrm>
                <a:off x="3613"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5" name="Rectangle 479"/>
              <p:cNvSpPr>
                <a:spLocks noChangeArrowheads="1"/>
              </p:cNvSpPr>
              <p:nvPr/>
            </p:nvSpPr>
            <p:spPr bwMode="auto">
              <a:xfrm>
                <a:off x="3613" y="240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6" name="Rectangle 480"/>
              <p:cNvSpPr>
                <a:spLocks noChangeArrowheads="1"/>
              </p:cNvSpPr>
              <p:nvPr/>
            </p:nvSpPr>
            <p:spPr bwMode="auto">
              <a:xfrm>
                <a:off x="3511"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7" name="Rectangle 481"/>
              <p:cNvSpPr>
                <a:spLocks noChangeArrowheads="1"/>
              </p:cNvSpPr>
              <p:nvPr/>
            </p:nvSpPr>
            <p:spPr bwMode="auto">
              <a:xfrm>
                <a:off x="4426"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8" name="Rectangle 482"/>
              <p:cNvSpPr>
                <a:spLocks noChangeArrowheads="1"/>
              </p:cNvSpPr>
              <p:nvPr/>
            </p:nvSpPr>
            <p:spPr bwMode="auto">
              <a:xfrm>
                <a:off x="4020"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9" name="Rectangle 483"/>
              <p:cNvSpPr>
                <a:spLocks noChangeArrowheads="1"/>
              </p:cNvSpPr>
              <p:nvPr/>
            </p:nvSpPr>
            <p:spPr bwMode="auto">
              <a:xfrm>
                <a:off x="3918" y="227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0" name="Rectangle 484"/>
              <p:cNvSpPr>
                <a:spLocks noChangeArrowheads="1"/>
              </p:cNvSpPr>
              <p:nvPr/>
            </p:nvSpPr>
            <p:spPr bwMode="auto">
              <a:xfrm>
                <a:off x="4122"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1" name="Rectangle 485"/>
              <p:cNvSpPr>
                <a:spLocks noChangeArrowheads="1"/>
              </p:cNvSpPr>
              <p:nvPr/>
            </p:nvSpPr>
            <p:spPr bwMode="auto">
              <a:xfrm>
                <a:off x="4020" y="248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2" name="Rectangle 486"/>
              <p:cNvSpPr>
                <a:spLocks noChangeArrowheads="1"/>
              </p:cNvSpPr>
              <p:nvPr/>
            </p:nvSpPr>
            <p:spPr bwMode="auto">
              <a:xfrm>
                <a:off x="4120" y="2605"/>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43" name="Rectangle 487"/>
              <p:cNvSpPr>
                <a:spLocks noChangeArrowheads="1"/>
              </p:cNvSpPr>
              <p:nvPr/>
            </p:nvSpPr>
            <p:spPr bwMode="auto">
              <a:xfrm>
                <a:off x="4324"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4" name="Rectangle 488"/>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5" name="Rectangle 489"/>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6" name="Freeform 490"/>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7" name="Freeform 491"/>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48" name="Freeform 492"/>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9" name="Freeform 493"/>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0" name="Freeform 494"/>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1" name="Freeform 495"/>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2" name="Freeform 496"/>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3" name="Freeform 497"/>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4" name="Freeform 498"/>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5" name="Freeform 499"/>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6" name="Freeform 500"/>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7" name="Freeform 501"/>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8" name="Freeform 502"/>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9" name="Freeform 503"/>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0" name="Freeform 504"/>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1" name="Freeform 505"/>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2" name="Freeform 506"/>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3" name="Freeform 507"/>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4" name="Freeform 508"/>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5" name="Freeform 509"/>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6" name="Freeform 510"/>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7" name="Freeform 511"/>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8" name="Freeform 512"/>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9" name="Freeform 513"/>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0" name="Freeform 514"/>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1" name="Freeform 515"/>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2" name="Freeform 516"/>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3" name="Freeform 517"/>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4" name="Freeform 518"/>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5" name="Freeform 519"/>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6" name="Freeform 520"/>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7" name="Freeform 521"/>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8" name="Freeform 522"/>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9" name="Freeform 523"/>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0" name="Freeform 524"/>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1" name="Freeform 525"/>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2" name="Freeform 526"/>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3" name="Freeform 527"/>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4" name="Freeform 528"/>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5" name="Freeform 529"/>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6" name="Freeform 530"/>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7" name="Freeform 531"/>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8" name="Freeform 532"/>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9" name="Freeform 533"/>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0" name="Freeform 534"/>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1" name="Freeform 535"/>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2" name="Freeform 536"/>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3" name="Freeform 537"/>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4" name="Freeform 538"/>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5" name="Freeform 539"/>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6" name="Freeform 540"/>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7" name="Freeform 541"/>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8" name="Freeform 542"/>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9" name="Freeform 543"/>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0" name="Freeform 544"/>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1" name="Freeform 545"/>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2" name="Freeform 546"/>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3" name="Freeform 547"/>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4" name="Freeform 548"/>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5" name="Freeform 549"/>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6" name="Freeform 550"/>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7" name="Freeform 551"/>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8" name="Freeform 552"/>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9" name="Freeform 553"/>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0" name="Freeform 554"/>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1" name="Freeform 555"/>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2" name="Freeform 556"/>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3" name="Freeform 557"/>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4" name="Freeform 558"/>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5" name="Freeform 559"/>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6" name="Freeform 560"/>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7" name="Freeform 561"/>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8" name="Freeform 562"/>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9" name="Freeform 563"/>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0" name="Freeform 564"/>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1" name="Freeform 565"/>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2" name="Freeform 566"/>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3" name="Freeform 567"/>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4" name="Freeform 568"/>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5" name="Freeform 569"/>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6" name="Freeform 570"/>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7" name="Freeform 571"/>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8" name="Freeform 572"/>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9" name="Freeform 573"/>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0" name="Freeform 574"/>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1" name="Freeform 575"/>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2" name="Freeform 576"/>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3" name="Freeform 577"/>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4" name="Freeform 578"/>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5" name="Freeform 579"/>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6" name="Freeform 580"/>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7" name="Freeform 581"/>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8" name="Freeform 582"/>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9" name="Freeform 583"/>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0" name="Freeform 584"/>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1" name="Freeform 585"/>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2" name="Freeform 586"/>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3" name="Freeform 587"/>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4" name="Freeform 588"/>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5" name="Freeform 589"/>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6" name="Freeform 590"/>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7" name="Freeform 591"/>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8" name="Freeform 592"/>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9" name="Freeform 593"/>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0" name="Freeform 594"/>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51" name="Freeform 595"/>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2" name="Freeform 596"/>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53" name="Freeform 597"/>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54" name="Freeform 598"/>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555" name="Freeform 599"/>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556" name="Freeform 600"/>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557" name="Freeform 601"/>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path>
                </a:pathLst>
              </a:custGeom>
              <a:grpFill/>
              <a:ln>
                <a:noFill/>
              </a:ln>
            </p:spPr>
            <p:txBody>
              <a:bodyPr vert="horz" wrap="square" lIns="91440" tIns="45720" rIns="91440" bIns="45720" numCol="1" anchor="t" anchorCtr="0" compatLnSpc="1"/>
              <a:lstStyle/>
              <a:p>
                <a:endParaRPr lang="zh-CN" altLang="en-US"/>
              </a:p>
            </p:txBody>
          </p:sp>
          <p:sp>
            <p:nvSpPr>
              <p:cNvPr id="1558" name="Freeform 602"/>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559" name="Freeform 603"/>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path>
                </a:pathLst>
              </a:custGeom>
              <a:grpFill/>
              <a:ln>
                <a:noFill/>
              </a:ln>
            </p:spPr>
            <p:txBody>
              <a:bodyPr vert="horz" wrap="square" lIns="91440" tIns="45720" rIns="91440" bIns="45720" numCol="1" anchor="t" anchorCtr="0" compatLnSpc="1"/>
              <a:lstStyle/>
              <a:p>
                <a:endParaRPr lang="zh-CN" altLang="en-US"/>
              </a:p>
            </p:txBody>
          </p:sp>
          <p:sp>
            <p:nvSpPr>
              <p:cNvPr id="1560" name="Freeform 604"/>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561" name="Freeform 605"/>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path>
                </a:pathLst>
              </a:custGeom>
              <a:grpFill/>
              <a:ln>
                <a:noFill/>
              </a:ln>
            </p:spPr>
            <p:txBody>
              <a:bodyPr vert="horz" wrap="square" lIns="91440" tIns="45720" rIns="91440" bIns="45720" numCol="1" anchor="t" anchorCtr="0" compatLnSpc="1"/>
              <a:lstStyle/>
              <a:p>
                <a:endParaRPr lang="zh-CN" altLang="en-US"/>
              </a:p>
            </p:txBody>
          </p:sp>
          <p:sp>
            <p:nvSpPr>
              <p:cNvPr id="1562" name="Freeform 606"/>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63" name="Freeform 607"/>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64" name="Freeform 608"/>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565" name="Freeform 609"/>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grpSp>
        <p:grpSp>
          <p:nvGrpSpPr>
            <p:cNvPr id="370" name="Group 811"/>
            <p:cNvGrpSpPr/>
            <p:nvPr/>
          </p:nvGrpSpPr>
          <p:grpSpPr bwMode="auto">
            <a:xfrm>
              <a:off x="-4373911" y="-404813"/>
              <a:ext cx="2409908" cy="3767136"/>
              <a:chOff x="4516" y="1332"/>
              <a:chExt cx="1518" cy="2373"/>
            </a:xfrm>
            <a:grpFill/>
          </p:grpSpPr>
          <p:sp>
            <p:nvSpPr>
              <p:cNvPr id="1166" name="Freeform 611"/>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close/>
                  </a:path>
                </a:pathLst>
              </a:custGeom>
              <a:grpFill/>
              <a:ln>
                <a:noFill/>
              </a:ln>
            </p:spPr>
            <p:txBody>
              <a:bodyPr vert="horz" wrap="square" lIns="91440" tIns="45720" rIns="91440" bIns="45720" numCol="1" anchor="t" anchorCtr="0" compatLnSpc="1"/>
              <a:lstStyle/>
              <a:p>
                <a:endParaRPr lang="zh-CN" altLang="en-US"/>
              </a:p>
            </p:txBody>
          </p:sp>
          <p:sp>
            <p:nvSpPr>
              <p:cNvPr id="1167" name="Freeform 612"/>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path>
                </a:pathLst>
              </a:custGeom>
              <a:grpFill/>
              <a:ln>
                <a:noFill/>
              </a:ln>
            </p:spPr>
            <p:txBody>
              <a:bodyPr vert="horz" wrap="square" lIns="91440" tIns="45720" rIns="91440" bIns="45720" numCol="1" anchor="t" anchorCtr="0" compatLnSpc="1"/>
              <a:lstStyle/>
              <a:p>
                <a:endParaRPr lang="zh-CN" altLang="en-US"/>
              </a:p>
            </p:txBody>
          </p:sp>
          <p:sp>
            <p:nvSpPr>
              <p:cNvPr id="1168" name="Freeform 613"/>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169" name="Freeform 614"/>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path>
                </a:pathLst>
              </a:custGeom>
              <a:grpFill/>
              <a:ln>
                <a:noFill/>
              </a:ln>
            </p:spPr>
            <p:txBody>
              <a:bodyPr vert="horz" wrap="square" lIns="91440" tIns="45720" rIns="91440" bIns="45720" numCol="1" anchor="t" anchorCtr="0" compatLnSpc="1"/>
              <a:lstStyle/>
              <a:p>
                <a:endParaRPr lang="zh-CN" altLang="en-US"/>
              </a:p>
            </p:txBody>
          </p:sp>
          <p:sp>
            <p:nvSpPr>
              <p:cNvPr id="1170" name="Freeform 615"/>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close/>
                  </a:path>
                </a:pathLst>
              </a:custGeom>
              <a:grpFill/>
              <a:ln>
                <a:noFill/>
              </a:ln>
            </p:spPr>
            <p:txBody>
              <a:bodyPr vert="horz" wrap="square" lIns="91440" tIns="45720" rIns="91440" bIns="45720" numCol="1" anchor="t" anchorCtr="0" compatLnSpc="1"/>
              <a:lstStyle/>
              <a:p>
                <a:endParaRPr lang="zh-CN" altLang="en-US"/>
              </a:p>
            </p:txBody>
          </p:sp>
          <p:sp>
            <p:nvSpPr>
              <p:cNvPr id="1171" name="Freeform 616"/>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path>
                </a:pathLst>
              </a:custGeom>
              <a:grpFill/>
              <a:ln>
                <a:noFill/>
              </a:ln>
            </p:spPr>
            <p:txBody>
              <a:bodyPr vert="horz" wrap="square" lIns="91440" tIns="45720" rIns="91440" bIns="45720" numCol="1" anchor="t" anchorCtr="0" compatLnSpc="1"/>
              <a:lstStyle/>
              <a:p>
                <a:endParaRPr lang="zh-CN" altLang="en-US"/>
              </a:p>
            </p:txBody>
          </p:sp>
          <p:sp>
            <p:nvSpPr>
              <p:cNvPr id="1172" name="Freeform 617"/>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73" name="Freeform 618"/>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74" name="Freeform 619"/>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175" name="Freeform 620"/>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176" name="Freeform 621"/>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177" name="Freeform 622"/>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path>
                </a:pathLst>
              </a:custGeom>
              <a:grpFill/>
              <a:ln>
                <a:noFill/>
              </a:ln>
            </p:spPr>
            <p:txBody>
              <a:bodyPr vert="horz" wrap="square" lIns="91440" tIns="45720" rIns="91440" bIns="45720" numCol="1" anchor="t" anchorCtr="0" compatLnSpc="1"/>
              <a:lstStyle/>
              <a:p>
                <a:endParaRPr lang="zh-CN" altLang="en-US"/>
              </a:p>
            </p:txBody>
          </p:sp>
          <p:sp>
            <p:nvSpPr>
              <p:cNvPr id="1178" name="Freeform 623"/>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179" name="Freeform 624"/>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180" name="Freeform 625"/>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81" name="Freeform 626"/>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82" name="Freeform 627"/>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183" name="Freeform 628"/>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184" name="Freeform 629"/>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185" name="Freeform 630"/>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186" name="Freeform 631"/>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187" name="Freeform 632"/>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path>
                </a:pathLst>
              </a:custGeom>
              <a:grpFill/>
              <a:ln>
                <a:noFill/>
              </a:ln>
            </p:spPr>
            <p:txBody>
              <a:bodyPr vert="horz" wrap="square" lIns="91440" tIns="45720" rIns="91440" bIns="45720" numCol="1" anchor="t" anchorCtr="0" compatLnSpc="1"/>
              <a:lstStyle/>
              <a:p>
                <a:endParaRPr lang="zh-CN" altLang="en-US"/>
              </a:p>
            </p:txBody>
          </p:sp>
          <p:sp>
            <p:nvSpPr>
              <p:cNvPr id="1188" name="Freeform 633"/>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189" name="Freeform 634"/>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190" name="Freeform 635"/>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91" name="Freeform 636"/>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92" name="Freeform 637"/>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93" name="Freeform 638"/>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94" name="Freeform 639"/>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close/>
                  </a:path>
                </a:pathLst>
              </a:custGeom>
              <a:grpFill/>
              <a:ln>
                <a:noFill/>
              </a:ln>
            </p:spPr>
            <p:txBody>
              <a:bodyPr vert="horz" wrap="square" lIns="91440" tIns="45720" rIns="91440" bIns="45720" numCol="1" anchor="t" anchorCtr="0" compatLnSpc="1"/>
              <a:lstStyle/>
              <a:p>
                <a:endParaRPr lang="zh-CN" altLang="en-US"/>
              </a:p>
            </p:txBody>
          </p:sp>
          <p:sp>
            <p:nvSpPr>
              <p:cNvPr id="1195" name="Freeform 640"/>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path>
                </a:pathLst>
              </a:custGeom>
              <a:grpFill/>
              <a:ln>
                <a:noFill/>
              </a:ln>
            </p:spPr>
            <p:txBody>
              <a:bodyPr vert="horz" wrap="square" lIns="91440" tIns="45720" rIns="91440" bIns="45720" numCol="1" anchor="t" anchorCtr="0" compatLnSpc="1"/>
              <a:lstStyle/>
              <a:p>
                <a:endParaRPr lang="zh-CN" altLang="en-US"/>
              </a:p>
            </p:txBody>
          </p:sp>
          <p:sp>
            <p:nvSpPr>
              <p:cNvPr id="1196" name="Freeform 641"/>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197" name="Freeform 642"/>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198" name="Freeform 643"/>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199" name="Freeform 644"/>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path>
                </a:pathLst>
              </a:custGeom>
              <a:grpFill/>
              <a:ln>
                <a:noFill/>
              </a:ln>
            </p:spPr>
            <p:txBody>
              <a:bodyPr vert="horz" wrap="square" lIns="91440" tIns="45720" rIns="91440" bIns="45720" numCol="1" anchor="t" anchorCtr="0" compatLnSpc="1"/>
              <a:lstStyle/>
              <a:p>
                <a:endParaRPr lang="zh-CN" altLang="en-US"/>
              </a:p>
            </p:txBody>
          </p:sp>
          <p:sp>
            <p:nvSpPr>
              <p:cNvPr id="1200" name="Freeform 645"/>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201" name="Freeform 646"/>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202" name="Freeform 647"/>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203" name="Freeform 648"/>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path>
                </a:pathLst>
              </a:custGeom>
              <a:grpFill/>
              <a:ln>
                <a:noFill/>
              </a:ln>
            </p:spPr>
            <p:txBody>
              <a:bodyPr vert="horz" wrap="square" lIns="91440" tIns="45720" rIns="91440" bIns="45720" numCol="1" anchor="t" anchorCtr="0" compatLnSpc="1"/>
              <a:lstStyle/>
              <a:p>
                <a:endParaRPr lang="zh-CN" altLang="en-US"/>
              </a:p>
            </p:txBody>
          </p:sp>
          <p:sp>
            <p:nvSpPr>
              <p:cNvPr id="1204" name="Freeform 649"/>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close/>
                  </a:path>
                </a:pathLst>
              </a:custGeom>
              <a:grpFill/>
              <a:ln>
                <a:noFill/>
              </a:ln>
            </p:spPr>
            <p:txBody>
              <a:bodyPr vert="horz" wrap="square" lIns="91440" tIns="45720" rIns="91440" bIns="45720" numCol="1" anchor="t" anchorCtr="0" compatLnSpc="1"/>
              <a:lstStyle/>
              <a:p>
                <a:endParaRPr lang="zh-CN" altLang="en-US"/>
              </a:p>
            </p:txBody>
          </p:sp>
          <p:sp>
            <p:nvSpPr>
              <p:cNvPr id="1205" name="Freeform 650"/>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path>
                </a:pathLst>
              </a:custGeom>
              <a:grpFill/>
              <a:ln>
                <a:noFill/>
              </a:ln>
            </p:spPr>
            <p:txBody>
              <a:bodyPr vert="horz" wrap="square" lIns="91440" tIns="45720" rIns="91440" bIns="45720" numCol="1" anchor="t" anchorCtr="0" compatLnSpc="1"/>
              <a:lstStyle/>
              <a:p>
                <a:endParaRPr lang="zh-CN" altLang="en-US"/>
              </a:p>
            </p:txBody>
          </p:sp>
          <p:sp>
            <p:nvSpPr>
              <p:cNvPr id="1206" name="Freeform 651"/>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close/>
                  </a:path>
                </a:pathLst>
              </a:custGeom>
              <a:grpFill/>
              <a:ln>
                <a:noFill/>
              </a:ln>
            </p:spPr>
            <p:txBody>
              <a:bodyPr vert="horz" wrap="square" lIns="91440" tIns="45720" rIns="91440" bIns="45720" numCol="1" anchor="t" anchorCtr="0" compatLnSpc="1"/>
              <a:lstStyle/>
              <a:p>
                <a:endParaRPr lang="zh-CN" altLang="en-US"/>
              </a:p>
            </p:txBody>
          </p:sp>
          <p:sp>
            <p:nvSpPr>
              <p:cNvPr id="1207" name="Freeform 652"/>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path>
                </a:pathLst>
              </a:custGeom>
              <a:grpFill/>
              <a:ln>
                <a:noFill/>
              </a:ln>
            </p:spPr>
            <p:txBody>
              <a:bodyPr vert="horz" wrap="square" lIns="91440" tIns="45720" rIns="91440" bIns="45720" numCol="1" anchor="t" anchorCtr="0" compatLnSpc="1"/>
              <a:lstStyle/>
              <a:p>
                <a:endParaRPr lang="zh-CN" altLang="en-US"/>
              </a:p>
            </p:txBody>
          </p:sp>
          <p:sp>
            <p:nvSpPr>
              <p:cNvPr id="1208" name="Freeform 653"/>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209" name="Freeform 654"/>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210" name="Freeform 655"/>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211" name="Freeform 656"/>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path>
                </a:pathLst>
              </a:custGeom>
              <a:grpFill/>
              <a:ln>
                <a:noFill/>
              </a:ln>
            </p:spPr>
            <p:txBody>
              <a:bodyPr vert="horz" wrap="square" lIns="91440" tIns="45720" rIns="91440" bIns="45720" numCol="1" anchor="t" anchorCtr="0" compatLnSpc="1"/>
              <a:lstStyle/>
              <a:p>
                <a:endParaRPr lang="zh-CN" altLang="en-US"/>
              </a:p>
            </p:txBody>
          </p:sp>
          <p:sp>
            <p:nvSpPr>
              <p:cNvPr id="1212" name="Freeform 657"/>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13" name="Freeform 658"/>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14" name="Freeform 659"/>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close/>
                  </a:path>
                </a:pathLst>
              </a:custGeom>
              <a:grpFill/>
              <a:ln>
                <a:noFill/>
              </a:ln>
            </p:spPr>
            <p:txBody>
              <a:bodyPr vert="horz" wrap="square" lIns="91440" tIns="45720" rIns="91440" bIns="45720" numCol="1" anchor="t" anchorCtr="0" compatLnSpc="1"/>
              <a:lstStyle/>
              <a:p>
                <a:endParaRPr lang="zh-CN" altLang="en-US"/>
              </a:p>
            </p:txBody>
          </p:sp>
          <p:sp>
            <p:nvSpPr>
              <p:cNvPr id="1215" name="Freeform 660"/>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path>
                </a:pathLst>
              </a:custGeom>
              <a:grpFill/>
              <a:ln>
                <a:noFill/>
              </a:ln>
            </p:spPr>
            <p:txBody>
              <a:bodyPr vert="horz" wrap="square" lIns="91440" tIns="45720" rIns="91440" bIns="45720" numCol="1" anchor="t" anchorCtr="0" compatLnSpc="1"/>
              <a:lstStyle/>
              <a:p>
                <a:endParaRPr lang="zh-CN" altLang="en-US"/>
              </a:p>
            </p:txBody>
          </p:sp>
          <p:sp>
            <p:nvSpPr>
              <p:cNvPr id="1216" name="Freeform 661"/>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217" name="Freeform 662"/>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218" name="Freeform 663"/>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close/>
                  </a:path>
                </a:pathLst>
              </a:custGeom>
              <a:grpFill/>
              <a:ln>
                <a:noFill/>
              </a:ln>
            </p:spPr>
            <p:txBody>
              <a:bodyPr vert="horz" wrap="square" lIns="91440" tIns="45720" rIns="91440" bIns="45720" numCol="1" anchor="t" anchorCtr="0" compatLnSpc="1"/>
              <a:lstStyle/>
              <a:p>
                <a:endParaRPr lang="zh-CN" altLang="en-US"/>
              </a:p>
            </p:txBody>
          </p:sp>
          <p:sp>
            <p:nvSpPr>
              <p:cNvPr id="1219" name="Freeform 664"/>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path>
                </a:pathLst>
              </a:custGeom>
              <a:grpFill/>
              <a:ln>
                <a:noFill/>
              </a:ln>
            </p:spPr>
            <p:txBody>
              <a:bodyPr vert="horz" wrap="square" lIns="91440" tIns="45720" rIns="91440" bIns="45720" numCol="1" anchor="t" anchorCtr="0" compatLnSpc="1"/>
              <a:lstStyle/>
              <a:p>
                <a:endParaRPr lang="zh-CN" altLang="en-US"/>
              </a:p>
            </p:txBody>
          </p:sp>
          <p:sp>
            <p:nvSpPr>
              <p:cNvPr id="1220" name="Freeform 665"/>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221" name="Freeform 666"/>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222" name="Freeform 667"/>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3" name="Freeform 668"/>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4" name="Freeform 669"/>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225" name="Freeform 670"/>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226" name="Freeform 671"/>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7" name="Freeform 672"/>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8" name="Freeform 673"/>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229" name="Freeform 674"/>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230" name="Freeform 675"/>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close/>
                  </a:path>
                </a:pathLst>
              </a:custGeom>
              <a:grpFill/>
              <a:ln>
                <a:noFill/>
              </a:ln>
            </p:spPr>
            <p:txBody>
              <a:bodyPr vert="horz" wrap="square" lIns="91440" tIns="45720" rIns="91440" bIns="45720" numCol="1" anchor="t" anchorCtr="0" compatLnSpc="1"/>
              <a:lstStyle/>
              <a:p>
                <a:endParaRPr lang="zh-CN" altLang="en-US"/>
              </a:p>
            </p:txBody>
          </p:sp>
          <p:sp>
            <p:nvSpPr>
              <p:cNvPr id="1231" name="Freeform 676"/>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path>
                </a:pathLst>
              </a:custGeom>
              <a:grpFill/>
              <a:ln>
                <a:noFill/>
              </a:ln>
            </p:spPr>
            <p:txBody>
              <a:bodyPr vert="horz" wrap="square" lIns="91440" tIns="45720" rIns="91440" bIns="45720" numCol="1" anchor="t" anchorCtr="0" compatLnSpc="1"/>
              <a:lstStyle/>
              <a:p>
                <a:endParaRPr lang="zh-CN" altLang="en-US"/>
              </a:p>
            </p:txBody>
          </p:sp>
          <p:sp>
            <p:nvSpPr>
              <p:cNvPr id="1232" name="Freeform 677"/>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233" name="Freeform 678"/>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234" name="Freeform 679"/>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close/>
                  </a:path>
                </a:pathLst>
              </a:custGeom>
              <a:grpFill/>
              <a:ln>
                <a:noFill/>
              </a:ln>
            </p:spPr>
            <p:txBody>
              <a:bodyPr vert="horz" wrap="square" lIns="91440" tIns="45720" rIns="91440" bIns="45720" numCol="1" anchor="t" anchorCtr="0" compatLnSpc="1"/>
              <a:lstStyle/>
              <a:p>
                <a:endParaRPr lang="zh-CN" altLang="en-US"/>
              </a:p>
            </p:txBody>
          </p:sp>
          <p:sp>
            <p:nvSpPr>
              <p:cNvPr id="1235" name="Freeform 680"/>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path>
                </a:pathLst>
              </a:custGeom>
              <a:grpFill/>
              <a:ln>
                <a:noFill/>
              </a:ln>
            </p:spPr>
            <p:txBody>
              <a:bodyPr vert="horz" wrap="square" lIns="91440" tIns="45720" rIns="91440" bIns="45720" numCol="1" anchor="t" anchorCtr="0" compatLnSpc="1"/>
              <a:lstStyle/>
              <a:p>
                <a:endParaRPr lang="zh-CN" altLang="en-US"/>
              </a:p>
            </p:txBody>
          </p:sp>
          <p:sp>
            <p:nvSpPr>
              <p:cNvPr id="1236" name="Freeform 681"/>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37" name="Freeform 682"/>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38" name="Rectangle 683"/>
              <p:cNvSpPr>
                <a:spLocks noChangeArrowheads="1"/>
              </p:cNvSpPr>
              <p:nvPr/>
            </p:nvSpPr>
            <p:spPr bwMode="auto">
              <a:xfrm>
                <a:off x="4682" y="1332"/>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239" name="Freeform 684"/>
              <p:cNvSpPr/>
              <p:nvPr/>
            </p:nvSpPr>
            <p:spPr bwMode="auto">
              <a:xfrm>
                <a:off x="4682" y="1332"/>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0" name="Freeform 685"/>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41" name="Freeform 686"/>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2" name="Rectangle 687"/>
              <p:cNvSpPr>
                <a:spLocks noChangeArrowheads="1"/>
              </p:cNvSpPr>
              <p:nvPr/>
            </p:nvSpPr>
            <p:spPr bwMode="auto">
              <a:xfrm>
                <a:off x="555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3" name="Rectangle 688"/>
              <p:cNvSpPr>
                <a:spLocks noChangeArrowheads="1"/>
              </p:cNvSpPr>
              <p:nvPr/>
            </p:nvSpPr>
            <p:spPr bwMode="auto">
              <a:xfrm>
                <a:off x="55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4" name="Rectangle 689"/>
              <p:cNvSpPr>
                <a:spLocks noChangeArrowheads="1"/>
              </p:cNvSpPr>
              <p:nvPr/>
            </p:nvSpPr>
            <p:spPr bwMode="auto">
              <a:xfrm>
                <a:off x="55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5" name="Rectangle 690"/>
              <p:cNvSpPr>
                <a:spLocks noChangeArrowheads="1"/>
              </p:cNvSpPr>
              <p:nvPr/>
            </p:nvSpPr>
            <p:spPr bwMode="auto">
              <a:xfrm>
                <a:off x="555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6" name="Rectangle 691"/>
              <p:cNvSpPr>
                <a:spLocks noChangeArrowheads="1"/>
              </p:cNvSpPr>
              <p:nvPr/>
            </p:nvSpPr>
            <p:spPr bwMode="auto">
              <a:xfrm>
                <a:off x="5570" y="17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7" name="Rectangle 692"/>
              <p:cNvSpPr>
                <a:spLocks noChangeArrowheads="1"/>
              </p:cNvSpPr>
              <p:nvPr/>
            </p:nvSpPr>
            <p:spPr bwMode="auto">
              <a:xfrm>
                <a:off x="5550" y="1768"/>
                <a:ext cx="20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8" name="Rectangle 693"/>
              <p:cNvSpPr>
                <a:spLocks noChangeArrowheads="1"/>
              </p:cNvSpPr>
              <p:nvPr/>
            </p:nvSpPr>
            <p:spPr bwMode="auto">
              <a:xfrm>
                <a:off x="555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9" name="Rectangle 694"/>
              <p:cNvSpPr>
                <a:spLocks noChangeArrowheads="1"/>
              </p:cNvSpPr>
              <p:nvPr/>
            </p:nvSpPr>
            <p:spPr bwMode="auto">
              <a:xfrm>
                <a:off x="5570" y="1824"/>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0" name="Rectangle 695"/>
              <p:cNvSpPr>
                <a:spLocks noChangeArrowheads="1"/>
              </p:cNvSpPr>
              <p:nvPr/>
            </p:nvSpPr>
            <p:spPr bwMode="auto">
              <a:xfrm>
                <a:off x="5614" y="1824"/>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1" name="Rectangle 696"/>
              <p:cNvSpPr>
                <a:spLocks noChangeArrowheads="1"/>
              </p:cNvSpPr>
              <p:nvPr/>
            </p:nvSpPr>
            <p:spPr bwMode="auto">
              <a:xfrm>
                <a:off x="5550"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2" name="Rectangle 697"/>
              <p:cNvSpPr>
                <a:spLocks noChangeArrowheads="1"/>
              </p:cNvSpPr>
              <p:nvPr/>
            </p:nvSpPr>
            <p:spPr bwMode="auto">
              <a:xfrm>
                <a:off x="5592" y="1936"/>
                <a:ext cx="100"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3" name="Rectangle 698"/>
              <p:cNvSpPr>
                <a:spLocks noChangeArrowheads="1"/>
              </p:cNvSpPr>
              <p:nvPr/>
            </p:nvSpPr>
            <p:spPr bwMode="auto">
              <a:xfrm>
                <a:off x="5656" y="1993"/>
                <a:ext cx="3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4" name="Rectangle 699"/>
              <p:cNvSpPr>
                <a:spLocks noChangeArrowheads="1"/>
              </p:cNvSpPr>
              <p:nvPr/>
            </p:nvSpPr>
            <p:spPr bwMode="auto">
              <a:xfrm>
                <a:off x="5550"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5" name="Rectangle 700"/>
              <p:cNvSpPr>
                <a:spLocks noChangeArrowheads="1"/>
              </p:cNvSpPr>
              <p:nvPr/>
            </p:nvSpPr>
            <p:spPr bwMode="auto">
              <a:xfrm>
                <a:off x="5592" y="204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6" name="Rectangle 701"/>
              <p:cNvSpPr>
                <a:spLocks noChangeArrowheads="1"/>
              </p:cNvSpPr>
              <p:nvPr/>
            </p:nvSpPr>
            <p:spPr bwMode="auto">
              <a:xfrm>
                <a:off x="5570" y="21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7" name="Rectangle 702"/>
              <p:cNvSpPr>
                <a:spLocks noChangeArrowheads="1"/>
              </p:cNvSpPr>
              <p:nvPr/>
            </p:nvSpPr>
            <p:spPr bwMode="auto">
              <a:xfrm>
                <a:off x="5614" y="2161"/>
                <a:ext cx="20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8" name="Rectangle 703"/>
              <p:cNvSpPr>
                <a:spLocks noChangeArrowheads="1"/>
              </p:cNvSpPr>
              <p:nvPr/>
            </p:nvSpPr>
            <p:spPr bwMode="auto">
              <a:xfrm>
                <a:off x="5550" y="232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9" name="Rectangle 704"/>
              <p:cNvSpPr>
                <a:spLocks noChangeArrowheads="1"/>
              </p:cNvSpPr>
              <p:nvPr/>
            </p:nvSpPr>
            <p:spPr bwMode="auto">
              <a:xfrm>
                <a:off x="5592" y="232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0" name="Rectangle 705"/>
              <p:cNvSpPr>
                <a:spLocks noChangeArrowheads="1"/>
              </p:cNvSpPr>
              <p:nvPr/>
            </p:nvSpPr>
            <p:spPr bwMode="auto">
              <a:xfrm>
                <a:off x="5656" y="232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1" name="Rectangle 706"/>
              <p:cNvSpPr>
                <a:spLocks noChangeArrowheads="1"/>
              </p:cNvSpPr>
              <p:nvPr/>
            </p:nvSpPr>
            <p:spPr bwMode="auto">
              <a:xfrm>
                <a:off x="557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2" name="Rectangle 707"/>
              <p:cNvSpPr>
                <a:spLocks noChangeArrowheads="1"/>
              </p:cNvSpPr>
              <p:nvPr/>
            </p:nvSpPr>
            <p:spPr bwMode="auto">
              <a:xfrm>
                <a:off x="5570" y="244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3" name="Rectangle 708"/>
              <p:cNvSpPr>
                <a:spLocks noChangeArrowheads="1"/>
              </p:cNvSpPr>
              <p:nvPr/>
            </p:nvSpPr>
            <p:spPr bwMode="auto">
              <a:xfrm>
                <a:off x="5550"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4" name="Rectangle 709"/>
              <p:cNvSpPr>
                <a:spLocks noChangeArrowheads="1"/>
              </p:cNvSpPr>
              <p:nvPr/>
            </p:nvSpPr>
            <p:spPr bwMode="auto">
              <a:xfrm>
                <a:off x="5592" y="2499"/>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5" name="Rectangle 710"/>
              <p:cNvSpPr>
                <a:spLocks noChangeArrowheads="1"/>
              </p:cNvSpPr>
              <p:nvPr/>
            </p:nvSpPr>
            <p:spPr bwMode="auto">
              <a:xfrm>
                <a:off x="5550" y="2555"/>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6" name="Rectangle 711"/>
              <p:cNvSpPr>
                <a:spLocks noChangeArrowheads="1"/>
              </p:cNvSpPr>
              <p:nvPr/>
            </p:nvSpPr>
            <p:spPr bwMode="auto">
              <a:xfrm>
                <a:off x="559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7" name="Rectangle 712"/>
              <p:cNvSpPr>
                <a:spLocks noChangeArrowheads="1"/>
              </p:cNvSpPr>
              <p:nvPr/>
            </p:nvSpPr>
            <p:spPr bwMode="auto">
              <a:xfrm>
                <a:off x="5636"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8" name="Rectangle 713"/>
              <p:cNvSpPr>
                <a:spLocks noChangeArrowheads="1"/>
              </p:cNvSpPr>
              <p:nvPr/>
            </p:nvSpPr>
            <p:spPr bwMode="auto">
              <a:xfrm>
                <a:off x="565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9" name="Rectangle 714"/>
              <p:cNvSpPr>
                <a:spLocks noChangeArrowheads="1"/>
              </p:cNvSpPr>
              <p:nvPr/>
            </p:nvSpPr>
            <p:spPr bwMode="auto">
              <a:xfrm>
                <a:off x="5550" y="272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0" name="Rectangle 715"/>
              <p:cNvSpPr>
                <a:spLocks noChangeArrowheads="1"/>
              </p:cNvSpPr>
              <p:nvPr/>
            </p:nvSpPr>
            <p:spPr bwMode="auto">
              <a:xfrm>
                <a:off x="5592" y="2724"/>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1" name="Rectangle 716"/>
              <p:cNvSpPr>
                <a:spLocks noChangeArrowheads="1"/>
              </p:cNvSpPr>
              <p:nvPr/>
            </p:nvSpPr>
            <p:spPr bwMode="auto">
              <a:xfrm>
                <a:off x="557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2" name="Rectangle 717"/>
              <p:cNvSpPr>
                <a:spLocks noChangeArrowheads="1"/>
              </p:cNvSpPr>
              <p:nvPr/>
            </p:nvSpPr>
            <p:spPr bwMode="auto">
              <a:xfrm>
                <a:off x="5614" y="2780"/>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3" name="Rectangle 718"/>
              <p:cNvSpPr>
                <a:spLocks noChangeArrowheads="1"/>
              </p:cNvSpPr>
              <p:nvPr/>
            </p:nvSpPr>
            <p:spPr bwMode="auto">
              <a:xfrm>
                <a:off x="5550"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4" name="Rectangle 719"/>
              <p:cNvSpPr>
                <a:spLocks noChangeArrowheads="1"/>
              </p:cNvSpPr>
              <p:nvPr/>
            </p:nvSpPr>
            <p:spPr bwMode="auto">
              <a:xfrm>
                <a:off x="559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5" name="Rectangle 720"/>
              <p:cNvSpPr>
                <a:spLocks noChangeArrowheads="1"/>
              </p:cNvSpPr>
              <p:nvPr/>
            </p:nvSpPr>
            <p:spPr bwMode="auto">
              <a:xfrm>
                <a:off x="5744"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6" name="Rectangle 721"/>
              <p:cNvSpPr>
                <a:spLocks noChangeArrowheads="1"/>
              </p:cNvSpPr>
              <p:nvPr/>
            </p:nvSpPr>
            <p:spPr bwMode="auto">
              <a:xfrm>
                <a:off x="576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7" name="Rectangle 722"/>
              <p:cNvSpPr>
                <a:spLocks noChangeArrowheads="1"/>
              </p:cNvSpPr>
              <p:nvPr/>
            </p:nvSpPr>
            <p:spPr bwMode="auto">
              <a:xfrm>
                <a:off x="5786"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8" name="Rectangle 723"/>
              <p:cNvSpPr>
                <a:spLocks noChangeArrowheads="1"/>
              </p:cNvSpPr>
              <p:nvPr/>
            </p:nvSpPr>
            <p:spPr bwMode="auto">
              <a:xfrm>
                <a:off x="568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9" name="Rectangle 724"/>
              <p:cNvSpPr>
                <a:spLocks noChangeArrowheads="1"/>
              </p:cNvSpPr>
              <p:nvPr/>
            </p:nvSpPr>
            <p:spPr bwMode="auto">
              <a:xfrm>
                <a:off x="5722" y="1710"/>
                <a:ext cx="2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0" name="Rectangle 725"/>
              <p:cNvSpPr>
                <a:spLocks noChangeArrowheads="1"/>
              </p:cNvSpPr>
              <p:nvPr/>
            </p:nvSpPr>
            <p:spPr bwMode="auto">
              <a:xfrm>
                <a:off x="568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1" name="Rectangle 726"/>
              <p:cNvSpPr>
                <a:spLocks noChangeArrowheads="1"/>
              </p:cNvSpPr>
              <p:nvPr/>
            </p:nvSpPr>
            <p:spPr bwMode="auto">
              <a:xfrm>
                <a:off x="5786" y="18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2" name="Rectangle 727"/>
              <p:cNvSpPr>
                <a:spLocks noChangeArrowheads="1"/>
              </p:cNvSpPr>
              <p:nvPr/>
            </p:nvSpPr>
            <p:spPr bwMode="auto">
              <a:xfrm>
                <a:off x="5700" y="199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3" name="Rectangle 728"/>
              <p:cNvSpPr>
                <a:spLocks noChangeArrowheads="1"/>
              </p:cNvSpPr>
              <p:nvPr/>
            </p:nvSpPr>
            <p:spPr bwMode="auto">
              <a:xfrm>
                <a:off x="5786"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4" name="Rectangle 729"/>
              <p:cNvSpPr>
                <a:spLocks noChangeArrowheads="1"/>
              </p:cNvSpPr>
              <p:nvPr/>
            </p:nvSpPr>
            <p:spPr bwMode="auto">
              <a:xfrm>
                <a:off x="5636" y="227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5" name="Rectangle 730"/>
              <p:cNvSpPr>
                <a:spLocks noChangeArrowheads="1"/>
              </p:cNvSpPr>
              <p:nvPr/>
            </p:nvSpPr>
            <p:spPr bwMode="auto">
              <a:xfrm>
                <a:off x="574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6" name="Rectangle 731"/>
              <p:cNvSpPr>
                <a:spLocks noChangeArrowheads="1"/>
              </p:cNvSpPr>
              <p:nvPr/>
            </p:nvSpPr>
            <p:spPr bwMode="auto">
              <a:xfrm>
                <a:off x="5786"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7" name="Rectangle 732"/>
              <p:cNvSpPr>
                <a:spLocks noChangeArrowheads="1"/>
              </p:cNvSpPr>
              <p:nvPr/>
            </p:nvSpPr>
            <p:spPr bwMode="auto">
              <a:xfrm>
                <a:off x="5656" y="2387"/>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8" name="Rectangle 733"/>
              <p:cNvSpPr>
                <a:spLocks noChangeArrowheads="1"/>
              </p:cNvSpPr>
              <p:nvPr/>
            </p:nvSpPr>
            <p:spPr bwMode="auto">
              <a:xfrm>
                <a:off x="5786"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9" name="Rectangle 734"/>
              <p:cNvSpPr>
                <a:spLocks noChangeArrowheads="1"/>
              </p:cNvSpPr>
              <p:nvPr/>
            </p:nvSpPr>
            <p:spPr bwMode="auto">
              <a:xfrm>
                <a:off x="5786"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90" name="Rectangle 735"/>
              <p:cNvSpPr>
                <a:spLocks noChangeArrowheads="1"/>
              </p:cNvSpPr>
              <p:nvPr/>
            </p:nvSpPr>
            <p:spPr bwMode="auto">
              <a:xfrm>
                <a:off x="578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91" name="Rectangle 736"/>
              <p:cNvSpPr>
                <a:spLocks noChangeArrowheads="1"/>
              </p:cNvSpPr>
              <p:nvPr/>
            </p:nvSpPr>
            <p:spPr bwMode="auto">
              <a:xfrm>
                <a:off x="5700" y="266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2" name="Rectangle 737"/>
              <p:cNvSpPr>
                <a:spLocks noChangeArrowheads="1"/>
              </p:cNvSpPr>
              <p:nvPr/>
            </p:nvSpPr>
            <p:spPr bwMode="auto">
              <a:xfrm>
                <a:off x="57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3" name="Rectangle 738"/>
              <p:cNvSpPr>
                <a:spLocks noChangeArrowheads="1"/>
              </p:cNvSpPr>
              <p:nvPr/>
            </p:nvSpPr>
            <p:spPr bwMode="auto">
              <a:xfrm>
                <a:off x="5786"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4" name="Rectangle 739"/>
              <p:cNvSpPr>
                <a:spLocks noChangeArrowheads="1"/>
              </p:cNvSpPr>
              <p:nvPr/>
            </p:nvSpPr>
            <p:spPr bwMode="auto">
              <a:xfrm>
                <a:off x="570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5" name="Rectangle 740"/>
              <p:cNvSpPr>
                <a:spLocks noChangeArrowheads="1"/>
              </p:cNvSpPr>
              <p:nvPr/>
            </p:nvSpPr>
            <p:spPr bwMode="auto">
              <a:xfrm>
                <a:off x="559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6" name="Rectangle 741"/>
              <p:cNvSpPr>
                <a:spLocks noChangeArrowheads="1"/>
              </p:cNvSpPr>
              <p:nvPr/>
            </p:nvSpPr>
            <p:spPr bwMode="auto">
              <a:xfrm>
                <a:off x="572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7" name="Rectangle 742"/>
              <p:cNvSpPr>
                <a:spLocks noChangeArrowheads="1"/>
              </p:cNvSpPr>
              <p:nvPr/>
            </p:nvSpPr>
            <p:spPr bwMode="auto">
              <a:xfrm>
                <a:off x="5550"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8" name="Rectangle 743"/>
              <p:cNvSpPr>
                <a:spLocks noChangeArrowheads="1"/>
              </p:cNvSpPr>
              <p:nvPr/>
            </p:nvSpPr>
            <p:spPr bwMode="auto">
              <a:xfrm>
                <a:off x="563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9" name="Rectangle 744"/>
              <p:cNvSpPr>
                <a:spLocks noChangeArrowheads="1"/>
              </p:cNvSpPr>
              <p:nvPr/>
            </p:nvSpPr>
            <p:spPr bwMode="auto">
              <a:xfrm>
                <a:off x="5658"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0" name="Rectangle 745"/>
              <p:cNvSpPr>
                <a:spLocks noChangeArrowheads="1"/>
              </p:cNvSpPr>
              <p:nvPr/>
            </p:nvSpPr>
            <p:spPr bwMode="auto">
              <a:xfrm>
                <a:off x="5656"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1" name="Rectangle 746"/>
              <p:cNvSpPr>
                <a:spLocks noChangeArrowheads="1"/>
              </p:cNvSpPr>
              <p:nvPr/>
            </p:nvSpPr>
            <p:spPr bwMode="auto">
              <a:xfrm>
                <a:off x="5614"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2" name="Rectangle 747"/>
              <p:cNvSpPr>
                <a:spLocks noChangeArrowheads="1"/>
              </p:cNvSpPr>
              <p:nvPr/>
            </p:nvSpPr>
            <p:spPr bwMode="auto">
              <a:xfrm>
                <a:off x="555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3" name="Rectangle 748"/>
              <p:cNvSpPr>
                <a:spLocks noChangeArrowheads="1"/>
              </p:cNvSpPr>
              <p:nvPr/>
            </p:nvSpPr>
            <p:spPr bwMode="auto">
              <a:xfrm>
                <a:off x="559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4" name="Rectangle 749"/>
              <p:cNvSpPr>
                <a:spLocks noChangeArrowheads="1"/>
              </p:cNvSpPr>
              <p:nvPr/>
            </p:nvSpPr>
            <p:spPr bwMode="auto">
              <a:xfrm>
                <a:off x="5614"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5" name="Rectangle 750"/>
              <p:cNvSpPr>
                <a:spLocks noChangeArrowheads="1"/>
              </p:cNvSpPr>
              <p:nvPr/>
            </p:nvSpPr>
            <p:spPr bwMode="auto">
              <a:xfrm>
                <a:off x="5722"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6" name="Rectangle 751"/>
              <p:cNvSpPr>
                <a:spLocks noChangeArrowheads="1"/>
              </p:cNvSpPr>
              <p:nvPr/>
            </p:nvSpPr>
            <p:spPr bwMode="auto">
              <a:xfrm>
                <a:off x="5550"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7" name="Rectangle 752"/>
              <p:cNvSpPr>
                <a:spLocks noChangeArrowheads="1"/>
              </p:cNvSpPr>
              <p:nvPr/>
            </p:nvSpPr>
            <p:spPr bwMode="auto">
              <a:xfrm>
                <a:off x="5700" y="31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8" name="Rectangle 753"/>
              <p:cNvSpPr>
                <a:spLocks noChangeArrowheads="1"/>
              </p:cNvSpPr>
              <p:nvPr/>
            </p:nvSpPr>
            <p:spPr bwMode="auto">
              <a:xfrm>
                <a:off x="5614"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9" name="Rectangle 754"/>
              <p:cNvSpPr>
                <a:spLocks noChangeArrowheads="1"/>
              </p:cNvSpPr>
              <p:nvPr/>
            </p:nvSpPr>
            <p:spPr bwMode="auto">
              <a:xfrm>
                <a:off x="568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0" name="Rectangle 755"/>
              <p:cNvSpPr>
                <a:spLocks noChangeArrowheads="1"/>
              </p:cNvSpPr>
              <p:nvPr/>
            </p:nvSpPr>
            <p:spPr bwMode="auto">
              <a:xfrm>
                <a:off x="5550"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1" name="Rectangle 756"/>
              <p:cNvSpPr>
                <a:spLocks noChangeArrowheads="1"/>
              </p:cNvSpPr>
              <p:nvPr/>
            </p:nvSpPr>
            <p:spPr bwMode="auto">
              <a:xfrm>
                <a:off x="5656" y="3294"/>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2" name="Rectangle 757"/>
              <p:cNvSpPr>
                <a:spLocks noChangeArrowheads="1"/>
              </p:cNvSpPr>
              <p:nvPr/>
            </p:nvSpPr>
            <p:spPr bwMode="auto">
              <a:xfrm>
                <a:off x="5614"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3" name="Rectangle 758"/>
              <p:cNvSpPr>
                <a:spLocks noChangeArrowheads="1"/>
              </p:cNvSpPr>
              <p:nvPr/>
            </p:nvSpPr>
            <p:spPr bwMode="auto">
              <a:xfrm>
                <a:off x="5550"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4" name="Rectangle 759"/>
              <p:cNvSpPr>
                <a:spLocks noChangeArrowheads="1"/>
              </p:cNvSpPr>
              <p:nvPr/>
            </p:nvSpPr>
            <p:spPr bwMode="auto">
              <a:xfrm>
                <a:off x="565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5" name="Rectangle 760"/>
              <p:cNvSpPr>
                <a:spLocks noChangeArrowheads="1"/>
              </p:cNvSpPr>
              <p:nvPr/>
            </p:nvSpPr>
            <p:spPr bwMode="auto">
              <a:xfrm>
                <a:off x="578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6" name="Rectangle 761"/>
              <p:cNvSpPr>
                <a:spLocks noChangeArrowheads="1"/>
              </p:cNvSpPr>
              <p:nvPr/>
            </p:nvSpPr>
            <p:spPr bwMode="auto">
              <a:xfrm>
                <a:off x="5786" y="350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7" name="Rectangle 762"/>
              <p:cNvSpPr>
                <a:spLocks noChangeArrowheads="1"/>
              </p:cNvSpPr>
              <p:nvPr/>
            </p:nvSpPr>
            <p:spPr bwMode="auto">
              <a:xfrm>
                <a:off x="5550" y="356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8" name="Rectangle 763"/>
              <p:cNvSpPr>
                <a:spLocks noChangeArrowheads="1"/>
              </p:cNvSpPr>
              <p:nvPr/>
            </p:nvSpPr>
            <p:spPr bwMode="auto">
              <a:xfrm>
                <a:off x="565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9" name="Rectangle 764"/>
              <p:cNvSpPr>
                <a:spLocks noChangeArrowheads="1"/>
              </p:cNvSpPr>
              <p:nvPr/>
            </p:nvSpPr>
            <p:spPr bwMode="auto">
              <a:xfrm>
                <a:off x="5656" y="367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0" name="Rectangle 765"/>
              <p:cNvSpPr>
                <a:spLocks noChangeArrowheads="1"/>
              </p:cNvSpPr>
              <p:nvPr/>
            </p:nvSpPr>
            <p:spPr bwMode="auto">
              <a:xfrm>
                <a:off x="578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1" name="Rectangle 766"/>
              <p:cNvSpPr>
                <a:spLocks noChangeArrowheads="1"/>
              </p:cNvSpPr>
              <p:nvPr/>
            </p:nvSpPr>
            <p:spPr bwMode="auto">
              <a:xfrm>
                <a:off x="578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2" name="Rectangle 767"/>
              <p:cNvSpPr>
                <a:spLocks noChangeArrowheads="1"/>
              </p:cNvSpPr>
              <p:nvPr/>
            </p:nvSpPr>
            <p:spPr bwMode="auto">
              <a:xfrm>
                <a:off x="580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3" name="Rectangle 768"/>
              <p:cNvSpPr>
                <a:spLocks noChangeArrowheads="1"/>
              </p:cNvSpPr>
              <p:nvPr/>
            </p:nvSpPr>
            <p:spPr bwMode="auto">
              <a:xfrm>
                <a:off x="5828"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4" name="Rectangle 769"/>
              <p:cNvSpPr>
                <a:spLocks noChangeArrowheads="1"/>
              </p:cNvSpPr>
              <p:nvPr/>
            </p:nvSpPr>
            <p:spPr bwMode="auto">
              <a:xfrm>
                <a:off x="58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5" name="Rectangle 770"/>
              <p:cNvSpPr>
                <a:spLocks noChangeArrowheads="1"/>
              </p:cNvSpPr>
              <p:nvPr/>
            </p:nvSpPr>
            <p:spPr bwMode="auto">
              <a:xfrm>
                <a:off x="58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6" name="Rectangle 771"/>
              <p:cNvSpPr>
                <a:spLocks noChangeArrowheads="1"/>
              </p:cNvSpPr>
              <p:nvPr/>
            </p:nvSpPr>
            <p:spPr bwMode="auto">
              <a:xfrm>
                <a:off x="589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7" name="Rectangle 772"/>
              <p:cNvSpPr>
                <a:spLocks noChangeArrowheads="1"/>
              </p:cNvSpPr>
              <p:nvPr/>
            </p:nvSpPr>
            <p:spPr bwMode="auto">
              <a:xfrm>
                <a:off x="5806" y="1880"/>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8" name="Rectangle 773"/>
              <p:cNvSpPr>
                <a:spLocks noChangeArrowheads="1"/>
              </p:cNvSpPr>
              <p:nvPr/>
            </p:nvSpPr>
            <p:spPr bwMode="auto">
              <a:xfrm>
                <a:off x="5784"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9" name="Rectangle 774"/>
              <p:cNvSpPr>
                <a:spLocks noChangeArrowheads="1"/>
              </p:cNvSpPr>
              <p:nvPr/>
            </p:nvSpPr>
            <p:spPr bwMode="auto">
              <a:xfrm>
                <a:off x="5592" y="2105"/>
                <a:ext cx="22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0" name="Rectangle 775"/>
              <p:cNvSpPr>
                <a:spLocks noChangeArrowheads="1"/>
              </p:cNvSpPr>
              <p:nvPr/>
            </p:nvSpPr>
            <p:spPr bwMode="auto">
              <a:xfrm>
                <a:off x="5850" y="2105"/>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1" name="Rectangle 776"/>
              <p:cNvSpPr>
                <a:spLocks noChangeArrowheads="1"/>
              </p:cNvSpPr>
              <p:nvPr/>
            </p:nvSpPr>
            <p:spPr bwMode="auto">
              <a:xfrm>
                <a:off x="5684" y="2217"/>
                <a:ext cx="220"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2" name="Rectangle 777"/>
              <p:cNvSpPr>
                <a:spLocks noChangeArrowheads="1"/>
              </p:cNvSpPr>
              <p:nvPr/>
            </p:nvSpPr>
            <p:spPr bwMode="auto">
              <a:xfrm>
                <a:off x="578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3" name="Rectangle 778"/>
              <p:cNvSpPr>
                <a:spLocks noChangeArrowheads="1"/>
              </p:cNvSpPr>
              <p:nvPr/>
            </p:nvSpPr>
            <p:spPr bwMode="auto">
              <a:xfrm>
                <a:off x="580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4" name="Rectangle 779"/>
              <p:cNvSpPr>
                <a:spLocks noChangeArrowheads="1"/>
              </p:cNvSpPr>
              <p:nvPr/>
            </p:nvSpPr>
            <p:spPr bwMode="auto">
              <a:xfrm>
                <a:off x="5806" y="2387"/>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5" name="Rectangle 780"/>
              <p:cNvSpPr>
                <a:spLocks noChangeArrowheads="1"/>
              </p:cNvSpPr>
              <p:nvPr/>
            </p:nvSpPr>
            <p:spPr bwMode="auto">
              <a:xfrm>
                <a:off x="589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6" name="Rectangle 781"/>
              <p:cNvSpPr>
                <a:spLocks noChangeArrowheads="1"/>
              </p:cNvSpPr>
              <p:nvPr/>
            </p:nvSpPr>
            <p:spPr bwMode="auto">
              <a:xfrm>
                <a:off x="5784"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7" name="Rectangle 782"/>
              <p:cNvSpPr>
                <a:spLocks noChangeArrowheads="1"/>
              </p:cNvSpPr>
              <p:nvPr/>
            </p:nvSpPr>
            <p:spPr bwMode="auto">
              <a:xfrm>
                <a:off x="5784"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8" name="Rectangle 783"/>
              <p:cNvSpPr>
                <a:spLocks noChangeArrowheads="1"/>
              </p:cNvSpPr>
              <p:nvPr/>
            </p:nvSpPr>
            <p:spPr bwMode="auto">
              <a:xfrm>
                <a:off x="589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9" name="Rectangle 784"/>
              <p:cNvSpPr>
                <a:spLocks noChangeArrowheads="1"/>
              </p:cNvSpPr>
              <p:nvPr/>
            </p:nvSpPr>
            <p:spPr bwMode="auto">
              <a:xfrm>
                <a:off x="580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0" name="Rectangle 785"/>
              <p:cNvSpPr>
                <a:spLocks noChangeArrowheads="1"/>
              </p:cNvSpPr>
              <p:nvPr/>
            </p:nvSpPr>
            <p:spPr bwMode="auto">
              <a:xfrm>
                <a:off x="5828" y="2780"/>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1" name="Rectangle 786"/>
              <p:cNvSpPr>
                <a:spLocks noChangeArrowheads="1"/>
              </p:cNvSpPr>
              <p:nvPr/>
            </p:nvSpPr>
            <p:spPr bwMode="auto">
              <a:xfrm>
                <a:off x="591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2" name="Rectangle 787"/>
              <p:cNvSpPr>
                <a:spLocks noChangeArrowheads="1"/>
              </p:cNvSpPr>
              <p:nvPr/>
            </p:nvSpPr>
            <p:spPr bwMode="auto">
              <a:xfrm>
                <a:off x="593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3" name="Rectangle 788"/>
              <p:cNvSpPr>
                <a:spLocks noChangeArrowheads="1"/>
              </p:cNvSpPr>
              <p:nvPr/>
            </p:nvSpPr>
            <p:spPr bwMode="auto">
              <a:xfrm>
                <a:off x="598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4" name="Rectangle 789"/>
              <p:cNvSpPr>
                <a:spLocks noChangeArrowheads="1"/>
              </p:cNvSpPr>
              <p:nvPr/>
            </p:nvSpPr>
            <p:spPr bwMode="auto">
              <a:xfrm>
                <a:off x="600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5" name="Rectangle 790"/>
              <p:cNvSpPr>
                <a:spLocks noChangeArrowheads="1"/>
              </p:cNvSpPr>
              <p:nvPr/>
            </p:nvSpPr>
            <p:spPr bwMode="auto">
              <a:xfrm>
                <a:off x="602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6" name="Rectangle 791"/>
              <p:cNvSpPr>
                <a:spLocks noChangeArrowheads="1"/>
              </p:cNvSpPr>
              <p:nvPr/>
            </p:nvSpPr>
            <p:spPr bwMode="auto">
              <a:xfrm>
                <a:off x="602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7" name="Rectangle 792"/>
              <p:cNvSpPr>
                <a:spLocks noChangeArrowheads="1"/>
              </p:cNvSpPr>
              <p:nvPr/>
            </p:nvSpPr>
            <p:spPr bwMode="auto">
              <a:xfrm>
                <a:off x="5700" y="1824"/>
                <a:ext cx="228"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8" name="Rectangle 793"/>
              <p:cNvSpPr>
                <a:spLocks noChangeArrowheads="1"/>
              </p:cNvSpPr>
              <p:nvPr/>
            </p:nvSpPr>
            <p:spPr bwMode="auto">
              <a:xfrm>
                <a:off x="5942" y="1824"/>
                <a:ext cx="7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9" name="Rectangle 794"/>
              <p:cNvSpPr>
                <a:spLocks noChangeArrowheads="1"/>
              </p:cNvSpPr>
              <p:nvPr/>
            </p:nvSpPr>
            <p:spPr bwMode="auto">
              <a:xfrm>
                <a:off x="6022"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0" name="Rectangle 795"/>
              <p:cNvSpPr>
                <a:spLocks noChangeArrowheads="1"/>
              </p:cNvSpPr>
              <p:nvPr/>
            </p:nvSpPr>
            <p:spPr bwMode="auto">
              <a:xfrm>
                <a:off x="6022" y="18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1" name="Rectangle 796"/>
              <p:cNvSpPr>
                <a:spLocks noChangeArrowheads="1"/>
              </p:cNvSpPr>
              <p:nvPr/>
            </p:nvSpPr>
            <p:spPr bwMode="auto">
              <a:xfrm>
                <a:off x="5700" y="1936"/>
                <a:ext cx="228"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2" name="Rectangle 797"/>
              <p:cNvSpPr>
                <a:spLocks noChangeArrowheads="1"/>
              </p:cNvSpPr>
              <p:nvPr/>
            </p:nvSpPr>
            <p:spPr bwMode="auto">
              <a:xfrm>
                <a:off x="5958"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3" name="Rectangle 798"/>
              <p:cNvSpPr>
                <a:spLocks noChangeArrowheads="1"/>
              </p:cNvSpPr>
              <p:nvPr/>
            </p:nvSpPr>
            <p:spPr bwMode="auto">
              <a:xfrm>
                <a:off x="5978" y="1936"/>
                <a:ext cx="36"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4" name="Rectangle 799"/>
              <p:cNvSpPr>
                <a:spLocks noChangeArrowheads="1"/>
              </p:cNvSpPr>
              <p:nvPr/>
            </p:nvSpPr>
            <p:spPr bwMode="auto">
              <a:xfrm>
                <a:off x="5914" y="204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5" name="Rectangle 800"/>
              <p:cNvSpPr>
                <a:spLocks noChangeArrowheads="1"/>
              </p:cNvSpPr>
              <p:nvPr/>
            </p:nvSpPr>
            <p:spPr bwMode="auto">
              <a:xfrm>
                <a:off x="5958"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6" name="Rectangle 801"/>
              <p:cNvSpPr>
                <a:spLocks noChangeArrowheads="1"/>
              </p:cNvSpPr>
              <p:nvPr/>
            </p:nvSpPr>
            <p:spPr bwMode="auto">
              <a:xfrm>
                <a:off x="6022"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7" name="Rectangle 802"/>
              <p:cNvSpPr>
                <a:spLocks noChangeArrowheads="1"/>
              </p:cNvSpPr>
              <p:nvPr/>
            </p:nvSpPr>
            <p:spPr bwMode="auto">
              <a:xfrm>
                <a:off x="5936"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8" name="Rectangle 803"/>
              <p:cNvSpPr>
                <a:spLocks noChangeArrowheads="1"/>
              </p:cNvSpPr>
              <p:nvPr/>
            </p:nvSpPr>
            <p:spPr bwMode="auto">
              <a:xfrm>
                <a:off x="6000" y="21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9" name="Rectangle 804"/>
              <p:cNvSpPr>
                <a:spLocks noChangeArrowheads="1"/>
              </p:cNvSpPr>
              <p:nvPr/>
            </p:nvSpPr>
            <p:spPr bwMode="auto">
              <a:xfrm>
                <a:off x="6022"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0" name="Rectangle 805"/>
              <p:cNvSpPr>
                <a:spLocks noChangeArrowheads="1"/>
              </p:cNvSpPr>
              <p:nvPr/>
            </p:nvSpPr>
            <p:spPr bwMode="auto">
              <a:xfrm>
                <a:off x="5980"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1" name="Rectangle 806"/>
              <p:cNvSpPr>
                <a:spLocks noChangeArrowheads="1"/>
              </p:cNvSpPr>
              <p:nvPr/>
            </p:nvSpPr>
            <p:spPr bwMode="auto">
              <a:xfrm>
                <a:off x="6022"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2" name="Rectangle 807"/>
              <p:cNvSpPr>
                <a:spLocks noChangeArrowheads="1"/>
              </p:cNvSpPr>
              <p:nvPr/>
            </p:nvSpPr>
            <p:spPr bwMode="auto">
              <a:xfrm>
                <a:off x="5980" y="2217"/>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3" name="Rectangle 808"/>
              <p:cNvSpPr>
                <a:spLocks noChangeArrowheads="1"/>
              </p:cNvSpPr>
              <p:nvPr/>
            </p:nvSpPr>
            <p:spPr bwMode="auto">
              <a:xfrm>
                <a:off x="6022" y="22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4" name="Rectangle 809"/>
              <p:cNvSpPr>
                <a:spLocks noChangeArrowheads="1"/>
              </p:cNvSpPr>
              <p:nvPr/>
            </p:nvSpPr>
            <p:spPr bwMode="auto">
              <a:xfrm>
                <a:off x="5870" y="2273"/>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5" name="Rectangle 810"/>
              <p:cNvSpPr>
                <a:spLocks noChangeArrowheads="1"/>
              </p:cNvSpPr>
              <p:nvPr/>
            </p:nvSpPr>
            <p:spPr bwMode="auto">
              <a:xfrm>
                <a:off x="5980" y="2273"/>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1" name="Group 1012"/>
            <p:cNvGrpSpPr/>
            <p:nvPr/>
          </p:nvGrpSpPr>
          <p:grpSpPr bwMode="auto">
            <a:xfrm>
              <a:off x="-3900818" y="-1035049"/>
              <a:ext cx="2209875" cy="4397375"/>
              <a:chOff x="4814" y="935"/>
              <a:chExt cx="1392" cy="2770"/>
            </a:xfrm>
            <a:grpFill/>
          </p:grpSpPr>
          <p:sp>
            <p:nvSpPr>
              <p:cNvPr id="966" name="Rectangle 812"/>
              <p:cNvSpPr>
                <a:spLocks noChangeArrowheads="1"/>
              </p:cNvSpPr>
              <p:nvPr/>
            </p:nvSpPr>
            <p:spPr bwMode="auto">
              <a:xfrm>
                <a:off x="6022"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7" name="Rectangle 813"/>
              <p:cNvSpPr>
                <a:spLocks noChangeArrowheads="1"/>
              </p:cNvSpPr>
              <p:nvPr/>
            </p:nvSpPr>
            <p:spPr bwMode="auto">
              <a:xfrm>
                <a:off x="6002" y="2329"/>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8" name="Rectangle 814"/>
              <p:cNvSpPr>
                <a:spLocks noChangeArrowheads="1"/>
              </p:cNvSpPr>
              <p:nvPr/>
            </p:nvSpPr>
            <p:spPr bwMode="auto">
              <a:xfrm>
                <a:off x="5936"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9" name="Rectangle 815"/>
              <p:cNvSpPr>
                <a:spLocks noChangeArrowheads="1"/>
              </p:cNvSpPr>
              <p:nvPr/>
            </p:nvSpPr>
            <p:spPr bwMode="auto">
              <a:xfrm>
                <a:off x="5980"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0" name="Rectangle 816"/>
              <p:cNvSpPr>
                <a:spLocks noChangeArrowheads="1"/>
              </p:cNvSpPr>
              <p:nvPr/>
            </p:nvSpPr>
            <p:spPr bwMode="auto">
              <a:xfrm>
                <a:off x="600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71" name="Rectangle 817"/>
              <p:cNvSpPr>
                <a:spLocks noChangeArrowheads="1"/>
              </p:cNvSpPr>
              <p:nvPr/>
            </p:nvSpPr>
            <p:spPr bwMode="auto">
              <a:xfrm>
                <a:off x="6022"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2" name="Rectangle 818"/>
              <p:cNvSpPr>
                <a:spLocks noChangeArrowheads="1"/>
              </p:cNvSpPr>
              <p:nvPr/>
            </p:nvSpPr>
            <p:spPr bwMode="auto">
              <a:xfrm>
                <a:off x="5936" y="2443"/>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73" name="Rectangle 819"/>
              <p:cNvSpPr>
                <a:spLocks noChangeArrowheads="1"/>
              </p:cNvSpPr>
              <p:nvPr/>
            </p:nvSpPr>
            <p:spPr bwMode="auto">
              <a:xfrm>
                <a:off x="602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4" name="Rectangle 820"/>
              <p:cNvSpPr>
                <a:spLocks noChangeArrowheads="1"/>
              </p:cNvSpPr>
              <p:nvPr/>
            </p:nvSpPr>
            <p:spPr bwMode="auto">
              <a:xfrm>
                <a:off x="6022"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5" name="Rectangle 821"/>
              <p:cNvSpPr>
                <a:spLocks noChangeArrowheads="1"/>
              </p:cNvSpPr>
              <p:nvPr/>
            </p:nvSpPr>
            <p:spPr bwMode="auto">
              <a:xfrm>
                <a:off x="5914" y="255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76" name="Rectangle 822"/>
              <p:cNvSpPr>
                <a:spLocks noChangeArrowheads="1"/>
              </p:cNvSpPr>
              <p:nvPr/>
            </p:nvSpPr>
            <p:spPr bwMode="auto">
              <a:xfrm>
                <a:off x="5980" y="255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7" name="Rectangle 823"/>
              <p:cNvSpPr>
                <a:spLocks noChangeArrowheads="1"/>
              </p:cNvSpPr>
              <p:nvPr/>
            </p:nvSpPr>
            <p:spPr bwMode="auto">
              <a:xfrm>
                <a:off x="6002" y="2555"/>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8" name="Rectangle 824"/>
              <p:cNvSpPr>
                <a:spLocks noChangeArrowheads="1"/>
              </p:cNvSpPr>
              <p:nvPr/>
            </p:nvSpPr>
            <p:spPr bwMode="auto">
              <a:xfrm>
                <a:off x="602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979" name="Rectangle 825"/>
              <p:cNvSpPr>
                <a:spLocks noChangeArrowheads="1"/>
              </p:cNvSpPr>
              <p:nvPr/>
            </p:nvSpPr>
            <p:spPr bwMode="auto">
              <a:xfrm>
                <a:off x="5958"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0" name="Rectangle 826"/>
              <p:cNvSpPr>
                <a:spLocks noChangeArrowheads="1"/>
              </p:cNvSpPr>
              <p:nvPr/>
            </p:nvSpPr>
            <p:spPr bwMode="auto">
              <a:xfrm>
                <a:off x="60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1" name="Rectangle 827"/>
              <p:cNvSpPr>
                <a:spLocks noChangeArrowheads="1"/>
              </p:cNvSpPr>
              <p:nvPr/>
            </p:nvSpPr>
            <p:spPr bwMode="auto">
              <a:xfrm>
                <a:off x="6000" y="272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2" name="Rectangle 828"/>
              <p:cNvSpPr>
                <a:spLocks noChangeArrowheads="1"/>
              </p:cNvSpPr>
              <p:nvPr/>
            </p:nvSpPr>
            <p:spPr bwMode="auto">
              <a:xfrm>
                <a:off x="593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3" name="Rectangle 829"/>
              <p:cNvSpPr>
                <a:spLocks noChangeArrowheads="1"/>
              </p:cNvSpPr>
              <p:nvPr/>
            </p:nvSpPr>
            <p:spPr bwMode="auto">
              <a:xfrm>
                <a:off x="5980"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4" name="Rectangle 830"/>
              <p:cNvSpPr>
                <a:spLocks noChangeArrowheads="1"/>
              </p:cNvSpPr>
              <p:nvPr/>
            </p:nvSpPr>
            <p:spPr bwMode="auto">
              <a:xfrm>
                <a:off x="6022"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5" name="Rectangle 831"/>
              <p:cNvSpPr>
                <a:spLocks noChangeArrowheads="1"/>
              </p:cNvSpPr>
              <p:nvPr/>
            </p:nvSpPr>
            <p:spPr bwMode="auto">
              <a:xfrm>
                <a:off x="5914" y="283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6" name="Rectangle 832"/>
              <p:cNvSpPr>
                <a:spLocks noChangeArrowheads="1"/>
              </p:cNvSpPr>
              <p:nvPr/>
            </p:nvSpPr>
            <p:spPr bwMode="auto">
              <a:xfrm>
                <a:off x="602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7" name="Rectangle 833"/>
              <p:cNvSpPr>
                <a:spLocks noChangeArrowheads="1"/>
              </p:cNvSpPr>
              <p:nvPr/>
            </p:nvSpPr>
            <p:spPr bwMode="auto">
              <a:xfrm>
                <a:off x="5914" y="289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8" name="Rectangle 834"/>
              <p:cNvSpPr>
                <a:spLocks noChangeArrowheads="1"/>
              </p:cNvSpPr>
              <p:nvPr/>
            </p:nvSpPr>
            <p:spPr bwMode="auto">
              <a:xfrm>
                <a:off x="5958"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9" name="Rectangle 835"/>
              <p:cNvSpPr>
                <a:spLocks noChangeArrowheads="1"/>
              </p:cNvSpPr>
              <p:nvPr/>
            </p:nvSpPr>
            <p:spPr bwMode="auto">
              <a:xfrm>
                <a:off x="5656"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0" name="Rectangle 836"/>
              <p:cNvSpPr>
                <a:spLocks noChangeArrowheads="1"/>
              </p:cNvSpPr>
              <p:nvPr/>
            </p:nvSpPr>
            <p:spPr bwMode="auto">
              <a:xfrm>
                <a:off x="580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1" name="Rectangle 837"/>
              <p:cNvSpPr>
                <a:spLocks noChangeArrowheads="1"/>
              </p:cNvSpPr>
              <p:nvPr/>
            </p:nvSpPr>
            <p:spPr bwMode="auto">
              <a:xfrm>
                <a:off x="5870"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2" name="Rectangle 838"/>
              <p:cNvSpPr>
                <a:spLocks noChangeArrowheads="1"/>
              </p:cNvSpPr>
              <p:nvPr/>
            </p:nvSpPr>
            <p:spPr bwMode="auto">
              <a:xfrm>
                <a:off x="5914"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3" name="Rectangle 839"/>
              <p:cNvSpPr>
                <a:spLocks noChangeArrowheads="1"/>
              </p:cNvSpPr>
              <p:nvPr/>
            </p:nvSpPr>
            <p:spPr bwMode="auto">
              <a:xfrm>
                <a:off x="6022"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4" name="Rectangle 840"/>
              <p:cNvSpPr>
                <a:spLocks noChangeArrowheads="1"/>
              </p:cNvSpPr>
              <p:nvPr/>
            </p:nvSpPr>
            <p:spPr bwMode="auto">
              <a:xfrm>
                <a:off x="5850"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5" name="Rectangle 841"/>
              <p:cNvSpPr>
                <a:spLocks noChangeArrowheads="1"/>
              </p:cNvSpPr>
              <p:nvPr/>
            </p:nvSpPr>
            <p:spPr bwMode="auto">
              <a:xfrm>
                <a:off x="6000"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6" name="Rectangle 842"/>
              <p:cNvSpPr>
                <a:spLocks noChangeArrowheads="1"/>
              </p:cNvSpPr>
              <p:nvPr/>
            </p:nvSpPr>
            <p:spPr bwMode="auto">
              <a:xfrm>
                <a:off x="6022"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7" name="Rectangle 843"/>
              <p:cNvSpPr>
                <a:spLocks noChangeArrowheads="1"/>
              </p:cNvSpPr>
              <p:nvPr/>
            </p:nvSpPr>
            <p:spPr bwMode="auto">
              <a:xfrm>
                <a:off x="5936"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8" name="Rectangle 844"/>
              <p:cNvSpPr>
                <a:spLocks noChangeArrowheads="1"/>
              </p:cNvSpPr>
              <p:nvPr/>
            </p:nvSpPr>
            <p:spPr bwMode="auto">
              <a:xfrm>
                <a:off x="598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9" name="Rectangle 845"/>
              <p:cNvSpPr>
                <a:spLocks noChangeArrowheads="1"/>
              </p:cNvSpPr>
              <p:nvPr/>
            </p:nvSpPr>
            <p:spPr bwMode="auto">
              <a:xfrm>
                <a:off x="602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0" name="Rectangle 846"/>
              <p:cNvSpPr>
                <a:spLocks noChangeArrowheads="1"/>
              </p:cNvSpPr>
              <p:nvPr/>
            </p:nvSpPr>
            <p:spPr bwMode="auto">
              <a:xfrm>
                <a:off x="585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1" name="Rectangle 847"/>
              <p:cNvSpPr>
                <a:spLocks noChangeArrowheads="1"/>
              </p:cNvSpPr>
              <p:nvPr/>
            </p:nvSpPr>
            <p:spPr bwMode="auto">
              <a:xfrm>
                <a:off x="5806"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2" name="Rectangle 848"/>
              <p:cNvSpPr>
                <a:spLocks noChangeArrowheads="1"/>
              </p:cNvSpPr>
              <p:nvPr/>
            </p:nvSpPr>
            <p:spPr bwMode="auto">
              <a:xfrm>
                <a:off x="5958"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3" name="Rectangle 849"/>
              <p:cNvSpPr>
                <a:spLocks noChangeArrowheads="1"/>
              </p:cNvSpPr>
              <p:nvPr/>
            </p:nvSpPr>
            <p:spPr bwMode="auto">
              <a:xfrm>
                <a:off x="598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4" name="Rectangle 850"/>
              <p:cNvSpPr>
                <a:spLocks noChangeArrowheads="1"/>
              </p:cNvSpPr>
              <p:nvPr/>
            </p:nvSpPr>
            <p:spPr bwMode="auto">
              <a:xfrm>
                <a:off x="5936"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5" name="Rectangle 851"/>
              <p:cNvSpPr>
                <a:spLocks noChangeArrowheads="1"/>
              </p:cNvSpPr>
              <p:nvPr/>
            </p:nvSpPr>
            <p:spPr bwMode="auto">
              <a:xfrm>
                <a:off x="589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6" name="Rectangle 852"/>
              <p:cNvSpPr>
                <a:spLocks noChangeArrowheads="1"/>
              </p:cNvSpPr>
              <p:nvPr/>
            </p:nvSpPr>
            <p:spPr bwMode="auto">
              <a:xfrm>
                <a:off x="602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7" name="Rectangle 853"/>
              <p:cNvSpPr>
                <a:spLocks noChangeArrowheads="1"/>
              </p:cNvSpPr>
              <p:nvPr/>
            </p:nvSpPr>
            <p:spPr bwMode="auto">
              <a:xfrm>
                <a:off x="585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8" name="Rectangle 854"/>
              <p:cNvSpPr>
                <a:spLocks noChangeArrowheads="1"/>
              </p:cNvSpPr>
              <p:nvPr/>
            </p:nvSpPr>
            <p:spPr bwMode="auto">
              <a:xfrm>
                <a:off x="6022"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9" name="Rectangle 855"/>
              <p:cNvSpPr>
                <a:spLocks noChangeArrowheads="1"/>
              </p:cNvSpPr>
              <p:nvPr/>
            </p:nvSpPr>
            <p:spPr bwMode="auto">
              <a:xfrm>
                <a:off x="5936"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0" name="Rectangle 856"/>
              <p:cNvSpPr>
                <a:spLocks noChangeArrowheads="1"/>
              </p:cNvSpPr>
              <p:nvPr/>
            </p:nvSpPr>
            <p:spPr bwMode="auto">
              <a:xfrm>
                <a:off x="5828"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1" name="Rectangle 857"/>
              <p:cNvSpPr>
                <a:spLocks noChangeArrowheads="1"/>
              </p:cNvSpPr>
              <p:nvPr/>
            </p:nvSpPr>
            <p:spPr bwMode="auto">
              <a:xfrm>
                <a:off x="5892"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2" name="Rectangle 858"/>
              <p:cNvSpPr>
                <a:spLocks noChangeArrowheads="1"/>
              </p:cNvSpPr>
              <p:nvPr/>
            </p:nvSpPr>
            <p:spPr bwMode="auto">
              <a:xfrm>
                <a:off x="589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3" name="Rectangle 859"/>
              <p:cNvSpPr>
                <a:spLocks noChangeArrowheads="1"/>
              </p:cNvSpPr>
              <p:nvPr/>
            </p:nvSpPr>
            <p:spPr bwMode="auto">
              <a:xfrm>
                <a:off x="602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4" name="Rectangle 860"/>
              <p:cNvSpPr>
                <a:spLocks noChangeArrowheads="1"/>
              </p:cNvSpPr>
              <p:nvPr/>
            </p:nvSpPr>
            <p:spPr bwMode="auto">
              <a:xfrm>
                <a:off x="5936"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5" name="Rectangle 861"/>
              <p:cNvSpPr>
                <a:spLocks noChangeArrowheads="1"/>
              </p:cNvSpPr>
              <p:nvPr/>
            </p:nvSpPr>
            <p:spPr bwMode="auto">
              <a:xfrm>
                <a:off x="5850"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6" name="Rectangle 862"/>
              <p:cNvSpPr>
                <a:spLocks noChangeArrowheads="1"/>
              </p:cNvSpPr>
              <p:nvPr/>
            </p:nvSpPr>
            <p:spPr bwMode="auto">
              <a:xfrm>
                <a:off x="5784"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7" name="Rectangle 863"/>
              <p:cNvSpPr>
                <a:spLocks noChangeArrowheads="1"/>
              </p:cNvSpPr>
              <p:nvPr/>
            </p:nvSpPr>
            <p:spPr bwMode="auto">
              <a:xfrm>
                <a:off x="589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8" name="Rectangle 864"/>
              <p:cNvSpPr>
                <a:spLocks noChangeArrowheads="1"/>
              </p:cNvSpPr>
              <p:nvPr/>
            </p:nvSpPr>
            <p:spPr bwMode="auto">
              <a:xfrm>
                <a:off x="602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9" name="Rectangle 865"/>
              <p:cNvSpPr>
                <a:spLocks noChangeArrowheads="1"/>
              </p:cNvSpPr>
              <p:nvPr/>
            </p:nvSpPr>
            <p:spPr bwMode="auto">
              <a:xfrm>
                <a:off x="6022" y="34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0" name="Rectangle 866"/>
              <p:cNvSpPr>
                <a:spLocks noChangeArrowheads="1"/>
              </p:cNvSpPr>
              <p:nvPr/>
            </p:nvSpPr>
            <p:spPr bwMode="auto">
              <a:xfrm>
                <a:off x="589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1" name="Rectangle 867"/>
              <p:cNvSpPr>
                <a:spLocks noChangeArrowheads="1"/>
              </p:cNvSpPr>
              <p:nvPr/>
            </p:nvSpPr>
            <p:spPr bwMode="auto">
              <a:xfrm>
                <a:off x="602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2" name="Rectangle 868"/>
              <p:cNvSpPr>
                <a:spLocks noChangeArrowheads="1"/>
              </p:cNvSpPr>
              <p:nvPr/>
            </p:nvSpPr>
            <p:spPr bwMode="auto">
              <a:xfrm>
                <a:off x="5914" y="356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3" name="Rectangle 869"/>
              <p:cNvSpPr>
                <a:spLocks noChangeArrowheads="1"/>
              </p:cNvSpPr>
              <p:nvPr/>
            </p:nvSpPr>
            <p:spPr bwMode="auto">
              <a:xfrm>
                <a:off x="5892" y="367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4" name="Rectangle 870"/>
              <p:cNvSpPr>
                <a:spLocks noChangeArrowheads="1"/>
              </p:cNvSpPr>
              <p:nvPr/>
            </p:nvSpPr>
            <p:spPr bwMode="auto">
              <a:xfrm>
                <a:off x="6022" y="362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5" name="Freeform 871"/>
              <p:cNvSpPr/>
              <p:nvPr/>
            </p:nvSpPr>
            <p:spPr bwMode="auto">
              <a:xfrm>
                <a:off x="6052" y="1656"/>
                <a:ext cx="154" cy="351"/>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6" name="Freeform 872"/>
              <p:cNvSpPr/>
              <p:nvPr/>
            </p:nvSpPr>
            <p:spPr bwMode="auto">
              <a:xfrm>
                <a:off x="6052" y="1712"/>
                <a:ext cx="54" cy="136"/>
              </a:xfrm>
              <a:custGeom>
                <a:avLst/>
                <a:gdLst>
                  <a:gd name="T0" fmla="*/ 0 w 54"/>
                  <a:gd name="T1" fmla="*/ 0 h 136"/>
                  <a:gd name="T2" fmla="*/ 54 w 54"/>
                  <a:gd name="T3" fmla="*/ 110 h 136"/>
                  <a:gd name="T4" fmla="*/ 54 w 54"/>
                  <a:gd name="T5" fmla="*/ 136 h 136"/>
                  <a:gd name="T6" fmla="*/ 0 w 54"/>
                  <a:gd name="T7" fmla="*/ 32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7" name="Freeform 873"/>
              <p:cNvSpPr/>
              <p:nvPr/>
            </p:nvSpPr>
            <p:spPr bwMode="auto">
              <a:xfrm>
                <a:off x="6122" y="1854"/>
                <a:ext cx="48" cy="119"/>
              </a:xfrm>
              <a:custGeom>
                <a:avLst/>
                <a:gdLst>
                  <a:gd name="T0" fmla="*/ 48 w 48"/>
                  <a:gd name="T1" fmla="*/ 100 h 119"/>
                  <a:gd name="T2" fmla="*/ 48 w 48"/>
                  <a:gd name="T3" fmla="*/ 119 h 119"/>
                  <a:gd name="T4" fmla="*/ 0 w 48"/>
                  <a:gd name="T5" fmla="*/ 24 h 119"/>
                  <a:gd name="T6" fmla="*/ 0 w 48"/>
                  <a:gd name="T7" fmla="*/ 0 h 119"/>
                  <a:gd name="T8" fmla="*/ 48 w 48"/>
                  <a:gd name="T9" fmla="*/ 100 h 119"/>
                </a:gdLst>
                <a:ahLst/>
                <a:cxnLst>
                  <a:cxn ang="0">
                    <a:pos x="T0" y="T1"/>
                  </a:cxn>
                  <a:cxn ang="0">
                    <a:pos x="T2" y="T3"/>
                  </a:cxn>
                  <a:cxn ang="0">
                    <a:pos x="T4" y="T5"/>
                  </a:cxn>
                  <a:cxn ang="0">
                    <a:pos x="T6" y="T7"/>
                  </a:cxn>
                  <a:cxn ang="0">
                    <a:pos x="T8" y="T9"/>
                  </a:cxn>
                </a:cxnLst>
                <a:rect l="0" t="0" r="r" b="b"/>
                <a:pathLst>
                  <a:path w="48" h="119">
                    <a:moveTo>
                      <a:pt x="48" y="100"/>
                    </a:moveTo>
                    <a:lnTo>
                      <a:pt x="48" y="119"/>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sp>
            <p:nvSpPr>
              <p:cNvPr id="1028" name="Freeform 874"/>
              <p:cNvSpPr/>
              <p:nvPr/>
            </p:nvSpPr>
            <p:spPr bwMode="auto">
              <a:xfrm>
                <a:off x="6186" y="198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029" name="Freeform 875"/>
              <p:cNvSpPr/>
              <p:nvPr/>
            </p:nvSpPr>
            <p:spPr bwMode="auto">
              <a:xfrm>
                <a:off x="6052" y="1768"/>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0" name="Freeform 876"/>
              <p:cNvSpPr/>
              <p:nvPr/>
            </p:nvSpPr>
            <p:spPr bwMode="auto">
              <a:xfrm>
                <a:off x="6052" y="1824"/>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1" name="Freeform 877"/>
              <p:cNvSpPr/>
              <p:nvPr/>
            </p:nvSpPr>
            <p:spPr bwMode="auto">
              <a:xfrm>
                <a:off x="6084" y="1882"/>
                <a:ext cx="34" cy="85"/>
              </a:xfrm>
              <a:custGeom>
                <a:avLst/>
                <a:gdLst>
                  <a:gd name="T0" fmla="*/ 34 w 34"/>
                  <a:gd name="T1" fmla="*/ 60 h 85"/>
                  <a:gd name="T2" fmla="*/ 34 w 34"/>
                  <a:gd name="T3" fmla="*/ 85 h 85"/>
                  <a:gd name="T4" fmla="*/ 0 w 34"/>
                  <a:gd name="T5" fmla="*/ 28 h 85"/>
                  <a:gd name="T6" fmla="*/ 0 w 34"/>
                  <a:gd name="T7" fmla="*/ 0 h 85"/>
                  <a:gd name="T8" fmla="*/ 34 w 34"/>
                  <a:gd name="T9" fmla="*/ 60 h 85"/>
                </a:gdLst>
                <a:ahLst/>
                <a:cxnLst>
                  <a:cxn ang="0">
                    <a:pos x="T0" y="T1"/>
                  </a:cxn>
                  <a:cxn ang="0">
                    <a:pos x="T2" y="T3"/>
                  </a:cxn>
                  <a:cxn ang="0">
                    <a:pos x="T4" y="T5"/>
                  </a:cxn>
                  <a:cxn ang="0">
                    <a:pos x="T6" y="T7"/>
                  </a:cxn>
                  <a:cxn ang="0">
                    <a:pos x="T8" y="T9"/>
                  </a:cxn>
                </a:cxnLst>
                <a:rect l="0" t="0" r="r" b="b"/>
                <a:pathLst>
                  <a:path w="34" h="85">
                    <a:moveTo>
                      <a:pt x="34" y="60"/>
                    </a:moveTo>
                    <a:lnTo>
                      <a:pt x="34" y="85"/>
                    </a:lnTo>
                    <a:lnTo>
                      <a:pt x="0" y="28"/>
                    </a:lnTo>
                    <a:lnTo>
                      <a:pt x="0" y="0"/>
                    </a:lnTo>
                    <a:lnTo>
                      <a:pt x="34" y="60"/>
                    </a:lnTo>
                    <a:close/>
                  </a:path>
                </a:pathLst>
              </a:custGeom>
              <a:grpFill/>
              <a:ln>
                <a:noFill/>
              </a:ln>
            </p:spPr>
            <p:txBody>
              <a:bodyPr vert="horz" wrap="square" lIns="91440" tIns="45720" rIns="91440" bIns="45720" numCol="1" anchor="t" anchorCtr="0" compatLnSpc="1"/>
              <a:lstStyle/>
              <a:p>
                <a:endParaRPr lang="zh-CN" altLang="en-US"/>
              </a:p>
            </p:txBody>
          </p:sp>
          <p:sp>
            <p:nvSpPr>
              <p:cNvPr id="1032" name="Freeform 878"/>
              <p:cNvSpPr/>
              <p:nvPr/>
            </p:nvSpPr>
            <p:spPr bwMode="auto">
              <a:xfrm>
                <a:off x="6172" y="2039"/>
                <a:ext cx="10" cy="36"/>
              </a:xfrm>
              <a:custGeom>
                <a:avLst/>
                <a:gdLst>
                  <a:gd name="T0" fmla="*/ 0 w 10"/>
                  <a:gd name="T1" fmla="*/ 0 h 36"/>
                  <a:gd name="T2" fmla="*/ 10 w 10"/>
                  <a:gd name="T3" fmla="*/ 18 h 36"/>
                  <a:gd name="T4" fmla="*/ 10 w 10"/>
                  <a:gd name="T5" fmla="*/ 36 h 36"/>
                  <a:gd name="T6" fmla="*/ 0 w 10"/>
                  <a:gd name="T7" fmla="*/ 18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3" name="Freeform 879"/>
              <p:cNvSpPr/>
              <p:nvPr/>
            </p:nvSpPr>
            <p:spPr bwMode="auto">
              <a:xfrm>
                <a:off x="6198" y="208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034" name="Freeform 880"/>
              <p:cNvSpPr/>
              <p:nvPr/>
            </p:nvSpPr>
            <p:spPr bwMode="auto">
              <a:xfrm>
                <a:off x="6052" y="1880"/>
                <a:ext cx="34" cy="87"/>
              </a:xfrm>
              <a:custGeom>
                <a:avLst/>
                <a:gdLst>
                  <a:gd name="T0" fmla="*/ 34 w 34"/>
                  <a:gd name="T1" fmla="*/ 58 h 87"/>
                  <a:gd name="T2" fmla="*/ 34 w 34"/>
                  <a:gd name="T3" fmla="*/ 87 h 87"/>
                  <a:gd name="T4" fmla="*/ 0 w 34"/>
                  <a:gd name="T5" fmla="*/ 32 h 87"/>
                  <a:gd name="T6" fmla="*/ 0 w 34"/>
                  <a:gd name="T7" fmla="*/ 0 h 87"/>
                  <a:gd name="T8" fmla="*/ 34 w 34"/>
                  <a:gd name="T9" fmla="*/ 58 h 87"/>
                </a:gdLst>
                <a:ahLst/>
                <a:cxnLst>
                  <a:cxn ang="0">
                    <a:pos x="T0" y="T1"/>
                  </a:cxn>
                  <a:cxn ang="0">
                    <a:pos x="T2" y="T3"/>
                  </a:cxn>
                  <a:cxn ang="0">
                    <a:pos x="T4" y="T5"/>
                  </a:cxn>
                  <a:cxn ang="0">
                    <a:pos x="T6" y="T7"/>
                  </a:cxn>
                  <a:cxn ang="0">
                    <a:pos x="T8" y="T9"/>
                  </a:cxn>
                </a:cxnLst>
                <a:rect l="0" t="0" r="r" b="b"/>
                <a:pathLst>
                  <a:path w="34" h="87">
                    <a:moveTo>
                      <a:pt x="34" y="58"/>
                    </a:moveTo>
                    <a:lnTo>
                      <a:pt x="34" y="87"/>
                    </a:lnTo>
                    <a:lnTo>
                      <a:pt x="0" y="32"/>
                    </a:lnTo>
                    <a:lnTo>
                      <a:pt x="0" y="0"/>
                    </a:lnTo>
                    <a:lnTo>
                      <a:pt x="34" y="58"/>
                    </a:lnTo>
                    <a:close/>
                  </a:path>
                </a:pathLst>
              </a:custGeom>
              <a:grpFill/>
              <a:ln>
                <a:noFill/>
              </a:ln>
            </p:spPr>
            <p:txBody>
              <a:bodyPr vert="horz" wrap="square" lIns="91440" tIns="45720" rIns="91440" bIns="45720" numCol="1" anchor="t" anchorCtr="0" compatLnSpc="1"/>
              <a:lstStyle/>
              <a:p>
                <a:endParaRPr lang="zh-CN" altLang="en-US"/>
              </a:p>
            </p:txBody>
          </p:sp>
          <p:sp>
            <p:nvSpPr>
              <p:cNvPr id="1035" name="Freeform 881"/>
              <p:cNvSpPr/>
              <p:nvPr/>
            </p:nvSpPr>
            <p:spPr bwMode="auto">
              <a:xfrm>
                <a:off x="6052" y="1940"/>
                <a:ext cx="58" cy="115"/>
              </a:xfrm>
              <a:custGeom>
                <a:avLst/>
                <a:gdLst>
                  <a:gd name="T0" fmla="*/ 58 w 58"/>
                  <a:gd name="T1" fmla="*/ 89 h 115"/>
                  <a:gd name="T2" fmla="*/ 58 w 58"/>
                  <a:gd name="T3" fmla="*/ 115 h 115"/>
                  <a:gd name="T4" fmla="*/ 0 w 58"/>
                  <a:gd name="T5" fmla="*/ 33 h 115"/>
                  <a:gd name="T6" fmla="*/ 0 w 58"/>
                  <a:gd name="T7" fmla="*/ 0 h 115"/>
                  <a:gd name="T8" fmla="*/ 58 w 58"/>
                  <a:gd name="T9" fmla="*/ 89 h 115"/>
                </a:gdLst>
                <a:ahLst/>
                <a:cxnLst>
                  <a:cxn ang="0">
                    <a:pos x="T0" y="T1"/>
                  </a:cxn>
                  <a:cxn ang="0">
                    <a:pos x="T2" y="T3"/>
                  </a:cxn>
                  <a:cxn ang="0">
                    <a:pos x="T4" y="T5"/>
                  </a:cxn>
                  <a:cxn ang="0">
                    <a:pos x="T6" y="T7"/>
                  </a:cxn>
                  <a:cxn ang="0">
                    <a:pos x="T8" y="T9"/>
                  </a:cxn>
                </a:cxnLst>
                <a:rect l="0" t="0" r="r" b="b"/>
                <a:pathLst>
                  <a:path w="58" h="115">
                    <a:moveTo>
                      <a:pt x="58" y="89"/>
                    </a:moveTo>
                    <a:lnTo>
                      <a:pt x="58" y="115"/>
                    </a:lnTo>
                    <a:lnTo>
                      <a:pt x="0" y="33"/>
                    </a:lnTo>
                    <a:lnTo>
                      <a:pt x="0" y="0"/>
                    </a:lnTo>
                    <a:lnTo>
                      <a:pt x="58" y="89"/>
                    </a:lnTo>
                    <a:close/>
                  </a:path>
                </a:pathLst>
              </a:custGeom>
              <a:grpFill/>
              <a:ln>
                <a:noFill/>
              </a:ln>
            </p:spPr>
            <p:txBody>
              <a:bodyPr vert="horz" wrap="square" lIns="91440" tIns="45720" rIns="91440" bIns="45720" numCol="1" anchor="t" anchorCtr="0" compatLnSpc="1"/>
              <a:lstStyle/>
              <a:p>
                <a:endParaRPr lang="zh-CN" altLang="en-US"/>
              </a:p>
            </p:txBody>
          </p:sp>
          <p:sp>
            <p:nvSpPr>
              <p:cNvPr id="1036" name="Freeform 882"/>
              <p:cNvSpPr/>
              <p:nvPr/>
            </p:nvSpPr>
            <p:spPr bwMode="auto">
              <a:xfrm>
                <a:off x="6170" y="2117"/>
                <a:ext cx="36" cy="70"/>
              </a:xfrm>
              <a:custGeom>
                <a:avLst/>
                <a:gdLst>
                  <a:gd name="T0" fmla="*/ 36 w 36"/>
                  <a:gd name="T1" fmla="*/ 56 h 70"/>
                  <a:gd name="T2" fmla="*/ 36 w 36"/>
                  <a:gd name="T3" fmla="*/ 70 h 70"/>
                  <a:gd name="T4" fmla="*/ 0 w 36"/>
                  <a:gd name="T5" fmla="*/ 20 h 70"/>
                  <a:gd name="T6" fmla="*/ 0 w 36"/>
                  <a:gd name="T7" fmla="*/ 0 h 70"/>
                  <a:gd name="T8" fmla="*/ 36 w 36"/>
                  <a:gd name="T9" fmla="*/ 56 h 70"/>
                </a:gdLst>
                <a:ahLst/>
                <a:cxnLst>
                  <a:cxn ang="0">
                    <a:pos x="T0" y="T1"/>
                  </a:cxn>
                  <a:cxn ang="0">
                    <a:pos x="T2" y="T3"/>
                  </a:cxn>
                  <a:cxn ang="0">
                    <a:pos x="T4" y="T5"/>
                  </a:cxn>
                  <a:cxn ang="0">
                    <a:pos x="T6" y="T7"/>
                  </a:cxn>
                  <a:cxn ang="0">
                    <a:pos x="T8" y="T9"/>
                  </a:cxn>
                </a:cxnLst>
                <a:rect l="0" t="0" r="r" b="b"/>
                <a:pathLst>
                  <a:path w="36" h="70">
                    <a:moveTo>
                      <a:pt x="36" y="56"/>
                    </a:moveTo>
                    <a:lnTo>
                      <a:pt x="36" y="70"/>
                    </a:lnTo>
                    <a:lnTo>
                      <a:pt x="0" y="20"/>
                    </a:lnTo>
                    <a:lnTo>
                      <a:pt x="0" y="0"/>
                    </a:lnTo>
                    <a:lnTo>
                      <a:pt x="36" y="56"/>
                    </a:lnTo>
                    <a:close/>
                  </a:path>
                </a:pathLst>
              </a:custGeom>
              <a:grpFill/>
              <a:ln>
                <a:noFill/>
              </a:ln>
            </p:spPr>
            <p:txBody>
              <a:bodyPr vert="horz" wrap="square" lIns="91440" tIns="45720" rIns="91440" bIns="45720" numCol="1" anchor="t" anchorCtr="0" compatLnSpc="1"/>
              <a:lstStyle/>
              <a:p>
                <a:endParaRPr lang="zh-CN" altLang="en-US"/>
              </a:p>
            </p:txBody>
          </p:sp>
          <p:sp>
            <p:nvSpPr>
              <p:cNvPr id="1037" name="Freeform 883"/>
              <p:cNvSpPr/>
              <p:nvPr/>
            </p:nvSpPr>
            <p:spPr bwMode="auto">
              <a:xfrm>
                <a:off x="6052" y="1993"/>
                <a:ext cx="16" cy="54"/>
              </a:xfrm>
              <a:custGeom>
                <a:avLst/>
                <a:gdLst>
                  <a:gd name="T0" fmla="*/ 0 w 16"/>
                  <a:gd name="T1" fmla="*/ 0 h 54"/>
                  <a:gd name="T2" fmla="*/ 16 w 16"/>
                  <a:gd name="T3" fmla="*/ 24 h 54"/>
                  <a:gd name="T4" fmla="*/ 16 w 16"/>
                  <a:gd name="T5" fmla="*/ 54 h 54"/>
                  <a:gd name="T6" fmla="*/ 0 w 16"/>
                  <a:gd name="T7" fmla="*/ 32 h 54"/>
                  <a:gd name="T8" fmla="*/ 0 w 16"/>
                  <a:gd name="T9" fmla="*/ 0 h 54"/>
                </a:gdLst>
                <a:ahLst/>
                <a:cxnLst>
                  <a:cxn ang="0">
                    <a:pos x="T0" y="T1"/>
                  </a:cxn>
                  <a:cxn ang="0">
                    <a:pos x="T2" y="T3"/>
                  </a:cxn>
                  <a:cxn ang="0">
                    <a:pos x="T4" y="T5"/>
                  </a:cxn>
                  <a:cxn ang="0">
                    <a:pos x="T6" y="T7"/>
                  </a:cxn>
                  <a:cxn ang="0">
                    <a:pos x="T8" y="T9"/>
                  </a:cxn>
                </a:cxnLst>
                <a:rect l="0" t="0" r="r" b="b"/>
                <a:pathLst>
                  <a:path w="16" h="54">
                    <a:moveTo>
                      <a:pt x="0" y="0"/>
                    </a:moveTo>
                    <a:lnTo>
                      <a:pt x="16" y="24"/>
                    </a:lnTo>
                    <a:lnTo>
                      <a:pt x="16" y="5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8" name="Freeform 884"/>
              <p:cNvSpPr/>
              <p:nvPr/>
            </p:nvSpPr>
            <p:spPr bwMode="auto">
              <a:xfrm>
                <a:off x="6084" y="2039"/>
                <a:ext cx="56" cy="102"/>
              </a:xfrm>
              <a:custGeom>
                <a:avLst/>
                <a:gdLst>
                  <a:gd name="T0" fmla="*/ 56 w 56"/>
                  <a:gd name="T1" fmla="*/ 78 h 102"/>
                  <a:gd name="T2" fmla="*/ 56 w 56"/>
                  <a:gd name="T3" fmla="*/ 102 h 102"/>
                  <a:gd name="T4" fmla="*/ 0 w 56"/>
                  <a:gd name="T5" fmla="*/ 28 h 102"/>
                  <a:gd name="T6" fmla="*/ 0 w 56"/>
                  <a:gd name="T7" fmla="*/ 0 h 102"/>
                  <a:gd name="T8" fmla="*/ 56 w 56"/>
                  <a:gd name="T9" fmla="*/ 78 h 102"/>
                </a:gdLst>
                <a:ahLst/>
                <a:cxnLst>
                  <a:cxn ang="0">
                    <a:pos x="T0" y="T1"/>
                  </a:cxn>
                  <a:cxn ang="0">
                    <a:pos x="T2" y="T3"/>
                  </a:cxn>
                  <a:cxn ang="0">
                    <a:pos x="T4" y="T5"/>
                  </a:cxn>
                  <a:cxn ang="0">
                    <a:pos x="T6" y="T7"/>
                  </a:cxn>
                  <a:cxn ang="0">
                    <a:pos x="T8" y="T9"/>
                  </a:cxn>
                </a:cxnLst>
                <a:rect l="0" t="0" r="r" b="b"/>
                <a:pathLst>
                  <a:path w="56" h="102">
                    <a:moveTo>
                      <a:pt x="56" y="78"/>
                    </a:moveTo>
                    <a:lnTo>
                      <a:pt x="56" y="102"/>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1039" name="Freeform 885"/>
              <p:cNvSpPr/>
              <p:nvPr/>
            </p:nvSpPr>
            <p:spPr bwMode="auto">
              <a:xfrm>
                <a:off x="6156" y="2139"/>
                <a:ext cx="10" cy="34"/>
              </a:xfrm>
              <a:custGeom>
                <a:avLst/>
                <a:gdLst>
                  <a:gd name="T0" fmla="*/ 0 w 10"/>
                  <a:gd name="T1" fmla="*/ 0 h 34"/>
                  <a:gd name="T2" fmla="*/ 10 w 10"/>
                  <a:gd name="T3" fmla="*/ 14 h 34"/>
                  <a:gd name="T4" fmla="*/ 10 w 10"/>
                  <a:gd name="T5" fmla="*/ 34 h 34"/>
                  <a:gd name="T6" fmla="*/ 0 w 10"/>
                  <a:gd name="T7" fmla="*/ 20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4"/>
                    </a:lnTo>
                    <a:lnTo>
                      <a:pt x="10" y="34"/>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0" name="Freeform 886"/>
              <p:cNvSpPr/>
              <p:nvPr/>
            </p:nvSpPr>
            <p:spPr bwMode="auto">
              <a:xfrm>
                <a:off x="6180" y="2173"/>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041" name="Freeform 887"/>
              <p:cNvSpPr/>
              <p:nvPr/>
            </p:nvSpPr>
            <p:spPr bwMode="auto">
              <a:xfrm>
                <a:off x="6052" y="2051"/>
                <a:ext cx="48" cy="86"/>
              </a:xfrm>
              <a:custGeom>
                <a:avLst/>
                <a:gdLst>
                  <a:gd name="T0" fmla="*/ 0 w 48"/>
                  <a:gd name="T1" fmla="*/ 0 h 86"/>
                  <a:gd name="T2" fmla="*/ 48 w 48"/>
                  <a:gd name="T3" fmla="*/ 60 h 86"/>
                  <a:gd name="T4" fmla="*/ 48 w 48"/>
                  <a:gd name="T5" fmla="*/ 86 h 86"/>
                  <a:gd name="T6" fmla="*/ 0 w 48"/>
                  <a:gd name="T7" fmla="*/ 30 h 86"/>
                  <a:gd name="T8" fmla="*/ 0 w 48"/>
                  <a:gd name="T9" fmla="*/ 0 h 86"/>
                </a:gdLst>
                <a:ahLst/>
                <a:cxnLst>
                  <a:cxn ang="0">
                    <a:pos x="T0" y="T1"/>
                  </a:cxn>
                  <a:cxn ang="0">
                    <a:pos x="T2" y="T3"/>
                  </a:cxn>
                  <a:cxn ang="0">
                    <a:pos x="T4" y="T5"/>
                  </a:cxn>
                  <a:cxn ang="0">
                    <a:pos x="T6" y="T7"/>
                  </a:cxn>
                  <a:cxn ang="0">
                    <a:pos x="T8" y="T9"/>
                  </a:cxn>
                </a:cxnLst>
                <a:rect l="0" t="0" r="r" b="b"/>
                <a:pathLst>
                  <a:path w="48" h="86">
                    <a:moveTo>
                      <a:pt x="0" y="0"/>
                    </a:moveTo>
                    <a:lnTo>
                      <a:pt x="48" y="60"/>
                    </a:lnTo>
                    <a:lnTo>
                      <a:pt x="48" y="8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2" name="Freeform 888"/>
              <p:cNvSpPr/>
              <p:nvPr/>
            </p:nvSpPr>
            <p:spPr bwMode="auto">
              <a:xfrm>
                <a:off x="6116" y="2131"/>
                <a:ext cx="10" cy="38"/>
              </a:xfrm>
              <a:custGeom>
                <a:avLst/>
                <a:gdLst>
                  <a:gd name="T0" fmla="*/ 10 w 10"/>
                  <a:gd name="T1" fmla="*/ 38 h 38"/>
                  <a:gd name="T2" fmla="*/ 0 w 10"/>
                  <a:gd name="T3" fmla="*/ 24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043" name="Freeform 889"/>
              <p:cNvSpPr/>
              <p:nvPr/>
            </p:nvSpPr>
            <p:spPr bwMode="auto">
              <a:xfrm>
                <a:off x="6140" y="216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044" name="Freeform 890"/>
              <p:cNvSpPr/>
              <p:nvPr/>
            </p:nvSpPr>
            <p:spPr bwMode="auto">
              <a:xfrm>
                <a:off x="6052" y="2107"/>
                <a:ext cx="20" cy="50"/>
              </a:xfrm>
              <a:custGeom>
                <a:avLst/>
                <a:gdLst>
                  <a:gd name="T0" fmla="*/ 0 w 20"/>
                  <a:gd name="T1" fmla="*/ 0 h 50"/>
                  <a:gd name="T2" fmla="*/ 20 w 20"/>
                  <a:gd name="T3" fmla="*/ 22 h 50"/>
                  <a:gd name="T4" fmla="*/ 20 w 20"/>
                  <a:gd name="T5" fmla="*/ 50 h 50"/>
                  <a:gd name="T6" fmla="*/ 0 w 20"/>
                  <a:gd name="T7" fmla="*/ 30 h 50"/>
                  <a:gd name="T8" fmla="*/ 0 w 20"/>
                  <a:gd name="T9" fmla="*/ 0 h 50"/>
                </a:gdLst>
                <a:ahLst/>
                <a:cxnLst>
                  <a:cxn ang="0">
                    <a:pos x="T0" y="T1"/>
                  </a:cxn>
                  <a:cxn ang="0">
                    <a:pos x="T2" y="T3"/>
                  </a:cxn>
                  <a:cxn ang="0">
                    <a:pos x="T4" y="T5"/>
                  </a:cxn>
                  <a:cxn ang="0">
                    <a:pos x="T6" y="T7"/>
                  </a:cxn>
                  <a:cxn ang="0">
                    <a:pos x="T8" y="T9"/>
                  </a:cxn>
                </a:cxnLst>
                <a:rect l="0" t="0" r="r" b="b"/>
                <a:pathLst>
                  <a:path w="20" h="50">
                    <a:moveTo>
                      <a:pt x="0" y="0"/>
                    </a:moveTo>
                    <a:lnTo>
                      <a:pt x="20" y="22"/>
                    </a:lnTo>
                    <a:lnTo>
                      <a:pt x="20" y="5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5" name="Freeform 891"/>
              <p:cNvSpPr/>
              <p:nvPr/>
            </p:nvSpPr>
            <p:spPr bwMode="auto">
              <a:xfrm>
                <a:off x="6118" y="2231"/>
                <a:ext cx="14" cy="38"/>
              </a:xfrm>
              <a:custGeom>
                <a:avLst/>
                <a:gdLst>
                  <a:gd name="T0" fmla="*/ 0 w 14"/>
                  <a:gd name="T1" fmla="*/ 0 h 38"/>
                  <a:gd name="T2" fmla="*/ 14 w 14"/>
                  <a:gd name="T3" fmla="*/ 16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6" name="Freeform 892"/>
              <p:cNvSpPr/>
              <p:nvPr/>
            </p:nvSpPr>
            <p:spPr bwMode="auto">
              <a:xfrm>
                <a:off x="6146" y="2261"/>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1047" name="Freeform 893"/>
              <p:cNvSpPr/>
              <p:nvPr/>
            </p:nvSpPr>
            <p:spPr bwMode="auto">
              <a:xfrm>
                <a:off x="6052" y="221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8" name="Freeform 894"/>
              <p:cNvSpPr/>
              <p:nvPr/>
            </p:nvSpPr>
            <p:spPr bwMode="auto">
              <a:xfrm>
                <a:off x="6192" y="2345"/>
                <a:ext cx="14" cy="28"/>
              </a:xfrm>
              <a:custGeom>
                <a:avLst/>
                <a:gdLst>
                  <a:gd name="T0" fmla="*/ 14 w 14"/>
                  <a:gd name="T1" fmla="*/ 14 h 28"/>
                  <a:gd name="T2" fmla="*/ 14 w 14"/>
                  <a:gd name="T3" fmla="*/ 28 h 28"/>
                  <a:gd name="T4" fmla="*/ 0 w 14"/>
                  <a:gd name="T5" fmla="*/ 18 h 28"/>
                  <a:gd name="T6" fmla="*/ 0 w 14"/>
                  <a:gd name="T7" fmla="*/ 0 h 28"/>
                  <a:gd name="T8" fmla="*/ 14 w 14"/>
                  <a:gd name="T9" fmla="*/ 14 h 28"/>
                </a:gdLst>
                <a:ahLst/>
                <a:cxnLst>
                  <a:cxn ang="0">
                    <a:pos x="T0" y="T1"/>
                  </a:cxn>
                  <a:cxn ang="0">
                    <a:pos x="T2" y="T3"/>
                  </a:cxn>
                  <a:cxn ang="0">
                    <a:pos x="T4" y="T5"/>
                  </a:cxn>
                  <a:cxn ang="0">
                    <a:pos x="T6" y="T7"/>
                  </a:cxn>
                  <a:cxn ang="0">
                    <a:pos x="T8" y="T9"/>
                  </a:cxn>
                </a:cxnLst>
                <a:rect l="0" t="0" r="r" b="b"/>
                <a:pathLst>
                  <a:path w="14" h="28">
                    <a:moveTo>
                      <a:pt x="14" y="14"/>
                    </a:moveTo>
                    <a:lnTo>
                      <a:pt x="14" y="28"/>
                    </a:lnTo>
                    <a:lnTo>
                      <a:pt x="0" y="18"/>
                    </a:lnTo>
                    <a:lnTo>
                      <a:pt x="0" y="0"/>
                    </a:lnTo>
                    <a:lnTo>
                      <a:pt x="14" y="14"/>
                    </a:lnTo>
                    <a:close/>
                  </a:path>
                </a:pathLst>
              </a:custGeom>
              <a:grpFill/>
              <a:ln>
                <a:noFill/>
              </a:ln>
            </p:spPr>
            <p:txBody>
              <a:bodyPr vert="horz" wrap="square" lIns="91440" tIns="45720" rIns="91440" bIns="45720" numCol="1" anchor="t" anchorCtr="0" compatLnSpc="1"/>
              <a:lstStyle/>
              <a:p>
                <a:endParaRPr lang="zh-CN" altLang="en-US"/>
              </a:p>
            </p:txBody>
          </p:sp>
          <p:sp>
            <p:nvSpPr>
              <p:cNvPr id="1049" name="Freeform 895"/>
              <p:cNvSpPr/>
              <p:nvPr/>
            </p:nvSpPr>
            <p:spPr bwMode="auto">
              <a:xfrm>
                <a:off x="6052" y="227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0" name="Freeform 896"/>
              <p:cNvSpPr/>
              <p:nvPr/>
            </p:nvSpPr>
            <p:spPr bwMode="auto">
              <a:xfrm>
                <a:off x="6124" y="2331"/>
                <a:ext cx="18" cy="36"/>
              </a:xfrm>
              <a:custGeom>
                <a:avLst/>
                <a:gdLst>
                  <a:gd name="T0" fmla="*/ 0 w 18"/>
                  <a:gd name="T1" fmla="*/ 0 h 36"/>
                  <a:gd name="T2" fmla="*/ 18 w 18"/>
                  <a:gd name="T3" fmla="*/ 14 h 36"/>
                  <a:gd name="T4" fmla="*/ 18 w 18"/>
                  <a:gd name="T5" fmla="*/ 36 h 36"/>
                  <a:gd name="T6" fmla="*/ 2 w 18"/>
                  <a:gd name="T7" fmla="*/ 26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6"/>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1" name="Freeform 897"/>
              <p:cNvSpPr/>
              <p:nvPr/>
            </p:nvSpPr>
            <p:spPr bwMode="auto">
              <a:xfrm>
                <a:off x="6158" y="2357"/>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1052" name="Freeform 898"/>
              <p:cNvSpPr/>
              <p:nvPr/>
            </p:nvSpPr>
            <p:spPr bwMode="auto">
              <a:xfrm>
                <a:off x="6086" y="2353"/>
                <a:ext cx="18" cy="38"/>
              </a:xfrm>
              <a:custGeom>
                <a:avLst/>
                <a:gdLst>
                  <a:gd name="T0" fmla="*/ 18 w 18"/>
                  <a:gd name="T1" fmla="*/ 12 h 38"/>
                  <a:gd name="T2" fmla="*/ 18 w 18"/>
                  <a:gd name="T3" fmla="*/ 38 h 38"/>
                  <a:gd name="T4" fmla="*/ 0 w 18"/>
                  <a:gd name="T5" fmla="*/ 28 h 38"/>
                  <a:gd name="T6" fmla="*/ 0 w 18"/>
                  <a:gd name="T7" fmla="*/ 0 h 38"/>
                  <a:gd name="T8" fmla="*/ 18 w 18"/>
                  <a:gd name="T9" fmla="*/ 12 h 38"/>
                </a:gdLst>
                <a:ahLst/>
                <a:cxnLst>
                  <a:cxn ang="0">
                    <a:pos x="T0" y="T1"/>
                  </a:cxn>
                  <a:cxn ang="0">
                    <a:pos x="T2" y="T3"/>
                  </a:cxn>
                  <a:cxn ang="0">
                    <a:pos x="T4" y="T5"/>
                  </a:cxn>
                  <a:cxn ang="0">
                    <a:pos x="T6" y="T7"/>
                  </a:cxn>
                  <a:cxn ang="0">
                    <a:pos x="T8" y="T9"/>
                  </a:cxn>
                </a:cxnLst>
                <a:rect l="0" t="0" r="r" b="b"/>
                <a:pathLst>
                  <a:path w="18" h="38">
                    <a:moveTo>
                      <a:pt x="18" y="12"/>
                    </a:moveTo>
                    <a:lnTo>
                      <a:pt x="18" y="38"/>
                    </a:lnTo>
                    <a:lnTo>
                      <a:pt x="0" y="28"/>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053" name="Freeform 899"/>
              <p:cNvSpPr/>
              <p:nvPr/>
            </p:nvSpPr>
            <p:spPr bwMode="auto">
              <a:xfrm>
                <a:off x="6118" y="2373"/>
                <a:ext cx="88" cy="74"/>
              </a:xfrm>
              <a:custGeom>
                <a:avLst/>
                <a:gdLst>
                  <a:gd name="T0" fmla="*/ 88 w 88"/>
                  <a:gd name="T1" fmla="*/ 58 h 74"/>
                  <a:gd name="T2" fmla="*/ 88 w 88"/>
                  <a:gd name="T3" fmla="*/ 74 h 74"/>
                  <a:gd name="T4" fmla="*/ 66 w 88"/>
                  <a:gd name="T5" fmla="*/ 62 h 74"/>
                  <a:gd name="T6" fmla="*/ 50 w 88"/>
                  <a:gd name="T7" fmla="*/ 52 h 74"/>
                  <a:gd name="T8" fmla="*/ 0 w 88"/>
                  <a:gd name="T9" fmla="*/ 26 h 74"/>
                  <a:gd name="T10" fmla="*/ 0 w 88"/>
                  <a:gd name="T11" fmla="*/ 0 h 74"/>
                  <a:gd name="T12" fmla="*/ 50 w 88"/>
                  <a:gd name="T13" fmla="*/ 34 h 74"/>
                  <a:gd name="T14" fmla="*/ 66 w 88"/>
                  <a:gd name="T15" fmla="*/ 44 h 74"/>
                  <a:gd name="T16" fmla="*/ 88 w 88"/>
                  <a:gd name="T17" fmla="*/ 5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74">
                    <a:moveTo>
                      <a:pt x="88" y="58"/>
                    </a:moveTo>
                    <a:lnTo>
                      <a:pt x="88" y="74"/>
                    </a:lnTo>
                    <a:lnTo>
                      <a:pt x="66" y="62"/>
                    </a:lnTo>
                    <a:lnTo>
                      <a:pt x="50" y="52"/>
                    </a:lnTo>
                    <a:lnTo>
                      <a:pt x="0" y="26"/>
                    </a:lnTo>
                    <a:lnTo>
                      <a:pt x="0" y="0"/>
                    </a:lnTo>
                    <a:lnTo>
                      <a:pt x="50" y="34"/>
                    </a:lnTo>
                    <a:lnTo>
                      <a:pt x="66" y="44"/>
                    </a:lnTo>
                    <a:lnTo>
                      <a:pt x="88" y="58"/>
                    </a:lnTo>
                    <a:close/>
                  </a:path>
                </a:pathLst>
              </a:custGeom>
              <a:grpFill/>
              <a:ln>
                <a:noFill/>
              </a:ln>
            </p:spPr>
            <p:txBody>
              <a:bodyPr vert="horz" wrap="square" lIns="91440" tIns="45720" rIns="91440" bIns="45720" numCol="1" anchor="t" anchorCtr="0" compatLnSpc="1"/>
              <a:lstStyle/>
              <a:p>
                <a:endParaRPr lang="zh-CN" altLang="en-US"/>
              </a:p>
            </p:txBody>
          </p:sp>
          <p:sp>
            <p:nvSpPr>
              <p:cNvPr id="1054" name="Freeform 900"/>
              <p:cNvSpPr/>
              <p:nvPr/>
            </p:nvSpPr>
            <p:spPr bwMode="auto">
              <a:xfrm>
                <a:off x="6052" y="2387"/>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5" name="Freeform 901"/>
              <p:cNvSpPr/>
              <p:nvPr/>
            </p:nvSpPr>
            <p:spPr bwMode="auto">
              <a:xfrm>
                <a:off x="6098" y="2411"/>
                <a:ext cx="32" cy="40"/>
              </a:xfrm>
              <a:custGeom>
                <a:avLst/>
                <a:gdLst>
                  <a:gd name="T0" fmla="*/ 32 w 32"/>
                  <a:gd name="T1" fmla="*/ 16 h 40"/>
                  <a:gd name="T2" fmla="*/ 32 w 32"/>
                  <a:gd name="T3" fmla="*/ 40 h 40"/>
                  <a:gd name="T4" fmla="*/ 0 w 32"/>
                  <a:gd name="T5" fmla="*/ 26 h 40"/>
                  <a:gd name="T6" fmla="*/ 0 w 32"/>
                  <a:gd name="T7" fmla="*/ 0 h 40"/>
                  <a:gd name="T8" fmla="*/ 32 w 32"/>
                  <a:gd name="T9" fmla="*/ 16 h 40"/>
                </a:gdLst>
                <a:ahLst/>
                <a:cxnLst>
                  <a:cxn ang="0">
                    <a:pos x="T0" y="T1"/>
                  </a:cxn>
                  <a:cxn ang="0">
                    <a:pos x="T2" y="T3"/>
                  </a:cxn>
                  <a:cxn ang="0">
                    <a:pos x="T4" y="T5"/>
                  </a:cxn>
                  <a:cxn ang="0">
                    <a:pos x="T6" y="T7"/>
                  </a:cxn>
                  <a:cxn ang="0">
                    <a:pos x="T8" y="T9"/>
                  </a:cxn>
                </a:cxnLst>
                <a:rect l="0" t="0" r="r" b="b"/>
                <a:pathLst>
                  <a:path w="32" h="40">
                    <a:moveTo>
                      <a:pt x="32" y="16"/>
                    </a:moveTo>
                    <a:lnTo>
                      <a:pt x="32" y="40"/>
                    </a:lnTo>
                    <a:lnTo>
                      <a:pt x="0" y="26"/>
                    </a:lnTo>
                    <a:lnTo>
                      <a:pt x="0" y="0"/>
                    </a:lnTo>
                    <a:lnTo>
                      <a:pt x="32" y="16"/>
                    </a:lnTo>
                    <a:close/>
                  </a:path>
                </a:pathLst>
              </a:custGeom>
              <a:grpFill/>
              <a:ln>
                <a:noFill/>
              </a:ln>
            </p:spPr>
            <p:txBody>
              <a:bodyPr vert="horz" wrap="square" lIns="91440" tIns="45720" rIns="91440" bIns="45720" numCol="1" anchor="t" anchorCtr="0" compatLnSpc="1"/>
              <a:lstStyle/>
              <a:p>
                <a:endParaRPr lang="zh-CN" altLang="en-US"/>
              </a:p>
            </p:txBody>
          </p:sp>
          <p:sp>
            <p:nvSpPr>
              <p:cNvPr id="1056" name="Freeform 902"/>
              <p:cNvSpPr/>
              <p:nvPr/>
            </p:nvSpPr>
            <p:spPr bwMode="auto">
              <a:xfrm>
                <a:off x="6146" y="2435"/>
                <a:ext cx="60" cy="48"/>
              </a:xfrm>
              <a:custGeom>
                <a:avLst/>
                <a:gdLst>
                  <a:gd name="T0" fmla="*/ 60 w 60"/>
                  <a:gd name="T1" fmla="*/ 32 h 48"/>
                  <a:gd name="T2" fmla="*/ 60 w 60"/>
                  <a:gd name="T3" fmla="*/ 48 h 48"/>
                  <a:gd name="T4" fmla="*/ 0 w 60"/>
                  <a:gd name="T5" fmla="*/ 22 h 48"/>
                  <a:gd name="T6" fmla="*/ 0 w 60"/>
                  <a:gd name="T7" fmla="*/ 0 h 48"/>
                  <a:gd name="T8" fmla="*/ 60 w 60"/>
                  <a:gd name="T9" fmla="*/ 32 h 48"/>
                </a:gdLst>
                <a:ahLst/>
                <a:cxnLst>
                  <a:cxn ang="0">
                    <a:pos x="T0" y="T1"/>
                  </a:cxn>
                  <a:cxn ang="0">
                    <a:pos x="T2" y="T3"/>
                  </a:cxn>
                  <a:cxn ang="0">
                    <a:pos x="T4" y="T5"/>
                  </a:cxn>
                  <a:cxn ang="0">
                    <a:pos x="T6" y="T7"/>
                  </a:cxn>
                  <a:cxn ang="0">
                    <a:pos x="T8" y="T9"/>
                  </a:cxn>
                </a:cxnLst>
                <a:rect l="0" t="0" r="r" b="b"/>
                <a:pathLst>
                  <a:path w="60" h="48">
                    <a:moveTo>
                      <a:pt x="60" y="32"/>
                    </a:moveTo>
                    <a:lnTo>
                      <a:pt x="60" y="48"/>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1057" name="Freeform 903"/>
              <p:cNvSpPr/>
              <p:nvPr/>
            </p:nvSpPr>
            <p:spPr bwMode="auto">
              <a:xfrm>
                <a:off x="6126" y="2471"/>
                <a:ext cx="42" cy="36"/>
              </a:xfrm>
              <a:custGeom>
                <a:avLst/>
                <a:gdLst>
                  <a:gd name="T0" fmla="*/ 0 w 42"/>
                  <a:gd name="T1" fmla="*/ 0 h 36"/>
                  <a:gd name="T2" fmla="*/ 42 w 42"/>
                  <a:gd name="T3" fmla="*/ 18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8"/>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8" name="Freeform 904"/>
              <p:cNvSpPr/>
              <p:nvPr/>
            </p:nvSpPr>
            <p:spPr bwMode="auto">
              <a:xfrm>
                <a:off x="6090" y="2509"/>
                <a:ext cx="36" cy="34"/>
              </a:xfrm>
              <a:custGeom>
                <a:avLst/>
                <a:gdLst>
                  <a:gd name="T0" fmla="*/ 0 w 36"/>
                  <a:gd name="T1" fmla="*/ 0 h 34"/>
                  <a:gd name="T2" fmla="*/ 36 w 36"/>
                  <a:gd name="T3" fmla="*/ 10 h 34"/>
                  <a:gd name="T4" fmla="*/ 36 w 36"/>
                  <a:gd name="T5" fmla="*/ 34 h 34"/>
                  <a:gd name="T6" fmla="*/ 0 w 36"/>
                  <a:gd name="T7" fmla="*/ 28 h 34"/>
                  <a:gd name="T8" fmla="*/ 0 w 36"/>
                  <a:gd name="T9" fmla="*/ 0 h 34"/>
                </a:gdLst>
                <a:ahLst/>
                <a:cxnLst>
                  <a:cxn ang="0">
                    <a:pos x="T0" y="T1"/>
                  </a:cxn>
                  <a:cxn ang="0">
                    <a:pos x="T2" y="T3"/>
                  </a:cxn>
                  <a:cxn ang="0">
                    <a:pos x="T4" y="T5"/>
                  </a:cxn>
                  <a:cxn ang="0">
                    <a:pos x="T6" y="T7"/>
                  </a:cxn>
                  <a:cxn ang="0">
                    <a:pos x="T8" y="T9"/>
                  </a:cxn>
                </a:cxnLst>
                <a:rect l="0" t="0" r="r" b="b"/>
                <a:pathLst>
                  <a:path w="36" h="34">
                    <a:moveTo>
                      <a:pt x="0" y="0"/>
                    </a:moveTo>
                    <a:lnTo>
                      <a:pt x="36" y="10"/>
                    </a:lnTo>
                    <a:lnTo>
                      <a:pt x="36" y="34"/>
                    </a:lnTo>
                    <a:lnTo>
                      <a:pt x="0"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9" name="Freeform 905"/>
              <p:cNvSpPr/>
              <p:nvPr/>
            </p:nvSpPr>
            <p:spPr bwMode="auto">
              <a:xfrm>
                <a:off x="6140" y="2523"/>
                <a:ext cx="20" cy="24"/>
              </a:xfrm>
              <a:custGeom>
                <a:avLst/>
                <a:gdLst>
                  <a:gd name="T0" fmla="*/ 0 w 20"/>
                  <a:gd name="T1" fmla="*/ 0 h 24"/>
                  <a:gd name="T2" fmla="*/ 20 w 20"/>
                  <a:gd name="T3" fmla="*/ 4 h 24"/>
                  <a:gd name="T4" fmla="*/ 20 w 20"/>
                  <a:gd name="T5" fmla="*/ 24 h 24"/>
                  <a:gd name="T6" fmla="*/ 0 w 20"/>
                  <a:gd name="T7" fmla="*/ 22 h 24"/>
                  <a:gd name="T8" fmla="*/ 0 w 20"/>
                  <a:gd name="T9" fmla="*/ 0 h 24"/>
                </a:gdLst>
                <a:ahLst/>
                <a:cxnLst>
                  <a:cxn ang="0">
                    <a:pos x="T0" y="T1"/>
                  </a:cxn>
                  <a:cxn ang="0">
                    <a:pos x="T2" y="T3"/>
                  </a:cxn>
                  <a:cxn ang="0">
                    <a:pos x="T4" y="T5"/>
                  </a:cxn>
                  <a:cxn ang="0">
                    <a:pos x="T6" y="T7"/>
                  </a:cxn>
                  <a:cxn ang="0">
                    <a:pos x="T8" y="T9"/>
                  </a:cxn>
                </a:cxnLst>
                <a:rect l="0" t="0" r="r" b="b"/>
                <a:pathLst>
                  <a:path w="20" h="24">
                    <a:moveTo>
                      <a:pt x="0" y="0"/>
                    </a:moveTo>
                    <a:lnTo>
                      <a:pt x="20" y="4"/>
                    </a:lnTo>
                    <a:lnTo>
                      <a:pt x="20" y="24"/>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0" name="Freeform 906"/>
              <p:cNvSpPr/>
              <p:nvPr/>
            </p:nvSpPr>
            <p:spPr bwMode="auto">
              <a:xfrm>
                <a:off x="6174" y="2531"/>
                <a:ext cx="32" cy="24"/>
              </a:xfrm>
              <a:custGeom>
                <a:avLst/>
                <a:gdLst>
                  <a:gd name="T0" fmla="*/ 32 w 32"/>
                  <a:gd name="T1" fmla="*/ 8 h 24"/>
                  <a:gd name="T2" fmla="*/ 32 w 32"/>
                  <a:gd name="T3" fmla="*/ 24 h 24"/>
                  <a:gd name="T4" fmla="*/ 0 w 32"/>
                  <a:gd name="T5" fmla="*/ 18 h 24"/>
                  <a:gd name="T6" fmla="*/ 0 w 32"/>
                  <a:gd name="T7" fmla="*/ 0 h 24"/>
                  <a:gd name="T8" fmla="*/ 32 w 32"/>
                  <a:gd name="T9" fmla="*/ 8 h 24"/>
                </a:gdLst>
                <a:ahLst/>
                <a:cxnLst>
                  <a:cxn ang="0">
                    <a:pos x="T0" y="T1"/>
                  </a:cxn>
                  <a:cxn ang="0">
                    <a:pos x="T2" y="T3"/>
                  </a:cxn>
                  <a:cxn ang="0">
                    <a:pos x="T4" y="T5"/>
                  </a:cxn>
                  <a:cxn ang="0">
                    <a:pos x="T6" y="T7"/>
                  </a:cxn>
                  <a:cxn ang="0">
                    <a:pos x="T8" y="T9"/>
                  </a:cxn>
                </a:cxnLst>
                <a:rect l="0" t="0" r="r" b="b"/>
                <a:pathLst>
                  <a:path w="32" h="24">
                    <a:moveTo>
                      <a:pt x="32" y="8"/>
                    </a:moveTo>
                    <a:lnTo>
                      <a:pt x="32" y="24"/>
                    </a:lnTo>
                    <a:lnTo>
                      <a:pt x="0" y="18"/>
                    </a:lnTo>
                    <a:lnTo>
                      <a:pt x="0" y="0"/>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061" name="Freeform 907"/>
              <p:cNvSpPr/>
              <p:nvPr/>
            </p:nvSpPr>
            <p:spPr bwMode="auto">
              <a:xfrm>
                <a:off x="6052" y="2555"/>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2" name="Freeform 908"/>
              <p:cNvSpPr/>
              <p:nvPr/>
            </p:nvSpPr>
            <p:spPr bwMode="auto">
              <a:xfrm>
                <a:off x="6156" y="2571"/>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063" name="Freeform 909"/>
              <p:cNvSpPr/>
              <p:nvPr/>
            </p:nvSpPr>
            <p:spPr bwMode="auto">
              <a:xfrm>
                <a:off x="6052" y="2611"/>
                <a:ext cx="24" cy="33"/>
              </a:xfrm>
              <a:custGeom>
                <a:avLst/>
                <a:gdLst>
                  <a:gd name="T0" fmla="*/ 0 w 24"/>
                  <a:gd name="T1" fmla="*/ 0 h 33"/>
                  <a:gd name="T2" fmla="*/ 24 w 24"/>
                  <a:gd name="T3" fmla="*/ 2 h 33"/>
                  <a:gd name="T4" fmla="*/ 24 w 24"/>
                  <a:gd name="T5" fmla="*/ 31 h 33"/>
                  <a:gd name="T6" fmla="*/ 0 w 24"/>
                  <a:gd name="T7" fmla="*/ 33 h 33"/>
                  <a:gd name="T8" fmla="*/ 0 w 24"/>
                  <a:gd name="T9" fmla="*/ 0 h 33"/>
                </a:gdLst>
                <a:ahLst/>
                <a:cxnLst>
                  <a:cxn ang="0">
                    <a:pos x="T0" y="T1"/>
                  </a:cxn>
                  <a:cxn ang="0">
                    <a:pos x="T2" y="T3"/>
                  </a:cxn>
                  <a:cxn ang="0">
                    <a:pos x="T4" y="T5"/>
                  </a:cxn>
                  <a:cxn ang="0">
                    <a:pos x="T6" y="T7"/>
                  </a:cxn>
                  <a:cxn ang="0">
                    <a:pos x="T8" y="T9"/>
                  </a:cxn>
                </a:cxnLst>
                <a:rect l="0" t="0" r="r" b="b"/>
                <a:pathLst>
                  <a:path w="24" h="33">
                    <a:moveTo>
                      <a:pt x="0" y="0"/>
                    </a:moveTo>
                    <a:lnTo>
                      <a:pt x="24" y="2"/>
                    </a:lnTo>
                    <a:lnTo>
                      <a:pt x="24" y="31"/>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4" name="Freeform 910"/>
              <p:cNvSpPr/>
              <p:nvPr/>
            </p:nvSpPr>
            <p:spPr bwMode="auto">
              <a:xfrm>
                <a:off x="6156" y="2613"/>
                <a:ext cx="22" cy="23"/>
              </a:xfrm>
              <a:custGeom>
                <a:avLst/>
                <a:gdLst>
                  <a:gd name="T0" fmla="*/ 0 w 22"/>
                  <a:gd name="T1" fmla="*/ 0 h 23"/>
                  <a:gd name="T2" fmla="*/ 22 w 22"/>
                  <a:gd name="T3" fmla="*/ 0 h 23"/>
                  <a:gd name="T4" fmla="*/ 22 w 22"/>
                  <a:gd name="T5" fmla="*/ 20 h 23"/>
                  <a:gd name="T6" fmla="*/ 0 w 22"/>
                  <a:gd name="T7" fmla="*/ 23 h 23"/>
                  <a:gd name="T8" fmla="*/ 0 w 22"/>
                  <a:gd name="T9" fmla="*/ 0 h 23"/>
                </a:gdLst>
                <a:ahLst/>
                <a:cxnLst>
                  <a:cxn ang="0">
                    <a:pos x="T0" y="T1"/>
                  </a:cxn>
                  <a:cxn ang="0">
                    <a:pos x="T2" y="T3"/>
                  </a:cxn>
                  <a:cxn ang="0">
                    <a:pos x="T4" y="T5"/>
                  </a:cxn>
                  <a:cxn ang="0">
                    <a:pos x="T6" y="T7"/>
                  </a:cxn>
                  <a:cxn ang="0">
                    <a:pos x="T8" y="T9"/>
                  </a:cxn>
                </a:cxnLst>
                <a:rect l="0" t="0" r="r" b="b"/>
                <a:pathLst>
                  <a:path w="22" h="23">
                    <a:moveTo>
                      <a:pt x="0" y="0"/>
                    </a:moveTo>
                    <a:lnTo>
                      <a:pt x="22" y="0"/>
                    </a:lnTo>
                    <a:lnTo>
                      <a:pt x="22" y="20"/>
                    </a:lnTo>
                    <a:lnTo>
                      <a:pt x="0" y="2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5" name="Freeform 911"/>
              <p:cNvSpPr/>
              <p:nvPr/>
            </p:nvSpPr>
            <p:spPr bwMode="auto">
              <a:xfrm>
                <a:off x="6110" y="2658"/>
                <a:ext cx="30" cy="30"/>
              </a:xfrm>
              <a:custGeom>
                <a:avLst/>
                <a:gdLst>
                  <a:gd name="T0" fmla="*/ 30 w 30"/>
                  <a:gd name="T1" fmla="*/ 0 h 30"/>
                  <a:gd name="T2" fmla="*/ 30 w 30"/>
                  <a:gd name="T3" fmla="*/ 22 h 30"/>
                  <a:gd name="T4" fmla="*/ 16 w 30"/>
                  <a:gd name="T5" fmla="*/ 26 h 30"/>
                  <a:gd name="T6" fmla="*/ 0 w 30"/>
                  <a:gd name="T7" fmla="*/ 30 h 30"/>
                  <a:gd name="T8" fmla="*/ 0 w 30"/>
                  <a:gd name="T9" fmla="*/ 4 h 30"/>
                  <a:gd name="T10" fmla="*/ 30 w 30"/>
                  <a:gd name="T11" fmla="*/ 0 h 30"/>
                </a:gdLst>
                <a:ahLst/>
                <a:cxnLst>
                  <a:cxn ang="0">
                    <a:pos x="T0" y="T1"/>
                  </a:cxn>
                  <a:cxn ang="0">
                    <a:pos x="T2" y="T3"/>
                  </a:cxn>
                  <a:cxn ang="0">
                    <a:pos x="T4" y="T5"/>
                  </a:cxn>
                  <a:cxn ang="0">
                    <a:pos x="T6" y="T7"/>
                  </a:cxn>
                  <a:cxn ang="0">
                    <a:pos x="T8" y="T9"/>
                  </a:cxn>
                  <a:cxn ang="0">
                    <a:pos x="T10" y="T11"/>
                  </a:cxn>
                </a:cxnLst>
                <a:rect l="0" t="0" r="r" b="b"/>
                <a:pathLst>
                  <a:path w="30" h="30">
                    <a:moveTo>
                      <a:pt x="30" y="0"/>
                    </a:moveTo>
                    <a:lnTo>
                      <a:pt x="30" y="22"/>
                    </a:lnTo>
                    <a:lnTo>
                      <a:pt x="16" y="26"/>
                    </a:lnTo>
                    <a:lnTo>
                      <a:pt x="0" y="30"/>
                    </a:lnTo>
                    <a:lnTo>
                      <a:pt x="0" y="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66" name="Freeform 912"/>
              <p:cNvSpPr/>
              <p:nvPr/>
            </p:nvSpPr>
            <p:spPr bwMode="auto">
              <a:xfrm>
                <a:off x="6154" y="2650"/>
                <a:ext cx="52" cy="28"/>
              </a:xfrm>
              <a:custGeom>
                <a:avLst/>
                <a:gdLst>
                  <a:gd name="T0" fmla="*/ 52 w 52"/>
                  <a:gd name="T1" fmla="*/ 0 h 28"/>
                  <a:gd name="T2" fmla="*/ 52 w 52"/>
                  <a:gd name="T3" fmla="*/ 16 h 28"/>
                  <a:gd name="T4" fmla="*/ 2 w 52"/>
                  <a:gd name="T5" fmla="*/ 28 h 28"/>
                  <a:gd name="T6" fmla="*/ 2 w 52"/>
                  <a:gd name="T7" fmla="*/ 8 h 28"/>
                  <a:gd name="T8" fmla="*/ 0 w 52"/>
                  <a:gd name="T9" fmla="*/ 8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8"/>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67" name="Freeform 913"/>
              <p:cNvSpPr/>
              <p:nvPr/>
            </p:nvSpPr>
            <p:spPr bwMode="auto">
              <a:xfrm>
                <a:off x="6052" y="2716"/>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68" name="Freeform 914"/>
              <p:cNvSpPr/>
              <p:nvPr/>
            </p:nvSpPr>
            <p:spPr bwMode="auto">
              <a:xfrm>
                <a:off x="6156" y="2696"/>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1069" name="Freeform 915"/>
              <p:cNvSpPr/>
              <p:nvPr/>
            </p:nvSpPr>
            <p:spPr bwMode="auto">
              <a:xfrm>
                <a:off x="6192" y="2690"/>
                <a:ext cx="14" cy="20"/>
              </a:xfrm>
              <a:custGeom>
                <a:avLst/>
                <a:gdLst>
                  <a:gd name="T0" fmla="*/ 14 w 14"/>
                  <a:gd name="T1" fmla="*/ 0 h 20"/>
                  <a:gd name="T2" fmla="*/ 14 w 14"/>
                  <a:gd name="T3" fmla="*/ 16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6"/>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070" name="Freeform 916"/>
              <p:cNvSpPr/>
              <p:nvPr/>
            </p:nvSpPr>
            <p:spPr bwMode="auto">
              <a:xfrm>
                <a:off x="6052" y="2774"/>
                <a:ext cx="22" cy="38"/>
              </a:xfrm>
              <a:custGeom>
                <a:avLst/>
                <a:gdLst>
                  <a:gd name="T0" fmla="*/ 0 w 22"/>
                  <a:gd name="T1" fmla="*/ 8 h 38"/>
                  <a:gd name="T2" fmla="*/ 22 w 22"/>
                  <a:gd name="T3" fmla="*/ 0 h 38"/>
                  <a:gd name="T4" fmla="*/ 22 w 22"/>
                  <a:gd name="T5" fmla="*/ 28 h 38"/>
                  <a:gd name="T6" fmla="*/ 0 w 22"/>
                  <a:gd name="T7" fmla="*/ 38 h 38"/>
                  <a:gd name="T8" fmla="*/ 0 w 22"/>
                  <a:gd name="T9" fmla="*/ 8 h 38"/>
                </a:gdLst>
                <a:ahLst/>
                <a:cxnLst>
                  <a:cxn ang="0">
                    <a:pos x="T0" y="T1"/>
                  </a:cxn>
                  <a:cxn ang="0">
                    <a:pos x="T2" y="T3"/>
                  </a:cxn>
                  <a:cxn ang="0">
                    <a:pos x="T4" y="T5"/>
                  </a:cxn>
                  <a:cxn ang="0">
                    <a:pos x="T6" y="T7"/>
                  </a:cxn>
                  <a:cxn ang="0">
                    <a:pos x="T8" y="T9"/>
                  </a:cxn>
                </a:cxnLst>
                <a:rect l="0" t="0" r="r" b="b"/>
                <a:pathLst>
                  <a:path w="22" h="38">
                    <a:moveTo>
                      <a:pt x="0" y="8"/>
                    </a:moveTo>
                    <a:lnTo>
                      <a:pt x="22" y="0"/>
                    </a:lnTo>
                    <a:lnTo>
                      <a:pt x="22" y="28"/>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071" name="Freeform 917"/>
              <p:cNvSpPr/>
              <p:nvPr/>
            </p:nvSpPr>
            <p:spPr bwMode="auto">
              <a:xfrm>
                <a:off x="6090" y="2746"/>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072" name="Freeform 918"/>
              <p:cNvSpPr/>
              <p:nvPr/>
            </p:nvSpPr>
            <p:spPr bwMode="auto">
              <a:xfrm>
                <a:off x="6170" y="2728"/>
                <a:ext cx="36" cy="32"/>
              </a:xfrm>
              <a:custGeom>
                <a:avLst/>
                <a:gdLst>
                  <a:gd name="T0" fmla="*/ 36 w 36"/>
                  <a:gd name="T1" fmla="*/ 0 h 32"/>
                  <a:gd name="T2" fmla="*/ 36 w 36"/>
                  <a:gd name="T3" fmla="*/ 16 h 32"/>
                  <a:gd name="T4" fmla="*/ 0 w 36"/>
                  <a:gd name="T5" fmla="*/ 32 h 32"/>
                  <a:gd name="T6" fmla="*/ 0 w 36"/>
                  <a:gd name="T7" fmla="*/ 12 h 32"/>
                  <a:gd name="T8" fmla="*/ 36 w 36"/>
                  <a:gd name="T9" fmla="*/ 0 h 32"/>
                </a:gdLst>
                <a:ahLst/>
                <a:cxnLst>
                  <a:cxn ang="0">
                    <a:pos x="T0" y="T1"/>
                  </a:cxn>
                  <a:cxn ang="0">
                    <a:pos x="T2" y="T3"/>
                  </a:cxn>
                  <a:cxn ang="0">
                    <a:pos x="T4" y="T5"/>
                  </a:cxn>
                  <a:cxn ang="0">
                    <a:pos x="T6" y="T7"/>
                  </a:cxn>
                  <a:cxn ang="0">
                    <a:pos x="T8" y="T9"/>
                  </a:cxn>
                </a:cxnLst>
                <a:rect l="0" t="0" r="r" b="b"/>
                <a:pathLst>
                  <a:path w="36" h="32">
                    <a:moveTo>
                      <a:pt x="36" y="0"/>
                    </a:moveTo>
                    <a:lnTo>
                      <a:pt x="36" y="16"/>
                    </a:lnTo>
                    <a:lnTo>
                      <a:pt x="0" y="32"/>
                    </a:lnTo>
                    <a:lnTo>
                      <a:pt x="0" y="1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073" name="Freeform 919"/>
              <p:cNvSpPr/>
              <p:nvPr/>
            </p:nvSpPr>
            <p:spPr bwMode="auto">
              <a:xfrm>
                <a:off x="6052" y="2818"/>
                <a:ext cx="42" cy="48"/>
              </a:xfrm>
              <a:custGeom>
                <a:avLst/>
                <a:gdLst>
                  <a:gd name="T0" fmla="*/ 0 w 42"/>
                  <a:gd name="T1" fmla="*/ 18 h 48"/>
                  <a:gd name="T2" fmla="*/ 42 w 42"/>
                  <a:gd name="T3" fmla="*/ 0 h 48"/>
                  <a:gd name="T4" fmla="*/ 42 w 42"/>
                  <a:gd name="T5" fmla="*/ 26 h 48"/>
                  <a:gd name="T6" fmla="*/ 0 w 42"/>
                  <a:gd name="T7" fmla="*/ 48 h 48"/>
                  <a:gd name="T8" fmla="*/ 0 w 42"/>
                  <a:gd name="T9" fmla="*/ 18 h 48"/>
                </a:gdLst>
                <a:ahLst/>
                <a:cxnLst>
                  <a:cxn ang="0">
                    <a:pos x="T0" y="T1"/>
                  </a:cxn>
                  <a:cxn ang="0">
                    <a:pos x="T2" y="T3"/>
                  </a:cxn>
                  <a:cxn ang="0">
                    <a:pos x="T4" y="T5"/>
                  </a:cxn>
                  <a:cxn ang="0">
                    <a:pos x="T6" y="T7"/>
                  </a:cxn>
                  <a:cxn ang="0">
                    <a:pos x="T8" y="T9"/>
                  </a:cxn>
                </a:cxnLst>
                <a:rect l="0" t="0" r="r" b="b"/>
                <a:pathLst>
                  <a:path w="42" h="48">
                    <a:moveTo>
                      <a:pt x="0" y="18"/>
                    </a:moveTo>
                    <a:lnTo>
                      <a:pt x="42" y="0"/>
                    </a:lnTo>
                    <a:lnTo>
                      <a:pt x="42" y="26"/>
                    </a:lnTo>
                    <a:lnTo>
                      <a:pt x="0" y="48"/>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4" name="Freeform 920"/>
              <p:cNvSpPr/>
              <p:nvPr/>
            </p:nvSpPr>
            <p:spPr bwMode="auto">
              <a:xfrm>
                <a:off x="6126" y="278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075" name="Freeform 921"/>
              <p:cNvSpPr/>
              <p:nvPr/>
            </p:nvSpPr>
            <p:spPr bwMode="auto">
              <a:xfrm>
                <a:off x="6188" y="2770"/>
                <a:ext cx="18" cy="24"/>
              </a:xfrm>
              <a:custGeom>
                <a:avLst/>
                <a:gdLst>
                  <a:gd name="T0" fmla="*/ 18 w 18"/>
                  <a:gd name="T1" fmla="*/ 0 h 24"/>
                  <a:gd name="T2" fmla="*/ 18 w 18"/>
                  <a:gd name="T3" fmla="*/ 16 h 24"/>
                  <a:gd name="T4" fmla="*/ 0 w 18"/>
                  <a:gd name="T5" fmla="*/ 24 h 24"/>
                  <a:gd name="T6" fmla="*/ 0 w 18"/>
                  <a:gd name="T7" fmla="*/ 6 h 24"/>
                  <a:gd name="T8" fmla="*/ 18 w 18"/>
                  <a:gd name="T9" fmla="*/ 0 h 24"/>
                </a:gdLst>
                <a:ahLst/>
                <a:cxnLst>
                  <a:cxn ang="0">
                    <a:pos x="T0" y="T1"/>
                  </a:cxn>
                  <a:cxn ang="0">
                    <a:pos x="T2" y="T3"/>
                  </a:cxn>
                  <a:cxn ang="0">
                    <a:pos x="T4" y="T5"/>
                  </a:cxn>
                  <a:cxn ang="0">
                    <a:pos x="T6" y="T7"/>
                  </a:cxn>
                  <a:cxn ang="0">
                    <a:pos x="T8" y="T9"/>
                  </a:cxn>
                </a:cxnLst>
                <a:rect l="0" t="0" r="r" b="b"/>
                <a:pathLst>
                  <a:path w="18" h="24">
                    <a:moveTo>
                      <a:pt x="18" y="0"/>
                    </a:moveTo>
                    <a:lnTo>
                      <a:pt x="18" y="16"/>
                    </a:lnTo>
                    <a:lnTo>
                      <a:pt x="0" y="24"/>
                    </a:lnTo>
                    <a:lnTo>
                      <a:pt x="0" y="6"/>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076" name="Freeform 922"/>
              <p:cNvSpPr/>
              <p:nvPr/>
            </p:nvSpPr>
            <p:spPr bwMode="auto">
              <a:xfrm>
                <a:off x="6092" y="2852"/>
                <a:ext cx="34" cy="46"/>
              </a:xfrm>
              <a:custGeom>
                <a:avLst/>
                <a:gdLst>
                  <a:gd name="T0" fmla="*/ 0 w 34"/>
                  <a:gd name="T1" fmla="*/ 18 h 46"/>
                  <a:gd name="T2" fmla="*/ 34 w 34"/>
                  <a:gd name="T3" fmla="*/ 0 h 46"/>
                  <a:gd name="T4" fmla="*/ 34 w 34"/>
                  <a:gd name="T5" fmla="*/ 24 h 46"/>
                  <a:gd name="T6" fmla="*/ 0 w 34"/>
                  <a:gd name="T7" fmla="*/ 46 h 46"/>
                  <a:gd name="T8" fmla="*/ 0 w 34"/>
                  <a:gd name="T9" fmla="*/ 18 h 46"/>
                </a:gdLst>
                <a:ahLst/>
                <a:cxnLst>
                  <a:cxn ang="0">
                    <a:pos x="T0" y="T1"/>
                  </a:cxn>
                  <a:cxn ang="0">
                    <a:pos x="T2" y="T3"/>
                  </a:cxn>
                  <a:cxn ang="0">
                    <a:pos x="T4" y="T5"/>
                  </a:cxn>
                  <a:cxn ang="0">
                    <a:pos x="T6" y="T7"/>
                  </a:cxn>
                  <a:cxn ang="0">
                    <a:pos x="T8" y="T9"/>
                  </a:cxn>
                </a:cxnLst>
                <a:rect l="0" t="0" r="r" b="b"/>
                <a:pathLst>
                  <a:path w="34" h="46">
                    <a:moveTo>
                      <a:pt x="0" y="18"/>
                    </a:moveTo>
                    <a:lnTo>
                      <a:pt x="34" y="0"/>
                    </a:lnTo>
                    <a:lnTo>
                      <a:pt x="34" y="24"/>
                    </a:lnTo>
                    <a:lnTo>
                      <a:pt x="0" y="46"/>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7" name="Freeform 923"/>
              <p:cNvSpPr/>
              <p:nvPr/>
            </p:nvSpPr>
            <p:spPr bwMode="auto">
              <a:xfrm>
                <a:off x="6152" y="2832"/>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78" name="Freeform 924"/>
              <p:cNvSpPr/>
              <p:nvPr/>
            </p:nvSpPr>
            <p:spPr bwMode="auto">
              <a:xfrm>
                <a:off x="6178" y="2810"/>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79" name="Freeform 925"/>
              <p:cNvSpPr/>
              <p:nvPr/>
            </p:nvSpPr>
            <p:spPr bwMode="auto">
              <a:xfrm>
                <a:off x="6156" y="2854"/>
                <a:ext cx="50" cy="48"/>
              </a:xfrm>
              <a:custGeom>
                <a:avLst/>
                <a:gdLst>
                  <a:gd name="T0" fmla="*/ 50 w 50"/>
                  <a:gd name="T1" fmla="*/ 0 h 48"/>
                  <a:gd name="T2" fmla="*/ 50 w 50"/>
                  <a:gd name="T3" fmla="*/ 14 h 48"/>
                  <a:gd name="T4" fmla="*/ 0 w 50"/>
                  <a:gd name="T5" fmla="*/ 48 h 48"/>
                  <a:gd name="T6" fmla="*/ 0 w 50"/>
                  <a:gd name="T7" fmla="*/ 28 h 48"/>
                  <a:gd name="T8" fmla="*/ 50 w 50"/>
                  <a:gd name="T9" fmla="*/ 0 h 48"/>
                </a:gdLst>
                <a:ahLst/>
                <a:cxnLst>
                  <a:cxn ang="0">
                    <a:pos x="T0" y="T1"/>
                  </a:cxn>
                  <a:cxn ang="0">
                    <a:pos x="T2" y="T3"/>
                  </a:cxn>
                  <a:cxn ang="0">
                    <a:pos x="T4" y="T5"/>
                  </a:cxn>
                  <a:cxn ang="0">
                    <a:pos x="T6" y="T7"/>
                  </a:cxn>
                  <a:cxn ang="0">
                    <a:pos x="T8" y="T9"/>
                  </a:cxn>
                </a:cxnLst>
                <a:rect l="0" t="0" r="r" b="b"/>
                <a:pathLst>
                  <a:path w="50" h="48">
                    <a:moveTo>
                      <a:pt x="50" y="0"/>
                    </a:moveTo>
                    <a:lnTo>
                      <a:pt x="50" y="14"/>
                    </a:lnTo>
                    <a:lnTo>
                      <a:pt x="0" y="48"/>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080" name="Freeform 926"/>
              <p:cNvSpPr/>
              <p:nvPr/>
            </p:nvSpPr>
            <p:spPr bwMode="auto">
              <a:xfrm>
                <a:off x="6090" y="2916"/>
                <a:ext cx="82" cy="80"/>
              </a:xfrm>
              <a:custGeom>
                <a:avLst/>
                <a:gdLst>
                  <a:gd name="T0" fmla="*/ 82 w 82"/>
                  <a:gd name="T1" fmla="*/ 0 h 80"/>
                  <a:gd name="T2" fmla="*/ 82 w 82"/>
                  <a:gd name="T3" fmla="*/ 18 h 80"/>
                  <a:gd name="T4" fmla="*/ 0 w 82"/>
                  <a:gd name="T5" fmla="*/ 80 h 80"/>
                  <a:gd name="T6" fmla="*/ 0 w 82"/>
                  <a:gd name="T7" fmla="*/ 54 h 80"/>
                  <a:gd name="T8" fmla="*/ 82 w 82"/>
                  <a:gd name="T9" fmla="*/ 0 h 80"/>
                </a:gdLst>
                <a:ahLst/>
                <a:cxnLst>
                  <a:cxn ang="0">
                    <a:pos x="T0" y="T1"/>
                  </a:cxn>
                  <a:cxn ang="0">
                    <a:pos x="T2" y="T3"/>
                  </a:cxn>
                  <a:cxn ang="0">
                    <a:pos x="T4" y="T5"/>
                  </a:cxn>
                  <a:cxn ang="0">
                    <a:pos x="T6" y="T7"/>
                  </a:cxn>
                  <a:cxn ang="0">
                    <a:pos x="T8" y="T9"/>
                  </a:cxn>
                </a:cxnLst>
                <a:rect l="0" t="0" r="r" b="b"/>
                <a:pathLst>
                  <a:path w="82" h="80">
                    <a:moveTo>
                      <a:pt x="82" y="0"/>
                    </a:moveTo>
                    <a:lnTo>
                      <a:pt x="82" y="18"/>
                    </a:lnTo>
                    <a:lnTo>
                      <a:pt x="0" y="80"/>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1081" name="Freeform 927"/>
              <p:cNvSpPr/>
              <p:nvPr/>
            </p:nvSpPr>
            <p:spPr bwMode="auto">
              <a:xfrm>
                <a:off x="6186" y="2892"/>
                <a:ext cx="20" cy="30"/>
              </a:xfrm>
              <a:custGeom>
                <a:avLst/>
                <a:gdLst>
                  <a:gd name="T0" fmla="*/ 20 w 20"/>
                  <a:gd name="T1" fmla="*/ 0 h 30"/>
                  <a:gd name="T2" fmla="*/ 20 w 20"/>
                  <a:gd name="T3" fmla="*/ 16 h 30"/>
                  <a:gd name="T4" fmla="*/ 0 w 20"/>
                  <a:gd name="T5" fmla="*/ 30 h 30"/>
                  <a:gd name="T6" fmla="*/ 0 w 20"/>
                  <a:gd name="T7" fmla="*/ 14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2" name="Freeform 928"/>
              <p:cNvSpPr/>
              <p:nvPr/>
            </p:nvSpPr>
            <p:spPr bwMode="auto">
              <a:xfrm>
                <a:off x="6052" y="3002"/>
                <a:ext cx="58" cy="72"/>
              </a:xfrm>
              <a:custGeom>
                <a:avLst/>
                <a:gdLst>
                  <a:gd name="T0" fmla="*/ 0 w 58"/>
                  <a:gd name="T1" fmla="*/ 42 h 72"/>
                  <a:gd name="T2" fmla="*/ 58 w 58"/>
                  <a:gd name="T3" fmla="*/ 0 h 72"/>
                  <a:gd name="T4" fmla="*/ 58 w 58"/>
                  <a:gd name="T5" fmla="*/ 26 h 72"/>
                  <a:gd name="T6" fmla="*/ 0 w 58"/>
                  <a:gd name="T7" fmla="*/ 72 h 72"/>
                  <a:gd name="T8" fmla="*/ 0 w 58"/>
                  <a:gd name="T9" fmla="*/ 42 h 72"/>
                </a:gdLst>
                <a:ahLst/>
                <a:cxnLst>
                  <a:cxn ang="0">
                    <a:pos x="T0" y="T1"/>
                  </a:cxn>
                  <a:cxn ang="0">
                    <a:pos x="T2" y="T3"/>
                  </a:cxn>
                  <a:cxn ang="0">
                    <a:pos x="T4" y="T5"/>
                  </a:cxn>
                  <a:cxn ang="0">
                    <a:pos x="T6" y="T7"/>
                  </a:cxn>
                  <a:cxn ang="0">
                    <a:pos x="T8" y="T9"/>
                  </a:cxn>
                </a:cxnLst>
                <a:rect l="0" t="0" r="r" b="b"/>
                <a:pathLst>
                  <a:path w="58" h="72">
                    <a:moveTo>
                      <a:pt x="0" y="42"/>
                    </a:moveTo>
                    <a:lnTo>
                      <a:pt x="58" y="0"/>
                    </a:lnTo>
                    <a:lnTo>
                      <a:pt x="58" y="26"/>
                    </a:lnTo>
                    <a:lnTo>
                      <a:pt x="0" y="72"/>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083" name="Freeform 929"/>
              <p:cNvSpPr/>
              <p:nvPr/>
            </p:nvSpPr>
            <p:spPr bwMode="auto">
              <a:xfrm>
                <a:off x="6126" y="2978"/>
                <a:ext cx="18" cy="38"/>
              </a:xfrm>
              <a:custGeom>
                <a:avLst/>
                <a:gdLst>
                  <a:gd name="T0" fmla="*/ 0 w 18"/>
                  <a:gd name="T1" fmla="*/ 14 h 38"/>
                  <a:gd name="T2" fmla="*/ 18 w 18"/>
                  <a:gd name="T3" fmla="*/ 0 h 38"/>
                  <a:gd name="T4" fmla="*/ 18 w 18"/>
                  <a:gd name="T5" fmla="*/ 22 h 38"/>
                  <a:gd name="T6" fmla="*/ 0 w 18"/>
                  <a:gd name="T7" fmla="*/ 38 h 38"/>
                  <a:gd name="T8" fmla="*/ 0 w 18"/>
                  <a:gd name="T9" fmla="*/ 14 h 38"/>
                </a:gdLst>
                <a:ahLst/>
                <a:cxnLst>
                  <a:cxn ang="0">
                    <a:pos x="T0" y="T1"/>
                  </a:cxn>
                  <a:cxn ang="0">
                    <a:pos x="T2" y="T3"/>
                  </a:cxn>
                  <a:cxn ang="0">
                    <a:pos x="T4" y="T5"/>
                  </a:cxn>
                  <a:cxn ang="0">
                    <a:pos x="T6" y="T7"/>
                  </a:cxn>
                  <a:cxn ang="0">
                    <a:pos x="T8" y="T9"/>
                  </a:cxn>
                </a:cxnLst>
                <a:rect l="0" t="0" r="r" b="b"/>
                <a:pathLst>
                  <a:path w="18" h="38">
                    <a:moveTo>
                      <a:pt x="0" y="14"/>
                    </a:moveTo>
                    <a:lnTo>
                      <a:pt x="18" y="0"/>
                    </a:lnTo>
                    <a:lnTo>
                      <a:pt x="18" y="22"/>
                    </a:lnTo>
                    <a:lnTo>
                      <a:pt x="0" y="38"/>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4" name="Freeform 930"/>
              <p:cNvSpPr/>
              <p:nvPr/>
            </p:nvSpPr>
            <p:spPr bwMode="auto">
              <a:xfrm>
                <a:off x="6186" y="2934"/>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5" name="Freeform 931"/>
              <p:cNvSpPr/>
              <p:nvPr/>
            </p:nvSpPr>
            <p:spPr bwMode="auto">
              <a:xfrm>
                <a:off x="6100" y="3012"/>
                <a:ext cx="56" cy="72"/>
              </a:xfrm>
              <a:custGeom>
                <a:avLst/>
                <a:gdLst>
                  <a:gd name="T0" fmla="*/ 56 w 56"/>
                  <a:gd name="T1" fmla="*/ 0 h 72"/>
                  <a:gd name="T2" fmla="*/ 56 w 56"/>
                  <a:gd name="T3" fmla="*/ 22 h 72"/>
                  <a:gd name="T4" fmla="*/ 0 w 56"/>
                  <a:gd name="T5" fmla="*/ 72 h 72"/>
                  <a:gd name="T6" fmla="*/ 0 w 56"/>
                  <a:gd name="T7" fmla="*/ 44 h 72"/>
                  <a:gd name="T8" fmla="*/ 56 w 56"/>
                  <a:gd name="T9" fmla="*/ 0 h 72"/>
                </a:gdLst>
                <a:ahLst/>
                <a:cxnLst>
                  <a:cxn ang="0">
                    <a:pos x="T0" y="T1"/>
                  </a:cxn>
                  <a:cxn ang="0">
                    <a:pos x="T2" y="T3"/>
                  </a:cxn>
                  <a:cxn ang="0">
                    <a:pos x="T4" y="T5"/>
                  </a:cxn>
                  <a:cxn ang="0">
                    <a:pos x="T6" y="T7"/>
                  </a:cxn>
                  <a:cxn ang="0">
                    <a:pos x="T8" y="T9"/>
                  </a:cxn>
                </a:cxnLst>
                <a:rect l="0" t="0" r="r" b="b"/>
                <a:pathLst>
                  <a:path w="56" h="72">
                    <a:moveTo>
                      <a:pt x="56" y="0"/>
                    </a:moveTo>
                    <a:lnTo>
                      <a:pt x="56" y="22"/>
                    </a:lnTo>
                    <a:lnTo>
                      <a:pt x="0" y="72"/>
                    </a:lnTo>
                    <a:lnTo>
                      <a:pt x="0" y="44"/>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086" name="Freeform 932"/>
              <p:cNvSpPr/>
              <p:nvPr/>
            </p:nvSpPr>
            <p:spPr bwMode="auto">
              <a:xfrm>
                <a:off x="6172" y="2974"/>
                <a:ext cx="34" cy="46"/>
              </a:xfrm>
              <a:custGeom>
                <a:avLst/>
                <a:gdLst>
                  <a:gd name="T0" fmla="*/ 34 w 34"/>
                  <a:gd name="T1" fmla="*/ 0 h 46"/>
                  <a:gd name="T2" fmla="*/ 34 w 34"/>
                  <a:gd name="T3" fmla="*/ 16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6"/>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087" name="Freeform 933"/>
              <p:cNvSpPr/>
              <p:nvPr/>
            </p:nvSpPr>
            <p:spPr bwMode="auto">
              <a:xfrm>
                <a:off x="6052" y="3130"/>
                <a:ext cx="16" cy="44"/>
              </a:xfrm>
              <a:custGeom>
                <a:avLst/>
                <a:gdLst>
                  <a:gd name="T0" fmla="*/ 0 w 16"/>
                  <a:gd name="T1" fmla="*/ 14 h 44"/>
                  <a:gd name="T2" fmla="*/ 16 w 16"/>
                  <a:gd name="T3" fmla="*/ 0 h 44"/>
                  <a:gd name="T4" fmla="*/ 16 w 16"/>
                  <a:gd name="T5" fmla="*/ 28 h 44"/>
                  <a:gd name="T6" fmla="*/ 0 w 16"/>
                  <a:gd name="T7" fmla="*/ 44 h 44"/>
                  <a:gd name="T8" fmla="*/ 0 w 16"/>
                  <a:gd name="T9" fmla="*/ 14 h 44"/>
                </a:gdLst>
                <a:ahLst/>
                <a:cxnLst>
                  <a:cxn ang="0">
                    <a:pos x="T0" y="T1"/>
                  </a:cxn>
                  <a:cxn ang="0">
                    <a:pos x="T2" y="T3"/>
                  </a:cxn>
                  <a:cxn ang="0">
                    <a:pos x="T4" y="T5"/>
                  </a:cxn>
                  <a:cxn ang="0">
                    <a:pos x="T6" y="T7"/>
                  </a:cxn>
                  <a:cxn ang="0">
                    <a:pos x="T8" y="T9"/>
                  </a:cxn>
                </a:cxnLst>
                <a:rect l="0" t="0" r="r" b="b"/>
                <a:pathLst>
                  <a:path w="16" h="44">
                    <a:moveTo>
                      <a:pt x="0" y="14"/>
                    </a:moveTo>
                    <a:lnTo>
                      <a:pt x="16" y="0"/>
                    </a:lnTo>
                    <a:lnTo>
                      <a:pt x="16" y="28"/>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8" name="Freeform 934"/>
              <p:cNvSpPr/>
              <p:nvPr/>
            </p:nvSpPr>
            <p:spPr bwMode="auto">
              <a:xfrm>
                <a:off x="6084" y="3070"/>
                <a:ext cx="54" cy="74"/>
              </a:xfrm>
              <a:custGeom>
                <a:avLst/>
                <a:gdLst>
                  <a:gd name="T0" fmla="*/ 54 w 54"/>
                  <a:gd name="T1" fmla="*/ 0 h 74"/>
                  <a:gd name="T2" fmla="*/ 54 w 54"/>
                  <a:gd name="T3" fmla="*/ 24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4"/>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089" name="Freeform 935"/>
              <p:cNvSpPr/>
              <p:nvPr/>
            </p:nvSpPr>
            <p:spPr bwMode="auto">
              <a:xfrm>
                <a:off x="6154" y="3014"/>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90" name="Freeform 936"/>
              <p:cNvSpPr/>
              <p:nvPr/>
            </p:nvSpPr>
            <p:spPr bwMode="auto">
              <a:xfrm>
                <a:off x="6052" y="3162"/>
                <a:ext cx="38" cy="66"/>
              </a:xfrm>
              <a:custGeom>
                <a:avLst/>
                <a:gdLst>
                  <a:gd name="T0" fmla="*/ 0 w 38"/>
                  <a:gd name="T1" fmla="*/ 34 h 66"/>
                  <a:gd name="T2" fmla="*/ 38 w 38"/>
                  <a:gd name="T3" fmla="*/ 0 h 66"/>
                  <a:gd name="T4" fmla="*/ 38 w 38"/>
                  <a:gd name="T5" fmla="*/ 28 h 66"/>
                  <a:gd name="T6" fmla="*/ 0 w 38"/>
                  <a:gd name="T7" fmla="*/ 66 h 66"/>
                  <a:gd name="T8" fmla="*/ 0 w 38"/>
                  <a:gd name="T9" fmla="*/ 34 h 66"/>
                </a:gdLst>
                <a:ahLst/>
                <a:cxnLst>
                  <a:cxn ang="0">
                    <a:pos x="T0" y="T1"/>
                  </a:cxn>
                  <a:cxn ang="0">
                    <a:pos x="T2" y="T3"/>
                  </a:cxn>
                  <a:cxn ang="0">
                    <a:pos x="T4" y="T5"/>
                  </a:cxn>
                  <a:cxn ang="0">
                    <a:pos x="T6" y="T7"/>
                  </a:cxn>
                  <a:cxn ang="0">
                    <a:pos x="T8" y="T9"/>
                  </a:cxn>
                </a:cxnLst>
                <a:rect l="0" t="0" r="r" b="b"/>
                <a:pathLst>
                  <a:path w="38" h="66">
                    <a:moveTo>
                      <a:pt x="0" y="34"/>
                    </a:moveTo>
                    <a:lnTo>
                      <a:pt x="38" y="0"/>
                    </a:lnTo>
                    <a:lnTo>
                      <a:pt x="38"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091" name="Freeform 937"/>
              <p:cNvSpPr/>
              <p:nvPr/>
            </p:nvSpPr>
            <p:spPr bwMode="auto">
              <a:xfrm>
                <a:off x="6134" y="3094"/>
                <a:ext cx="30" cy="50"/>
              </a:xfrm>
              <a:custGeom>
                <a:avLst/>
                <a:gdLst>
                  <a:gd name="T0" fmla="*/ 30 w 30"/>
                  <a:gd name="T1" fmla="*/ 0 h 50"/>
                  <a:gd name="T2" fmla="*/ 30 w 30"/>
                  <a:gd name="T3" fmla="*/ 20 h 50"/>
                  <a:gd name="T4" fmla="*/ 0 w 30"/>
                  <a:gd name="T5" fmla="*/ 50 h 50"/>
                  <a:gd name="T6" fmla="*/ 0 w 30"/>
                  <a:gd name="T7" fmla="*/ 28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8"/>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92" name="Freeform 938"/>
              <p:cNvSpPr/>
              <p:nvPr/>
            </p:nvSpPr>
            <p:spPr bwMode="auto">
              <a:xfrm>
                <a:off x="6178" y="3056"/>
                <a:ext cx="28" cy="44"/>
              </a:xfrm>
              <a:custGeom>
                <a:avLst/>
                <a:gdLst>
                  <a:gd name="T0" fmla="*/ 28 w 28"/>
                  <a:gd name="T1" fmla="*/ 0 h 44"/>
                  <a:gd name="T2" fmla="*/ 28 w 28"/>
                  <a:gd name="T3" fmla="*/ 16 h 44"/>
                  <a:gd name="T4" fmla="*/ 0 w 28"/>
                  <a:gd name="T5" fmla="*/ 44 h 44"/>
                  <a:gd name="T6" fmla="*/ 0 w 28"/>
                  <a:gd name="T7" fmla="*/ 26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93" name="Freeform 939"/>
              <p:cNvSpPr/>
              <p:nvPr/>
            </p:nvSpPr>
            <p:spPr bwMode="auto">
              <a:xfrm>
                <a:off x="6094" y="3148"/>
                <a:ext cx="58" cy="84"/>
              </a:xfrm>
              <a:custGeom>
                <a:avLst/>
                <a:gdLst>
                  <a:gd name="T0" fmla="*/ 0 w 58"/>
                  <a:gd name="T1" fmla="*/ 56 h 84"/>
                  <a:gd name="T2" fmla="*/ 58 w 58"/>
                  <a:gd name="T3" fmla="*/ 0 h 84"/>
                  <a:gd name="T4" fmla="*/ 58 w 58"/>
                  <a:gd name="T5" fmla="*/ 22 h 84"/>
                  <a:gd name="T6" fmla="*/ 0 w 58"/>
                  <a:gd name="T7" fmla="*/ 84 h 84"/>
                  <a:gd name="T8" fmla="*/ 0 w 58"/>
                  <a:gd name="T9" fmla="*/ 56 h 84"/>
                </a:gdLst>
                <a:ahLst/>
                <a:cxnLst>
                  <a:cxn ang="0">
                    <a:pos x="T0" y="T1"/>
                  </a:cxn>
                  <a:cxn ang="0">
                    <a:pos x="T2" y="T3"/>
                  </a:cxn>
                  <a:cxn ang="0">
                    <a:pos x="T4" y="T5"/>
                  </a:cxn>
                  <a:cxn ang="0">
                    <a:pos x="T6" y="T7"/>
                  </a:cxn>
                  <a:cxn ang="0">
                    <a:pos x="T8" y="T9"/>
                  </a:cxn>
                </a:cxnLst>
                <a:rect l="0" t="0" r="r" b="b"/>
                <a:pathLst>
                  <a:path w="58" h="84">
                    <a:moveTo>
                      <a:pt x="0" y="56"/>
                    </a:moveTo>
                    <a:lnTo>
                      <a:pt x="58" y="0"/>
                    </a:lnTo>
                    <a:lnTo>
                      <a:pt x="58" y="22"/>
                    </a:lnTo>
                    <a:lnTo>
                      <a:pt x="0" y="84"/>
                    </a:lnTo>
                    <a:lnTo>
                      <a:pt x="0" y="56"/>
                    </a:lnTo>
                    <a:close/>
                  </a:path>
                </a:pathLst>
              </a:custGeom>
              <a:grpFill/>
              <a:ln>
                <a:noFill/>
              </a:ln>
            </p:spPr>
            <p:txBody>
              <a:bodyPr vert="horz" wrap="square" lIns="91440" tIns="45720" rIns="91440" bIns="45720" numCol="1" anchor="t" anchorCtr="0" compatLnSpc="1"/>
              <a:lstStyle/>
              <a:p>
                <a:endParaRPr lang="zh-CN" altLang="en-US"/>
              </a:p>
            </p:txBody>
          </p:sp>
          <p:sp>
            <p:nvSpPr>
              <p:cNvPr id="1094" name="Freeform 940"/>
              <p:cNvSpPr/>
              <p:nvPr/>
            </p:nvSpPr>
            <p:spPr bwMode="auto">
              <a:xfrm>
                <a:off x="6166" y="3096"/>
                <a:ext cx="40" cy="58"/>
              </a:xfrm>
              <a:custGeom>
                <a:avLst/>
                <a:gdLst>
                  <a:gd name="T0" fmla="*/ 40 w 40"/>
                  <a:gd name="T1" fmla="*/ 0 h 58"/>
                  <a:gd name="T2" fmla="*/ 40 w 40"/>
                  <a:gd name="T3" fmla="*/ 14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4"/>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095" name="Freeform 941"/>
              <p:cNvSpPr/>
              <p:nvPr/>
            </p:nvSpPr>
            <p:spPr bwMode="auto">
              <a:xfrm>
                <a:off x="6052" y="3208"/>
                <a:ext cx="84" cy="119"/>
              </a:xfrm>
              <a:custGeom>
                <a:avLst/>
                <a:gdLst>
                  <a:gd name="T0" fmla="*/ 0 w 84"/>
                  <a:gd name="T1" fmla="*/ 86 h 119"/>
                  <a:gd name="T2" fmla="*/ 84 w 84"/>
                  <a:gd name="T3" fmla="*/ 0 h 119"/>
                  <a:gd name="T4" fmla="*/ 84 w 84"/>
                  <a:gd name="T5" fmla="*/ 24 h 119"/>
                  <a:gd name="T6" fmla="*/ 0 w 84"/>
                  <a:gd name="T7" fmla="*/ 119 h 119"/>
                  <a:gd name="T8" fmla="*/ 0 w 84"/>
                  <a:gd name="T9" fmla="*/ 86 h 119"/>
                </a:gdLst>
                <a:ahLst/>
                <a:cxnLst>
                  <a:cxn ang="0">
                    <a:pos x="T0" y="T1"/>
                  </a:cxn>
                  <a:cxn ang="0">
                    <a:pos x="T2" y="T3"/>
                  </a:cxn>
                  <a:cxn ang="0">
                    <a:pos x="T4" y="T5"/>
                  </a:cxn>
                  <a:cxn ang="0">
                    <a:pos x="T6" y="T7"/>
                  </a:cxn>
                  <a:cxn ang="0">
                    <a:pos x="T8" y="T9"/>
                  </a:cxn>
                </a:cxnLst>
                <a:rect l="0" t="0" r="r" b="b"/>
                <a:pathLst>
                  <a:path w="84" h="119">
                    <a:moveTo>
                      <a:pt x="0" y="86"/>
                    </a:moveTo>
                    <a:lnTo>
                      <a:pt x="84" y="0"/>
                    </a:lnTo>
                    <a:lnTo>
                      <a:pt x="84" y="24"/>
                    </a:lnTo>
                    <a:lnTo>
                      <a:pt x="0" y="119"/>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1096" name="Freeform 942"/>
              <p:cNvSpPr/>
              <p:nvPr/>
            </p:nvSpPr>
            <p:spPr bwMode="auto">
              <a:xfrm>
                <a:off x="6194" y="3138"/>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097" name="Freeform 943"/>
              <p:cNvSpPr/>
              <p:nvPr/>
            </p:nvSpPr>
            <p:spPr bwMode="auto">
              <a:xfrm>
                <a:off x="6082" y="3286"/>
                <a:ext cx="22" cy="55"/>
              </a:xfrm>
              <a:custGeom>
                <a:avLst/>
                <a:gdLst>
                  <a:gd name="T0" fmla="*/ 0 w 22"/>
                  <a:gd name="T1" fmla="*/ 27 h 55"/>
                  <a:gd name="T2" fmla="*/ 22 w 22"/>
                  <a:gd name="T3" fmla="*/ 0 h 55"/>
                  <a:gd name="T4" fmla="*/ 22 w 22"/>
                  <a:gd name="T5" fmla="*/ 27 h 55"/>
                  <a:gd name="T6" fmla="*/ 0 w 22"/>
                  <a:gd name="T7" fmla="*/ 55 h 55"/>
                  <a:gd name="T8" fmla="*/ 0 w 22"/>
                  <a:gd name="T9" fmla="*/ 27 h 55"/>
                </a:gdLst>
                <a:ahLst/>
                <a:cxnLst>
                  <a:cxn ang="0">
                    <a:pos x="T0" y="T1"/>
                  </a:cxn>
                  <a:cxn ang="0">
                    <a:pos x="T2" y="T3"/>
                  </a:cxn>
                  <a:cxn ang="0">
                    <a:pos x="T4" y="T5"/>
                  </a:cxn>
                  <a:cxn ang="0">
                    <a:pos x="T6" y="T7"/>
                  </a:cxn>
                  <a:cxn ang="0">
                    <a:pos x="T8" y="T9"/>
                  </a:cxn>
                </a:cxnLst>
                <a:rect l="0" t="0" r="r" b="b"/>
                <a:pathLst>
                  <a:path w="22" h="55">
                    <a:moveTo>
                      <a:pt x="0" y="27"/>
                    </a:moveTo>
                    <a:lnTo>
                      <a:pt x="22" y="0"/>
                    </a:lnTo>
                    <a:lnTo>
                      <a:pt x="22" y="27"/>
                    </a:lnTo>
                    <a:lnTo>
                      <a:pt x="0" y="55"/>
                    </a:lnTo>
                    <a:lnTo>
                      <a:pt x="0" y="27"/>
                    </a:lnTo>
                    <a:close/>
                  </a:path>
                </a:pathLst>
              </a:custGeom>
              <a:grpFill/>
              <a:ln>
                <a:noFill/>
              </a:ln>
            </p:spPr>
            <p:txBody>
              <a:bodyPr vert="horz" wrap="square" lIns="91440" tIns="45720" rIns="91440" bIns="45720" numCol="1" anchor="t" anchorCtr="0" compatLnSpc="1"/>
              <a:lstStyle/>
              <a:p>
                <a:endParaRPr lang="zh-CN" altLang="en-US"/>
              </a:p>
            </p:txBody>
          </p:sp>
          <p:sp>
            <p:nvSpPr>
              <p:cNvPr id="1098" name="Freeform 944"/>
              <p:cNvSpPr/>
              <p:nvPr/>
            </p:nvSpPr>
            <p:spPr bwMode="auto">
              <a:xfrm>
                <a:off x="6120" y="3176"/>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099" name="Freeform 945"/>
              <p:cNvSpPr/>
              <p:nvPr/>
            </p:nvSpPr>
            <p:spPr bwMode="auto">
              <a:xfrm>
                <a:off x="6154" y="3218"/>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0" name="Freeform 946"/>
              <p:cNvSpPr/>
              <p:nvPr/>
            </p:nvSpPr>
            <p:spPr bwMode="auto">
              <a:xfrm>
                <a:off x="6154" y="2656"/>
                <a:ext cx="2" cy="2"/>
              </a:xfrm>
              <a:custGeom>
                <a:avLst/>
                <a:gdLst>
                  <a:gd name="T0" fmla="*/ 0 w 2"/>
                  <a:gd name="T1" fmla="*/ 2 h 2"/>
                  <a:gd name="T2" fmla="*/ 2 w 2"/>
                  <a:gd name="T3" fmla="*/ 0 h 2"/>
                  <a:gd name="T4" fmla="*/ 2 w 2"/>
                  <a:gd name="T5" fmla="*/ 2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2" y="2"/>
                    </a:lnTo>
                    <a:lnTo>
                      <a:pt x="0" y="2"/>
                    </a:lnTo>
                    <a:close/>
                  </a:path>
                </a:pathLst>
              </a:custGeom>
              <a:grpFill/>
              <a:ln>
                <a:noFill/>
              </a:ln>
            </p:spPr>
            <p:txBody>
              <a:bodyPr vert="horz" wrap="square" lIns="91440" tIns="45720" rIns="91440" bIns="45720" numCol="1" anchor="t" anchorCtr="0" compatLnSpc="1"/>
              <a:lstStyle/>
              <a:p>
                <a:endParaRPr lang="zh-CN" altLang="en-US"/>
              </a:p>
            </p:txBody>
          </p:sp>
          <p:sp>
            <p:nvSpPr>
              <p:cNvPr id="1101" name="Freeform 947"/>
              <p:cNvSpPr/>
              <p:nvPr/>
            </p:nvSpPr>
            <p:spPr bwMode="auto">
              <a:xfrm>
                <a:off x="6110" y="2660"/>
                <a:ext cx="16" cy="28"/>
              </a:xfrm>
              <a:custGeom>
                <a:avLst/>
                <a:gdLst>
                  <a:gd name="T0" fmla="*/ 16 w 16"/>
                  <a:gd name="T1" fmla="*/ 0 h 28"/>
                  <a:gd name="T2" fmla="*/ 16 w 16"/>
                  <a:gd name="T3" fmla="*/ 24 h 28"/>
                  <a:gd name="T4" fmla="*/ 0 w 16"/>
                  <a:gd name="T5" fmla="*/ 28 h 28"/>
                  <a:gd name="T6" fmla="*/ 0 w 16"/>
                  <a:gd name="T7" fmla="*/ 2 h 28"/>
                  <a:gd name="T8" fmla="*/ 16 w 16"/>
                  <a:gd name="T9" fmla="*/ 0 h 28"/>
                </a:gdLst>
                <a:ahLst/>
                <a:cxnLst>
                  <a:cxn ang="0">
                    <a:pos x="T0" y="T1"/>
                  </a:cxn>
                  <a:cxn ang="0">
                    <a:pos x="T2" y="T3"/>
                  </a:cxn>
                  <a:cxn ang="0">
                    <a:pos x="T4" y="T5"/>
                  </a:cxn>
                  <a:cxn ang="0">
                    <a:pos x="T6" y="T7"/>
                  </a:cxn>
                  <a:cxn ang="0">
                    <a:pos x="T8" y="T9"/>
                  </a:cxn>
                </a:cxnLst>
                <a:rect l="0" t="0" r="r" b="b"/>
                <a:pathLst>
                  <a:path w="16" h="28">
                    <a:moveTo>
                      <a:pt x="16" y="0"/>
                    </a:moveTo>
                    <a:lnTo>
                      <a:pt x="16" y="24"/>
                    </a:lnTo>
                    <a:lnTo>
                      <a:pt x="0" y="28"/>
                    </a:lnTo>
                    <a:lnTo>
                      <a:pt x="0" y="2"/>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102" name="Freeform 948"/>
              <p:cNvSpPr/>
              <p:nvPr/>
            </p:nvSpPr>
            <p:spPr bwMode="auto">
              <a:xfrm>
                <a:off x="6154" y="2656"/>
                <a:ext cx="2" cy="2"/>
              </a:xfrm>
              <a:custGeom>
                <a:avLst/>
                <a:gdLst>
                  <a:gd name="T0" fmla="*/ 2 w 2"/>
                  <a:gd name="T1" fmla="*/ 0 h 2"/>
                  <a:gd name="T2" fmla="*/ 2 w 2"/>
                  <a:gd name="T3" fmla="*/ 2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2"/>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1103" name="Rectangle 949"/>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4" name="Freeform 950"/>
              <p:cNvSpPr/>
              <p:nvPr/>
            </p:nvSpPr>
            <p:spPr bwMode="auto">
              <a:xfrm>
                <a:off x="6082" y="3439"/>
                <a:ext cx="22" cy="54"/>
              </a:xfrm>
              <a:custGeom>
                <a:avLst/>
                <a:gdLst>
                  <a:gd name="T0" fmla="*/ 0 w 22"/>
                  <a:gd name="T1" fmla="*/ 26 h 54"/>
                  <a:gd name="T2" fmla="*/ 22 w 22"/>
                  <a:gd name="T3" fmla="*/ 0 h 54"/>
                  <a:gd name="T4" fmla="*/ 22 w 22"/>
                  <a:gd name="T5" fmla="*/ 26 h 54"/>
                  <a:gd name="T6" fmla="*/ 0 w 22"/>
                  <a:gd name="T7" fmla="*/ 54 h 54"/>
                  <a:gd name="T8" fmla="*/ 0 w 22"/>
                  <a:gd name="T9" fmla="*/ 26 h 54"/>
                </a:gdLst>
                <a:ahLst/>
                <a:cxnLst>
                  <a:cxn ang="0">
                    <a:pos x="T0" y="T1"/>
                  </a:cxn>
                  <a:cxn ang="0">
                    <a:pos x="T2" y="T3"/>
                  </a:cxn>
                  <a:cxn ang="0">
                    <a:pos x="T4" y="T5"/>
                  </a:cxn>
                  <a:cxn ang="0">
                    <a:pos x="T6" y="T7"/>
                  </a:cxn>
                  <a:cxn ang="0">
                    <a:pos x="T8" y="T9"/>
                  </a:cxn>
                </a:cxnLst>
                <a:rect l="0" t="0" r="r" b="b"/>
                <a:pathLst>
                  <a:path w="22" h="54">
                    <a:moveTo>
                      <a:pt x="0" y="26"/>
                    </a:moveTo>
                    <a:lnTo>
                      <a:pt x="22" y="0"/>
                    </a:lnTo>
                    <a:lnTo>
                      <a:pt x="22" y="26"/>
                    </a:lnTo>
                    <a:lnTo>
                      <a:pt x="0" y="54"/>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105" name="Freeform 951"/>
              <p:cNvSpPr/>
              <p:nvPr/>
            </p:nvSpPr>
            <p:spPr bwMode="auto">
              <a:xfrm>
                <a:off x="6120" y="3317"/>
                <a:ext cx="86" cy="128"/>
              </a:xfrm>
              <a:custGeom>
                <a:avLst/>
                <a:gdLst>
                  <a:gd name="T0" fmla="*/ 86 w 86"/>
                  <a:gd name="T1" fmla="*/ 0 h 128"/>
                  <a:gd name="T2" fmla="*/ 86 w 86"/>
                  <a:gd name="T3" fmla="*/ 16 h 128"/>
                  <a:gd name="T4" fmla="*/ 0 w 86"/>
                  <a:gd name="T5" fmla="*/ 128 h 128"/>
                  <a:gd name="T6" fmla="*/ 0 w 86"/>
                  <a:gd name="T7" fmla="*/ 104 h 128"/>
                  <a:gd name="T8" fmla="*/ 86 w 86"/>
                  <a:gd name="T9" fmla="*/ 0 h 128"/>
                </a:gdLst>
                <a:ahLst/>
                <a:cxnLst>
                  <a:cxn ang="0">
                    <a:pos x="T0" y="T1"/>
                  </a:cxn>
                  <a:cxn ang="0">
                    <a:pos x="T2" y="T3"/>
                  </a:cxn>
                  <a:cxn ang="0">
                    <a:pos x="T4" y="T5"/>
                  </a:cxn>
                  <a:cxn ang="0">
                    <a:pos x="T6" y="T7"/>
                  </a:cxn>
                  <a:cxn ang="0">
                    <a:pos x="T8" y="T9"/>
                  </a:cxn>
                </a:cxnLst>
                <a:rect l="0" t="0" r="r" b="b"/>
                <a:pathLst>
                  <a:path w="86" h="128">
                    <a:moveTo>
                      <a:pt x="86" y="0"/>
                    </a:moveTo>
                    <a:lnTo>
                      <a:pt x="86" y="16"/>
                    </a:lnTo>
                    <a:lnTo>
                      <a:pt x="0" y="128"/>
                    </a:lnTo>
                    <a:lnTo>
                      <a:pt x="0" y="10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6" name="Freeform 952"/>
              <p:cNvSpPr/>
              <p:nvPr/>
            </p:nvSpPr>
            <p:spPr bwMode="auto">
              <a:xfrm>
                <a:off x="6120" y="3365"/>
                <a:ext cx="86" cy="13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7" name="Freeform 953"/>
              <p:cNvSpPr/>
              <p:nvPr/>
            </p:nvSpPr>
            <p:spPr bwMode="auto">
              <a:xfrm>
                <a:off x="6154" y="3270"/>
                <a:ext cx="52" cy="81"/>
              </a:xfrm>
              <a:custGeom>
                <a:avLst/>
                <a:gdLst>
                  <a:gd name="T0" fmla="*/ 52 w 52"/>
                  <a:gd name="T1" fmla="*/ 0 h 81"/>
                  <a:gd name="T2" fmla="*/ 52 w 52"/>
                  <a:gd name="T3" fmla="*/ 16 h 81"/>
                  <a:gd name="T4" fmla="*/ 0 w 52"/>
                  <a:gd name="T5" fmla="*/ 81 h 81"/>
                  <a:gd name="T6" fmla="*/ 0 w 52"/>
                  <a:gd name="T7" fmla="*/ 61 h 81"/>
                  <a:gd name="T8" fmla="*/ 52 w 52"/>
                  <a:gd name="T9" fmla="*/ 0 h 81"/>
                </a:gdLst>
                <a:ahLst/>
                <a:cxnLst>
                  <a:cxn ang="0">
                    <a:pos x="T0" y="T1"/>
                  </a:cxn>
                  <a:cxn ang="0">
                    <a:pos x="T2" y="T3"/>
                  </a:cxn>
                  <a:cxn ang="0">
                    <a:pos x="T4" y="T5"/>
                  </a:cxn>
                  <a:cxn ang="0">
                    <a:pos x="T6" y="T7"/>
                  </a:cxn>
                  <a:cxn ang="0">
                    <a:pos x="T8" y="T9"/>
                  </a:cxn>
                </a:cxnLst>
                <a:rect l="0" t="0" r="r" b="b"/>
                <a:pathLst>
                  <a:path w="52" h="81">
                    <a:moveTo>
                      <a:pt x="52" y="0"/>
                    </a:moveTo>
                    <a:lnTo>
                      <a:pt x="52" y="16"/>
                    </a:lnTo>
                    <a:lnTo>
                      <a:pt x="0" y="81"/>
                    </a:lnTo>
                    <a:lnTo>
                      <a:pt x="0" y="61"/>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8" name="Rectangle 954"/>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9" name="Freeform 955"/>
              <p:cNvSpPr/>
              <p:nvPr/>
            </p:nvSpPr>
            <p:spPr bwMode="auto">
              <a:xfrm>
                <a:off x="6168" y="2407"/>
                <a:ext cx="16" cy="28"/>
              </a:xfrm>
              <a:custGeom>
                <a:avLst/>
                <a:gdLst>
                  <a:gd name="T0" fmla="*/ 16 w 16"/>
                  <a:gd name="T1" fmla="*/ 10 h 28"/>
                  <a:gd name="T2" fmla="*/ 16 w 16"/>
                  <a:gd name="T3" fmla="*/ 28 h 28"/>
                  <a:gd name="T4" fmla="*/ 0 w 16"/>
                  <a:gd name="T5" fmla="*/ 18 h 28"/>
                  <a:gd name="T6" fmla="*/ 0 w 16"/>
                  <a:gd name="T7" fmla="*/ 0 h 28"/>
                  <a:gd name="T8" fmla="*/ 16 w 16"/>
                  <a:gd name="T9" fmla="*/ 10 h 28"/>
                </a:gdLst>
                <a:ahLst/>
                <a:cxnLst>
                  <a:cxn ang="0">
                    <a:pos x="T0" y="T1"/>
                  </a:cxn>
                  <a:cxn ang="0">
                    <a:pos x="T2" y="T3"/>
                  </a:cxn>
                  <a:cxn ang="0">
                    <a:pos x="T4" y="T5"/>
                  </a:cxn>
                  <a:cxn ang="0">
                    <a:pos x="T6" y="T7"/>
                  </a:cxn>
                  <a:cxn ang="0">
                    <a:pos x="T8" y="T9"/>
                  </a:cxn>
                </a:cxnLst>
                <a:rect l="0" t="0" r="r" b="b"/>
                <a:pathLst>
                  <a:path w="16" h="28">
                    <a:moveTo>
                      <a:pt x="16" y="10"/>
                    </a:moveTo>
                    <a:lnTo>
                      <a:pt x="16" y="28"/>
                    </a:lnTo>
                    <a:lnTo>
                      <a:pt x="0" y="18"/>
                    </a:lnTo>
                    <a:lnTo>
                      <a:pt x="0" y="0"/>
                    </a:lnTo>
                    <a:lnTo>
                      <a:pt x="16" y="10"/>
                    </a:lnTo>
                    <a:close/>
                  </a:path>
                </a:pathLst>
              </a:custGeom>
              <a:grpFill/>
              <a:ln>
                <a:noFill/>
              </a:ln>
            </p:spPr>
            <p:txBody>
              <a:bodyPr vert="horz" wrap="square" lIns="91440" tIns="45720" rIns="91440" bIns="45720" numCol="1" anchor="t" anchorCtr="0" compatLnSpc="1"/>
              <a:lstStyle/>
              <a:p>
                <a:endParaRPr lang="zh-CN" altLang="en-US"/>
              </a:p>
            </p:txBody>
          </p:sp>
          <p:sp>
            <p:nvSpPr>
              <p:cNvPr id="1110" name="Rectangle 956"/>
              <p:cNvSpPr>
                <a:spLocks noChangeArrowheads="1"/>
              </p:cNvSpPr>
              <p:nvPr/>
            </p:nvSpPr>
            <p:spPr bwMode="auto">
              <a:xfrm>
                <a:off x="481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1" name="Rectangle 957"/>
              <p:cNvSpPr>
                <a:spLocks noChangeArrowheads="1"/>
              </p:cNvSpPr>
              <p:nvPr/>
            </p:nvSpPr>
            <p:spPr bwMode="auto">
              <a:xfrm>
                <a:off x="48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2" name="Rectangle 958"/>
              <p:cNvSpPr>
                <a:spLocks noChangeArrowheads="1"/>
              </p:cNvSpPr>
              <p:nvPr/>
            </p:nvSpPr>
            <p:spPr bwMode="auto">
              <a:xfrm>
                <a:off x="48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3" name="Rectangle 959"/>
              <p:cNvSpPr>
                <a:spLocks noChangeArrowheads="1"/>
              </p:cNvSpPr>
              <p:nvPr/>
            </p:nvSpPr>
            <p:spPr bwMode="auto">
              <a:xfrm>
                <a:off x="49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4" name="Rectangle 960"/>
              <p:cNvSpPr>
                <a:spLocks noChangeArrowheads="1"/>
              </p:cNvSpPr>
              <p:nvPr/>
            </p:nvSpPr>
            <p:spPr bwMode="auto">
              <a:xfrm>
                <a:off x="492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5" name="Rectangle 961"/>
              <p:cNvSpPr>
                <a:spLocks noChangeArrowheads="1"/>
              </p:cNvSpPr>
              <p:nvPr/>
            </p:nvSpPr>
            <p:spPr bwMode="auto">
              <a:xfrm>
                <a:off x="481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6" name="Rectangle 962"/>
              <p:cNvSpPr>
                <a:spLocks noChangeArrowheads="1"/>
              </p:cNvSpPr>
              <p:nvPr/>
            </p:nvSpPr>
            <p:spPr bwMode="auto">
              <a:xfrm>
                <a:off x="4834"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7" name="Rectangle 963"/>
              <p:cNvSpPr>
                <a:spLocks noChangeArrowheads="1"/>
              </p:cNvSpPr>
              <p:nvPr/>
            </p:nvSpPr>
            <p:spPr bwMode="auto">
              <a:xfrm>
                <a:off x="4814"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8" name="Rectangle 964"/>
              <p:cNvSpPr>
                <a:spLocks noChangeArrowheads="1"/>
              </p:cNvSpPr>
              <p:nvPr/>
            </p:nvSpPr>
            <p:spPr bwMode="auto">
              <a:xfrm>
                <a:off x="4856"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9" name="Rectangle 965"/>
              <p:cNvSpPr>
                <a:spLocks noChangeArrowheads="1"/>
              </p:cNvSpPr>
              <p:nvPr/>
            </p:nvSpPr>
            <p:spPr bwMode="auto">
              <a:xfrm>
                <a:off x="492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0" name="Rectangle 966"/>
              <p:cNvSpPr>
                <a:spLocks noChangeArrowheads="1"/>
              </p:cNvSpPr>
              <p:nvPr/>
            </p:nvSpPr>
            <p:spPr bwMode="auto">
              <a:xfrm>
                <a:off x="481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1" name="Rectangle 967"/>
              <p:cNvSpPr>
                <a:spLocks noChangeArrowheads="1"/>
              </p:cNvSpPr>
              <p:nvPr/>
            </p:nvSpPr>
            <p:spPr bwMode="auto">
              <a:xfrm>
                <a:off x="4834"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2" name="Rectangle 968"/>
              <p:cNvSpPr>
                <a:spLocks noChangeArrowheads="1"/>
              </p:cNvSpPr>
              <p:nvPr/>
            </p:nvSpPr>
            <p:spPr bwMode="auto">
              <a:xfrm>
                <a:off x="4878" y="110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3" name="Rectangle 969"/>
              <p:cNvSpPr>
                <a:spLocks noChangeArrowheads="1"/>
              </p:cNvSpPr>
              <p:nvPr/>
            </p:nvSpPr>
            <p:spPr bwMode="auto">
              <a:xfrm>
                <a:off x="4834"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4" name="Rectangle 970"/>
              <p:cNvSpPr>
                <a:spLocks noChangeArrowheads="1"/>
              </p:cNvSpPr>
              <p:nvPr/>
            </p:nvSpPr>
            <p:spPr bwMode="auto">
              <a:xfrm>
                <a:off x="48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5" name="Rectangle 971"/>
              <p:cNvSpPr>
                <a:spLocks noChangeArrowheads="1"/>
              </p:cNvSpPr>
              <p:nvPr/>
            </p:nvSpPr>
            <p:spPr bwMode="auto">
              <a:xfrm>
                <a:off x="492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6" name="Rectangle 972"/>
              <p:cNvSpPr>
                <a:spLocks noChangeArrowheads="1"/>
              </p:cNvSpPr>
              <p:nvPr/>
            </p:nvSpPr>
            <p:spPr bwMode="auto">
              <a:xfrm>
                <a:off x="481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7" name="Rectangle 973"/>
              <p:cNvSpPr>
                <a:spLocks noChangeArrowheads="1"/>
              </p:cNvSpPr>
              <p:nvPr/>
            </p:nvSpPr>
            <p:spPr bwMode="auto">
              <a:xfrm>
                <a:off x="485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8" name="Rectangle 974"/>
              <p:cNvSpPr>
                <a:spLocks noChangeArrowheads="1"/>
              </p:cNvSpPr>
              <p:nvPr/>
            </p:nvSpPr>
            <p:spPr bwMode="auto">
              <a:xfrm>
                <a:off x="483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29" name="Rectangle 975"/>
              <p:cNvSpPr>
                <a:spLocks noChangeArrowheads="1"/>
              </p:cNvSpPr>
              <p:nvPr/>
            </p:nvSpPr>
            <p:spPr bwMode="auto">
              <a:xfrm>
                <a:off x="4878"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0" name="Rectangle 976"/>
              <p:cNvSpPr>
                <a:spLocks noChangeArrowheads="1"/>
              </p:cNvSpPr>
              <p:nvPr/>
            </p:nvSpPr>
            <p:spPr bwMode="auto">
              <a:xfrm>
                <a:off x="4920"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1" name="Rectangle 977"/>
              <p:cNvSpPr>
                <a:spLocks noChangeArrowheads="1"/>
              </p:cNvSpPr>
              <p:nvPr/>
            </p:nvSpPr>
            <p:spPr bwMode="auto">
              <a:xfrm>
                <a:off x="481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2" name="Rectangle 978"/>
              <p:cNvSpPr>
                <a:spLocks noChangeArrowheads="1"/>
              </p:cNvSpPr>
              <p:nvPr/>
            </p:nvSpPr>
            <p:spPr bwMode="auto">
              <a:xfrm>
                <a:off x="4856"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3" name="Rectangle 979"/>
              <p:cNvSpPr>
                <a:spLocks noChangeArrowheads="1"/>
              </p:cNvSpPr>
              <p:nvPr/>
            </p:nvSpPr>
            <p:spPr bwMode="auto">
              <a:xfrm>
                <a:off x="48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4" name="Rectangle 980"/>
              <p:cNvSpPr>
                <a:spLocks noChangeArrowheads="1"/>
              </p:cNvSpPr>
              <p:nvPr/>
            </p:nvSpPr>
            <p:spPr bwMode="auto">
              <a:xfrm>
                <a:off x="49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5" name="Rectangle 981"/>
              <p:cNvSpPr>
                <a:spLocks noChangeArrowheads="1"/>
              </p:cNvSpPr>
              <p:nvPr/>
            </p:nvSpPr>
            <p:spPr bwMode="auto">
              <a:xfrm>
                <a:off x="4834" y="14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6" name="Rectangle 982"/>
              <p:cNvSpPr>
                <a:spLocks noChangeArrowheads="1"/>
              </p:cNvSpPr>
              <p:nvPr/>
            </p:nvSpPr>
            <p:spPr bwMode="auto">
              <a:xfrm>
                <a:off x="487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7" name="Rectangle 983"/>
              <p:cNvSpPr>
                <a:spLocks noChangeArrowheads="1"/>
              </p:cNvSpPr>
              <p:nvPr/>
            </p:nvSpPr>
            <p:spPr bwMode="auto">
              <a:xfrm>
                <a:off x="4814"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8" name="Rectangle 984"/>
              <p:cNvSpPr>
                <a:spLocks noChangeArrowheads="1"/>
              </p:cNvSpPr>
              <p:nvPr/>
            </p:nvSpPr>
            <p:spPr bwMode="auto">
              <a:xfrm>
                <a:off x="48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9" name="Rectangle 985"/>
              <p:cNvSpPr>
                <a:spLocks noChangeArrowheads="1"/>
              </p:cNvSpPr>
              <p:nvPr/>
            </p:nvSpPr>
            <p:spPr bwMode="auto">
              <a:xfrm>
                <a:off x="492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0" name="Rectangle 986"/>
              <p:cNvSpPr>
                <a:spLocks noChangeArrowheads="1"/>
              </p:cNvSpPr>
              <p:nvPr/>
            </p:nvSpPr>
            <p:spPr bwMode="auto">
              <a:xfrm>
                <a:off x="481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1" name="Rectangle 987"/>
              <p:cNvSpPr>
                <a:spLocks noChangeArrowheads="1"/>
              </p:cNvSpPr>
              <p:nvPr/>
            </p:nvSpPr>
            <p:spPr bwMode="auto">
              <a:xfrm>
                <a:off x="4834"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2" name="Rectangle 988"/>
              <p:cNvSpPr>
                <a:spLocks noChangeArrowheads="1"/>
              </p:cNvSpPr>
              <p:nvPr/>
            </p:nvSpPr>
            <p:spPr bwMode="auto">
              <a:xfrm>
                <a:off x="4814"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3" name="Rectangle 989"/>
              <p:cNvSpPr>
                <a:spLocks noChangeArrowheads="1"/>
              </p:cNvSpPr>
              <p:nvPr/>
            </p:nvSpPr>
            <p:spPr bwMode="auto">
              <a:xfrm>
                <a:off x="4856"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4" name="Rectangle 990"/>
              <p:cNvSpPr>
                <a:spLocks noChangeArrowheads="1"/>
              </p:cNvSpPr>
              <p:nvPr/>
            </p:nvSpPr>
            <p:spPr bwMode="auto">
              <a:xfrm>
                <a:off x="4920"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5" name="Rectangle 991"/>
              <p:cNvSpPr>
                <a:spLocks noChangeArrowheads="1"/>
              </p:cNvSpPr>
              <p:nvPr/>
            </p:nvSpPr>
            <p:spPr bwMode="auto">
              <a:xfrm>
                <a:off x="483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6" name="Rectangle 992"/>
              <p:cNvSpPr>
                <a:spLocks noChangeArrowheads="1"/>
              </p:cNvSpPr>
              <p:nvPr/>
            </p:nvSpPr>
            <p:spPr bwMode="auto">
              <a:xfrm>
                <a:off x="4834"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7" name="Rectangle 993"/>
              <p:cNvSpPr>
                <a:spLocks noChangeArrowheads="1"/>
              </p:cNvSpPr>
              <p:nvPr/>
            </p:nvSpPr>
            <p:spPr bwMode="auto">
              <a:xfrm>
                <a:off x="4878"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8" name="Rectangle 994"/>
              <p:cNvSpPr>
                <a:spLocks noChangeArrowheads="1"/>
              </p:cNvSpPr>
              <p:nvPr/>
            </p:nvSpPr>
            <p:spPr bwMode="auto">
              <a:xfrm>
                <a:off x="492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9" name="Rectangle 995"/>
              <p:cNvSpPr>
                <a:spLocks noChangeArrowheads="1"/>
              </p:cNvSpPr>
              <p:nvPr/>
            </p:nvSpPr>
            <p:spPr bwMode="auto">
              <a:xfrm>
                <a:off x="481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0" name="Rectangle 996"/>
              <p:cNvSpPr>
                <a:spLocks noChangeArrowheads="1"/>
              </p:cNvSpPr>
              <p:nvPr/>
            </p:nvSpPr>
            <p:spPr bwMode="auto">
              <a:xfrm>
                <a:off x="485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1" name="Rectangle 997"/>
              <p:cNvSpPr>
                <a:spLocks noChangeArrowheads="1"/>
              </p:cNvSpPr>
              <p:nvPr/>
            </p:nvSpPr>
            <p:spPr bwMode="auto">
              <a:xfrm>
                <a:off x="4900"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2" name="Rectangle 998"/>
              <p:cNvSpPr>
                <a:spLocks noChangeArrowheads="1"/>
              </p:cNvSpPr>
              <p:nvPr/>
            </p:nvSpPr>
            <p:spPr bwMode="auto">
              <a:xfrm>
                <a:off x="4814"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3" name="Rectangle 999"/>
              <p:cNvSpPr>
                <a:spLocks noChangeArrowheads="1"/>
              </p:cNvSpPr>
              <p:nvPr/>
            </p:nvSpPr>
            <p:spPr bwMode="auto">
              <a:xfrm>
                <a:off x="487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4" name="Rectangle 1000"/>
              <p:cNvSpPr>
                <a:spLocks noChangeArrowheads="1"/>
              </p:cNvSpPr>
              <p:nvPr/>
            </p:nvSpPr>
            <p:spPr bwMode="auto">
              <a:xfrm>
                <a:off x="48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5" name="Rectangle 1001"/>
              <p:cNvSpPr>
                <a:spLocks noChangeArrowheads="1"/>
              </p:cNvSpPr>
              <p:nvPr/>
            </p:nvSpPr>
            <p:spPr bwMode="auto">
              <a:xfrm>
                <a:off x="490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6" name="Rectangle 1002"/>
              <p:cNvSpPr>
                <a:spLocks noChangeArrowheads="1"/>
              </p:cNvSpPr>
              <p:nvPr/>
            </p:nvSpPr>
            <p:spPr bwMode="auto">
              <a:xfrm>
                <a:off x="492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7" name="Rectangle 1003"/>
              <p:cNvSpPr>
                <a:spLocks noChangeArrowheads="1"/>
              </p:cNvSpPr>
              <p:nvPr/>
            </p:nvSpPr>
            <p:spPr bwMode="auto">
              <a:xfrm>
                <a:off x="4814"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8" name="Rectangle 1004"/>
              <p:cNvSpPr>
                <a:spLocks noChangeArrowheads="1"/>
              </p:cNvSpPr>
              <p:nvPr/>
            </p:nvSpPr>
            <p:spPr bwMode="auto">
              <a:xfrm>
                <a:off x="483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9" name="Rectangle 1005"/>
              <p:cNvSpPr>
                <a:spLocks noChangeArrowheads="1"/>
              </p:cNvSpPr>
              <p:nvPr/>
            </p:nvSpPr>
            <p:spPr bwMode="auto">
              <a:xfrm>
                <a:off x="48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0" name="Rectangle 1006"/>
              <p:cNvSpPr>
                <a:spLocks noChangeArrowheads="1"/>
              </p:cNvSpPr>
              <p:nvPr/>
            </p:nvSpPr>
            <p:spPr bwMode="auto">
              <a:xfrm>
                <a:off x="492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1" name="Rectangle 1007"/>
              <p:cNvSpPr>
                <a:spLocks noChangeArrowheads="1"/>
              </p:cNvSpPr>
              <p:nvPr/>
            </p:nvSpPr>
            <p:spPr bwMode="auto">
              <a:xfrm>
                <a:off x="481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2" name="Rectangle 1008"/>
              <p:cNvSpPr>
                <a:spLocks noChangeArrowheads="1"/>
              </p:cNvSpPr>
              <p:nvPr/>
            </p:nvSpPr>
            <p:spPr bwMode="auto">
              <a:xfrm>
                <a:off x="485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3" name="Rectangle 1009"/>
              <p:cNvSpPr>
                <a:spLocks noChangeArrowheads="1"/>
              </p:cNvSpPr>
              <p:nvPr/>
            </p:nvSpPr>
            <p:spPr bwMode="auto">
              <a:xfrm>
                <a:off x="483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4" name="Rectangle 1010"/>
              <p:cNvSpPr>
                <a:spLocks noChangeArrowheads="1"/>
              </p:cNvSpPr>
              <p:nvPr/>
            </p:nvSpPr>
            <p:spPr bwMode="auto">
              <a:xfrm>
                <a:off x="487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5" name="Rectangle 1011"/>
              <p:cNvSpPr>
                <a:spLocks noChangeArrowheads="1"/>
              </p:cNvSpPr>
              <p:nvPr/>
            </p:nvSpPr>
            <p:spPr bwMode="auto">
              <a:xfrm>
                <a:off x="4814" y="2117"/>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2" name="Group 1213"/>
            <p:cNvGrpSpPr/>
            <p:nvPr/>
          </p:nvGrpSpPr>
          <p:grpSpPr bwMode="auto">
            <a:xfrm>
              <a:off x="-3900818" y="-1035049"/>
              <a:ext cx="768377" cy="3255963"/>
              <a:chOff x="4814" y="935"/>
              <a:chExt cx="484" cy="2051"/>
            </a:xfrm>
            <a:grpFill/>
          </p:grpSpPr>
          <p:sp>
            <p:nvSpPr>
              <p:cNvPr id="766" name="Rectangle 1013"/>
              <p:cNvSpPr>
                <a:spLocks noChangeArrowheads="1"/>
              </p:cNvSpPr>
              <p:nvPr/>
            </p:nvSpPr>
            <p:spPr bwMode="auto">
              <a:xfrm>
                <a:off x="485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7" name="Rectangle 1014"/>
              <p:cNvSpPr>
                <a:spLocks noChangeArrowheads="1"/>
              </p:cNvSpPr>
              <p:nvPr/>
            </p:nvSpPr>
            <p:spPr bwMode="auto">
              <a:xfrm>
                <a:off x="49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8" name="Rectangle 1015"/>
              <p:cNvSpPr>
                <a:spLocks noChangeArrowheads="1"/>
              </p:cNvSpPr>
              <p:nvPr/>
            </p:nvSpPr>
            <p:spPr bwMode="auto">
              <a:xfrm>
                <a:off x="49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69" name="Rectangle 1016"/>
              <p:cNvSpPr>
                <a:spLocks noChangeArrowheads="1"/>
              </p:cNvSpPr>
              <p:nvPr/>
            </p:nvSpPr>
            <p:spPr bwMode="auto">
              <a:xfrm>
                <a:off x="5008"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0" name="Rectangle 1017"/>
              <p:cNvSpPr>
                <a:spLocks noChangeArrowheads="1"/>
              </p:cNvSpPr>
              <p:nvPr/>
            </p:nvSpPr>
            <p:spPr bwMode="auto">
              <a:xfrm>
                <a:off x="503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1" name="Rectangle 1018"/>
              <p:cNvSpPr>
                <a:spLocks noChangeArrowheads="1"/>
              </p:cNvSpPr>
              <p:nvPr/>
            </p:nvSpPr>
            <p:spPr bwMode="auto">
              <a:xfrm>
                <a:off x="505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2" name="Rectangle 1019"/>
              <p:cNvSpPr>
                <a:spLocks noChangeArrowheads="1"/>
              </p:cNvSpPr>
              <p:nvPr/>
            </p:nvSpPr>
            <p:spPr bwMode="auto">
              <a:xfrm>
                <a:off x="494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3" name="Rectangle 1020"/>
              <p:cNvSpPr>
                <a:spLocks noChangeArrowheads="1"/>
              </p:cNvSpPr>
              <p:nvPr/>
            </p:nvSpPr>
            <p:spPr bwMode="auto">
              <a:xfrm>
                <a:off x="4986"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4" name="Rectangle 1021"/>
              <p:cNvSpPr>
                <a:spLocks noChangeArrowheads="1"/>
              </p:cNvSpPr>
              <p:nvPr/>
            </p:nvSpPr>
            <p:spPr bwMode="auto">
              <a:xfrm>
                <a:off x="5030"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5" name="Rectangle 1022"/>
              <p:cNvSpPr>
                <a:spLocks noChangeArrowheads="1"/>
              </p:cNvSpPr>
              <p:nvPr/>
            </p:nvSpPr>
            <p:spPr bwMode="auto">
              <a:xfrm>
                <a:off x="4964"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76" name="Rectangle 1023"/>
              <p:cNvSpPr>
                <a:spLocks noChangeArrowheads="1"/>
              </p:cNvSpPr>
              <p:nvPr/>
            </p:nvSpPr>
            <p:spPr bwMode="auto">
              <a:xfrm>
                <a:off x="505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7" name="Rectangle 1024"/>
              <p:cNvSpPr>
                <a:spLocks noChangeArrowheads="1"/>
              </p:cNvSpPr>
              <p:nvPr/>
            </p:nvSpPr>
            <p:spPr bwMode="auto">
              <a:xfrm>
                <a:off x="494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8" name="Rectangle 1025"/>
              <p:cNvSpPr>
                <a:spLocks noChangeArrowheads="1"/>
              </p:cNvSpPr>
              <p:nvPr/>
            </p:nvSpPr>
            <p:spPr bwMode="auto">
              <a:xfrm>
                <a:off x="5008"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9" name="Rectangle 1026"/>
              <p:cNvSpPr>
                <a:spLocks noChangeArrowheads="1"/>
              </p:cNvSpPr>
              <p:nvPr/>
            </p:nvSpPr>
            <p:spPr bwMode="auto">
              <a:xfrm>
                <a:off x="5050"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80" name="Rectangle 1027"/>
              <p:cNvSpPr>
                <a:spLocks noChangeArrowheads="1"/>
              </p:cNvSpPr>
              <p:nvPr/>
            </p:nvSpPr>
            <p:spPr bwMode="auto">
              <a:xfrm>
                <a:off x="49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1" name="Rectangle 1028"/>
              <p:cNvSpPr>
                <a:spLocks noChangeArrowheads="1"/>
              </p:cNvSpPr>
              <p:nvPr/>
            </p:nvSpPr>
            <p:spPr bwMode="auto">
              <a:xfrm>
                <a:off x="4964"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2" name="Rectangle 1029"/>
              <p:cNvSpPr>
                <a:spLocks noChangeArrowheads="1"/>
              </p:cNvSpPr>
              <p:nvPr/>
            </p:nvSpPr>
            <p:spPr bwMode="auto">
              <a:xfrm>
                <a:off x="5008"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3" name="Rectangle 1030"/>
              <p:cNvSpPr>
                <a:spLocks noChangeArrowheads="1"/>
              </p:cNvSpPr>
              <p:nvPr/>
            </p:nvSpPr>
            <p:spPr bwMode="auto">
              <a:xfrm>
                <a:off x="505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4" name="Rectangle 1031"/>
              <p:cNvSpPr>
                <a:spLocks noChangeArrowheads="1"/>
              </p:cNvSpPr>
              <p:nvPr/>
            </p:nvSpPr>
            <p:spPr bwMode="auto">
              <a:xfrm>
                <a:off x="494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5" name="Rectangle 1032"/>
              <p:cNvSpPr>
                <a:spLocks noChangeArrowheads="1"/>
              </p:cNvSpPr>
              <p:nvPr/>
            </p:nvSpPr>
            <p:spPr bwMode="auto">
              <a:xfrm>
                <a:off x="498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6" name="Rectangle 1033"/>
              <p:cNvSpPr>
                <a:spLocks noChangeArrowheads="1"/>
              </p:cNvSpPr>
              <p:nvPr/>
            </p:nvSpPr>
            <p:spPr bwMode="auto">
              <a:xfrm>
                <a:off x="49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787" name="Rectangle 1034"/>
              <p:cNvSpPr>
                <a:spLocks noChangeArrowheads="1"/>
              </p:cNvSpPr>
              <p:nvPr/>
            </p:nvSpPr>
            <p:spPr bwMode="auto">
              <a:xfrm>
                <a:off x="503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788" name="Rectangle 1035"/>
              <p:cNvSpPr>
                <a:spLocks noChangeArrowheads="1"/>
              </p:cNvSpPr>
              <p:nvPr/>
            </p:nvSpPr>
            <p:spPr bwMode="auto">
              <a:xfrm>
                <a:off x="494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9" name="Rectangle 1036"/>
              <p:cNvSpPr>
                <a:spLocks noChangeArrowheads="1"/>
              </p:cNvSpPr>
              <p:nvPr/>
            </p:nvSpPr>
            <p:spPr bwMode="auto">
              <a:xfrm>
                <a:off x="49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0" name="Rectangle 1037"/>
              <p:cNvSpPr>
                <a:spLocks noChangeArrowheads="1"/>
              </p:cNvSpPr>
              <p:nvPr/>
            </p:nvSpPr>
            <p:spPr bwMode="auto">
              <a:xfrm>
                <a:off x="5008"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1" name="Rectangle 1038"/>
              <p:cNvSpPr>
                <a:spLocks noChangeArrowheads="1"/>
              </p:cNvSpPr>
              <p:nvPr/>
            </p:nvSpPr>
            <p:spPr bwMode="auto">
              <a:xfrm>
                <a:off x="5050"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92" name="Rectangle 1039"/>
              <p:cNvSpPr>
                <a:spLocks noChangeArrowheads="1"/>
              </p:cNvSpPr>
              <p:nvPr/>
            </p:nvSpPr>
            <p:spPr bwMode="auto">
              <a:xfrm>
                <a:off x="49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3" name="Rectangle 1040"/>
              <p:cNvSpPr>
                <a:spLocks noChangeArrowheads="1"/>
              </p:cNvSpPr>
              <p:nvPr/>
            </p:nvSpPr>
            <p:spPr bwMode="auto">
              <a:xfrm>
                <a:off x="5008"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4" name="Rectangle 1041"/>
              <p:cNvSpPr>
                <a:spLocks noChangeArrowheads="1"/>
              </p:cNvSpPr>
              <p:nvPr/>
            </p:nvSpPr>
            <p:spPr bwMode="auto">
              <a:xfrm>
                <a:off x="4944" y="1442"/>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5" name="Rectangle 1042"/>
              <p:cNvSpPr>
                <a:spLocks noChangeArrowheads="1"/>
              </p:cNvSpPr>
              <p:nvPr/>
            </p:nvSpPr>
            <p:spPr bwMode="auto">
              <a:xfrm>
                <a:off x="500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6" name="Rectangle 1043"/>
              <p:cNvSpPr>
                <a:spLocks noChangeArrowheads="1"/>
              </p:cNvSpPr>
              <p:nvPr/>
            </p:nvSpPr>
            <p:spPr bwMode="auto">
              <a:xfrm>
                <a:off x="5008"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7" name="Rectangle 1044"/>
              <p:cNvSpPr>
                <a:spLocks noChangeArrowheads="1"/>
              </p:cNvSpPr>
              <p:nvPr/>
            </p:nvSpPr>
            <p:spPr bwMode="auto">
              <a:xfrm>
                <a:off x="505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8" name="Rectangle 1045"/>
              <p:cNvSpPr>
                <a:spLocks noChangeArrowheads="1"/>
              </p:cNvSpPr>
              <p:nvPr/>
            </p:nvSpPr>
            <p:spPr bwMode="auto">
              <a:xfrm>
                <a:off x="4900" y="1554"/>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99" name="Rectangle 1046"/>
              <p:cNvSpPr>
                <a:spLocks noChangeArrowheads="1"/>
              </p:cNvSpPr>
              <p:nvPr/>
            </p:nvSpPr>
            <p:spPr bwMode="auto">
              <a:xfrm>
                <a:off x="5008"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0" name="Rectangle 1047"/>
              <p:cNvSpPr>
                <a:spLocks noChangeArrowheads="1"/>
              </p:cNvSpPr>
              <p:nvPr/>
            </p:nvSpPr>
            <p:spPr bwMode="auto">
              <a:xfrm>
                <a:off x="5050"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1" name="Rectangle 1048"/>
              <p:cNvSpPr>
                <a:spLocks noChangeArrowheads="1"/>
              </p:cNvSpPr>
              <p:nvPr/>
            </p:nvSpPr>
            <p:spPr bwMode="auto">
              <a:xfrm>
                <a:off x="4964"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2" name="Rectangle 1049"/>
              <p:cNvSpPr>
                <a:spLocks noChangeArrowheads="1"/>
              </p:cNvSpPr>
              <p:nvPr/>
            </p:nvSpPr>
            <p:spPr bwMode="auto">
              <a:xfrm>
                <a:off x="498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3" name="Rectangle 1050"/>
              <p:cNvSpPr>
                <a:spLocks noChangeArrowheads="1"/>
              </p:cNvSpPr>
              <p:nvPr/>
            </p:nvSpPr>
            <p:spPr bwMode="auto">
              <a:xfrm>
                <a:off x="5030" y="16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4" name="Rectangle 1051"/>
              <p:cNvSpPr>
                <a:spLocks noChangeArrowheads="1"/>
              </p:cNvSpPr>
              <p:nvPr/>
            </p:nvSpPr>
            <p:spPr bwMode="auto">
              <a:xfrm>
                <a:off x="49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5" name="Rectangle 1052"/>
              <p:cNvSpPr>
                <a:spLocks noChangeArrowheads="1"/>
              </p:cNvSpPr>
              <p:nvPr/>
            </p:nvSpPr>
            <p:spPr bwMode="auto">
              <a:xfrm>
                <a:off x="5008"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6" name="Rectangle 1053"/>
              <p:cNvSpPr>
                <a:spLocks noChangeArrowheads="1"/>
              </p:cNvSpPr>
              <p:nvPr/>
            </p:nvSpPr>
            <p:spPr bwMode="auto">
              <a:xfrm>
                <a:off x="5050"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7" name="Rectangle 1054"/>
              <p:cNvSpPr>
                <a:spLocks noChangeArrowheads="1"/>
              </p:cNvSpPr>
              <p:nvPr/>
            </p:nvSpPr>
            <p:spPr bwMode="auto">
              <a:xfrm>
                <a:off x="4964"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08" name="Rectangle 1055"/>
              <p:cNvSpPr>
                <a:spLocks noChangeArrowheads="1"/>
              </p:cNvSpPr>
              <p:nvPr/>
            </p:nvSpPr>
            <p:spPr bwMode="auto">
              <a:xfrm>
                <a:off x="505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9" name="Rectangle 1056"/>
              <p:cNvSpPr>
                <a:spLocks noChangeArrowheads="1"/>
              </p:cNvSpPr>
              <p:nvPr/>
            </p:nvSpPr>
            <p:spPr bwMode="auto">
              <a:xfrm>
                <a:off x="494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0" name="Rectangle 1057"/>
              <p:cNvSpPr>
                <a:spLocks noChangeArrowheads="1"/>
              </p:cNvSpPr>
              <p:nvPr/>
            </p:nvSpPr>
            <p:spPr bwMode="auto">
              <a:xfrm>
                <a:off x="5050"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1" name="Rectangle 1058"/>
              <p:cNvSpPr>
                <a:spLocks noChangeArrowheads="1"/>
              </p:cNvSpPr>
              <p:nvPr/>
            </p:nvSpPr>
            <p:spPr bwMode="auto">
              <a:xfrm>
                <a:off x="49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2" name="Rectangle 1059"/>
              <p:cNvSpPr>
                <a:spLocks noChangeArrowheads="1"/>
              </p:cNvSpPr>
              <p:nvPr/>
            </p:nvSpPr>
            <p:spPr bwMode="auto">
              <a:xfrm>
                <a:off x="4964"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3" name="Rectangle 1060"/>
              <p:cNvSpPr>
                <a:spLocks noChangeArrowheads="1"/>
              </p:cNvSpPr>
              <p:nvPr/>
            </p:nvSpPr>
            <p:spPr bwMode="auto">
              <a:xfrm>
                <a:off x="500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4" name="Rectangle 1061"/>
              <p:cNvSpPr>
                <a:spLocks noChangeArrowheads="1"/>
              </p:cNvSpPr>
              <p:nvPr/>
            </p:nvSpPr>
            <p:spPr bwMode="auto">
              <a:xfrm>
                <a:off x="5030"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5" name="Rectangle 1062"/>
              <p:cNvSpPr>
                <a:spLocks noChangeArrowheads="1"/>
              </p:cNvSpPr>
              <p:nvPr/>
            </p:nvSpPr>
            <p:spPr bwMode="auto">
              <a:xfrm>
                <a:off x="49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6" name="Rectangle 1063"/>
              <p:cNvSpPr>
                <a:spLocks noChangeArrowheads="1"/>
              </p:cNvSpPr>
              <p:nvPr/>
            </p:nvSpPr>
            <p:spPr bwMode="auto">
              <a:xfrm>
                <a:off x="503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7" name="Rectangle 1064"/>
              <p:cNvSpPr>
                <a:spLocks noChangeArrowheads="1"/>
              </p:cNvSpPr>
              <p:nvPr/>
            </p:nvSpPr>
            <p:spPr bwMode="auto">
              <a:xfrm>
                <a:off x="505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8" name="Rectangle 1065"/>
              <p:cNvSpPr>
                <a:spLocks noChangeArrowheads="1"/>
              </p:cNvSpPr>
              <p:nvPr/>
            </p:nvSpPr>
            <p:spPr bwMode="auto">
              <a:xfrm>
                <a:off x="496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19" name="Rectangle 1066"/>
              <p:cNvSpPr>
                <a:spLocks noChangeArrowheads="1"/>
              </p:cNvSpPr>
              <p:nvPr/>
            </p:nvSpPr>
            <p:spPr bwMode="auto">
              <a:xfrm>
                <a:off x="49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820" name="Rectangle 1067"/>
              <p:cNvSpPr>
                <a:spLocks noChangeArrowheads="1"/>
              </p:cNvSpPr>
              <p:nvPr/>
            </p:nvSpPr>
            <p:spPr bwMode="auto">
              <a:xfrm>
                <a:off x="505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21" name="Rectangle 1068"/>
              <p:cNvSpPr>
                <a:spLocks noChangeArrowheads="1"/>
              </p:cNvSpPr>
              <p:nvPr/>
            </p:nvSpPr>
            <p:spPr bwMode="auto">
              <a:xfrm>
                <a:off x="494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2" name="Rectangle 1069"/>
              <p:cNvSpPr>
                <a:spLocks noChangeArrowheads="1"/>
              </p:cNvSpPr>
              <p:nvPr/>
            </p:nvSpPr>
            <p:spPr bwMode="auto">
              <a:xfrm>
                <a:off x="498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3" name="Rectangle 1070"/>
              <p:cNvSpPr>
                <a:spLocks noChangeArrowheads="1"/>
              </p:cNvSpPr>
              <p:nvPr/>
            </p:nvSpPr>
            <p:spPr bwMode="auto">
              <a:xfrm>
                <a:off x="5030"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4" name="Rectangle 1071"/>
              <p:cNvSpPr>
                <a:spLocks noChangeArrowheads="1"/>
              </p:cNvSpPr>
              <p:nvPr/>
            </p:nvSpPr>
            <p:spPr bwMode="auto">
              <a:xfrm>
                <a:off x="496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5" name="Rectangle 1072"/>
              <p:cNvSpPr>
                <a:spLocks noChangeArrowheads="1"/>
              </p:cNvSpPr>
              <p:nvPr/>
            </p:nvSpPr>
            <p:spPr bwMode="auto">
              <a:xfrm>
                <a:off x="500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6" name="Rectangle 1073"/>
              <p:cNvSpPr>
                <a:spLocks noChangeArrowheads="1"/>
              </p:cNvSpPr>
              <p:nvPr/>
            </p:nvSpPr>
            <p:spPr bwMode="auto">
              <a:xfrm>
                <a:off x="5050"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7" name="Rectangle 1074"/>
              <p:cNvSpPr>
                <a:spLocks noChangeArrowheads="1"/>
              </p:cNvSpPr>
              <p:nvPr/>
            </p:nvSpPr>
            <p:spPr bwMode="auto">
              <a:xfrm>
                <a:off x="4944"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8" name="Rectangle 1075"/>
              <p:cNvSpPr>
                <a:spLocks noChangeArrowheads="1"/>
              </p:cNvSpPr>
              <p:nvPr/>
            </p:nvSpPr>
            <p:spPr bwMode="auto">
              <a:xfrm>
                <a:off x="49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9" name="Rectangle 1076"/>
              <p:cNvSpPr>
                <a:spLocks noChangeArrowheads="1"/>
              </p:cNvSpPr>
              <p:nvPr/>
            </p:nvSpPr>
            <p:spPr bwMode="auto">
              <a:xfrm>
                <a:off x="5050"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0" name="Rectangle 1077"/>
              <p:cNvSpPr>
                <a:spLocks noChangeArrowheads="1"/>
              </p:cNvSpPr>
              <p:nvPr/>
            </p:nvSpPr>
            <p:spPr bwMode="auto">
              <a:xfrm>
                <a:off x="48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1" name="Rectangle 1078"/>
              <p:cNvSpPr>
                <a:spLocks noChangeArrowheads="1"/>
              </p:cNvSpPr>
              <p:nvPr/>
            </p:nvSpPr>
            <p:spPr bwMode="auto">
              <a:xfrm>
                <a:off x="4920"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2" name="Rectangle 1079"/>
              <p:cNvSpPr>
                <a:spLocks noChangeArrowheads="1"/>
              </p:cNvSpPr>
              <p:nvPr/>
            </p:nvSpPr>
            <p:spPr bwMode="auto">
              <a:xfrm>
                <a:off x="4944"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3" name="Rectangle 1080"/>
              <p:cNvSpPr>
                <a:spLocks noChangeArrowheads="1"/>
              </p:cNvSpPr>
              <p:nvPr/>
            </p:nvSpPr>
            <p:spPr bwMode="auto">
              <a:xfrm>
                <a:off x="498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4" name="Rectangle 1081"/>
              <p:cNvSpPr>
                <a:spLocks noChangeArrowheads="1"/>
              </p:cNvSpPr>
              <p:nvPr/>
            </p:nvSpPr>
            <p:spPr bwMode="auto">
              <a:xfrm>
                <a:off x="481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5" name="Rectangle 1082"/>
              <p:cNvSpPr>
                <a:spLocks noChangeArrowheads="1"/>
              </p:cNvSpPr>
              <p:nvPr/>
            </p:nvSpPr>
            <p:spPr bwMode="auto">
              <a:xfrm>
                <a:off x="48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6" name="Rectangle 1083"/>
              <p:cNvSpPr>
                <a:spLocks noChangeArrowheads="1"/>
              </p:cNvSpPr>
              <p:nvPr/>
            </p:nvSpPr>
            <p:spPr bwMode="auto">
              <a:xfrm>
                <a:off x="490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7" name="Rectangle 1084"/>
              <p:cNvSpPr>
                <a:spLocks noChangeArrowheads="1"/>
              </p:cNvSpPr>
              <p:nvPr/>
            </p:nvSpPr>
            <p:spPr bwMode="auto">
              <a:xfrm>
                <a:off x="494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8" name="Rectangle 1085"/>
              <p:cNvSpPr>
                <a:spLocks noChangeArrowheads="1"/>
              </p:cNvSpPr>
              <p:nvPr/>
            </p:nvSpPr>
            <p:spPr bwMode="auto">
              <a:xfrm>
                <a:off x="5050"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9" name="Rectangle 1086"/>
              <p:cNvSpPr>
                <a:spLocks noChangeArrowheads="1"/>
              </p:cNvSpPr>
              <p:nvPr/>
            </p:nvSpPr>
            <p:spPr bwMode="auto">
              <a:xfrm>
                <a:off x="492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0" name="Rectangle 1087"/>
              <p:cNvSpPr>
                <a:spLocks noChangeArrowheads="1"/>
              </p:cNvSpPr>
              <p:nvPr/>
            </p:nvSpPr>
            <p:spPr bwMode="auto">
              <a:xfrm>
                <a:off x="4878"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1" name="Rectangle 1088"/>
              <p:cNvSpPr>
                <a:spLocks noChangeArrowheads="1"/>
              </p:cNvSpPr>
              <p:nvPr/>
            </p:nvSpPr>
            <p:spPr bwMode="auto">
              <a:xfrm>
                <a:off x="5030"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2" name="Rectangle 1089"/>
              <p:cNvSpPr>
                <a:spLocks noChangeArrowheads="1"/>
              </p:cNvSpPr>
              <p:nvPr/>
            </p:nvSpPr>
            <p:spPr bwMode="auto">
              <a:xfrm>
                <a:off x="505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3" name="Rectangle 1090"/>
              <p:cNvSpPr>
                <a:spLocks noChangeArrowheads="1"/>
              </p:cNvSpPr>
              <p:nvPr/>
            </p:nvSpPr>
            <p:spPr bwMode="auto">
              <a:xfrm>
                <a:off x="481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4" name="Rectangle 1091"/>
              <p:cNvSpPr>
                <a:spLocks noChangeArrowheads="1"/>
              </p:cNvSpPr>
              <p:nvPr/>
            </p:nvSpPr>
            <p:spPr bwMode="auto">
              <a:xfrm>
                <a:off x="4964"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5" name="Rectangle 1092"/>
              <p:cNvSpPr>
                <a:spLocks noChangeArrowheads="1"/>
              </p:cNvSpPr>
              <p:nvPr/>
            </p:nvSpPr>
            <p:spPr bwMode="auto">
              <a:xfrm>
                <a:off x="485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6" name="Rectangle 1093"/>
              <p:cNvSpPr>
                <a:spLocks noChangeArrowheads="1"/>
              </p:cNvSpPr>
              <p:nvPr/>
            </p:nvSpPr>
            <p:spPr bwMode="auto">
              <a:xfrm>
                <a:off x="5008"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7" name="Rectangle 1094"/>
              <p:cNvSpPr>
                <a:spLocks noChangeArrowheads="1"/>
              </p:cNvSpPr>
              <p:nvPr/>
            </p:nvSpPr>
            <p:spPr bwMode="auto">
              <a:xfrm>
                <a:off x="5050"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8" name="Rectangle 1095"/>
              <p:cNvSpPr>
                <a:spLocks noChangeArrowheads="1"/>
              </p:cNvSpPr>
              <p:nvPr/>
            </p:nvSpPr>
            <p:spPr bwMode="auto">
              <a:xfrm>
                <a:off x="48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9" name="Rectangle 1096"/>
              <p:cNvSpPr>
                <a:spLocks noChangeArrowheads="1"/>
              </p:cNvSpPr>
              <p:nvPr/>
            </p:nvSpPr>
            <p:spPr bwMode="auto">
              <a:xfrm>
                <a:off x="487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0" name="Rectangle 1097"/>
              <p:cNvSpPr>
                <a:spLocks noChangeArrowheads="1"/>
              </p:cNvSpPr>
              <p:nvPr/>
            </p:nvSpPr>
            <p:spPr bwMode="auto">
              <a:xfrm>
                <a:off x="4834"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1" name="Rectangle 1098"/>
              <p:cNvSpPr>
                <a:spLocks noChangeArrowheads="1"/>
              </p:cNvSpPr>
              <p:nvPr/>
            </p:nvSpPr>
            <p:spPr bwMode="auto">
              <a:xfrm>
                <a:off x="4986"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2" name="Rectangle 1099"/>
              <p:cNvSpPr>
                <a:spLocks noChangeArrowheads="1"/>
              </p:cNvSpPr>
              <p:nvPr/>
            </p:nvSpPr>
            <p:spPr bwMode="auto">
              <a:xfrm>
                <a:off x="500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3" name="Rectangle 1100"/>
              <p:cNvSpPr>
                <a:spLocks noChangeArrowheads="1"/>
              </p:cNvSpPr>
              <p:nvPr/>
            </p:nvSpPr>
            <p:spPr bwMode="auto">
              <a:xfrm>
                <a:off x="48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4" name="Rectangle 1101"/>
              <p:cNvSpPr>
                <a:spLocks noChangeArrowheads="1"/>
              </p:cNvSpPr>
              <p:nvPr/>
            </p:nvSpPr>
            <p:spPr bwMode="auto">
              <a:xfrm>
                <a:off x="4964"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5" name="Rectangle 1102"/>
              <p:cNvSpPr>
                <a:spLocks noChangeArrowheads="1"/>
              </p:cNvSpPr>
              <p:nvPr/>
            </p:nvSpPr>
            <p:spPr bwMode="auto">
              <a:xfrm>
                <a:off x="4878"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6" name="Rectangle 1103"/>
              <p:cNvSpPr>
                <a:spLocks noChangeArrowheads="1"/>
              </p:cNvSpPr>
              <p:nvPr/>
            </p:nvSpPr>
            <p:spPr bwMode="auto">
              <a:xfrm>
                <a:off x="492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7" name="Rectangle 1104"/>
              <p:cNvSpPr>
                <a:spLocks noChangeArrowheads="1"/>
              </p:cNvSpPr>
              <p:nvPr/>
            </p:nvSpPr>
            <p:spPr bwMode="auto">
              <a:xfrm>
                <a:off x="505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8" name="Rectangle 1105"/>
              <p:cNvSpPr>
                <a:spLocks noChangeArrowheads="1"/>
              </p:cNvSpPr>
              <p:nvPr/>
            </p:nvSpPr>
            <p:spPr bwMode="auto">
              <a:xfrm>
                <a:off x="48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9" name="Rectangle 1106"/>
              <p:cNvSpPr>
                <a:spLocks noChangeArrowheads="1"/>
              </p:cNvSpPr>
              <p:nvPr/>
            </p:nvSpPr>
            <p:spPr bwMode="auto">
              <a:xfrm>
                <a:off x="4964"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0" name="Rectangle 1107"/>
              <p:cNvSpPr>
                <a:spLocks noChangeArrowheads="1"/>
              </p:cNvSpPr>
              <p:nvPr/>
            </p:nvSpPr>
            <p:spPr bwMode="auto">
              <a:xfrm>
                <a:off x="4878"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1" name="Rectangle 1108"/>
              <p:cNvSpPr>
                <a:spLocks noChangeArrowheads="1"/>
              </p:cNvSpPr>
              <p:nvPr/>
            </p:nvSpPr>
            <p:spPr bwMode="auto">
              <a:xfrm>
                <a:off x="494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2" name="Rectangle 1109"/>
              <p:cNvSpPr>
                <a:spLocks noChangeArrowheads="1"/>
              </p:cNvSpPr>
              <p:nvPr/>
            </p:nvSpPr>
            <p:spPr bwMode="auto">
              <a:xfrm>
                <a:off x="5050"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3" name="Rectangle 1110"/>
              <p:cNvSpPr>
                <a:spLocks noChangeArrowheads="1"/>
              </p:cNvSpPr>
              <p:nvPr/>
            </p:nvSpPr>
            <p:spPr bwMode="auto">
              <a:xfrm>
                <a:off x="4964"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4" name="Rectangle 1111"/>
              <p:cNvSpPr>
                <a:spLocks noChangeArrowheads="1"/>
              </p:cNvSpPr>
              <p:nvPr/>
            </p:nvSpPr>
            <p:spPr bwMode="auto">
              <a:xfrm>
                <a:off x="48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65" name="Rectangle 1112"/>
              <p:cNvSpPr>
                <a:spLocks noChangeArrowheads="1"/>
              </p:cNvSpPr>
              <p:nvPr/>
            </p:nvSpPr>
            <p:spPr bwMode="auto">
              <a:xfrm>
                <a:off x="4920"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6" name="Rectangle 1113"/>
              <p:cNvSpPr>
                <a:spLocks noChangeArrowheads="1"/>
              </p:cNvSpPr>
              <p:nvPr/>
            </p:nvSpPr>
            <p:spPr bwMode="auto">
              <a:xfrm>
                <a:off x="4814"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7" name="Rectangle 1114"/>
              <p:cNvSpPr>
                <a:spLocks noChangeArrowheads="1"/>
              </p:cNvSpPr>
              <p:nvPr/>
            </p:nvSpPr>
            <p:spPr bwMode="auto">
              <a:xfrm>
                <a:off x="492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8" name="Rectangle 1115"/>
              <p:cNvSpPr>
                <a:spLocks noChangeArrowheads="1"/>
              </p:cNvSpPr>
              <p:nvPr/>
            </p:nvSpPr>
            <p:spPr bwMode="auto">
              <a:xfrm>
                <a:off x="505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9" name="Rectangle 1116"/>
              <p:cNvSpPr>
                <a:spLocks noChangeArrowheads="1"/>
              </p:cNvSpPr>
              <p:nvPr/>
            </p:nvSpPr>
            <p:spPr bwMode="auto">
              <a:xfrm>
                <a:off x="4878"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870" name="Rectangle 1117"/>
              <p:cNvSpPr>
                <a:spLocks noChangeArrowheads="1"/>
              </p:cNvSpPr>
              <p:nvPr/>
            </p:nvSpPr>
            <p:spPr bwMode="auto">
              <a:xfrm>
                <a:off x="4814"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1" name="Rectangle 1118"/>
              <p:cNvSpPr>
                <a:spLocks noChangeArrowheads="1"/>
              </p:cNvSpPr>
              <p:nvPr/>
            </p:nvSpPr>
            <p:spPr bwMode="auto">
              <a:xfrm>
                <a:off x="492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2" name="Rectangle 1119"/>
              <p:cNvSpPr>
                <a:spLocks noChangeArrowheads="1"/>
              </p:cNvSpPr>
              <p:nvPr/>
            </p:nvSpPr>
            <p:spPr bwMode="auto">
              <a:xfrm>
                <a:off x="505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3" name="Rectangle 1120"/>
              <p:cNvSpPr>
                <a:spLocks noChangeArrowheads="1"/>
              </p:cNvSpPr>
              <p:nvPr/>
            </p:nvSpPr>
            <p:spPr bwMode="auto">
              <a:xfrm>
                <a:off x="4814"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4" name="Rectangle 1121"/>
              <p:cNvSpPr>
                <a:spLocks noChangeArrowheads="1"/>
              </p:cNvSpPr>
              <p:nvPr/>
            </p:nvSpPr>
            <p:spPr bwMode="auto">
              <a:xfrm>
                <a:off x="5050"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5" name="Rectangle 1122"/>
              <p:cNvSpPr>
                <a:spLocks noChangeArrowheads="1"/>
              </p:cNvSpPr>
              <p:nvPr/>
            </p:nvSpPr>
            <p:spPr bwMode="auto">
              <a:xfrm>
                <a:off x="492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6" name="Rectangle 1123"/>
              <p:cNvSpPr>
                <a:spLocks noChangeArrowheads="1"/>
              </p:cNvSpPr>
              <p:nvPr/>
            </p:nvSpPr>
            <p:spPr bwMode="auto">
              <a:xfrm>
                <a:off x="505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7" name="Rectangle 1124"/>
              <p:cNvSpPr>
                <a:spLocks noChangeArrowheads="1"/>
              </p:cNvSpPr>
              <p:nvPr/>
            </p:nvSpPr>
            <p:spPr bwMode="auto">
              <a:xfrm>
                <a:off x="481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8" name="Rectangle 1125"/>
              <p:cNvSpPr>
                <a:spLocks noChangeArrowheads="1"/>
              </p:cNvSpPr>
              <p:nvPr/>
            </p:nvSpPr>
            <p:spPr bwMode="auto">
              <a:xfrm>
                <a:off x="494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9" name="Rectangle 1126"/>
              <p:cNvSpPr>
                <a:spLocks noChangeArrowheads="1"/>
              </p:cNvSpPr>
              <p:nvPr/>
            </p:nvSpPr>
            <p:spPr bwMode="auto">
              <a:xfrm>
                <a:off x="492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0" name="Rectangle 1127"/>
              <p:cNvSpPr>
                <a:spLocks noChangeArrowheads="1"/>
              </p:cNvSpPr>
              <p:nvPr/>
            </p:nvSpPr>
            <p:spPr bwMode="auto">
              <a:xfrm>
                <a:off x="4920" y="295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81" name="Rectangle 1128"/>
              <p:cNvSpPr>
                <a:spLocks noChangeArrowheads="1"/>
              </p:cNvSpPr>
              <p:nvPr/>
            </p:nvSpPr>
            <p:spPr bwMode="auto">
              <a:xfrm>
                <a:off x="505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2" name="Rectangle 1129"/>
              <p:cNvSpPr>
                <a:spLocks noChangeArrowheads="1"/>
              </p:cNvSpPr>
              <p:nvPr/>
            </p:nvSpPr>
            <p:spPr bwMode="auto">
              <a:xfrm>
                <a:off x="504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3" name="Rectangle 1130"/>
              <p:cNvSpPr>
                <a:spLocks noChangeArrowheads="1"/>
              </p:cNvSpPr>
              <p:nvPr/>
            </p:nvSpPr>
            <p:spPr bwMode="auto">
              <a:xfrm>
                <a:off x="507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4" name="Rectangle 1131"/>
              <p:cNvSpPr>
                <a:spLocks noChangeArrowheads="1"/>
              </p:cNvSpPr>
              <p:nvPr/>
            </p:nvSpPr>
            <p:spPr bwMode="auto">
              <a:xfrm>
                <a:off x="5092"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5" name="Rectangle 1132"/>
              <p:cNvSpPr>
                <a:spLocks noChangeArrowheads="1"/>
              </p:cNvSpPr>
              <p:nvPr/>
            </p:nvSpPr>
            <p:spPr bwMode="auto">
              <a:xfrm>
                <a:off x="51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6" name="Rectangle 1133"/>
              <p:cNvSpPr>
                <a:spLocks noChangeArrowheads="1"/>
              </p:cNvSpPr>
              <p:nvPr/>
            </p:nvSpPr>
            <p:spPr bwMode="auto">
              <a:xfrm>
                <a:off x="51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7" name="Rectangle 1134"/>
              <p:cNvSpPr>
                <a:spLocks noChangeArrowheads="1"/>
              </p:cNvSpPr>
              <p:nvPr/>
            </p:nvSpPr>
            <p:spPr bwMode="auto">
              <a:xfrm>
                <a:off x="504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8" name="Rectangle 1135"/>
              <p:cNvSpPr>
                <a:spLocks noChangeArrowheads="1"/>
              </p:cNvSpPr>
              <p:nvPr/>
            </p:nvSpPr>
            <p:spPr bwMode="auto">
              <a:xfrm>
                <a:off x="5070"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9" name="Rectangle 1136"/>
              <p:cNvSpPr>
                <a:spLocks noChangeArrowheads="1"/>
              </p:cNvSpPr>
              <p:nvPr/>
            </p:nvSpPr>
            <p:spPr bwMode="auto">
              <a:xfrm>
                <a:off x="5048"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0" name="Rectangle 1137"/>
              <p:cNvSpPr>
                <a:spLocks noChangeArrowheads="1"/>
              </p:cNvSpPr>
              <p:nvPr/>
            </p:nvSpPr>
            <p:spPr bwMode="auto">
              <a:xfrm>
                <a:off x="5092"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91" name="Rectangle 1138"/>
              <p:cNvSpPr>
                <a:spLocks noChangeArrowheads="1"/>
              </p:cNvSpPr>
              <p:nvPr/>
            </p:nvSpPr>
            <p:spPr bwMode="auto">
              <a:xfrm>
                <a:off x="515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2" name="Rectangle 1139"/>
              <p:cNvSpPr>
                <a:spLocks noChangeArrowheads="1"/>
              </p:cNvSpPr>
              <p:nvPr/>
            </p:nvSpPr>
            <p:spPr bwMode="auto">
              <a:xfrm>
                <a:off x="504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3" name="Rectangle 1140"/>
              <p:cNvSpPr>
                <a:spLocks noChangeArrowheads="1"/>
              </p:cNvSpPr>
              <p:nvPr/>
            </p:nvSpPr>
            <p:spPr bwMode="auto">
              <a:xfrm>
                <a:off x="5070"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4" name="Rectangle 1141"/>
              <p:cNvSpPr>
                <a:spLocks noChangeArrowheads="1"/>
              </p:cNvSpPr>
              <p:nvPr/>
            </p:nvSpPr>
            <p:spPr bwMode="auto">
              <a:xfrm>
                <a:off x="5114" y="1103"/>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5" name="Rectangle 1142"/>
              <p:cNvSpPr>
                <a:spLocks noChangeArrowheads="1"/>
              </p:cNvSpPr>
              <p:nvPr/>
            </p:nvSpPr>
            <p:spPr bwMode="auto">
              <a:xfrm>
                <a:off x="5070"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6" name="Rectangle 1143"/>
              <p:cNvSpPr>
                <a:spLocks noChangeArrowheads="1"/>
              </p:cNvSpPr>
              <p:nvPr/>
            </p:nvSpPr>
            <p:spPr bwMode="auto">
              <a:xfrm>
                <a:off x="5092"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7" name="Rectangle 1144"/>
              <p:cNvSpPr>
                <a:spLocks noChangeArrowheads="1"/>
              </p:cNvSpPr>
              <p:nvPr/>
            </p:nvSpPr>
            <p:spPr bwMode="auto">
              <a:xfrm>
                <a:off x="51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8" name="Rectangle 1145"/>
              <p:cNvSpPr>
                <a:spLocks noChangeArrowheads="1"/>
              </p:cNvSpPr>
              <p:nvPr/>
            </p:nvSpPr>
            <p:spPr bwMode="auto">
              <a:xfrm>
                <a:off x="504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99" name="Rectangle 1146"/>
              <p:cNvSpPr>
                <a:spLocks noChangeArrowheads="1"/>
              </p:cNvSpPr>
              <p:nvPr/>
            </p:nvSpPr>
            <p:spPr bwMode="auto">
              <a:xfrm>
                <a:off x="509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00" name="Rectangle 1147"/>
              <p:cNvSpPr>
                <a:spLocks noChangeArrowheads="1"/>
              </p:cNvSpPr>
              <p:nvPr/>
            </p:nvSpPr>
            <p:spPr bwMode="auto">
              <a:xfrm>
                <a:off x="5134"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1" name="Rectangle 1148"/>
              <p:cNvSpPr>
                <a:spLocks noChangeArrowheads="1"/>
              </p:cNvSpPr>
              <p:nvPr/>
            </p:nvSpPr>
            <p:spPr bwMode="auto">
              <a:xfrm>
                <a:off x="507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2" name="Rectangle 1149"/>
              <p:cNvSpPr>
                <a:spLocks noChangeArrowheads="1"/>
              </p:cNvSpPr>
              <p:nvPr/>
            </p:nvSpPr>
            <p:spPr bwMode="auto">
              <a:xfrm>
                <a:off x="5114"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3" name="Rectangle 1150"/>
              <p:cNvSpPr>
                <a:spLocks noChangeArrowheads="1"/>
              </p:cNvSpPr>
              <p:nvPr/>
            </p:nvSpPr>
            <p:spPr bwMode="auto">
              <a:xfrm>
                <a:off x="5156"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904" name="Rectangle 1151"/>
              <p:cNvSpPr>
                <a:spLocks noChangeArrowheads="1"/>
              </p:cNvSpPr>
              <p:nvPr/>
            </p:nvSpPr>
            <p:spPr bwMode="auto">
              <a:xfrm>
                <a:off x="5048"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5" name="Rectangle 1152"/>
              <p:cNvSpPr>
                <a:spLocks noChangeArrowheads="1"/>
              </p:cNvSpPr>
              <p:nvPr/>
            </p:nvSpPr>
            <p:spPr bwMode="auto">
              <a:xfrm>
                <a:off x="5092"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06" name="Rectangle 1153"/>
              <p:cNvSpPr>
                <a:spLocks noChangeArrowheads="1"/>
              </p:cNvSpPr>
              <p:nvPr/>
            </p:nvSpPr>
            <p:spPr bwMode="auto">
              <a:xfrm>
                <a:off x="507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7" name="Rectangle 1154"/>
              <p:cNvSpPr>
                <a:spLocks noChangeArrowheads="1"/>
              </p:cNvSpPr>
              <p:nvPr/>
            </p:nvSpPr>
            <p:spPr bwMode="auto">
              <a:xfrm>
                <a:off x="5114"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8" name="Rectangle 1155"/>
              <p:cNvSpPr>
                <a:spLocks noChangeArrowheads="1"/>
              </p:cNvSpPr>
              <p:nvPr/>
            </p:nvSpPr>
            <p:spPr bwMode="auto">
              <a:xfrm>
                <a:off x="51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09" name="Rectangle 1156"/>
              <p:cNvSpPr>
                <a:spLocks noChangeArrowheads="1"/>
              </p:cNvSpPr>
              <p:nvPr/>
            </p:nvSpPr>
            <p:spPr bwMode="auto">
              <a:xfrm>
                <a:off x="5070"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0" name="Rectangle 1157"/>
              <p:cNvSpPr>
                <a:spLocks noChangeArrowheads="1"/>
              </p:cNvSpPr>
              <p:nvPr/>
            </p:nvSpPr>
            <p:spPr bwMode="auto">
              <a:xfrm>
                <a:off x="511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1" name="Rectangle 1158"/>
              <p:cNvSpPr>
                <a:spLocks noChangeArrowheads="1"/>
              </p:cNvSpPr>
              <p:nvPr/>
            </p:nvSpPr>
            <p:spPr bwMode="auto">
              <a:xfrm>
                <a:off x="5048"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2" name="Rectangle 1159"/>
              <p:cNvSpPr>
                <a:spLocks noChangeArrowheads="1"/>
              </p:cNvSpPr>
              <p:nvPr/>
            </p:nvSpPr>
            <p:spPr bwMode="auto">
              <a:xfrm>
                <a:off x="5092"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3" name="Rectangle 1160"/>
              <p:cNvSpPr>
                <a:spLocks noChangeArrowheads="1"/>
              </p:cNvSpPr>
              <p:nvPr/>
            </p:nvSpPr>
            <p:spPr bwMode="auto">
              <a:xfrm>
                <a:off x="51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4" name="Rectangle 1161"/>
              <p:cNvSpPr>
                <a:spLocks noChangeArrowheads="1"/>
              </p:cNvSpPr>
              <p:nvPr/>
            </p:nvSpPr>
            <p:spPr bwMode="auto">
              <a:xfrm>
                <a:off x="5048"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5" name="Rectangle 1162"/>
              <p:cNvSpPr>
                <a:spLocks noChangeArrowheads="1"/>
              </p:cNvSpPr>
              <p:nvPr/>
            </p:nvSpPr>
            <p:spPr bwMode="auto">
              <a:xfrm>
                <a:off x="5070"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6" name="Rectangle 1163"/>
              <p:cNvSpPr>
                <a:spLocks noChangeArrowheads="1"/>
              </p:cNvSpPr>
              <p:nvPr/>
            </p:nvSpPr>
            <p:spPr bwMode="auto">
              <a:xfrm>
                <a:off x="5048"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7" name="Rectangle 1164"/>
              <p:cNvSpPr>
                <a:spLocks noChangeArrowheads="1"/>
              </p:cNvSpPr>
              <p:nvPr/>
            </p:nvSpPr>
            <p:spPr bwMode="auto">
              <a:xfrm>
                <a:off x="5092"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18" name="Rectangle 1165"/>
              <p:cNvSpPr>
                <a:spLocks noChangeArrowheads="1"/>
              </p:cNvSpPr>
              <p:nvPr/>
            </p:nvSpPr>
            <p:spPr bwMode="auto">
              <a:xfrm>
                <a:off x="515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9" name="Rectangle 1166"/>
              <p:cNvSpPr>
                <a:spLocks noChangeArrowheads="1"/>
              </p:cNvSpPr>
              <p:nvPr/>
            </p:nvSpPr>
            <p:spPr bwMode="auto">
              <a:xfrm>
                <a:off x="507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0" name="Rectangle 1167"/>
              <p:cNvSpPr>
                <a:spLocks noChangeArrowheads="1"/>
              </p:cNvSpPr>
              <p:nvPr/>
            </p:nvSpPr>
            <p:spPr bwMode="auto">
              <a:xfrm>
                <a:off x="5070"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1" name="Rectangle 1168"/>
              <p:cNvSpPr>
                <a:spLocks noChangeArrowheads="1"/>
              </p:cNvSpPr>
              <p:nvPr/>
            </p:nvSpPr>
            <p:spPr bwMode="auto">
              <a:xfrm>
                <a:off x="5114"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2" name="Rectangle 1169"/>
              <p:cNvSpPr>
                <a:spLocks noChangeArrowheads="1"/>
              </p:cNvSpPr>
              <p:nvPr/>
            </p:nvSpPr>
            <p:spPr bwMode="auto">
              <a:xfrm>
                <a:off x="515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3" name="Rectangle 1170"/>
              <p:cNvSpPr>
                <a:spLocks noChangeArrowheads="1"/>
              </p:cNvSpPr>
              <p:nvPr/>
            </p:nvSpPr>
            <p:spPr bwMode="auto">
              <a:xfrm>
                <a:off x="504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4" name="Rectangle 1171"/>
              <p:cNvSpPr>
                <a:spLocks noChangeArrowheads="1"/>
              </p:cNvSpPr>
              <p:nvPr/>
            </p:nvSpPr>
            <p:spPr bwMode="auto">
              <a:xfrm>
                <a:off x="5092"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5" name="Rectangle 1172"/>
              <p:cNvSpPr>
                <a:spLocks noChangeArrowheads="1"/>
              </p:cNvSpPr>
              <p:nvPr/>
            </p:nvSpPr>
            <p:spPr bwMode="auto">
              <a:xfrm>
                <a:off x="5134"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6" name="Rectangle 1173"/>
              <p:cNvSpPr>
                <a:spLocks noChangeArrowheads="1"/>
              </p:cNvSpPr>
              <p:nvPr/>
            </p:nvSpPr>
            <p:spPr bwMode="auto">
              <a:xfrm>
                <a:off x="5048"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7" name="Rectangle 1174"/>
              <p:cNvSpPr>
                <a:spLocks noChangeArrowheads="1"/>
              </p:cNvSpPr>
              <p:nvPr/>
            </p:nvSpPr>
            <p:spPr bwMode="auto">
              <a:xfrm>
                <a:off x="511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8" name="Rectangle 1175"/>
              <p:cNvSpPr>
                <a:spLocks noChangeArrowheads="1"/>
              </p:cNvSpPr>
              <p:nvPr/>
            </p:nvSpPr>
            <p:spPr bwMode="auto">
              <a:xfrm>
                <a:off x="509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9" name="Rectangle 1176"/>
              <p:cNvSpPr>
                <a:spLocks noChangeArrowheads="1"/>
              </p:cNvSpPr>
              <p:nvPr/>
            </p:nvSpPr>
            <p:spPr bwMode="auto">
              <a:xfrm>
                <a:off x="513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30" name="Rectangle 1177"/>
              <p:cNvSpPr>
                <a:spLocks noChangeArrowheads="1"/>
              </p:cNvSpPr>
              <p:nvPr/>
            </p:nvSpPr>
            <p:spPr bwMode="auto">
              <a:xfrm>
                <a:off x="51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31" name="Rectangle 1178"/>
              <p:cNvSpPr>
                <a:spLocks noChangeArrowheads="1"/>
              </p:cNvSpPr>
              <p:nvPr/>
            </p:nvSpPr>
            <p:spPr bwMode="auto">
              <a:xfrm>
                <a:off x="504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32" name="Rectangle 1179"/>
              <p:cNvSpPr>
                <a:spLocks noChangeArrowheads="1"/>
              </p:cNvSpPr>
              <p:nvPr/>
            </p:nvSpPr>
            <p:spPr bwMode="auto">
              <a:xfrm>
                <a:off x="509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3" name="Rectangle 1180"/>
              <p:cNvSpPr>
                <a:spLocks noChangeArrowheads="1"/>
              </p:cNvSpPr>
              <p:nvPr/>
            </p:nvSpPr>
            <p:spPr bwMode="auto">
              <a:xfrm>
                <a:off x="51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4" name="Rectangle 1181"/>
              <p:cNvSpPr>
                <a:spLocks noChangeArrowheads="1"/>
              </p:cNvSpPr>
              <p:nvPr/>
            </p:nvSpPr>
            <p:spPr bwMode="auto">
              <a:xfrm>
                <a:off x="504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5" name="Rectangle 1182"/>
              <p:cNvSpPr>
                <a:spLocks noChangeArrowheads="1"/>
              </p:cNvSpPr>
              <p:nvPr/>
            </p:nvSpPr>
            <p:spPr bwMode="auto">
              <a:xfrm>
                <a:off x="509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6" name="Rectangle 1183"/>
              <p:cNvSpPr>
                <a:spLocks noChangeArrowheads="1"/>
              </p:cNvSpPr>
              <p:nvPr/>
            </p:nvSpPr>
            <p:spPr bwMode="auto">
              <a:xfrm>
                <a:off x="513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7" name="Rectangle 1184"/>
              <p:cNvSpPr>
                <a:spLocks noChangeArrowheads="1"/>
              </p:cNvSpPr>
              <p:nvPr/>
            </p:nvSpPr>
            <p:spPr bwMode="auto">
              <a:xfrm>
                <a:off x="507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8" name="Rectangle 1185"/>
              <p:cNvSpPr>
                <a:spLocks noChangeArrowheads="1"/>
              </p:cNvSpPr>
              <p:nvPr/>
            </p:nvSpPr>
            <p:spPr bwMode="auto">
              <a:xfrm>
                <a:off x="511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9" name="Rectangle 1186"/>
              <p:cNvSpPr>
                <a:spLocks noChangeArrowheads="1"/>
              </p:cNvSpPr>
              <p:nvPr/>
            </p:nvSpPr>
            <p:spPr bwMode="auto">
              <a:xfrm>
                <a:off x="515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0" name="Rectangle 1187"/>
              <p:cNvSpPr>
                <a:spLocks noChangeArrowheads="1"/>
              </p:cNvSpPr>
              <p:nvPr/>
            </p:nvSpPr>
            <p:spPr bwMode="auto">
              <a:xfrm>
                <a:off x="504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1" name="Rectangle 1188"/>
              <p:cNvSpPr>
                <a:spLocks noChangeArrowheads="1"/>
              </p:cNvSpPr>
              <p:nvPr/>
            </p:nvSpPr>
            <p:spPr bwMode="auto">
              <a:xfrm>
                <a:off x="509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2" name="Rectangle 1189"/>
              <p:cNvSpPr>
                <a:spLocks noChangeArrowheads="1"/>
              </p:cNvSpPr>
              <p:nvPr/>
            </p:nvSpPr>
            <p:spPr bwMode="auto">
              <a:xfrm>
                <a:off x="517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3" name="Rectangle 1190"/>
              <p:cNvSpPr>
                <a:spLocks noChangeArrowheads="1"/>
              </p:cNvSpPr>
              <p:nvPr/>
            </p:nvSpPr>
            <p:spPr bwMode="auto">
              <a:xfrm>
                <a:off x="52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4" name="Rectangle 1191"/>
              <p:cNvSpPr>
                <a:spLocks noChangeArrowheads="1"/>
              </p:cNvSpPr>
              <p:nvPr/>
            </p:nvSpPr>
            <p:spPr bwMode="auto">
              <a:xfrm>
                <a:off x="52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5" name="Rectangle 1192"/>
              <p:cNvSpPr>
                <a:spLocks noChangeArrowheads="1"/>
              </p:cNvSpPr>
              <p:nvPr/>
            </p:nvSpPr>
            <p:spPr bwMode="auto">
              <a:xfrm>
                <a:off x="52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6" name="Rectangle 1193"/>
              <p:cNvSpPr>
                <a:spLocks noChangeArrowheads="1"/>
              </p:cNvSpPr>
              <p:nvPr/>
            </p:nvSpPr>
            <p:spPr bwMode="auto">
              <a:xfrm>
                <a:off x="528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7" name="Rectangle 1194"/>
              <p:cNvSpPr>
                <a:spLocks noChangeArrowheads="1"/>
              </p:cNvSpPr>
              <p:nvPr/>
            </p:nvSpPr>
            <p:spPr bwMode="auto">
              <a:xfrm>
                <a:off x="517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8" name="Rectangle 1195"/>
              <p:cNvSpPr>
                <a:spLocks noChangeArrowheads="1"/>
              </p:cNvSpPr>
              <p:nvPr/>
            </p:nvSpPr>
            <p:spPr bwMode="auto">
              <a:xfrm>
                <a:off x="5222"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9" name="Rectangle 1196"/>
              <p:cNvSpPr>
                <a:spLocks noChangeArrowheads="1"/>
              </p:cNvSpPr>
              <p:nvPr/>
            </p:nvSpPr>
            <p:spPr bwMode="auto">
              <a:xfrm>
                <a:off x="5264"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0" name="Rectangle 1197"/>
              <p:cNvSpPr>
                <a:spLocks noChangeArrowheads="1"/>
              </p:cNvSpPr>
              <p:nvPr/>
            </p:nvSpPr>
            <p:spPr bwMode="auto">
              <a:xfrm>
                <a:off x="5200"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51" name="Rectangle 1198"/>
              <p:cNvSpPr>
                <a:spLocks noChangeArrowheads="1"/>
              </p:cNvSpPr>
              <p:nvPr/>
            </p:nvSpPr>
            <p:spPr bwMode="auto">
              <a:xfrm>
                <a:off x="528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2" name="Rectangle 1199"/>
              <p:cNvSpPr>
                <a:spLocks noChangeArrowheads="1"/>
              </p:cNvSpPr>
              <p:nvPr/>
            </p:nvSpPr>
            <p:spPr bwMode="auto">
              <a:xfrm>
                <a:off x="517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3" name="Rectangle 1200"/>
              <p:cNvSpPr>
                <a:spLocks noChangeArrowheads="1"/>
              </p:cNvSpPr>
              <p:nvPr/>
            </p:nvSpPr>
            <p:spPr bwMode="auto">
              <a:xfrm>
                <a:off x="5244"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4" name="Rectangle 1201"/>
              <p:cNvSpPr>
                <a:spLocks noChangeArrowheads="1"/>
              </p:cNvSpPr>
              <p:nvPr/>
            </p:nvSpPr>
            <p:spPr bwMode="auto">
              <a:xfrm>
                <a:off x="5286"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5" name="Rectangle 1202"/>
              <p:cNvSpPr>
                <a:spLocks noChangeArrowheads="1"/>
              </p:cNvSpPr>
              <p:nvPr/>
            </p:nvSpPr>
            <p:spPr bwMode="auto">
              <a:xfrm>
                <a:off x="5178"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6" name="Rectangle 1203"/>
              <p:cNvSpPr>
                <a:spLocks noChangeArrowheads="1"/>
              </p:cNvSpPr>
              <p:nvPr/>
            </p:nvSpPr>
            <p:spPr bwMode="auto">
              <a:xfrm>
                <a:off x="5200"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7" name="Rectangle 1204"/>
              <p:cNvSpPr>
                <a:spLocks noChangeArrowheads="1"/>
              </p:cNvSpPr>
              <p:nvPr/>
            </p:nvSpPr>
            <p:spPr bwMode="auto">
              <a:xfrm>
                <a:off x="52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8" name="Rectangle 1205"/>
              <p:cNvSpPr>
                <a:spLocks noChangeArrowheads="1"/>
              </p:cNvSpPr>
              <p:nvPr/>
            </p:nvSpPr>
            <p:spPr bwMode="auto">
              <a:xfrm>
                <a:off x="528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9" name="Rectangle 1206"/>
              <p:cNvSpPr>
                <a:spLocks noChangeArrowheads="1"/>
              </p:cNvSpPr>
              <p:nvPr/>
            </p:nvSpPr>
            <p:spPr bwMode="auto">
              <a:xfrm>
                <a:off x="517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60" name="Rectangle 1207"/>
              <p:cNvSpPr>
                <a:spLocks noChangeArrowheads="1"/>
              </p:cNvSpPr>
              <p:nvPr/>
            </p:nvSpPr>
            <p:spPr bwMode="auto">
              <a:xfrm>
                <a:off x="522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1" name="Rectangle 1208"/>
              <p:cNvSpPr>
                <a:spLocks noChangeArrowheads="1"/>
              </p:cNvSpPr>
              <p:nvPr/>
            </p:nvSpPr>
            <p:spPr bwMode="auto">
              <a:xfrm>
                <a:off x="5242" y="1217"/>
                <a:ext cx="36" cy="30"/>
              </a:xfrm>
              <a:prstGeom prst="rect">
                <a:avLst/>
              </a:prstGeom>
              <a:grpFill/>
              <a:ln>
                <a:noFill/>
              </a:ln>
            </p:spPr>
            <p:txBody>
              <a:bodyPr vert="horz" wrap="square" lIns="91440" tIns="45720" rIns="91440" bIns="45720" numCol="1" anchor="t" anchorCtr="0" compatLnSpc="1"/>
              <a:lstStyle/>
              <a:p>
                <a:endParaRPr lang="zh-CN" altLang="en-US"/>
              </a:p>
            </p:txBody>
          </p:sp>
          <p:sp>
            <p:nvSpPr>
              <p:cNvPr id="962" name="Rectangle 1209"/>
              <p:cNvSpPr>
                <a:spLocks noChangeArrowheads="1"/>
              </p:cNvSpPr>
              <p:nvPr/>
            </p:nvSpPr>
            <p:spPr bwMode="auto">
              <a:xfrm>
                <a:off x="520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3" name="Rectangle 1210"/>
              <p:cNvSpPr>
                <a:spLocks noChangeArrowheads="1"/>
              </p:cNvSpPr>
              <p:nvPr/>
            </p:nvSpPr>
            <p:spPr bwMode="auto">
              <a:xfrm>
                <a:off x="52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64" name="Rectangle 1211"/>
              <p:cNvSpPr>
                <a:spLocks noChangeArrowheads="1"/>
              </p:cNvSpPr>
              <p:nvPr/>
            </p:nvSpPr>
            <p:spPr bwMode="auto">
              <a:xfrm>
                <a:off x="5286"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5" name="Rectangle 1212"/>
              <p:cNvSpPr>
                <a:spLocks noChangeArrowheads="1"/>
              </p:cNvSpPr>
              <p:nvPr/>
            </p:nvSpPr>
            <p:spPr bwMode="auto">
              <a:xfrm>
                <a:off x="5178" y="1330"/>
                <a:ext cx="14" cy="30"/>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3" name="Group 1414"/>
            <p:cNvGrpSpPr/>
            <p:nvPr/>
          </p:nvGrpSpPr>
          <p:grpSpPr bwMode="auto">
            <a:xfrm>
              <a:off x="-3529332" y="-1031875"/>
              <a:ext cx="676299" cy="3252788"/>
              <a:chOff x="5048" y="937"/>
              <a:chExt cx="426" cy="2049"/>
            </a:xfrm>
            <a:grpFill/>
          </p:grpSpPr>
          <p:sp>
            <p:nvSpPr>
              <p:cNvPr id="566" name="Rectangle 1214"/>
              <p:cNvSpPr>
                <a:spLocks noChangeArrowheads="1"/>
              </p:cNvSpPr>
              <p:nvPr/>
            </p:nvSpPr>
            <p:spPr bwMode="auto">
              <a:xfrm>
                <a:off x="5222"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7" name="Rectangle 1215"/>
              <p:cNvSpPr>
                <a:spLocks noChangeArrowheads="1"/>
              </p:cNvSpPr>
              <p:nvPr/>
            </p:nvSpPr>
            <p:spPr bwMode="auto">
              <a:xfrm>
                <a:off x="52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8" name="Rectangle 1216"/>
              <p:cNvSpPr>
                <a:spLocks noChangeArrowheads="1"/>
              </p:cNvSpPr>
              <p:nvPr/>
            </p:nvSpPr>
            <p:spPr bwMode="auto">
              <a:xfrm>
                <a:off x="52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69" name="Rectangle 1217"/>
              <p:cNvSpPr>
                <a:spLocks noChangeArrowheads="1"/>
              </p:cNvSpPr>
              <p:nvPr/>
            </p:nvSpPr>
            <p:spPr bwMode="auto">
              <a:xfrm>
                <a:off x="52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0" name="Rectangle 1218"/>
              <p:cNvSpPr>
                <a:spLocks noChangeArrowheads="1"/>
              </p:cNvSpPr>
              <p:nvPr/>
            </p:nvSpPr>
            <p:spPr bwMode="auto">
              <a:xfrm>
                <a:off x="5286"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1" name="Rectangle 1219"/>
              <p:cNvSpPr>
                <a:spLocks noChangeArrowheads="1"/>
              </p:cNvSpPr>
              <p:nvPr/>
            </p:nvSpPr>
            <p:spPr bwMode="auto">
              <a:xfrm>
                <a:off x="524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2" name="Rectangle 1220"/>
              <p:cNvSpPr>
                <a:spLocks noChangeArrowheads="1"/>
              </p:cNvSpPr>
              <p:nvPr/>
            </p:nvSpPr>
            <p:spPr bwMode="auto">
              <a:xfrm>
                <a:off x="5286"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3" name="Rectangle 1221"/>
              <p:cNvSpPr>
                <a:spLocks noChangeArrowheads="1"/>
              </p:cNvSpPr>
              <p:nvPr/>
            </p:nvSpPr>
            <p:spPr bwMode="auto">
              <a:xfrm>
                <a:off x="5244"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4" name="Rectangle 1222"/>
              <p:cNvSpPr>
                <a:spLocks noChangeArrowheads="1"/>
              </p:cNvSpPr>
              <p:nvPr/>
            </p:nvSpPr>
            <p:spPr bwMode="auto">
              <a:xfrm>
                <a:off x="528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5" name="Rectangle 1223"/>
              <p:cNvSpPr>
                <a:spLocks noChangeArrowheads="1"/>
              </p:cNvSpPr>
              <p:nvPr/>
            </p:nvSpPr>
            <p:spPr bwMode="auto">
              <a:xfrm>
                <a:off x="5134" y="1554"/>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576" name="Rectangle 1224"/>
              <p:cNvSpPr>
                <a:spLocks noChangeArrowheads="1"/>
              </p:cNvSpPr>
              <p:nvPr/>
            </p:nvSpPr>
            <p:spPr bwMode="auto">
              <a:xfrm>
                <a:off x="524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7" name="Rectangle 1225"/>
              <p:cNvSpPr>
                <a:spLocks noChangeArrowheads="1"/>
              </p:cNvSpPr>
              <p:nvPr/>
            </p:nvSpPr>
            <p:spPr bwMode="auto">
              <a:xfrm>
                <a:off x="5286"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8" name="Rectangle 1226"/>
              <p:cNvSpPr>
                <a:spLocks noChangeArrowheads="1"/>
              </p:cNvSpPr>
              <p:nvPr/>
            </p:nvSpPr>
            <p:spPr bwMode="auto">
              <a:xfrm>
                <a:off x="5200"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9" name="Rectangle 1227"/>
              <p:cNvSpPr>
                <a:spLocks noChangeArrowheads="1"/>
              </p:cNvSpPr>
              <p:nvPr/>
            </p:nvSpPr>
            <p:spPr bwMode="auto">
              <a:xfrm>
                <a:off x="5222"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0" name="Rectangle 1228"/>
              <p:cNvSpPr>
                <a:spLocks noChangeArrowheads="1"/>
              </p:cNvSpPr>
              <p:nvPr/>
            </p:nvSpPr>
            <p:spPr bwMode="auto">
              <a:xfrm>
                <a:off x="5266" y="1610"/>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1" name="Rectangle 1229"/>
              <p:cNvSpPr>
                <a:spLocks noChangeArrowheads="1"/>
              </p:cNvSpPr>
              <p:nvPr/>
            </p:nvSpPr>
            <p:spPr bwMode="auto">
              <a:xfrm>
                <a:off x="520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2" name="Rectangle 1230"/>
              <p:cNvSpPr>
                <a:spLocks noChangeArrowheads="1"/>
              </p:cNvSpPr>
              <p:nvPr/>
            </p:nvSpPr>
            <p:spPr bwMode="auto">
              <a:xfrm>
                <a:off x="5244"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3" name="Rectangle 1231"/>
              <p:cNvSpPr>
                <a:spLocks noChangeArrowheads="1"/>
              </p:cNvSpPr>
              <p:nvPr/>
            </p:nvSpPr>
            <p:spPr bwMode="auto">
              <a:xfrm>
                <a:off x="52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84" name="Rectangle 1232"/>
              <p:cNvSpPr>
                <a:spLocks noChangeArrowheads="1"/>
              </p:cNvSpPr>
              <p:nvPr/>
            </p:nvSpPr>
            <p:spPr bwMode="auto">
              <a:xfrm>
                <a:off x="5286"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5" name="Rectangle 1233"/>
              <p:cNvSpPr>
                <a:spLocks noChangeArrowheads="1"/>
              </p:cNvSpPr>
              <p:nvPr/>
            </p:nvSpPr>
            <p:spPr bwMode="auto">
              <a:xfrm>
                <a:off x="5200"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586" name="Rectangle 1234"/>
              <p:cNvSpPr>
                <a:spLocks noChangeArrowheads="1"/>
              </p:cNvSpPr>
              <p:nvPr/>
            </p:nvSpPr>
            <p:spPr bwMode="auto">
              <a:xfrm>
                <a:off x="528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7" name="Rectangle 1235"/>
              <p:cNvSpPr>
                <a:spLocks noChangeArrowheads="1"/>
              </p:cNvSpPr>
              <p:nvPr/>
            </p:nvSpPr>
            <p:spPr bwMode="auto">
              <a:xfrm>
                <a:off x="517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88" name="Rectangle 1236"/>
              <p:cNvSpPr>
                <a:spLocks noChangeArrowheads="1"/>
              </p:cNvSpPr>
              <p:nvPr/>
            </p:nvSpPr>
            <p:spPr bwMode="auto">
              <a:xfrm>
                <a:off x="528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89" name="Rectangle 1237"/>
              <p:cNvSpPr>
                <a:spLocks noChangeArrowheads="1"/>
              </p:cNvSpPr>
              <p:nvPr/>
            </p:nvSpPr>
            <p:spPr bwMode="auto">
              <a:xfrm>
                <a:off x="5178"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0" name="Rectangle 1238"/>
              <p:cNvSpPr>
                <a:spLocks noChangeArrowheads="1"/>
              </p:cNvSpPr>
              <p:nvPr/>
            </p:nvSpPr>
            <p:spPr bwMode="auto">
              <a:xfrm>
                <a:off x="5200"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1" name="Rectangle 1239"/>
              <p:cNvSpPr>
                <a:spLocks noChangeArrowheads="1"/>
              </p:cNvSpPr>
              <p:nvPr/>
            </p:nvSpPr>
            <p:spPr bwMode="auto">
              <a:xfrm>
                <a:off x="52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2" name="Rectangle 1240"/>
              <p:cNvSpPr>
                <a:spLocks noChangeArrowheads="1"/>
              </p:cNvSpPr>
              <p:nvPr/>
            </p:nvSpPr>
            <p:spPr bwMode="auto">
              <a:xfrm>
                <a:off x="5266" y="1836"/>
                <a:ext cx="3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3" name="Rectangle 1241"/>
              <p:cNvSpPr>
                <a:spLocks noChangeArrowheads="1"/>
              </p:cNvSpPr>
              <p:nvPr/>
            </p:nvSpPr>
            <p:spPr bwMode="auto">
              <a:xfrm>
                <a:off x="522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4" name="Rectangle 1242"/>
              <p:cNvSpPr>
                <a:spLocks noChangeArrowheads="1"/>
              </p:cNvSpPr>
              <p:nvPr/>
            </p:nvSpPr>
            <p:spPr bwMode="auto">
              <a:xfrm>
                <a:off x="526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5" name="Rectangle 1243"/>
              <p:cNvSpPr>
                <a:spLocks noChangeArrowheads="1"/>
              </p:cNvSpPr>
              <p:nvPr/>
            </p:nvSpPr>
            <p:spPr bwMode="auto">
              <a:xfrm>
                <a:off x="52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6" name="Rectangle 1244"/>
              <p:cNvSpPr>
                <a:spLocks noChangeArrowheads="1"/>
              </p:cNvSpPr>
              <p:nvPr/>
            </p:nvSpPr>
            <p:spPr bwMode="auto">
              <a:xfrm>
                <a:off x="517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597" name="Rectangle 1245"/>
              <p:cNvSpPr>
                <a:spLocks noChangeArrowheads="1"/>
              </p:cNvSpPr>
              <p:nvPr/>
            </p:nvSpPr>
            <p:spPr bwMode="auto">
              <a:xfrm>
                <a:off x="5200"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8" name="Rectangle 1246"/>
              <p:cNvSpPr>
                <a:spLocks noChangeArrowheads="1"/>
              </p:cNvSpPr>
              <p:nvPr/>
            </p:nvSpPr>
            <p:spPr bwMode="auto">
              <a:xfrm>
                <a:off x="522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9" name="Rectangle 1247"/>
              <p:cNvSpPr>
                <a:spLocks noChangeArrowheads="1"/>
              </p:cNvSpPr>
              <p:nvPr/>
            </p:nvSpPr>
            <p:spPr bwMode="auto">
              <a:xfrm>
                <a:off x="52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600" name="Rectangle 1248"/>
              <p:cNvSpPr>
                <a:spLocks noChangeArrowheads="1"/>
              </p:cNvSpPr>
              <p:nvPr/>
            </p:nvSpPr>
            <p:spPr bwMode="auto">
              <a:xfrm>
                <a:off x="517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1" name="Rectangle 1249"/>
              <p:cNvSpPr>
                <a:spLocks noChangeArrowheads="1"/>
              </p:cNvSpPr>
              <p:nvPr/>
            </p:nvSpPr>
            <p:spPr bwMode="auto">
              <a:xfrm>
                <a:off x="522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2" name="Rectangle 1250"/>
              <p:cNvSpPr>
                <a:spLocks noChangeArrowheads="1"/>
              </p:cNvSpPr>
              <p:nvPr/>
            </p:nvSpPr>
            <p:spPr bwMode="auto">
              <a:xfrm>
                <a:off x="526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3" name="Rectangle 1251"/>
              <p:cNvSpPr>
                <a:spLocks noChangeArrowheads="1"/>
              </p:cNvSpPr>
              <p:nvPr/>
            </p:nvSpPr>
            <p:spPr bwMode="auto">
              <a:xfrm>
                <a:off x="520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4" name="Rectangle 1252"/>
              <p:cNvSpPr>
                <a:spLocks noChangeArrowheads="1"/>
              </p:cNvSpPr>
              <p:nvPr/>
            </p:nvSpPr>
            <p:spPr bwMode="auto">
              <a:xfrm>
                <a:off x="524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5" name="Rectangle 1253"/>
              <p:cNvSpPr>
                <a:spLocks noChangeArrowheads="1"/>
              </p:cNvSpPr>
              <p:nvPr/>
            </p:nvSpPr>
            <p:spPr bwMode="auto">
              <a:xfrm>
                <a:off x="528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6" name="Rectangle 1254"/>
              <p:cNvSpPr>
                <a:spLocks noChangeArrowheads="1"/>
              </p:cNvSpPr>
              <p:nvPr/>
            </p:nvSpPr>
            <p:spPr bwMode="auto">
              <a:xfrm>
                <a:off x="517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7" name="Rectangle 1255"/>
              <p:cNvSpPr>
                <a:spLocks noChangeArrowheads="1"/>
              </p:cNvSpPr>
              <p:nvPr/>
            </p:nvSpPr>
            <p:spPr bwMode="auto">
              <a:xfrm>
                <a:off x="522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8" name="Rectangle 1256"/>
              <p:cNvSpPr>
                <a:spLocks noChangeArrowheads="1"/>
              </p:cNvSpPr>
              <p:nvPr/>
            </p:nvSpPr>
            <p:spPr bwMode="auto">
              <a:xfrm>
                <a:off x="52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9" name="Rectangle 1257"/>
              <p:cNvSpPr>
                <a:spLocks noChangeArrowheads="1"/>
              </p:cNvSpPr>
              <p:nvPr/>
            </p:nvSpPr>
            <p:spPr bwMode="auto">
              <a:xfrm>
                <a:off x="509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0" name="Rectangle 1258"/>
              <p:cNvSpPr>
                <a:spLocks noChangeArrowheads="1"/>
              </p:cNvSpPr>
              <p:nvPr/>
            </p:nvSpPr>
            <p:spPr bwMode="auto">
              <a:xfrm>
                <a:off x="51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1" name="Rectangle 1259"/>
              <p:cNvSpPr>
                <a:spLocks noChangeArrowheads="1"/>
              </p:cNvSpPr>
              <p:nvPr/>
            </p:nvSpPr>
            <p:spPr bwMode="auto">
              <a:xfrm>
                <a:off x="5178"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2" name="Rectangle 1260"/>
              <p:cNvSpPr>
                <a:spLocks noChangeArrowheads="1"/>
              </p:cNvSpPr>
              <p:nvPr/>
            </p:nvSpPr>
            <p:spPr bwMode="auto">
              <a:xfrm>
                <a:off x="522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3" name="Rectangle 1261"/>
              <p:cNvSpPr>
                <a:spLocks noChangeArrowheads="1"/>
              </p:cNvSpPr>
              <p:nvPr/>
            </p:nvSpPr>
            <p:spPr bwMode="auto">
              <a:xfrm>
                <a:off x="504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4" name="Rectangle 1262"/>
              <p:cNvSpPr>
                <a:spLocks noChangeArrowheads="1"/>
              </p:cNvSpPr>
              <p:nvPr/>
            </p:nvSpPr>
            <p:spPr bwMode="auto">
              <a:xfrm>
                <a:off x="507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5" name="Rectangle 1263"/>
              <p:cNvSpPr>
                <a:spLocks noChangeArrowheads="1"/>
              </p:cNvSpPr>
              <p:nvPr/>
            </p:nvSpPr>
            <p:spPr bwMode="auto">
              <a:xfrm>
                <a:off x="51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6" name="Rectangle 1264"/>
              <p:cNvSpPr>
                <a:spLocks noChangeArrowheads="1"/>
              </p:cNvSpPr>
              <p:nvPr/>
            </p:nvSpPr>
            <p:spPr bwMode="auto">
              <a:xfrm>
                <a:off x="517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7" name="Rectangle 1265"/>
              <p:cNvSpPr>
                <a:spLocks noChangeArrowheads="1"/>
              </p:cNvSpPr>
              <p:nvPr/>
            </p:nvSpPr>
            <p:spPr bwMode="auto">
              <a:xfrm>
                <a:off x="5286"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8" name="Rectangle 1266"/>
              <p:cNvSpPr>
                <a:spLocks noChangeArrowheads="1"/>
              </p:cNvSpPr>
              <p:nvPr/>
            </p:nvSpPr>
            <p:spPr bwMode="auto">
              <a:xfrm>
                <a:off x="515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9" name="Rectangle 1267"/>
              <p:cNvSpPr>
                <a:spLocks noChangeArrowheads="1"/>
              </p:cNvSpPr>
              <p:nvPr/>
            </p:nvSpPr>
            <p:spPr bwMode="auto">
              <a:xfrm>
                <a:off x="511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0" name="Rectangle 1268"/>
              <p:cNvSpPr>
                <a:spLocks noChangeArrowheads="1"/>
              </p:cNvSpPr>
              <p:nvPr/>
            </p:nvSpPr>
            <p:spPr bwMode="auto">
              <a:xfrm>
                <a:off x="526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1" name="Rectangle 1269"/>
              <p:cNvSpPr>
                <a:spLocks noChangeArrowheads="1"/>
              </p:cNvSpPr>
              <p:nvPr/>
            </p:nvSpPr>
            <p:spPr bwMode="auto">
              <a:xfrm>
                <a:off x="528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2" name="Rectangle 1270"/>
              <p:cNvSpPr>
                <a:spLocks noChangeArrowheads="1"/>
              </p:cNvSpPr>
              <p:nvPr/>
            </p:nvSpPr>
            <p:spPr bwMode="auto">
              <a:xfrm>
                <a:off x="5200"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3" name="Rectangle 1271"/>
              <p:cNvSpPr>
                <a:spLocks noChangeArrowheads="1"/>
              </p:cNvSpPr>
              <p:nvPr/>
            </p:nvSpPr>
            <p:spPr bwMode="auto">
              <a:xfrm>
                <a:off x="5092"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4" name="Rectangle 1272"/>
              <p:cNvSpPr>
                <a:spLocks noChangeArrowheads="1"/>
              </p:cNvSpPr>
              <p:nvPr/>
            </p:nvSpPr>
            <p:spPr bwMode="auto">
              <a:xfrm>
                <a:off x="524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5" name="Rectangle 1273"/>
              <p:cNvSpPr>
                <a:spLocks noChangeArrowheads="1"/>
              </p:cNvSpPr>
              <p:nvPr/>
            </p:nvSpPr>
            <p:spPr bwMode="auto">
              <a:xfrm>
                <a:off x="528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6" name="Rectangle 1274"/>
              <p:cNvSpPr>
                <a:spLocks noChangeArrowheads="1"/>
              </p:cNvSpPr>
              <p:nvPr/>
            </p:nvSpPr>
            <p:spPr bwMode="auto">
              <a:xfrm>
                <a:off x="5048"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7" name="Rectangle 1275"/>
              <p:cNvSpPr>
                <a:spLocks noChangeArrowheads="1"/>
              </p:cNvSpPr>
              <p:nvPr/>
            </p:nvSpPr>
            <p:spPr bwMode="auto">
              <a:xfrm>
                <a:off x="51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8" name="Rectangle 1276"/>
              <p:cNvSpPr>
                <a:spLocks noChangeArrowheads="1"/>
              </p:cNvSpPr>
              <p:nvPr/>
            </p:nvSpPr>
            <p:spPr bwMode="auto">
              <a:xfrm>
                <a:off x="5070"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9" name="Rectangle 1277"/>
              <p:cNvSpPr>
                <a:spLocks noChangeArrowheads="1"/>
              </p:cNvSpPr>
              <p:nvPr/>
            </p:nvSpPr>
            <p:spPr bwMode="auto">
              <a:xfrm>
                <a:off x="5222"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0" name="Rectangle 1278"/>
              <p:cNvSpPr>
                <a:spLocks noChangeArrowheads="1"/>
              </p:cNvSpPr>
              <p:nvPr/>
            </p:nvSpPr>
            <p:spPr bwMode="auto">
              <a:xfrm>
                <a:off x="524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1" name="Rectangle 1279"/>
              <p:cNvSpPr>
                <a:spLocks noChangeArrowheads="1"/>
              </p:cNvSpPr>
              <p:nvPr/>
            </p:nvSpPr>
            <p:spPr bwMode="auto">
              <a:xfrm>
                <a:off x="5048"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2" name="Rectangle 1280"/>
              <p:cNvSpPr>
                <a:spLocks noChangeArrowheads="1"/>
              </p:cNvSpPr>
              <p:nvPr/>
            </p:nvSpPr>
            <p:spPr bwMode="auto">
              <a:xfrm>
                <a:off x="5200"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3" name="Rectangle 1281"/>
              <p:cNvSpPr>
                <a:spLocks noChangeArrowheads="1"/>
              </p:cNvSpPr>
              <p:nvPr/>
            </p:nvSpPr>
            <p:spPr bwMode="auto">
              <a:xfrm>
                <a:off x="51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4" name="Rectangle 1282"/>
              <p:cNvSpPr>
                <a:spLocks noChangeArrowheads="1"/>
              </p:cNvSpPr>
              <p:nvPr/>
            </p:nvSpPr>
            <p:spPr bwMode="auto">
              <a:xfrm>
                <a:off x="515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5" name="Rectangle 1283"/>
              <p:cNvSpPr>
                <a:spLocks noChangeArrowheads="1"/>
              </p:cNvSpPr>
              <p:nvPr/>
            </p:nvSpPr>
            <p:spPr bwMode="auto">
              <a:xfrm>
                <a:off x="528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6" name="Rectangle 1284"/>
              <p:cNvSpPr>
                <a:spLocks noChangeArrowheads="1"/>
              </p:cNvSpPr>
              <p:nvPr/>
            </p:nvSpPr>
            <p:spPr bwMode="auto">
              <a:xfrm>
                <a:off x="504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7" name="Rectangle 1285"/>
              <p:cNvSpPr>
                <a:spLocks noChangeArrowheads="1"/>
              </p:cNvSpPr>
              <p:nvPr/>
            </p:nvSpPr>
            <p:spPr bwMode="auto">
              <a:xfrm>
                <a:off x="5200"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8" name="Rectangle 1286"/>
              <p:cNvSpPr>
                <a:spLocks noChangeArrowheads="1"/>
              </p:cNvSpPr>
              <p:nvPr/>
            </p:nvSpPr>
            <p:spPr bwMode="auto">
              <a:xfrm>
                <a:off x="51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9" name="Rectangle 1287"/>
              <p:cNvSpPr>
                <a:spLocks noChangeArrowheads="1"/>
              </p:cNvSpPr>
              <p:nvPr/>
            </p:nvSpPr>
            <p:spPr bwMode="auto">
              <a:xfrm>
                <a:off x="517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0" name="Rectangle 1288"/>
              <p:cNvSpPr>
                <a:spLocks noChangeArrowheads="1"/>
              </p:cNvSpPr>
              <p:nvPr/>
            </p:nvSpPr>
            <p:spPr bwMode="auto">
              <a:xfrm>
                <a:off x="5286"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1" name="Rectangle 1289"/>
              <p:cNvSpPr>
                <a:spLocks noChangeArrowheads="1"/>
              </p:cNvSpPr>
              <p:nvPr/>
            </p:nvSpPr>
            <p:spPr bwMode="auto">
              <a:xfrm>
                <a:off x="5200"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2" name="Rectangle 1290"/>
              <p:cNvSpPr>
                <a:spLocks noChangeArrowheads="1"/>
              </p:cNvSpPr>
              <p:nvPr/>
            </p:nvSpPr>
            <p:spPr bwMode="auto">
              <a:xfrm>
                <a:off x="5092"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3" name="Rectangle 1291"/>
              <p:cNvSpPr>
                <a:spLocks noChangeArrowheads="1"/>
              </p:cNvSpPr>
              <p:nvPr/>
            </p:nvSpPr>
            <p:spPr bwMode="auto">
              <a:xfrm>
                <a:off x="51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4" name="Rectangle 1292"/>
              <p:cNvSpPr>
                <a:spLocks noChangeArrowheads="1"/>
              </p:cNvSpPr>
              <p:nvPr/>
            </p:nvSpPr>
            <p:spPr bwMode="auto">
              <a:xfrm>
                <a:off x="5048"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5" name="Rectangle 1293"/>
              <p:cNvSpPr>
                <a:spLocks noChangeArrowheads="1"/>
              </p:cNvSpPr>
              <p:nvPr/>
            </p:nvSpPr>
            <p:spPr bwMode="auto">
              <a:xfrm>
                <a:off x="515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6" name="Rectangle 1294"/>
              <p:cNvSpPr>
                <a:spLocks noChangeArrowheads="1"/>
              </p:cNvSpPr>
              <p:nvPr/>
            </p:nvSpPr>
            <p:spPr bwMode="auto">
              <a:xfrm>
                <a:off x="528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7" name="Rectangle 1295"/>
              <p:cNvSpPr>
                <a:spLocks noChangeArrowheads="1"/>
              </p:cNvSpPr>
              <p:nvPr/>
            </p:nvSpPr>
            <p:spPr bwMode="auto">
              <a:xfrm>
                <a:off x="5200"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8" name="Rectangle 1296"/>
              <p:cNvSpPr>
                <a:spLocks noChangeArrowheads="1"/>
              </p:cNvSpPr>
              <p:nvPr/>
            </p:nvSpPr>
            <p:spPr bwMode="auto">
              <a:xfrm>
                <a:off x="5114"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9" name="Rectangle 1297"/>
              <p:cNvSpPr>
                <a:spLocks noChangeArrowheads="1"/>
              </p:cNvSpPr>
              <p:nvPr/>
            </p:nvSpPr>
            <p:spPr bwMode="auto">
              <a:xfrm>
                <a:off x="5048"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0" name="Rectangle 1298"/>
              <p:cNvSpPr>
                <a:spLocks noChangeArrowheads="1"/>
              </p:cNvSpPr>
              <p:nvPr/>
            </p:nvSpPr>
            <p:spPr bwMode="auto">
              <a:xfrm>
                <a:off x="515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1" name="Rectangle 1299"/>
              <p:cNvSpPr>
                <a:spLocks noChangeArrowheads="1"/>
              </p:cNvSpPr>
              <p:nvPr/>
            </p:nvSpPr>
            <p:spPr bwMode="auto">
              <a:xfrm>
                <a:off x="528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2" name="Rectangle 1300"/>
              <p:cNvSpPr>
                <a:spLocks noChangeArrowheads="1"/>
              </p:cNvSpPr>
              <p:nvPr/>
            </p:nvSpPr>
            <p:spPr bwMode="auto">
              <a:xfrm>
                <a:off x="5048"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3" name="Rectangle 1301"/>
              <p:cNvSpPr>
                <a:spLocks noChangeArrowheads="1"/>
              </p:cNvSpPr>
              <p:nvPr/>
            </p:nvSpPr>
            <p:spPr bwMode="auto">
              <a:xfrm>
                <a:off x="5286"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4" name="Rectangle 1302"/>
              <p:cNvSpPr>
                <a:spLocks noChangeArrowheads="1"/>
              </p:cNvSpPr>
              <p:nvPr/>
            </p:nvSpPr>
            <p:spPr bwMode="auto">
              <a:xfrm>
                <a:off x="515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5" name="Rectangle 1303"/>
              <p:cNvSpPr>
                <a:spLocks noChangeArrowheads="1"/>
              </p:cNvSpPr>
              <p:nvPr/>
            </p:nvSpPr>
            <p:spPr bwMode="auto">
              <a:xfrm>
                <a:off x="528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6" name="Rectangle 1304"/>
              <p:cNvSpPr>
                <a:spLocks noChangeArrowheads="1"/>
              </p:cNvSpPr>
              <p:nvPr/>
            </p:nvSpPr>
            <p:spPr bwMode="auto">
              <a:xfrm>
                <a:off x="504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7" name="Rectangle 1305"/>
              <p:cNvSpPr>
                <a:spLocks noChangeArrowheads="1"/>
              </p:cNvSpPr>
              <p:nvPr/>
            </p:nvSpPr>
            <p:spPr bwMode="auto">
              <a:xfrm>
                <a:off x="517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8" name="Rectangle 1306"/>
              <p:cNvSpPr>
                <a:spLocks noChangeArrowheads="1"/>
              </p:cNvSpPr>
              <p:nvPr/>
            </p:nvSpPr>
            <p:spPr bwMode="auto">
              <a:xfrm>
                <a:off x="515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9" name="Rectangle 1307"/>
              <p:cNvSpPr>
                <a:spLocks noChangeArrowheads="1"/>
              </p:cNvSpPr>
              <p:nvPr/>
            </p:nvSpPr>
            <p:spPr bwMode="auto">
              <a:xfrm>
                <a:off x="5156" y="295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60" name="Rectangle 1308"/>
              <p:cNvSpPr>
                <a:spLocks noChangeArrowheads="1"/>
              </p:cNvSpPr>
              <p:nvPr/>
            </p:nvSpPr>
            <p:spPr bwMode="auto">
              <a:xfrm>
                <a:off x="528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61" name="Freeform 1309"/>
              <p:cNvSpPr/>
              <p:nvPr/>
            </p:nvSpPr>
            <p:spPr bwMode="auto">
              <a:xfrm>
                <a:off x="5320" y="937"/>
                <a:ext cx="154" cy="348"/>
              </a:xfrm>
              <a:custGeom>
                <a:avLst/>
                <a:gdLst>
                  <a:gd name="T0" fmla="*/ 0 w 154"/>
                  <a:gd name="T1" fmla="*/ 0 h 348"/>
                  <a:gd name="T2" fmla="*/ 0 w 154"/>
                  <a:gd name="T3" fmla="*/ 30 h 348"/>
                  <a:gd name="T4" fmla="*/ 154 w 154"/>
                  <a:gd name="T5" fmla="*/ 348 h 348"/>
                  <a:gd name="T6" fmla="*/ 154 w 154"/>
                  <a:gd name="T7" fmla="*/ 334 h 348"/>
                  <a:gd name="T8" fmla="*/ 0 w 154"/>
                  <a:gd name="T9" fmla="*/ 0 h 348"/>
                </a:gdLst>
                <a:ahLst/>
                <a:cxnLst>
                  <a:cxn ang="0">
                    <a:pos x="T0" y="T1"/>
                  </a:cxn>
                  <a:cxn ang="0">
                    <a:pos x="T2" y="T3"/>
                  </a:cxn>
                  <a:cxn ang="0">
                    <a:pos x="T4" y="T5"/>
                  </a:cxn>
                  <a:cxn ang="0">
                    <a:pos x="T6" y="T7"/>
                  </a:cxn>
                  <a:cxn ang="0">
                    <a:pos x="T8" y="T9"/>
                  </a:cxn>
                </a:cxnLst>
                <a:rect l="0" t="0" r="r" b="b"/>
                <a:pathLst>
                  <a:path w="154" h="348">
                    <a:moveTo>
                      <a:pt x="0" y="0"/>
                    </a:moveTo>
                    <a:lnTo>
                      <a:pt x="0" y="30"/>
                    </a:lnTo>
                    <a:lnTo>
                      <a:pt x="154" y="348"/>
                    </a:lnTo>
                    <a:lnTo>
                      <a:pt x="154" y="3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2" name="Freeform 1310"/>
              <p:cNvSpPr/>
              <p:nvPr/>
            </p:nvSpPr>
            <p:spPr bwMode="auto">
              <a:xfrm>
                <a:off x="5320" y="993"/>
                <a:ext cx="54" cy="136"/>
              </a:xfrm>
              <a:custGeom>
                <a:avLst/>
                <a:gdLst>
                  <a:gd name="T0" fmla="*/ 0 w 54"/>
                  <a:gd name="T1" fmla="*/ 0 h 136"/>
                  <a:gd name="T2" fmla="*/ 54 w 54"/>
                  <a:gd name="T3" fmla="*/ 110 h 136"/>
                  <a:gd name="T4" fmla="*/ 54 w 54"/>
                  <a:gd name="T5" fmla="*/ 136 h 136"/>
                  <a:gd name="T6" fmla="*/ 0 w 54"/>
                  <a:gd name="T7" fmla="*/ 30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3" name="Freeform 1311"/>
              <p:cNvSpPr/>
              <p:nvPr/>
            </p:nvSpPr>
            <p:spPr bwMode="auto">
              <a:xfrm>
                <a:off x="5390" y="1135"/>
                <a:ext cx="48" cy="118"/>
              </a:xfrm>
              <a:custGeom>
                <a:avLst/>
                <a:gdLst>
                  <a:gd name="T0" fmla="*/ 0 w 48"/>
                  <a:gd name="T1" fmla="*/ 0 h 118"/>
                  <a:gd name="T2" fmla="*/ 48 w 48"/>
                  <a:gd name="T3" fmla="*/ 98 h 118"/>
                  <a:gd name="T4" fmla="*/ 48 w 48"/>
                  <a:gd name="T5" fmla="*/ 118 h 118"/>
                  <a:gd name="T6" fmla="*/ 0 w 48"/>
                  <a:gd name="T7" fmla="*/ 24 h 118"/>
                  <a:gd name="T8" fmla="*/ 0 w 48"/>
                  <a:gd name="T9" fmla="*/ 0 h 118"/>
                </a:gdLst>
                <a:ahLst/>
                <a:cxnLst>
                  <a:cxn ang="0">
                    <a:pos x="T0" y="T1"/>
                  </a:cxn>
                  <a:cxn ang="0">
                    <a:pos x="T2" y="T3"/>
                  </a:cxn>
                  <a:cxn ang="0">
                    <a:pos x="T4" y="T5"/>
                  </a:cxn>
                  <a:cxn ang="0">
                    <a:pos x="T6" y="T7"/>
                  </a:cxn>
                  <a:cxn ang="0">
                    <a:pos x="T8" y="T9"/>
                  </a:cxn>
                </a:cxnLst>
                <a:rect l="0" t="0" r="r" b="b"/>
                <a:pathLst>
                  <a:path w="48" h="118">
                    <a:moveTo>
                      <a:pt x="0" y="0"/>
                    </a:moveTo>
                    <a:lnTo>
                      <a:pt x="48" y="98"/>
                    </a:lnTo>
                    <a:lnTo>
                      <a:pt x="48" y="11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4" name="Freeform 1312"/>
              <p:cNvSpPr/>
              <p:nvPr/>
            </p:nvSpPr>
            <p:spPr bwMode="auto">
              <a:xfrm>
                <a:off x="5454" y="1265"/>
                <a:ext cx="20" cy="57"/>
              </a:xfrm>
              <a:custGeom>
                <a:avLst/>
                <a:gdLst>
                  <a:gd name="T0" fmla="*/ 20 w 20"/>
                  <a:gd name="T1" fmla="*/ 41 h 57"/>
                  <a:gd name="T2" fmla="*/ 20 w 20"/>
                  <a:gd name="T3" fmla="*/ 57 h 57"/>
                  <a:gd name="T4" fmla="*/ 0 w 20"/>
                  <a:gd name="T5" fmla="*/ 18 h 57"/>
                  <a:gd name="T6" fmla="*/ 0 w 20"/>
                  <a:gd name="T7" fmla="*/ 0 h 57"/>
                  <a:gd name="T8" fmla="*/ 20 w 20"/>
                  <a:gd name="T9" fmla="*/ 41 h 57"/>
                </a:gdLst>
                <a:ahLst/>
                <a:cxnLst>
                  <a:cxn ang="0">
                    <a:pos x="T0" y="T1"/>
                  </a:cxn>
                  <a:cxn ang="0">
                    <a:pos x="T2" y="T3"/>
                  </a:cxn>
                  <a:cxn ang="0">
                    <a:pos x="T4" y="T5"/>
                  </a:cxn>
                  <a:cxn ang="0">
                    <a:pos x="T6" y="T7"/>
                  </a:cxn>
                  <a:cxn ang="0">
                    <a:pos x="T8" y="T9"/>
                  </a:cxn>
                </a:cxnLst>
                <a:rect l="0" t="0" r="r" b="b"/>
                <a:pathLst>
                  <a:path w="20" h="57">
                    <a:moveTo>
                      <a:pt x="20" y="41"/>
                    </a:moveTo>
                    <a:lnTo>
                      <a:pt x="20" y="57"/>
                    </a:lnTo>
                    <a:lnTo>
                      <a:pt x="0" y="18"/>
                    </a:lnTo>
                    <a:lnTo>
                      <a:pt x="0" y="0"/>
                    </a:lnTo>
                    <a:lnTo>
                      <a:pt x="20" y="41"/>
                    </a:lnTo>
                    <a:close/>
                  </a:path>
                </a:pathLst>
              </a:custGeom>
              <a:grpFill/>
              <a:ln>
                <a:noFill/>
              </a:ln>
            </p:spPr>
            <p:txBody>
              <a:bodyPr vert="horz" wrap="square" lIns="91440" tIns="45720" rIns="91440" bIns="45720" numCol="1" anchor="t" anchorCtr="0" compatLnSpc="1"/>
              <a:lstStyle/>
              <a:p>
                <a:endParaRPr lang="zh-CN" altLang="en-US"/>
              </a:p>
            </p:txBody>
          </p:sp>
          <p:sp>
            <p:nvSpPr>
              <p:cNvPr id="665" name="Freeform 1313"/>
              <p:cNvSpPr/>
              <p:nvPr/>
            </p:nvSpPr>
            <p:spPr bwMode="auto">
              <a:xfrm>
                <a:off x="5320" y="1049"/>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6" name="Freeform 1314"/>
              <p:cNvSpPr/>
              <p:nvPr/>
            </p:nvSpPr>
            <p:spPr bwMode="auto">
              <a:xfrm>
                <a:off x="5320" y="110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7" name="Freeform 1315"/>
              <p:cNvSpPr/>
              <p:nvPr/>
            </p:nvSpPr>
            <p:spPr bwMode="auto">
              <a:xfrm>
                <a:off x="5352" y="1161"/>
                <a:ext cx="34" cy="86"/>
              </a:xfrm>
              <a:custGeom>
                <a:avLst/>
                <a:gdLst>
                  <a:gd name="T0" fmla="*/ 34 w 34"/>
                  <a:gd name="T1" fmla="*/ 62 h 86"/>
                  <a:gd name="T2" fmla="*/ 34 w 34"/>
                  <a:gd name="T3" fmla="*/ 86 h 86"/>
                  <a:gd name="T4" fmla="*/ 0 w 34"/>
                  <a:gd name="T5" fmla="*/ 28 h 86"/>
                  <a:gd name="T6" fmla="*/ 0 w 34"/>
                  <a:gd name="T7" fmla="*/ 0 h 86"/>
                  <a:gd name="T8" fmla="*/ 34 w 34"/>
                  <a:gd name="T9" fmla="*/ 62 h 86"/>
                </a:gdLst>
                <a:ahLst/>
                <a:cxnLst>
                  <a:cxn ang="0">
                    <a:pos x="T0" y="T1"/>
                  </a:cxn>
                  <a:cxn ang="0">
                    <a:pos x="T2" y="T3"/>
                  </a:cxn>
                  <a:cxn ang="0">
                    <a:pos x="T4" y="T5"/>
                  </a:cxn>
                  <a:cxn ang="0">
                    <a:pos x="T6" y="T7"/>
                  </a:cxn>
                  <a:cxn ang="0">
                    <a:pos x="T8" y="T9"/>
                  </a:cxn>
                </a:cxnLst>
                <a:rect l="0" t="0" r="r" b="b"/>
                <a:pathLst>
                  <a:path w="34" h="86">
                    <a:moveTo>
                      <a:pt x="34" y="62"/>
                    </a:moveTo>
                    <a:lnTo>
                      <a:pt x="34" y="86"/>
                    </a:lnTo>
                    <a:lnTo>
                      <a:pt x="0" y="28"/>
                    </a:lnTo>
                    <a:lnTo>
                      <a:pt x="0" y="0"/>
                    </a:lnTo>
                    <a:lnTo>
                      <a:pt x="34" y="62"/>
                    </a:lnTo>
                    <a:close/>
                  </a:path>
                </a:pathLst>
              </a:custGeom>
              <a:grpFill/>
              <a:ln>
                <a:noFill/>
              </a:ln>
            </p:spPr>
            <p:txBody>
              <a:bodyPr vert="horz" wrap="square" lIns="91440" tIns="45720" rIns="91440" bIns="45720" numCol="1" anchor="t" anchorCtr="0" compatLnSpc="1"/>
              <a:lstStyle/>
              <a:p>
                <a:endParaRPr lang="zh-CN" altLang="en-US"/>
              </a:p>
            </p:txBody>
          </p:sp>
          <p:sp>
            <p:nvSpPr>
              <p:cNvPr id="668" name="Freeform 1316"/>
              <p:cNvSpPr/>
              <p:nvPr/>
            </p:nvSpPr>
            <p:spPr bwMode="auto">
              <a:xfrm>
                <a:off x="5402" y="1249"/>
                <a:ext cx="24" cy="65"/>
              </a:xfrm>
              <a:custGeom>
                <a:avLst/>
                <a:gdLst>
                  <a:gd name="T0" fmla="*/ 24 w 24"/>
                  <a:gd name="T1" fmla="*/ 42 h 65"/>
                  <a:gd name="T2" fmla="*/ 24 w 24"/>
                  <a:gd name="T3" fmla="*/ 65 h 65"/>
                  <a:gd name="T4" fmla="*/ 0 w 24"/>
                  <a:gd name="T5" fmla="*/ 24 h 65"/>
                  <a:gd name="T6" fmla="*/ 0 w 24"/>
                  <a:gd name="T7" fmla="*/ 0 h 65"/>
                  <a:gd name="T8" fmla="*/ 24 w 24"/>
                  <a:gd name="T9" fmla="*/ 42 h 65"/>
                </a:gdLst>
                <a:ahLst/>
                <a:cxnLst>
                  <a:cxn ang="0">
                    <a:pos x="T0" y="T1"/>
                  </a:cxn>
                  <a:cxn ang="0">
                    <a:pos x="T2" y="T3"/>
                  </a:cxn>
                  <a:cxn ang="0">
                    <a:pos x="T4" y="T5"/>
                  </a:cxn>
                  <a:cxn ang="0">
                    <a:pos x="T6" y="T7"/>
                  </a:cxn>
                  <a:cxn ang="0">
                    <a:pos x="T8" y="T9"/>
                  </a:cxn>
                </a:cxnLst>
                <a:rect l="0" t="0" r="r" b="b"/>
                <a:pathLst>
                  <a:path w="24" h="65">
                    <a:moveTo>
                      <a:pt x="24" y="42"/>
                    </a:moveTo>
                    <a:lnTo>
                      <a:pt x="24" y="65"/>
                    </a:lnTo>
                    <a:lnTo>
                      <a:pt x="0" y="24"/>
                    </a:lnTo>
                    <a:lnTo>
                      <a:pt x="0" y="0"/>
                    </a:lnTo>
                    <a:lnTo>
                      <a:pt x="24" y="42"/>
                    </a:lnTo>
                    <a:close/>
                  </a:path>
                </a:pathLst>
              </a:custGeom>
              <a:grpFill/>
              <a:ln>
                <a:noFill/>
              </a:ln>
            </p:spPr>
            <p:txBody>
              <a:bodyPr vert="horz" wrap="square" lIns="91440" tIns="45720" rIns="91440" bIns="45720" numCol="1" anchor="t" anchorCtr="0" compatLnSpc="1"/>
              <a:lstStyle/>
              <a:p>
                <a:endParaRPr lang="zh-CN" altLang="en-US"/>
              </a:p>
            </p:txBody>
          </p:sp>
          <p:sp>
            <p:nvSpPr>
              <p:cNvPr id="669" name="Freeform 1317"/>
              <p:cNvSpPr/>
              <p:nvPr/>
            </p:nvSpPr>
            <p:spPr bwMode="auto">
              <a:xfrm>
                <a:off x="5440" y="1320"/>
                <a:ext cx="10" cy="34"/>
              </a:xfrm>
              <a:custGeom>
                <a:avLst/>
                <a:gdLst>
                  <a:gd name="T0" fmla="*/ 0 w 10"/>
                  <a:gd name="T1" fmla="*/ 0 h 34"/>
                  <a:gd name="T2" fmla="*/ 10 w 10"/>
                  <a:gd name="T3" fmla="*/ 16 h 34"/>
                  <a:gd name="T4" fmla="*/ 10 w 10"/>
                  <a:gd name="T5" fmla="*/ 34 h 34"/>
                  <a:gd name="T6" fmla="*/ 0 w 10"/>
                  <a:gd name="T7" fmla="*/ 18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6"/>
                    </a:lnTo>
                    <a:lnTo>
                      <a:pt x="10" y="34"/>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0" name="Freeform 1318"/>
              <p:cNvSpPr/>
              <p:nvPr/>
            </p:nvSpPr>
            <p:spPr bwMode="auto">
              <a:xfrm>
                <a:off x="5466" y="1364"/>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671" name="Freeform 1319"/>
              <p:cNvSpPr/>
              <p:nvPr/>
            </p:nvSpPr>
            <p:spPr bwMode="auto">
              <a:xfrm>
                <a:off x="5320" y="116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2" name="Freeform 1320"/>
              <p:cNvSpPr/>
              <p:nvPr/>
            </p:nvSpPr>
            <p:spPr bwMode="auto">
              <a:xfrm>
                <a:off x="5370" y="1245"/>
                <a:ext cx="104" cy="187"/>
              </a:xfrm>
              <a:custGeom>
                <a:avLst/>
                <a:gdLst>
                  <a:gd name="T0" fmla="*/ 104 w 104"/>
                  <a:gd name="T1" fmla="*/ 171 h 187"/>
                  <a:gd name="T2" fmla="*/ 104 w 104"/>
                  <a:gd name="T3" fmla="*/ 187 h 187"/>
                  <a:gd name="T4" fmla="*/ 0 w 104"/>
                  <a:gd name="T5" fmla="*/ 26 h 187"/>
                  <a:gd name="T6" fmla="*/ 0 w 104"/>
                  <a:gd name="T7" fmla="*/ 0 h 187"/>
                  <a:gd name="T8" fmla="*/ 104 w 104"/>
                  <a:gd name="T9" fmla="*/ 171 h 187"/>
                </a:gdLst>
                <a:ahLst/>
                <a:cxnLst>
                  <a:cxn ang="0">
                    <a:pos x="T0" y="T1"/>
                  </a:cxn>
                  <a:cxn ang="0">
                    <a:pos x="T2" y="T3"/>
                  </a:cxn>
                  <a:cxn ang="0">
                    <a:pos x="T4" y="T5"/>
                  </a:cxn>
                  <a:cxn ang="0">
                    <a:pos x="T6" y="T7"/>
                  </a:cxn>
                  <a:cxn ang="0">
                    <a:pos x="T8" y="T9"/>
                  </a:cxn>
                </a:cxnLst>
                <a:rect l="0" t="0" r="r" b="b"/>
                <a:pathLst>
                  <a:path w="104" h="187">
                    <a:moveTo>
                      <a:pt x="104" y="171"/>
                    </a:moveTo>
                    <a:lnTo>
                      <a:pt x="104" y="187"/>
                    </a:lnTo>
                    <a:lnTo>
                      <a:pt x="0" y="26"/>
                    </a:lnTo>
                    <a:lnTo>
                      <a:pt x="0" y="0"/>
                    </a:lnTo>
                    <a:lnTo>
                      <a:pt x="104" y="171"/>
                    </a:lnTo>
                    <a:close/>
                  </a:path>
                </a:pathLst>
              </a:custGeom>
              <a:grpFill/>
              <a:ln>
                <a:noFill/>
              </a:ln>
            </p:spPr>
            <p:txBody>
              <a:bodyPr vert="horz" wrap="square" lIns="91440" tIns="45720" rIns="91440" bIns="45720" numCol="1" anchor="t" anchorCtr="0" compatLnSpc="1"/>
              <a:lstStyle/>
              <a:p>
                <a:endParaRPr lang="zh-CN" altLang="en-US"/>
              </a:p>
            </p:txBody>
          </p:sp>
          <p:sp>
            <p:nvSpPr>
              <p:cNvPr id="673" name="Freeform 1321"/>
              <p:cNvSpPr/>
              <p:nvPr/>
            </p:nvSpPr>
            <p:spPr bwMode="auto">
              <a:xfrm>
                <a:off x="5320" y="1221"/>
                <a:ext cx="58" cy="115"/>
              </a:xfrm>
              <a:custGeom>
                <a:avLst/>
                <a:gdLst>
                  <a:gd name="T0" fmla="*/ 0 w 58"/>
                  <a:gd name="T1" fmla="*/ 0 h 115"/>
                  <a:gd name="T2" fmla="*/ 58 w 58"/>
                  <a:gd name="T3" fmla="*/ 89 h 115"/>
                  <a:gd name="T4" fmla="*/ 58 w 58"/>
                  <a:gd name="T5" fmla="*/ 115 h 115"/>
                  <a:gd name="T6" fmla="*/ 0 w 58"/>
                  <a:gd name="T7" fmla="*/ 30 h 115"/>
                  <a:gd name="T8" fmla="*/ 0 w 58"/>
                  <a:gd name="T9" fmla="*/ 0 h 115"/>
                </a:gdLst>
                <a:ahLst/>
                <a:cxnLst>
                  <a:cxn ang="0">
                    <a:pos x="T0" y="T1"/>
                  </a:cxn>
                  <a:cxn ang="0">
                    <a:pos x="T2" y="T3"/>
                  </a:cxn>
                  <a:cxn ang="0">
                    <a:pos x="T4" y="T5"/>
                  </a:cxn>
                  <a:cxn ang="0">
                    <a:pos x="T6" y="T7"/>
                  </a:cxn>
                  <a:cxn ang="0">
                    <a:pos x="T8" y="T9"/>
                  </a:cxn>
                </a:cxnLst>
                <a:rect l="0" t="0" r="r" b="b"/>
                <a:pathLst>
                  <a:path w="58" h="115">
                    <a:moveTo>
                      <a:pt x="0" y="0"/>
                    </a:moveTo>
                    <a:lnTo>
                      <a:pt x="58" y="89"/>
                    </a:lnTo>
                    <a:lnTo>
                      <a:pt x="58" y="115"/>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4" name="Freeform 1322"/>
              <p:cNvSpPr/>
              <p:nvPr/>
            </p:nvSpPr>
            <p:spPr bwMode="auto">
              <a:xfrm>
                <a:off x="5394" y="1332"/>
                <a:ext cx="28" cy="64"/>
              </a:xfrm>
              <a:custGeom>
                <a:avLst/>
                <a:gdLst>
                  <a:gd name="T0" fmla="*/ 28 w 28"/>
                  <a:gd name="T1" fmla="*/ 42 h 64"/>
                  <a:gd name="T2" fmla="*/ 28 w 28"/>
                  <a:gd name="T3" fmla="*/ 64 h 64"/>
                  <a:gd name="T4" fmla="*/ 0 w 28"/>
                  <a:gd name="T5" fmla="*/ 24 h 64"/>
                  <a:gd name="T6" fmla="*/ 0 w 28"/>
                  <a:gd name="T7" fmla="*/ 0 h 64"/>
                  <a:gd name="T8" fmla="*/ 28 w 28"/>
                  <a:gd name="T9" fmla="*/ 42 h 64"/>
                </a:gdLst>
                <a:ahLst/>
                <a:cxnLst>
                  <a:cxn ang="0">
                    <a:pos x="T0" y="T1"/>
                  </a:cxn>
                  <a:cxn ang="0">
                    <a:pos x="T2" y="T3"/>
                  </a:cxn>
                  <a:cxn ang="0">
                    <a:pos x="T4" y="T5"/>
                  </a:cxn>
                  <a:cxn ang="0">
                    <a:pos x="T6" y="T7"/>
                  </a:cxn>
                  <a:cxn ang="0">
                    <a:pos x="T8" y="T9"/>
                  </a:cxn>
                </a:cxnLst>
                <a:rect l="0" t="0" r="r" b="b"/>
                <a:pathLst>
                  <a:path w="28" h="64">
                    <a:moveTo>
                      <a:pt x="28" y="42"/>
                    </a:moveTo>
                    <a:lnTo>
                      <a:pt x="28" y="64"/>
                    </a:lnTo>
                    <a:lnTo>
                      <a:pt x="0" y="24"/>
                    </a:lnTo>
                    <a:lnTo>
                      <a:pt x="0" y="0"/>
                    </a:lnTo>
                    <a:lnTo>
                      <a:pt x="28" y="42"/>
                    </a:lnTo>
                    <a:close/>
                  </a:path>
                </a:pathLst>
              </a:custGeom>
              <a:grpFill/>
              <a:ln>
                <a:noFill/>
              </a:ln>
            </p:spPr>
            <p:txBody>
              <a:bodyPr vert="horz" wrap="square" lIns="91440" tIns="45720" rIns="91440" bIns="45720" numCol="1" anchor="t" anchorCtr="0" compatLnSpc="1"/>
              <a:lstStyle/>
              <a:p>
                <a:endParaRPr lang="zh-CN" altLang="en-US"/>
              </a:p>
            </p:txBody>
          </p:sp>
          <p:sp>
            <p:nvSpPr>
              <p:cNvPr id="675" name="Freeform 1323"/>
              <p:cNvSpPr/>
              <p:nvPr/>
            </p:nvSpPr>
            <p:spPr bwMode="auto">
              <a:xfrm>
                <a:off x="5436" y="1398"/>
                <a:ext cx="38" cy="70"/>
              </a:xfrm>
              <a:custGeom>
                <a:avLst/>
                <a:gdLst>
                  <a:gd name="T0" fmla="*/ 38 w 38"/>
                  <a:gd name="T1" fmla="*/ 54 h 70"/>
                  <a:gd name="T2" fmla="*/ 38 w 38"/>
                  <a:gd name="T3" fmla="*/ 70 h 70"/>
                  <a:gd name="T4" fmla="*/ 0 w 38"/>
                  <a:gd name="T5" fmla="*/ 18 h 70"/>
                  <a:gd name="T6" fmla="*/ 0 w 38"/>
                  <a:gd name="T7" fmla="*/ 0 h 70"/>
                  <a:gd name="T8" fmla="*/ 38 w 38"/>
                  <a:gd name="T9" fmla="*/ 54 h 70"/>
                </a:gdLst>
                <a:ahLst/>
                <a:cxnLst>
                  <a:cxn ang="0">
                    <a:pos x="T0" y="T1"/>
                  </a:cxn>
                  <a:cxn ang="0">
                    <a:pos x="T2" y="T3"/>
                  </a:cxn>
                  <a:cxn ang="0">
                    <a:pos x="T4" y="T5"/>
                  </a:cxn>
                  <a:cxn ang="0">
                    <a:pos x="T6" y="T7"/>
                  </a:cxn>
                  <a:cxn ang="0">
                    <a:pos x="T8" y="T9"/>
                  </a:cxn>
                </a:cxnLst>
                <a:rect l="0" t="0" r="r" b="b"/>
                <a:pathLst>
                  <a:path w="38" h="70">
                    <a:moveTo>
                      <a:pt x="38" y="54"/>
                    </a:moveTo>
                    <a:lnTo>
                      <a:pt x="38" y="70"/>
                    </a:lnTo>
                    <a:lnTo>
                      <a:pt x="0" y="18"/>
                    </a:lnTo>
                    <a:lnTo>
                      <a:pt x="0" y="0"/>
                    </a:lnTo>
                    <a:lnTo>
                      <a:pt x="38" y="54"/>
                    </a:lnTo>
                    <a:close/>
                  </a:path>
                </a:pathLst>
              </a:custGeom>
              <a:grpFill/>
              <a:ln>
                <a:noFill/>
              </a:ln>
            </p:spPr>
            <p:txBody>
              <a:bodyPr vert="horz" wrap="square" lIns="91440" tIns="45720" rIns="91440" bIns="45720" numCol="1" anchor="t" anchorCtr="0" compatLnSpc="1"/>
              <a:lstStyle/>
              <a:p>
                <a:endParaRPr lang="zh-CN" altLang="en-US"/>
              </a:p>
            </p:txBody>
          </p:sp>
          <p:sp>
            <p:nvSpPr>
              <p:cNvPr id="676" name="Freeform 1324"/>
              <p:cNvSpPr/>
              <p:nvPr/>
            </p:nvSpPr>
            <p:spPr bwMode="auto">
              <a:xfrm>
                <a:off x="5320" y="1273"/>
                <a:ext cx="16" cy="55"/>
              </a:xfrm>
              <a:custGeom>
                <a:avLst/>
                <a:gdLst>
                  <a:gd name="T0" fmla="*/ 0 w 16"/>
                  <a:gd name="T1" fmla="*/ 0 h 55"/>
                  <a:gd name="T2" fmla="*/ 16 w 16"/>
                  <a:gd name="T3" fmla="*/ 25 h 55"/>
                  <a:gd name="T4" fmla="*/ 16 w 16"/>
                  <a:gd name="T5" fmla="*/ 55 h 55"/>
                  <a:gd name="T6" fmla="*/ 0 w 16"/>
                  <a:gd name="T7" fmla="*/ 33 h 55"/>
                  <a:gd name="T8" fmla="*/ 0 w 16"/>
                  <a:gd name="T9" fmla="*/ 0 h 55"/>
                </a:gdLst>
                <a:ahLst/>
                <a:cxnLst>
                  <a:cxn ang="0">
                    <a:pos x="T0" y="T1"/>
                  </a:cxn>
                  <a:cxn ang="0">
                    <a:pos x="T2" y="T3"/>
                  </a:cxn>
                  <a:cxn ang="0">
                    <a:pos x="T4" y="T5"/>
                  </a:cxn>
                  <a:cxn ang="0">
                    <a:pos x="T6" y="T7"/>
                  </a:cxn>
                  <a:cxn ang="0">
                    <a:pos x="T8" y="T9"/>
                  </a:cxn>
                </a:cxnLst>
                <a:rect l="0" t="0" r="r" b="b"/>
                <a:pathLst>
                  <a:path w="16" h="55">
                    <a:moveTo>
                      <a:pt x="0" y="0"/>
                    </a:moveTo>
                    <a:lnTo>
                      <a:pt x="16" y="25"/>
                    </a:lnTo>
                    <a:lnTo>
                      <a:pt x="16" y="5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7" name="Freeform 1325"/>
              <p:cNvSpPr/>
              <p:nvPr/>
            </p:nvSpPr>
            <p:spPr bwMode="auto">
              <a:xfrm>
                <a:off x="5352" y="1320"/>
                <a:ext cx="56" cy="100"/>
              </a:xfrm>
              <a:custGeom>
                <a:avLst/>
                <a:gdLst>
                  <a:gd name="T0" fmla="*/ 56 w 56"/>
                  <a:gd name="T1" fmla="*/ 78 h 100"/>
                  <a:gd name="T2" fmla="*/ 56 w 56"/>
                  <a:gd name="T3" fmla="*/ 100 h 100"/>
                  <a:gd name="T4" fmla="*/ 0 w 56"/>
                  <a:gd name="T5" fmla="*/ 28 h 100"/>
                  <a:gd name="T6" fmla="*/ 0 w 56"/>
                  <a:gd name="T7" fmla="*/ 0 h 100"/>
                  <a:gd name="T8" fmla="*/ 56 w 56"/>
                  <a:gd name="T9" fmla="*/ 78 h 100"/>
                </a:gdLst>
                <a:ahLst/>
                <a:cxnLst>
                  <a:cxn ang="0">
                    <a:pos x="T0" y="T1"/>
                  </a:cxn>
                  <a:cxn ang="0">
                    <a:pos x="T2" y="T3"/>
                  </a:cxn>
                  <a:cxn ang="0">
                    <a:pos x="T4" y="T5"/>
                  </a:cxn>
                  <a:cxn ang="0">
                    <a:pos x="T6" y="T7"/>
                  </a:cxn>
                  <a:cxn ang="0">
                    <a:pos x="T8" y="T9"/>
                  </a:cxn>
                </a:cxnLst>
                <a:rect l="0" t="0" r="r" b="b"/>
                <a:pathLst>
                  <a:path w="56" h="100">
                    <a:moveTo>
                      <a:pt x="56" y="78"/>
                    </a:moveTo>
                    <a:lnTo>
                      <a:pt x="56" y="100"/>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678" name="Freeform 1326"/>
              <p:cNvSpPr/>
              <p:nvPr/>
            </p:nvSpPr>
            <p:spPr bwMode="auto">
              <a:xfrm>
                <a:off x="5424" y="1420"/>
                <a:ext cx="10" cy="32"/>
              </a:xfrm>
              <a:custGeom>
                <a:avLst/>
                <a:gdLst>
                  <a:gd name="T0" fmla="*/ 10 w 10"/>
                  <a:gd name="T1" fmla="*/ 12 h 32"/>
                  <a:gd name="T2" fmla="*/ 10 w 10"/>
                  <a:gd name="T3" fmla="*/ 32 h 32"/>
                  <a:gd name="T4" fmla="*/ 0 w 10"/>
                  <a:gd name="T5" fmla="*/ 20 h 32"/>
                  <a:gd name="T6" fmla="*/ 0 w 10"/>
                  <a:gd name="T7" fmla="*/ 0 h 32"/>
                  <a:gd name="T8" fmla="*/ 10 w 10"/>
                  <a:gd name="T9" fmla="*/ 12 h 32"/>
                </a:gdLst>
                <a:ahLst/>
                <a:cxnLst>
                  <a:cxn ang="0">
                    <a:pos x="T0" y="T1"/>
                  </a:cxn>
                  <a:cxn ang="0">
                    <a:pos x="T2" y="T3"/>
                  </a:cxn>
                  <a:cxn ang="0">
                    <a:pos x="T4" y="T5"/>
                  </a:cxn>
                  <a:cxn ang="0">
                    <a:pos x="T6" y="T7"/>
                  </a:cxn>
                  <a:cxn ang="0">
                    <a:pos x="T8" y="T9"/>
                  </a:cxn>
                </a:cxnLst>
                <a:rect l="0" t="0" r="r" b="b"/>
                <a:pathLst>
                  <a:path w="10" h="32">
                    <a:moveTo>
                      <a:pt x="10" y="12"/>
                    </a:moveTo>
                    <a:lnTo>
                      <a:pt x="10" y="32"/>
                    </a:lnTo>
                    <a:lnTo>
                      <a:pt x="0" y="20"/>
                    </a:lnTo>
                    <a:lnTo>
                      <a:pt x="0" y="0"/>
                    </a:lnTo>
                    <a:lnTo>
                      <a:pt x="10" y="12"/>
                    </a:lnTo>
                    <a:close/>
                  </a:path>
                </a:pathLst>
              </a:custGeom>
              <a:grpFill/>
              <a:ln>
                <a:noFill/>
              </a:ln>
            </p:spPr>
            <p:txBody>
              <a:bodyPr vert="horz" wrap="square" lIns="91440" tIns="45720" rIns="91440" bIns="45720" numCol="1" anchor="t" anchorCtr="0" compatLnSpc="1"/>
              <a:lstStyle/>
              <a:p>
                <a:endParaRPr lang="zh-CN" altLang="en-US"/>
              </a:p>
            </p:txBody>
          </p:sp>
          <p:sp>
            <p:nvSpPr>
              <p:cNvPr id="679" name="Freeform 1327"/>
              <p:cNvSpPr/>
              <p:nvPr/>
            </p:nvSpPr>
            <p:spPr bwMode="auto">
              <a:xfrm>
                <a:off x="5448" y="1454"/>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680" name="Freeform 1328"/>
              <p:cNvSpPr/>
              <p:nvPr/>
            </p:nvSpPr>
            <p:spPr bwMode="auto">
              <a:xfrm>
                <a:off x="5320" y="1330"/>
                <a:ext cx="48" cy="88"/>
              </a:xfrm>
              <a:custGeom>
                <a:avLst/>
                <a:gdLst>
                  <a:gd name="T0" fmla="*/ 0 w 48"/>
                  <a:gd name="T1" fmla="*/ 0 h 88"/>
                  <a:gd name="T2" fmla="*/ 48 w 48"/>
                  <a:gd name="T3" fmla="*/ 62 h 88"/>
                  <a:gd name="T4" fmla="*/ 48 w 48"/>
                  <a:gd name="T5" fmla="*/ 88 h 88"/>
                  <a:gd name="T6" fmla="*/ 0 w 48"/>
                  <a:gd name="T7" fmla="*/ 32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1" name="Freeform 1329"/>
              <p:cNvSpPr/>
              <p:nvPr/>
            </p:nvSpPr>
            <p:spPr bwMode="auto">
              <a:xfrm>
                <a:off x="5384" y="1412"/>
                <a:ext cx="10" cy="38"/>
              </a:xfrm>
              <a:custGeom>
                <a:avLst/>
                <a:gdLst>
                  <a:gd name="T0" fmla="*/ 10 w 10"/>
                  <a:gd name="T1" fmla="*/ 38 h 38"/>
                  <a:gd name="T2" fmla="*/ 0 w 10"/>
                  <a:gd name="T3" fmla="*/ 24 h 38"/>
                  <a:gd name="T4" fmla="*/ 0 w 10"/>
                  <a:gd name="T5" fmla="*/ 0 h 38"/>
                  <a:gd name="T6" fmla="*/ 10 w 10"/>
                  <a:gd name="T7" fmla="*/ 12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2"/>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682" name="Freeform 1330"/>
              <p:cNvSpPr/>
              <p:nvPr/>
            </p:nvSpPr>
            <p:spPr bwMode="auto">
              <a:xfrm>
                <a:off x="5408" y="1444"/>
                <a:ext cx="32" cy="58"/>
              </a:xfrm>
              <a:custGeom>
                <a:avLst/>
                <a:gdLst>
                  <a:gd name="T0" fmla="*/ 32 w 32"/>
                  <a:gd name="T1" fmla="*/ 40 h 58"/>
                  <a:gd name="T2" fmla="*/ 32 w 32"/>
                  <a:gd name="T3" fmla="*/ 58 h 58"/>
                  <a:gd name="T4" fmla="*/ 0 w 32"/>
                  <a:gd name="T5" fmla="*/ 22 h 58"/>
                  <a:gd name="T6" fmla="*/ 0 w 32"/>
                  <a:gd name="T7" fmla="*/ 0 h 58"/>
                  <a:gd name="T8" fmla="*/ 32 w 32"/>
                  <a:gd name="T9" fmla="*/ 40 h 58"/>
                </a:gdLst>
                <a:ahLst/>
                <a:cxnLst>
                  <a:cxn ang="0">
                    <a:pos x="T0" y="T1"/>
                  </a:cxn>
                  <a:cxn ang="0">
                    <a:pos x="T2" y="T3"/>
                  </a:cxn>
                  <a:cxn ang="0">
                    <a:pos x="T4" y="T5"/>
                  </a:cxn>
                  <a:cxn ang="0">
                    <a:pos x="T6" y="T7"/>
                  </a:cxn>
                  <a:cxn ang="0">
                    <a:pos x="T8" y="T9"/>
                  </a:cxn>
                </a:cxnLst>
                <a:rect l="0" t="0" r="r" b="b"/>
                <a:pathLst>
                  <a:path w="32" h="58">
                    <a:moveTo>
                      <a:pt x="32" y="40"/>
                    </a:moveTo>
                    <a:lnTo>
                      <a:pt x="32" y="58"/>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683" name="Freeform 1331"/>
              <p:cNvSpPr/>
              <p:nvPr/>
            </p:nvSpPr>
            <p:spPr bwMode="auto">
              <a:xfrm>
                <a:off x="5456" y="1502"/>
                <a:ext cx="18" cy="40"/>
              </a:xfrm>
              <a:custGeom>
                <a:avLst/>
                <a:gdLst>
                  <a:gd name="T0" fmla="*/ 18 w 18"/>
                  <a:gd name="T1" fmla="*/ 24 h 40"/>
                  <a:gd name="T2" fmla="*/ 18 w 18"/>
                  <a:gd name="T3" fmla="*/ 40 h 40"/>
                  <a:gd name="T4" fmla="*/ 0 w 18"/>
                  <a:gd name="T5" fmla="*/ 18 h 40"/>
                  <a:gd name="T6" fmla="*/ 0 w 18"/>
                  <a:gd name="T7" fmla="*/ 0 h 40"/>
                  <a:gd name="T8" fmla="*/ 18 w 18"/>
                  <a:gd name="T9" fmla="*/ 24 h 40"/>
                </a:gdLst>
                <a:ahLst/>
                <a:cxnLst>
                  <a:cxn ang="0">
                    <a:pos x="T0" y="T1"/>
                  </a:cxn>
                  <a:cxn ang="0">
                    <a:pos x="T2" y="T3"/>
                  </a:cxn>
                  <a:cxn ang="0">
                    <a:pos x="T4" y="T5"/>
                  </a:cxn>
                  <a:cxn ang="0">
                    <a:pos x="T6" y="T7"/>
                  </a:cxn>
                  <a:cxn ang="0">
                    <a:pos x="T8" y="T9"/>
                  </a:cxn>
                </a:cxnLst>
                <a:rect l="0" t="0" r="r" b="b"/>
                <a:pathLst>
                  <a:path w="18" h="40">
                    <a:moveTo>
                      <a:pt x="18" y="24"/>
                    </a:moveTo>
                    <a:lnTo>
                      <a:pt x="18" y="40"/>
                    </a:lnTo>
                    <a:lnTo>
                      <a:pt x="0" y="18"/>
                    </a:lnTo>
                    <a:lnTo>
                      <a:pt x="0" y="0"/>
                    </a:lnTo>
                    <a:lnTo>
                      <a:pt x="18" y="24"/>
                    </a:lnTo>
                    <a:close/>
                  </a:path>
                </a:pathLst>
              </a:custGeom>
              <a:grpFill/>
              <a:ln>
                <a:noFill/>
              </a:ln>
            </p:spPr>
            <p:txBody>
              <a:bodyPr vert="horz" wrap="square" lIns="91440" tIns="45720" rIns="91440" bIns="45720" numCol="1" anchor="t" anchorCtr="0" compatLnSpc="1"/>
              <a:lstStyle/>
              <a:p>
                <a:endParaRPr lang="zh-CN" altLang="en-US"/>
              </a:p>
            </p:txBody>
          </p:sp>
          <p:sp>
            <p:nvSpPr>
              <p:cNvPr id="684" name="Freeform 1332"/>
              <p:cNvSpPr/>
              <p:nvPr/>
            </p:nvSpPr>
            <p:spPr bwMode="auto">
              <a:xfrm>
                <a:off x="5320" y="1386"/>
                <a:ext cx="18" cy="52"/>
              </a:xfrm>
              <a:custGeom>
                <a:avLst/>
                <a:gdLst>
                  <a:gd name="T0" fmla="*/ 0 w 18"/>
                  <a:gd name="T1" fmla="*/ 0 h 52"/>
                  <a:gd name="T2" fmla="*/ 18 w 18"/>
                  <a:gd name="T3" fmla="*/ 22 h 52"/>
                  <a:gd name="T4" fmla="*/ 18 w 18"/>
                  <a:gd name="T5" fmla="*/ 52 h 52"/>
                  <a:gd name="T6" fmla="*/ 0 w 18"/>
                  <a:gd name="T7" fmla="*/ 32 h 52"/>
                  <a:gd name="T8" fmla="*/ 0 w 18"/>
                  <a:gd name="T9" fmla="*/ 0 h 52"/>
                </a:gdLst>
                <a:ahLst/>
                <a:cxnLst>
                  <a:cxn ang="0">
                    <a:pos x="T0" y="T1"/>
                  </a:cxn>
                  <a:cxn ang="0">
                    <a:pos x="T2" y="T3"/>
                  </a:cxn>
                  <a:cxn ang="0">
                    <a:pos x="T4" y="T5"/>
                  </a:cxn>
                  <a:cxn ang="0">
                    <a:pos x="T6" y="T7"/>
                  </a:cxn>
                  <a:cxn ang="0">
                    <a:pos x="T8" y="T9"/>
                  </a:cxn>
                </a:cxnLst>
                <a:rect l="0" t="0" r="r" b="b"/>
                <a:pathLst>
                  <a:path w="18" h="52">
                    <a:moveTo>
                      <a:pt x="0" y="0"/>
                    </a:moveTo>
                    <a:lnTo>
                      <a:pt x="18" y="22"/>
                    </a:lnTo>
                    <a:lnTo>
                      <a:pt x="18" y="5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5" name="Freeform 1333"/>
              <p:cNvSpPr/>
              <p:nvPr/>
            </p:nvSpPr>
            <p:spPr bwMode="auto">
              <a:xfrm>
                <a:off x="5352" y="1424"/>
                <a:ext cx="88" cy="120"/>
              </a:xfrm>
              <a:custGeom>
                <a:avLst/>
                <a:gdLst>
                  <a:gd name="T0" fmla="*/ 88 w 88"/>
                  <a:gd name="T1" fmla="*/ 102 h 120"/>
                  <a:gd name="T2" fmla="*/ 88 w 88"/>
                  <a:gd name="T3" fmla="*/ 120 h 120"/>
                  <a:gd name="T4" fmla="*/ 2 w 88"/>
                  <a:gd name="T5" fmla="*/ 30 h 120"/>
                  <a:gd name="T6" fmla="*/ 2 w 88"/>
                  <a:gd name="T7" fmla="*/ 4 h 120"/>
                  <a:gd name="T8" fmla="*/ 0 w 88"/>
                  <a:gd name="T9" fmla="*/ 0 h 120"/>
                  <a:gd name="T10" fmla="*/ 88 w 88"/>
                  <a:gd name="T11" fmla="*/ 102 h 120"/>
                </a:gdLst>
                <a:ahLst/>
                <a:cxnLst>
                  <a:cxn ang="0">
                    <a:pos x="T0" y="T1"/>
                  </a:cxn>
                  <a:cxn ang="0">
                    <a:pos x="T2" y="T3"/>
                  </a:cxn>
                  <a:cxn ang="0">
                    <a:pos x="T4" y="T5"/>
                  </a:cxn>
                  <a:cxn ang="0">
                    <a:pos x="T6" y="T7"/>
                  </a:cxn>
                  <a:cxn ang="0">
                    <a:pos x="T8" y="T9"/>
                  </a:cxn>
                  <a:cxn ang="0">
                    <a:pos x="T10" y="T11"/>
                  </a:cxn>
                </a:cxnLst>
                <a:rect l="0" t="0" r="r" b="b"/>
                <a:pathLst>
                  <a:path w="88" h="120">
                    <a:moveTo>
                      <a:pt x="88" y="102"/>
                    </a:moveTo>
                    <a:lnTo>
                      <a:pt x="88" y="120"/>
                    </a:lnTo>
                    <a:lnTo>
                      <a:pt x="2" y="30"/>
                    </a:lnTo>
                    <a:lnTo>
                      <a:pt x="2" y="4"/>
                    </a:lnTo>
                    <a:lnTo>
                      <a:pt x="0" y="0"/>
                    </a:lnTo>
                    <a:lnTo>
                      <a:pt x="88" y="102"/>
                    </a:lnTo>
                    <a:close/>
                  </a:path>
                </a:pathLst>
              </a:custGeom>
              <a:grpFill/>
              <a:ln>
                <a:noFill/>
              </a:ln>
            </p:spPr>
            <p:txBody>
              <a:bodyPr vert="horz" wrap="square" lIns="91440" tIns="45720" rIns="91440" bIns="45720" numCol="1" anchor="t" anchorCtr="0" compatLnSpc="1"/>
              <a:lstStyle/>
              <a:p>
                <a:endParaRPr lang="zh-CN" altLang="en-US"/>
              </a:p>
            </p:txBody>
          </p:sp>
          <p:sp>
            <p:nvSpPr>
              <p:cNvPr id="686" name="Freeform 1334"/>
              <p:cNvSpPr/>
              <p:nvPr/>
            </p:nvSpPr>
            <p:spPr bwMode="auto">
              <a:xfrm>
                <a:off x="5456" y="1542"/>
                <a:ext cx="18" cy="36"/>
              </a:xfrm>
              <a:custGeom>
                <a:avLst/>
                <a:gdLst>
                  <a:gd name="T0" fmla="*/ 18 w 18"/>
                  <a:gd name="T1" fmla="*/ 22 h 36"/>
                  <a:gd name="T2" fmla="*/ 18 w 18"/>
                  <a:gd name="T3" fmla="*/ 36 h 36"/>
                  <a:gd name="T4" fmla="*/ 0 w 18"/>
                  <a:gd name="T5" fmla="*/ 18 h 36"/>
                  <a:gd name="T6" fmla="*/ 0 w 18"/>
                  <a:gd name="T7" fmla="*/ 0 h 36"/>
                  <a:gd name="T8" fmla="*/ 18 w 18"/>
                  <a:gd name="T9" fmla="*/ 22 h 36"/>
                </a:gdLst>
                <a:ahLst/>
                <a:cxnLst>
                  <a:cxn ang="0">
                    <a:pos x="T0" y="T1"/>
                  </a:cxn>
                  <a:cxn ang="0">
                    <a:pos x="T2" y="T3"/>
                  </a:cxn>
                  <a:cxn ang="0">
                    <a:pos x="T4" y="T5"/>
                  </a:cxn>
                  <a:cxn ang="0">
                    <a:pos x="T6" y="T7"/>
                  </a:cxn>
                  <a:cxn ang="0">
                    <a:pos x="T8" y="T9"/>
                  </a:cxn>
                </a:cxnLst>
                <a:rect l="0" t="0" r="r" b="b"/>
                <a:pathLst>
                  <a:path w="18" h="36">
                    <a:moveTo>
                      <a:pt x="18" y="22"/>
                    </a:moveTo>
                    <a:lnTo>
                      <a:pt x="18" y="36"/>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687" name="Freeform 1335"/>
              <p:cNvSpPr/>
              <p:nvPr/>
            </p:nvSpPr>
            <p:spPr bwMode="auto">
              <a:xfrm>
                <a:off x="5320" y="1444"/>
                <a:ext cx="52" cy="78"/>
              </a:xfrm>
              <a:custGeom>
                <a:avLst/>
                <a:gdLst>
                  <a:gd name="T0" fmla="*/ 0 w 52"/>
                  <a:gd name="T1" fmla="*/ 0 h 78"/>
                  <a:gd name="T2" fmla="*/ 52 w 52"/>
                  <a:gd name="T3" fmla="*/ 52 h 78"/>
                  <a:gd name="T4" fmla="*/ 52 w 52"/>
                  <a:gd name="T5" fmla="*/ 78 h 78"/>
                  <a:gd name="T6" fmla="*/ 0 w 52"/>
                  <a:gd name="T7" fmla="*/ 30 h 78"/>
                  <a:gd name="T8" fmla="*/ 0 w 52"/>
                  <a:gd name="T9" fmla="*/ 0 h 78"/>
                </a:gdLst>
                <a:ahLst/>
                <a:cxnLst>
                  <a:cxn ang="0">
                    <a:pos x="T0" y="T1"/>
                  </a:cxn>
                  <a:cxn ang="0">
                    <a:pos x="T2" y="T3"/>
                  </a:cxn>
                  <a:cxn ang="0">
                    <a:pos x="T4" y="T5"/>
                  </a:cxn>
                  <a:cxn ang="0">
                    <a:pos x="T6" y="T7"/>
                  </a:cxn>
                  <a:cxn ang="0">
                    <a:pos x="T8" y="T9"/>
                  </a:cxn>
                </a:cxnLst>
                <a:rect l="0" t="0" r="r" b="b"/>
                <a:pathLst>
                  <a:path w="52" h="78">
                    <a:moveTo>
                      <a:pt x="0" y="0"/>
                    </a:moveTo>
                    <a:lnTo>
                      <a:pt x="52" y="52"/>
                    </a:lnTo>
                    <a:lnTo>
                      <a:pt x="52" y="7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8" name="Freeform 1336"/>
              <p:cNvSpPr/>
              <p:nvPr/>
            </p:nvSpPr>
            <p:spPr bwMode="auto">
              <a:xfrm>
                <a:off x="5386" y="1512"/>
                <a:ext cx="14" cy="38"/>
              </a:xfrm>
              <a:custGeom>
                <a:avLst/>
                <a:gdLst>
                  <a:gd name="T0" fmla="*/ 0 w 14"/>
                  <a:gd name="T1" fmla="*/ 0 h 38"/>
                  <a:gd name="T2" fmla="*/ 14 w 14"/>
                  <a:gd name="T3" fmla="*/ 14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4"/>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9" name="Freeform 1337"/>
              <p:cNvSpPr/>
              <p:nvPr/>
            </p:nvSpPr>
            <p:spPr bwMode="auto">
              <a:xfrm>
                <a:off x="5414" y="1542"/>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690" name="Freeform 1338"/>
              <p:cNvSpPr/>
              <p:nvPr/>
            </p:nvSpPr>
            <p:spPr bwMode="auto">
              <a:xfrm>
                <a:off x="5320" y="1500"/>
                <a:ext cx="24" cy="50"/>
              </a:xfrm>
              <a:custGeom>
                <a:avLst/>
                <a:gdLst>
                  <a:gd name="T0" fmla="*/ 24 w 24"/>
                  <a:gd name="T1" fmla="*/ 20 h 50"/>
                  <a:gd name="T2" fmla="*/ 24 w 24"/>
                  <a:gd name="T3" fmla="*/ 50 h 50"/>
                  <a:gd name="T4" fmla="*/ 0 w 24"/>
                  <a:gd name="T5" fmla="*/ 30 h 50"/>
                  <a:gd name="T6" fmla="*/ 0 w 24"/>
                  <a:gd name="T7" fmla="*/ 0 h 50"/>
                  <a:gd name="T8" fmla="*/ 24 w 24"/>
                  <a:gd name="T9" fmla="*/ 20 h 50"/>
                </a:gdLst>
                <a:ahLst/>
                <a:cxnLst>
                  <a:cxn ang="0">
                    <a:pos x="T0" y="T1"/>
                  </a:cxn>
                  <a:cxn ang="0">
                    <a:pos x="T2" y="T3"/>
                  </a:cxn>
                  <a:cxn ang="0">
                    <a:pos x="T4" y="T5"/>
                  </a:cxn>
                  <a:cxn ang="0">
                    <a:pos x="T6" y="T7"/>
                  </a:cxn>
                  <a:cxn ang="0">
                    <a:pos x="T8" y="T9"/>
                  </a:cxn>
                </a:cxnLst>
                <a:rect l="0" t="0" r="r" b="b"/>
                <a:pathLst>
                  <a:path w="24" h="50">
                    <a:moveTo>
                      <a:pt x="24" y="20"/>
                    </a:moveTo>
                    <a:lnTo>
                      <a:pt x="24" y="50"/>
                    </a:lnTo>
                    <a:lnTo>
                      <a:pt x="0" y="30"/>
                    </a:lnTo>
                    <a:lnTo>
                      <a:pt x="0" y="0"/>
                    </a:lnTo>
                    <a:lnTo>
                      <a:pt x="24" y="20"/>
                    </a:lnTo>
                    <a:close/>
                  </a:path>
                </a:pathLst>
              </a:custGeom>
              <a:grpFill/>
              <a:ln>
                <a:noFill/>
              </a:ln>
            </p:spPr>
            <p:txBody>
              <a:bodyPr vert="horz" wrap="square" lIns="91440" tIns="45720" rIns="91440" bIns="45720" numCol="1" anchor="t" anchorCtr="0" compatLnSpc="1"/>
              <a:lstStyle/>
              <a:p>
                <a:endParaRPr lang="zh-CN" altLang="en-US"/>
              </a:p>
            </p:txBody>
          </p:sp>
          <p:sp>
            <p:nvSpPr>
              <p:cNvPr id="691" name="Freeform 1339"/>
              <p:cNvSpPr/>
              <p:nvPr/>
            </p:nvSpPr>
            <p:spPr bwMode="auto">
              <a:xfrm>
                <a:off x="5460" y="1626"/>
                <a:ext cx="14" cy="28"/>
              </a:xfrm>
              <a:custGeom>
                <a:avLst/>
                <a:gdLst>
                  <a:gd name="T0" fmla="*/ 14 w 14"/>
                  <a:gd name="T1" fmla="*/ 12 h 28"/>
                  <a:gd name="T2" fmla="*/ 14 w 14"/>
                  <a:gd name="T3" fmla="*/ 28 h 28"/>
                  <a:gd name="T4" fmla="*/ 0 w 14"/>
                  <a:gd name="T5" fmla="*/ 16 h 28"/>
                  <a:gd name="T6" fmla="*/ 0 w 14"/>
                  <a:gd name="T7" fmla="*/ 0 h 28"/>
                  <a:gd name="T8" fmla="*/ 14 w 14"/>
                  <a:gd name="T9" fmla="*/ 12 h 28"/>
                </a:gdLst>
                <a:ahLst/>
                <a:cxnLst>
                  <a:cxn ang="0">
                    <a:pos x="T0" y="T1"/>
                  </a:cxn>
                  <a:cxn ang="0">
                    <a:pos x="T2" y="T3"/>
                  </a:cxn>
                  <a:cxn ang="0">
                    <a:pos x="T4" y="T5"/>
                  </a:cxn>
                  <a:cxn ang="0">
                    <a:pos x="T6" y="T7"/>
                  </a:cxn>
                  <a:cxn ang="0">
                    <a:pos x="T8" y="T9"/>
                  </a:cxn>
                </a:cxnLst>
                <a:rect l="0" t="0" r="r" b="b"/>
                <a:pathLst>
                  <a:path w="14" h="28">
                    <a:moveTo>
                      <a:pt x="14" y="12"/>
                    </a:moveTo>
                    <a:lnTo>
                      <a:pt x="14" y="28"/>
                    </a:lnTo>
                    <a:lnTo>
                      <a:pt x="0" y="16"/>
                    </a:lnTo>
                    <a:lnTo>
                      <a:pt x="0" y="0"/>
                    </a:lnTo>
                    <a:lnTo>
                      <a:pt x="14" y="12"/>
                    </a:lnTo>
                    <a:close/>
                  </a:path>
                </a:pathLst>
              </a:custGeom>
              <a:grpFill/>
              <a:ln>
                <a:noFill/>
              </a:ln>
            </p:spPr>
            <p:txBody>
              <a:bodyPr vert="horz" wrap="square" lIns="91440" tIns="45720" rIns="91440" bIns="45720" numCol="1" anchor="t" anchorCtr="0" compatLnSpc="1"/>
              <a:lstStyle/>
              <a:p>
                <a:endParaRPr lang="zh-CN" altLang="en-US"/>
              </a:p>
            </p:txBody>
          </p:sp>
          <p:sp>
            <p:nvSpPr>
              <p:cNvPr id="692" name="Freeform 1340"/>
              <p:cNvSpPr/>
              <p:nvPr/>
            </p:nvSpPr>
            <p:spPr bwMode="auto">
              <a:xfrm>
                <a:off x="5320" y="1556"/>
                <a:ext cx="58" cy="70"/>
              </a:xfrm>
              <a:custGeom>
                <a:avLst/>
                <a:gdLst>
                  <a:gd name="T0" fmla="*/ 0 w 58"/>
                  <a:gd name="T1" fmla="*/ 0 h 70"/>
                  <a:gd name="T2" fmla="*/ 58 w 58"/>
                  <a:gd name="T3" fmla="*/ 46 h 70"/>
                  <a:gd name="T4" fmla="*/ 58 w 58"/>
                  <a:gd name="T5" fmla="*/ 70 h 70"/>
                  <a:gd name="T6" fmla="*/ 0 w 58"/>
                  <a:gd name="T7" fmla="*/ 30 h 70"/>
                  <a:gd name="T8" fmla="*/ 0 w 58"/>
                  <a:gd name="T9" fmla="*/ 0 h 70"/>
                </a:gdLst>
                <a:ahLst/>
                <a:cxnLst>
                  <a:cxn ang="0">
                    <a:pos x="T0" y="T1"/>
                  </a:cxn>
                  <a:cxn ang="0">
                    <a:pos x="T2" y="T3"/>
                  </a:cxn>
                  <a:cxn ang="0">
                    <a:pos x="T4" y="T5"/>
                  </a:cxn>
                  <a:cxn ang="0">
                    <a:pos x="T6" y="T7"/>
                  </a:cxn>
                  <a:cxn ang="0">
                    <a:pos x="T8" y="T9"/>
                  </a:cxn>
                </a:cxnLst>
                <a:rect l="0" t="0" r="r" b="b"/>
                <a:pathLst>
                  <a:path w="58" h="70">
                    <a:moveTo>
                      <a:pt x="0" y="0"/>
                    </a:moveTo>
                    <a:lnTo>
                      <a:pt x="58" y="46"/>
                    </a:lnTo>
                    <a:lnTo>
                      <a:pt x="58" y="7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3" name="Freeform 1341"/>
              <p:cNvSpPr/>
              <p:nvPr/>
            </p:nvSpPr>
            <p:spPr bwMode="auto">
              <a:xfrm>
                <a:off x="5392" y="1612"/>
                <a:ext cx="18" cy="36"/>
              </a:xfrm>
              <a:custGeom>
                <a:avLst/>
                <a:gdLst>
                  <a:gd name="T0" fmla="*/ 0 w 18"/>
                  <a:gd name="T1" fmla="*/ 0 h 36"/>
                  <a:gd name="T2" fmla="*/ 18 w 18"/>
                  <a:gd name="T3" fmla="*/ 14 h 36"/>
                  <a:gd name="T4" fmla="*/ 18 w 18"/>
                  <a:gd name="T5" fmla="*/ 36 h 36"/>
                  <a:gd name="T6" fmla="*/ 2 w 18"/>
                  <a:gd name="T7" fmla="*/ 24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4"/>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4" name="Freeform 1342"/>
              <p:cNvSpPr/>
              <p:nvPr/>
            </p:nvSpPr>
            <p:spPr bwMode="auto">
              <a:xfrm>
                <a:off x="5426" y="1638"/>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695" name="Freeform 1343"/>
              <p:cNvSpPr/>
              <p:nvPr/>
            </p:nvSpPr>
            <p:spPr bwMode="auto">
              <a:xfrm>
                <a:off x="5320" y="1612"/>
                <a:ext cx="18" cy="42"/>
              </a:xfrm>
              <a:custGeom>
                <a:avLst/>
                <a:gdLst>
                  <a:gd name="T0" fmla="*/ 0 w 18"/>
                  <a:gd name="T1" fmla="*/ 0 h 42"/>
                  <a:gd name="T2" fmla="*/ 18 w 18"/>
                  <a:gd name="T3" fmla="*/ 12 h 42"/>
                  <a:gd name="T4" fmla="*/ 18 w 18"/>
                  <a:gd name="T5" fmla="*/ 42 h 42"/>
                  <a:gd name="T6" fmla="*/ 0 w 18"/>
                  <a:gd name="T7" fmla="*/ 30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6" name="Freeform 1344"/>
              <p:cNvSpPr/>
              <p:nvPr/>
            </p:nvSpPr>
            <p:spPr bwMode="auto">
              <a:xfrm>
                <a:off x="5354" y="1634"/>
                <a:ext cx="18" cy="36"/>
              </a:xfrm>
              <a:custGeom>
                <a:avLst/>
                <a:gdLst>
                  <a:gd name="T0" fmla="*/ 18 w 18"/>
                  <a:gd name="T1" fmla="*/ 10 h 36"/>
                  <a:gd name="T2" fmla="*/ 18 w 18"/>
                  <a:gd name="T3" fmla="*/ 36 h 36"/>
                  <a:gd name="T4" fmla="*/ 0 w 18"/>
                  <a:gd name="T5" fmla="*/ 28 h 36"/>
                  <a:gd name="T6" fmla="*/ 0 w 18"/>
                  <a:gd name="T7" fmla="*/ 0 h 36"/>
                  <a:gd name="T8" fmla="*/ 18 w 18"/>
                  <a:gd name="T9" fmla="*/ 10 h 36"/>
                </a:gdLst>
                <a:ahLst/>
                <a:cxnLst>
                  <a:cxn ang="0">
                    <a:pos x="T0" y="T1"/>
                  </a:cxn>
                  <a:cxn ang="0">
                    <a:pos x="T2" y="T3"/>
                  </a:cxn>
                  <a:cxn ang="0">
                    <a:pos x="T4" y="T5"/>
                  </a:cxn>
                  <a:cxn ang="0">
                    <a:pos x="T6" y="T7"/>
                  </a:cxn>
                  <a:cxn ang="0">
                    <a:pos x="T8" y="T9"/>
                  </a:cxn>
                </a:cxnLst>
                <a:rect l="0" t="0" r="r" b="b"/>
                <a:pathLst>
                  <a:path w="18" h="36">
                    <a:moveTo>
                      <a:pt x="18" y="10"/>
                    </a:moveTo>
                    <a:lnTo>
                      <a:pt x="18" y="36"/>
                    </a:lnTo>
                    <a:lnTo>
                      <a:pt x="0" y="28"/>
                    </a:lnTo>
                    <a:lnTo>
                      <a:pt x="0" y="0"/>
                    </a:lnTo>
                    <a:lnTo>
                      <a:pt x="18" y="10"/>
                    </a:lnTo>
                    <a:close/>
                  </a:path>
                </a:pathLst>
              </a:custGeom>
              <a:grpFill/>
              <a:ln>
                <a:noFill/>
              </a:ln>
            </p:spPr>
            <p:txBody>
              <a:bodyPr vert="horz" wrap="square" lIns="91440" tIns="45720" rIns="91440" bIns="45720" numCol="1" anchor="t" anchorCtr="0" compatLnSpc="1"/>
              <a:lstStyle/>
              <a:p>
                <a:endParaRPr lang="zh-CN" altLang="en-US"/>
              </a:p>
            </p:txBody>
          </p:sp>
          <p:sp>
            <p:nvSpPr>
              <p:cNvPr id="697" name="Freeform 1345"/>
              <p:cNvSpPr/>
              <p:nvPr/>
            </p:nvSpPr>
            <p:spPr bwMode="auto">
              <a:xfrm>
                <a:off x="5386" y="1654"/>
                <a:ext cx="50" cy="52"/>
              </a:xfrm>
              <a:custGeom>
                <a:avLst/>
                <a:gdLst>
                  <a:gd name="T0" fmla="*/ 50 w 50"/>
                  <a:gd name="T1" fmla="*/ 34 h 52"/>
                  <a:gd name="T2" fmla="*/ 50 w 50"/>
                  <a:gd name="T3" fmla="*/ 52 h 52"/>
                  <a:gd name="T4" fmla="*/ 0 w 50"/>
                  <a:gd name="T5" fmla="*/ 26 h 52"/>
                  <a:gd name="T6" fmla="*/ 0 w 50"/>
                  <a:gd name="T7" fmla="*/ 0 h 52"/>
                  <a:gd name="T8" fmla="*/ 50 w 50"/>
                  <a:gd name="T9" fmla="*/ 34 h 52"/>
                </a:gdLst>
                <a:ahLst/>
                <a:cxnLst>
                  <a:cxn ang="0">
                    <a:pos x="T0" y="T1"/>
                  </a:cxn>
                  <a:cxn ang="0">
                    <a:pos x="T2" y="T3"/>
                  </a:cxn>
                  <a:cxn ang="0">
                    <a:pos x="T4" y="T5"/>
                  </a:cxn>
                  <a:cxn ang="0">
                    <a:pos x="T6" y="T7"/>
                  </a:cxn>
                  <a:cxn ang="0">
                    <a:pos x="T8" y="T9"/>
                  </a:cxn>
                </a:cxnLst>
                <a:rect l="0" t="0" r="r" b="b"/>
                <a:pathLst>
                  <a:path w="50" h="52">
                    <a:moveTo>
                      <a:pt x="50" y="34"/>
                    </a:moveTo>
                    <a:lnTo>
                      <a:pt x="50" y="52"/>
                    </a:lnTo>
                    <a:lnTo>
                      <a:pt x="0" y="26"/>
                    </a:lnTo>
                    <a:lnTo>
                      <a:pt x="0" y="0"/>
                    </a:lnTo>
                    <a:lnTo>
                      <a:pt x="50" y="34"/>
                    </a:lnTo>
                    <a:close/>
                  </a:path>
                </a:pathLst>
              </a:custGeom>
              <a:grpFill/>
              <a:ln>
                <a:noFill/>
              </a:ln>
            </p:spPr>
            <p:txBody>
              <a:bodyPr vert="horz" wrap="square" lIns="91440" tIns="45720" rIns="91440" bIns="45720" numCol="1" anchor="t" anchorCtr="0" compatLnSpc="1"/>
              <a:lstStyle/>
              <a:p>
                <a:endParaRPr lang="zh-CN" altLang="en-US"/>
              </a:p>
            </p:txBody>
          </p:sp>
          <p:sp>
            <p:nvSpPr>
              <p:cNvPr id="698" name="Freeform 1346"/>
              <p:cNvSpPr/>
              <p:nvPr/>
            </p:nvSpPr>
            <p:spPr bwMode="auto">
              <a:xfrm>
                <a:off x="5452" y="1696"/>
                <a:ext cx="22" cy="30"/>
              </a:xfrm>
              <a:custGeom>
                <a:avLst/>
                <a:gdLst>
                  <a:gd name="T0" fmla="*/ 22 w 22"/>
                  <a:gd name="T1" fmla="*/ 16 h 30"/>
                  <a:gd name="T2" fmla="*/ 22 w 22"/>
                  <a:gd name="T3" fmla="*/ 30 h 30"/>
                  <a:gd name="T4" fmla="*/ 0 w 22"/>
                  <a:gd name="T5" fmla="*/ 18 h 30"/>
                  <a:gd name="T6" fmla="*/ 0 w 22"/>
                  <a:gd name="T7" fmla="*/ 0 h 30"/>
                  <a:gd name="T8" fmla="*/ 22 w 22"/>
                  <a:gd name="T9" fmla="*/ 16 h 30"/>
                </a:gdLst>
                <a:ahLst/>
                <a:cxnLst>
                  <a:cxn ang="0">
                    <a:pos x="T0" y="T1"/>
                  </a:cxn>
                  <a:cxn ang="0">
                    <a:pos x="T2" y="T3"/>
                  </a:cxn>
                  <a:cxn ang="0">
                    <a:pos x="T4" y="T5"/>
                  </a:cxn>
                  <a:cxn ang="0">
                    <a:pos x="T6" y="T7"/>
                  </a:cxn>
                  <a:cxn ang="0">
                    <a:pos x="T8" y="T9"/>
                  </a:cxn>
                </a:cxnLst>
                <a:rect l="0" t="0" r="r" b="b"/>
                <a:pathLst>
                  <a:path w="22" h="30">
                    <a:moveTo>
                      <a:pt x="22" y="16"/>
                    </a:moveTo>
                    <a:lnTo>
                      <a:pt x="22" y="30"/>
                    </a:lnTo>
                    <a:lnTo>
                      <a:pt x="0" y="18"/>
                    </a:lnTo>
                    <a:lnTo>
                      <a:pt x="0" y="0"/>
                    </a:lnTo>
                    <a:lnTo>
                      <a:pt x="22" y="16"/>
                    </a:lnTo>
                    <a:close/>
                  </a:path>
                </a:pathLst>
              </a:custGeom>
              <a:grpFill/>
              <a:ln>
                <a:noFill/>
              </a:ln>
            </p:spPr>
            <p:txBody>
              <a:bodyPr vert="horz" wrap="square" lIns="91440" tIns="45720" rIns="91440" bIns="45720" numCol="1" anchor="t" anchorCtr="0" compatLnSpc="1"/>
              <a:lstStyle/>
              <a:p>
                <a:endParaRPr lang="zh-CN" altLang="en-US"/>
              </a:p>
            </p:txBody>
          </p:sp>
          <p:sp>
            <p:nvSpPr>
              <p:cNvPr id="699" name="Freeform 1347"/>
              <p:cNvSpPr/>
              <p:nvPr/>
            </p:nvSpPr>
            <p:spPr bwMode="auto">
              <a:xfrm>
                <a:off x="5320" y="1668"/>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0" name="Freeform 1348"/>
              <p:cNvSpPr/>
              <p:nvPr/>
            </p:nvSpPr>
            <p:spPr bwMode="auto">
              <a:xfrm>
                <a:off x="5366" y="1692"/>
                <a:ext cx="32" cy="40"/>
              </a:xfrm>
              <a:custGeom>
                <a:avLst/>
                <a:gdLst>
                  <a:gd name="T0" fmla="*/ 0 w 32"/>
                  <a:gd name="T1" fmla="*/ 0 h 40"/>
                  <a:gd name="T2" fmla="*/ 32 w 32"/>
                  <a:gd name="T3" fmla="*/ 16 h 40"/>
                  <a:gd name="T4" fmla="*/ 32 w 32"/>
                  <a:gd name="T5" fmla="*/ 40 h 40"/>
                  <a:gd name="T6" fmla="*/ 0 w 32"/>
                  <a:gd name="T7" fmla="*/ 26 h 40"/>
                  <a:gd name="T8" fmla="*/ 0 w 32"/>
                  <a:gd name="T9" fmla="*/ 0 h 40"/>
                </a:gdLst>
                <a:ahLst/>
                <a:cxnLst>
                  <a:cxn ang="0">
                    <a:pos x="T0" y="T1"/>
                  </a:cxn>
                  <a:cxn ang="0">
                    <a:pos x="T2" y="T3"/>
                  </a:cxn>
                  <a:cxn ang="0">
                    <a:pos x="T4" y="T5"/>
                  </a:cxn>
                  <a:cxn ang="0">
                    <a:pos x="T6" y="T7"/>
                  </a:cxn>
                  <a:cxn ang="0">
                    <a:pos x="T8" y="T9"/>
                  </a:cxn>
                </a:cxnLst>
                <a:rect l="0" t="0" r="r" b="b"/>
                <a:pathLst>
                  <a:path w="32" h="40">
                    <a:moveTo>
                      <a:pt x="0" y="0"/>
                    </a:moveTo>
                    <a:lnTo>
                      <a:pt x="32" y="16"/>
                    </a:lnTo>
                    <a:lnTo>
                      <a:pt x="32" y="40"/>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1" name="Freeform 1349"/>
              <p:cNvSpPr/>
              <p:nvPr/>
            </p:nvSpPr>
            <p:spPr bwMode="auto">
              <a:xfrm>
                <a:off x="5414" y="1716"/>
                <a:ext cx="60" cy="46"/>
              </a:xfrm>
              <a:custGeom>
                <a:avLst/>
                <a:gdLst>
                  <a:gd name="T0" fmla="*/ 60 w 60"/>
                  <a:gd name="T1" fmla="*/ 32 h 46"/>
                  <a:gd name="T2" fmla="*/ 60 w 60"/>
                  <a:gd name="T3" fmla="*/ 46 h 46"/>
                  <a:gd name="T4" fmla="*/ 0 w 60"/>
                  <a:gd name="T5" fmla="*/ 22 h 46"/>
                  <a:gd name="T6" fmla="*/ 0 w 60"/>
                  <a:gd name="T7" fmla="*/ 0 h 46"/>
                  <a:gd name="T8" fmla="*/ 60 w 60"/>
                  <a:gd name="T9" fmla="*/ 32 h 46"/>
                </a:gdLst>
                <a:ahLst/>
                <a:cxnLst>
                  <a:cxn ang="0">
                    <a:pos x="T0" y="T1"/>
                  </a:cxn>
                  <a:cxn ang="0">
                    <a:pos x="T2" y="T3"/>
                  </a:cxn>
                  <a:cxn ang="0">
                    <a:pos x="T4" y="T5"/>
                  </a:cxn>
                  <a:cxn ang="0">
                    <a:pos x="T6" y="T7"/>
                  </a:cxn>
                  <a:cxn ang="0">
                    <a:pos x="T8" y="T9"/>
                  </a:cxn>
                </a:cxnLst>
                <a:rect l="0" t="0" r="r" b="b"/>
                <a:pathLst>
                  <a:path w="60" h="46">
                    <a:moveTo>
                      <a:pt x="60" y="32"/>
                    </a:moveTo>
                    <a:lnTo>
                      <a:pt x="60" y="46"/>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702" name="Freeform 1350"/>
              <p:cNvSpPr/>
              <p:nvPr/>
            </p:nvSpPr>
            <p:spPr bwMode="auto">
              <a:xfrm>
                <a:off x="5320" y="1724"/>
                <a:ext cx="58" cy="48"/>
              </a:xfrm>
              <a:custGeom>
                <a:avLst/>
                <a:gdLst>
                  <a:gd name="T0" fmla="*/ 0 w 58"/>
                  <a:gd name="T1" fmla="*/ 0 h 48"/>
                  <a:gd name="T2" fmla="*/ 58 w 58"/>
                  <a:gd name="T3" fmla="*/ 22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2"/>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3" name="Freeform 1351"/>
              <p:cNvSpPr/>
              <p:nvPr/>
            </p:nvSpPr>
            <p:spPr bwMode="auto">
              <a:xfrm>
                <a:off x="5394" y="1752"/>
                <a:ext cx="42" cy="36"/>
              </a:xfrm>
              <a:custGeom>
                <a:avLst/>
                <a:gdLst>
                  <a:gd name="T0" fmla="*/ 42 w 42"/>
                  <a:gd name="T1" fmla="*/ 16 h 36"/>
                  <a:gd name="T2" fmla="*/ 42 w 42"/>
                  <a:gd name="T3" fmla="*/ 36 h 36"/>
                  <a:gd name="T4" fmla="*/ 0 w 42"/>
                  <a:gd name="T5" fmla="*/ 24 h 36"/>
                  <a:gd name="T6" fmla="*/ 0 w 42"/>
                  <a:gd name="T7" fmla="*/ 0 h 36"/>
                  <a:gd name="T8" fmla="*/ 42 w 42"/>
                  <a:gd name="T9" fmla="*/ 16 h 36"/>
                </a:gdLst>
                <a:ahLst/>
                <a:cxnLst>
                  <a:cxn ang="0">
                    <a:pos x="T0" y="T1"/>
                  </a:cxn>
                  <a:cxn ang="0">
                    <a:pos x="T2" y="T3"/>
                  </a:cxn>
                  <a:cxn ang="0">
                    <a:pos x="T4" y="T5"/>
                  </a:cxn>
                  <a:cxn ang="0">
                    <a:pos x="T6" y="T7"/>
                  </a:cxn>
                  <a:cxn ang="0">
                    <a:pos x="T8" y="T9"/>
                  </a:cxn>
                </a:cxnLst>
                <a:rect l="0" t="0" r="r" b="b"/>
                <a:pathLst>
                  <a:path w="42" h="36">
                    <a:moveTo>
                      <a:pt x="42" y="16"/>
                    </a:moveTo>
                    <a:lnTo>
                      <a:pt x="42" y="36"/>
                    </a:lnTo>
                    <a:lnTo>
                      <a:pt x="0" y="24"/>
                    </a:lnTo>
                    <a:lnTo>
                      <a:pt x="0" y="0"/>
                    </a:lnTo>
                    <a:lnTo>
                      <a:pt x="42" y="16"/>
                    </a:lnTo>
                    <a:close/>
                  </a:path>
                </a:pathLst>
              </a:custGeom>
              <a:grpFill/>
              <a:ln>
                <a:noFill/>
              </a:ln>
            </p:spPr>
            <p:txBody>
              <a:bodyPr vert="horz" wrap="square" lIns="91440" tIns="45720" rIns="91440" bIns="45720" numCol="1" anchor="t" anchorCtr="0" compatLnSpc="1"/>
              <a:lstStyle/>
              <a:p>
                <a:endParaRPr lang="zh-CN" altLang="en-US"/>
              </a:p>
            </p:txBody>
          </p:sp>
          <p:sp>
            <p:nvSpPr>
              <p:cNvPr id="704" name="Freeform 1352"/>
              <p:cNvSpPr/>
              <p:nvPr/>
            </p:nvSpPr>
            <p:spPr bwMode="auto">
              <a:xfrm>
                <a:off x="5452" y="1774"/>
                <a:ext cx="22" cy="24"/>
              </a:xfrm>
              <a:custGeom>
                <a:avLst/>
                <a:gdLst>
                  <a:gd name="T0" fmla="*/ 22 w 22"/>
                  <a:gd name="T1" fmla="*/ 10 h 24"/>
                  <a:gd name="T2" fmla="*/ 22 w 22"/>
                  <a:gd name="T3" fmla="*/ 24 h 24"/>
                  <a:gd name="T4" fmla="*/ 0 w 22"/>
                  <a:gd name="T5" fmla="*/ 18 h 24"/>
                  <a:gd name="T6" fmla="*/ 0 w 22"/>
                  <a:gd name="T7" fmla="*/ 0 h 24"/>
                  <a:gd name="T8" fmla="*/ 22 w 22"/>
                  <a:gd name="T9" fmla="*/ 10 h 24"/>
                </a:gdLst>
                <a:ahLst/>
                <a:cxnLst>
                  <a:cxn ang="0">
                    <a:pos x="T0" y="T1"/>
                  </a:cxn>
                  <a:cxn ang="0">
                    <a:pos x="T2" y="T3"/>
                  </a:cxn>
                  <a:cxn ang="0">
                    <a:pos x="T4" y="T5"/>
                  </a:cxn>
                  <a:cxn ang="0">
                    <a:pos x="T6" y="T7"/>
                  </a:cxn>
                  <a:cxn ang="0">
                    <a:pos x="T8" y="T9"/>
                  </a:cxn>
                </a:cxnLst>
                <a:rect l="0" t="0" r="r" b="b"/>
                <a:pathLst>
                  <a:path w="22" h="24">
                    <a:moveTo>
                      <a:pt x="22" y="10"/>
                    </a:moveTo>
                    <a:lnTo>
                      <a:pt x="22" y="24"/>
                    </a:lnTo>
                    <a:lnTo>
                      <a:pt x="0" y="18"/>
                    </a:lnTo>
                    <a:lnTo>
                      <a:pt x="0" y="0"/>
                    </a:lnTo>
                    <a:lnTo>
                      <a:pt x="22" y="10"/>
                    </a:lnTo>
                    <a:close/>
                  </a:path>
                </a:pathLst>
              </a:custGeom>
              <a:grpFill/>
              <a:ln>
                <a:noFill/>
              </a:ln>
            </p:spPr>
            <p:txBody>
              <a:bodyPr vert="horz" wrap="square" lIns="91440" tIns="45720" rIns="91440" bIns="45720" numCol="1" anchor="t" anchorCtr="0" compatLnSpc="1"/>
              <a:lstStyle/>
              <a:p>
                <a:endParaRPr lang="zh-CN" altLang="en-US"/>
              </a:p>
            </p:txBody>
          </p:sp>
          <p:sp>
            <p:nvSpPr>
              <p:cNvPr id="705" name="Freeform 1353"/>
              <p:cNvSpPr/>
              <p:nvPr/>
            </p:nvSpPr>
            <p:spPr bwMode="auto">
              <a:xfrm>
                <a:off x="5320" y="1780"/>
                <a:ext cx="24" cy="36"/>
              </a:xfrm>
              <a:custGeom>
                <a:avLst/>
                <a:gdLst>
                  <a:gd name="T0" fmla="*/ 0 w 24"/>
                  <a:gd name="T1" fmla="*/ 0 h 36"/>
                  <a:gd name="T2" fmla="*/ 24 w 24"/>
                  <a:gd name="T3" fmla="*/ 6 h 36"/>
                  <a:gd name="T4" fmla="*/ 24 w 24"/>
                  <a:gd name="T5" fmla="*/ 36 h 36"/>
                  <a:gd name="T6" fmla="*/ 0 w 24"/>
                  <a:gd name="T7" fmla="*/ 32 h 36"/>
                  <a:gd name="T8" fmla="*/ 0 w 24"/>
                  <a:gd name="T9" fmla="*/ 0 h 36"/>
                </a:gdLst>
                <a:ahLst/>
                <a:cxnLst>
                  <a:cxn ang="0">
                    <a:pos x="T0" y="T1"/>
                  </a:cxn>
                  <a:cxn ang="0">
                    <a:pos x="T2" y="T3"/>
                  </a:cxn>
                  <a:cxn ang="0">
                    <a:pos x="T4" y="T5"/>
                  </a:cxn>
                  <a:cxn ang="0">
                    <a:pos x="T6" y="T7"/>
                  </a:cxn>
                  <a:cxn ang="0">
                    <a:pos x="T8" y="T9"/>
                  </a:cxn>
                </a:cxnLst>
                <a:rect l="0" t="0" r="r" b="b"/>
                <a:pathLst>
                  <a:path w="24" h="36">
                    <a:moveTo>
                      <a:pt x="0" y="0"/>
                    </a:moveTo>
                    <a:lnTo>
                      <a:pt x="24" y="6"/>
                    </a:lnTo>
                    <a:lnTo>
                      <a:pt x="24" y="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6" name="Freeform 1354"/>
              <p:cNvSpPr/>
              <p:nvPr/>
            </p:nvSpPr>
            <p:spPr bwMode="auto">
              <a:xfrm>
                <a:off x="5358" y="1790"/>
                <a:ext cx="36" cy="32"/>
              </a:xfrm>
              <a:custGeom>
                <a:avLst/>
                <a:gdLst>
                  <a:gd name="T0" fmla="*/ 36 w 36"/>
                  <a:gd name="T1" fmla="*/ 8 h 32"/>
                  <a:gd name="T2" fmla="*/ 36 w 36"/>
                  <a:gd name="T3" fmla="*/ 32 h 32"/>
                  <a:gd name="T4" fmla="*/ 0 w 36"/>
                  <a:gd name="T5" fmla="*/ 28 h 32"/>
                  <a:gd name="T6" fmla="*/ 0 w 36"/>
                  <a:gd name="T7" fmla="*/ 0 h 32"/>
                  <a:gd name="T8" fmla="*/ 36 w 36"/>
                  <a:gd name="T9" fmla="*/ 8 h 32"/>
                </a:gdLst>
                <a:ahLst/>
                <a:cxnLst>
                  <a:cxn ang="0">
                    <a:pos x="T0" y="T1"/>
                  </a:cxn>
                  <a:cxn ang="0">
                    <a:pos x="T2" y="T3"/>
                  </a:cxn>
                  <a:cxn ang="0">
                    <a:pos x="T4" y="T5"/>
                  </a:cxn>
                  <a:cxn ang="0">
                    <a:pos x="T6" y="T7"/>
                  </a:cxn>
                  <a:cxn ang="0">
                    <a:pos x="T8" y="T9"/>
                  </a:cxn>
                </a:cxnLst>
                <a:rect l="0" t="0" r="r" b="b"/>
                <a:pathLst>
                  <a:path w="36" h="32">
                    <a:moveTo>
                      <a:pt x="36" y="8"/>
                    </a:moveTo>
                    <a:lnTo>
                      <a:pt x="36" y="32"/>
                    </a:lnTo>
                    <a:lnTo>
                      <a:pt x="0" y="28"/>
                    </a:lnTo>
                    <a:lnTo>
                      <a:pt x="0" y="0"/>
                    </a:lnTo>
                    <a:lnTo>
                      <a:pt x="36" y="8"/>
                    </a:lnTo>
                    <a:close/>
                  </a:path>
                </a:pathLst>
              </a:custGeom>
              <a:grpFill/>
              <a:ln>
                <a:noFill/>
              </a:ln>
            </p:spPr>
            <p:txBody>
              <a:bodyPr vert="horz" wrap="square" lIns="91440" tIns="45720" rIns="91440" bIns="45720" numCol="1" anchor="t" anchorCtr="0" compatLnSpc="1"/>
              <a:lstStyle/>
              <a:p>
                <a:endParaRPr lang="zh-CN" altLang="en-US"/>
              </a:p>
            </p:txBody>
          </p:sp>
          <p:sp>
            <p:nvSpPr>
              <p:cNvPr id="707" name="Freeform 1355"/>
              <p:cNvSpPr/>
              <p:nvPr/>
            </p:nvSpPr>
            <p:spPr bwMode="auto">
              <a:xfrm>
                <a:off x="5408" y="1802"/>
                <a:ext cx="20" cy="26"/>
              </a:xfrm>
              <a:custGeom>
                <a:avLst/>
                <a:gdLst>
                  <a:gd name="T0" fmla="*/ 0 w 20"/>
                  <a:gd name="T1" fmla="*/ 0 h 26"/>
                  <a:gd name="T2" fmla="*/ 20 w 20"/>
                  <a:gd name="T3" fmla="*/ 6 h 26"/>
                  <a:gd name="T4" fmla="*/ 20 w 20"/>
                  <a:gd name="T5" fmla="*/ 26 h 26"/>
                  <a:gd name="T6" fmla="*/ 0 w 20"/>
                  <a:gd name="T7" fmla="*/ 22 h 26"/>
                  <a:gd name="T8" fmla="*/ 0 w 20"/>
                  <a:gd name="T9" fmla="*/ 0 h 26"/>
                </a:gdLst>
                <a:ahLst/>
                <a:cxnLst>
                  <a:cxn ang="0">
                    <a:pos x="T0" y="T1"/>
                  </a:cxn>
                  <a:cxn ang="0">
                    <a:pos x="T2" y="T3"/>
                  </a:cxn>
                  <a:cxn ang="0">
                    <a:pos x="T4" y="T5"/>
                  </a:cxn>
                  <a:cxn ang="0">
                    <a:pos x="T6" y="T7"/>
                  </a:cxn>
                  <a:cxn ang="0">
                    <a:pos x="T8" y="T9"/>
                  </a:cxn>
                </a:cxnLst>
                <a:rect l="0" t="0" r="r" b="b"/>
                <a:pathLst>
                  <a:path w="20" h="26">
                    <a:moveTo>
                      <a:pt x="0" y="0"/>
                    </a:moveTo>
                    <a:lnTo>
                      <a:pt x="20" y="6"/>
                    </a:lnTo>
                    <a:lnTo>
                      <a:pt x="20" y="26"/>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8" name="Freeform 1356"/>
              <p:cNvSpPr/>
              <p:nvPr/>
            </p:nvSpPr>
            <p:spPr bwMode="auto">
              <a:xfrm>
                <a:off x="5442" y="1812"/>
                <a:ext cx="32" cy="22"/>
              </a:xfrm>
              <a:custGeom>
                <a:avLst/>
                <a:gdLst>
                  <a:gd name="T0" fmla="*/ 32 w 32"/>
                  <a:gd name="T1" fmla="*/ 8 h 22"/>
                  <a:gd name="T2" fmla="*/ 32 w 32"/>
                  <a:gd name="T3" fmla="*/ 22 h 22"/>
                  <a:gd name="T4" fmla="*/ 0 w 32"/>
                  <a:gd name="T5" fmla="*/ 18 h 22"/>
                  <a:gd name="T6" fmla="*/ 0 w 32"/>
                  <a:gd name="T7" fmla="*/ 0 h 22"/>
                  <a:gd name="T8" fmla="*/ 10 w 32"/>
                  <a:gd name="T9" fmla="*/ 2 h 22"/>
                  <a:gd name="T10" fmla="*/ 32 w 32"/>
                  <a:gd name="T11" fmla="*/ 8 h 22"/>
                </a:gdLst>
                <a:ahLst/>
                <a:cxnLst>
                  <a:cxn ang="0">
                    <a:pos x="T0" y="T1"/>
                  </a:cxn>
                  <a:cxn ang="0">
                    <a:pos x="T2" y="T3"/>
                  </a:cxn>
                  <a:cxn ang="0">
                    <a:pos x="T4" y="T5"/>
                  </a:cxn>
                  <a:cxn ang="0">
                    <a:pos x="T6" y="T7"/>
                  </a:cxn>
                  <a:cxn ang="0">
                    <a:pos x="T8" y="T9"/>
                  </a:cxn>
                  <a:cxn ang="0">
                    <a:pos x="T10" y="T11"/>
                  </a:cxn>
                </a:cxnLst>
                <a:rect l="0" t="0" r="r" b="b"/>
                <a:pathLst>
                  <a:path w="32" h="22">
                    <a:moveTo>
                      <a:pt x="32" y="8"/>
                    </a:moveTo>
                    <a:lnTo>
                      <a:pt x="32" y="22"/>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709" name="Freeform 1357"/>
              <p:cNvSpPr/>
              <p:nvPr/>
            </p:nvSpPr>
            <p:spPr bwMode="auto">
              <a:xfrm>
                <a:off x="5320" y="1836"/>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0" name="Freeform 1358"/>
              <p:cNvSpPr/>
              <p:nvPr/>
            </p:nvSpPr>
            <p:spPr bwMode="auto">
              <a:xfrm>
                <a:off x="5390" y="1846"/>
                <a:ext cx="18" cy="26"/>
              </a:xfrm>
              <a:custGeom>
                <a:avLst/>
                <a:gdLst>
                  <a:gd name="T0" fmla="*/ 0 w 18"/>
                  <a:gd name="T1" fmla="*/ 0 h 26"/>
                  <a:gd name="T2" fmla="*/ 18 w 18"/>
                  <a:gd name="T3" fmla="*/ 2 h 26"/>
                  <a:gd name="T4" fmla="*/ 18 w 18"/>
                  <a:gd name="T5" fmla="*/ 26 h 26"/>
                  <a:gd name="T6" fmla="*/ 0 w 18"/>
                  <a:gd name="T7" fmla="*/ 24 h 26"/>
                  <a:gd name="T8" fmla="*/ 0 w 18"/>
                  <a:gd name="T9" fmla="*/ 0 h 26"/>
                </a:gdLst>
                <a:ahLst/>
                <a:cxnLst>
                  <a:cxn ang="0">
                    <a:pos x="T0" y="T1"/>
                  </a:cxn>
                  <a:cxn ang="0">
                    <a:pos x="T2" y="T3"/>
                  </a:cxn>
                  <a:cxn ang="0">
                    <a:pos x="T4" y="T5"/>
                  </a:cxn>
                  <a:cxn ang="0">
                    <a:pos x="T6" y="T7"/>
                  </a:cxn>
                  <a:cxn ang="0">
                    <a:pos x="T8" y="T9"/>
                  </a:cxn>
                </a:cxnLst>
                <a:rect l="0" t="0" r="r" b="b"/>
                <a:pathLst>
                  <a:path w="18" h="26">
                    <a:moveTo>
                      <a:pt x="0" y="0"/>
                    </a:moveTo>
                    <a:lnTo>
                      <a:pt x="18" y="2"/>
                    </a:lnTo>
                    <a:lnTo>
                      <a:pt x="18" y="2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1" name="Freeform 1359"/>
              <p:cNvSpPr/>
              <p:nvPr/>
            </p:nvSpPr>
            <p:spPr bwMode="auto">
              <a:xfrm>
                <a:off x="5424" y="1850"/>
                <a:ext cx="50" cy="24"/>
              </a:xfrm>
              <a:custGeom>
                <a:avLst/>
                <a:gdLst>
                  <a:gd name="T0" fmla="*/ 50 w 50"/>
                  <a:gd name="T1" fmla="*/ 8 h 24"/>
                  <a:gd name="T2" fmla="*/ 50 w 50"/>
                  <a:gd name="T3" fmla="*/ 24 h 24"/>
                  <a:gd name="T4" fmla="*/ 0 w 50"/>
                  <a:gd name="T5" fmla="*/ 22 h 24"/>
                  <a:gd name="T6" fmla="*/ 0 w 50"/>
                  <a:gd name="T7" fmla="*/ 0 h 24"/>
                  <a:gd name="T8" fmla="*/ 50 w 50"/>
                  <a:gd name="T9" fmla="*/ 8 h 24"/>
                </a:gdLst>
                <a:ahLst/>
                <a:cxnLst>
                  <a:cxn ang="0">
                    <a:pos x="T0" y="T1"/>
                  </a:cxn>
                  <a:cxn ang="0">
                    <a:pos x="T2" y="T3"/>
                  </a:cxn>
                  <a:cxn ang="0">
                    <a:pos x="T4" y="T5"/>
                  </a:cxn>
                  <a:cxn ang="0">
                    <a:pos x="T6" y="T7"/>
                  </a:cxn>
                  <a:cxn ang="0">
                    <a:pos x="T8" y="T9"/>
                  </a:cxn>
                </a:cxnLst>
                <a:rect l="0" t="0" r="r" b="b"/>
                <a:pathLst>
                  <a:path w="50" h="24">
                    <a:moveTo>
                      <a:pt x="50" y="8"/>
                    </a:moveTo>
                    <a:lnTo>
                      <a:pt x="50" y="24"/>
                    </a:lnTo>
                    <a:lnTo>
                      <a:pt x="0" y="22"/>
                    </a:lnTo>
                    <a:lnTo>
                      <a:pt x="0" y="0"/>
                    </a:lnTo>
                    <a:lnTo>
                      <a:pt x="50" y="8"/>
                    </a:lnTo>
                    <a:close/>
                  </a:path>
                </a:pathLst>
              </a:custGeom>
              <a:grpFill/>
              <a:ln>
                <a:noFill/>
              </a:ln>
            </p:spPr>
            <p:txBody>
              <a:bodyPr vert="horz" wrap="square" lIns="91440" tIns="45720" rIns="91440" bIns="45720" numCol="1" anchor="t" anchorCtr="0" compatLnSpc="1"/>
              <a:lstStyle/>
              <a:p>
                <a:endParaRPr lang="zh-CN" altLang="en-US"/>
              </a:p>
            </p:txBody>
          </p:sp>
          <p:sp>
            <p:nvSpPr>
              <p:cNvPr id="712" name="Freeform 1360"/>
              <p:cNvSpPr/>
              <p:nvPr/>
            </p:nvSpPr>
            <p:spPr bwMode="auto">
              <a:xfrm>
                <a:off x="5320" y="1892"/>
                <a:ext cx="24" cy="32"/>
              </a:xfrm>
              <a:custGeom>
                <a:avLst/>
                <a:gdLst>
                  <a:gd name="T0" fmla="*/ 0 w 24"/>
                  <a:gd name="T1" fmla="*/ 0 h 32"/>
                  <a:gd name="T2" fmla="*/ 24 w 24"/>
                  <a:gd name="T3" fmla="*/ 0 h 32"/>
                  <a:gd name="T4" fmla="*/ 24 w 24"/>
                  <a:gd name="T5" fmla="*/ 30 h 32"/>
                  <a:gd name="T6" fmla="*/ 0 w 24"/>
                  <a:gd name="T7" fmla="*/ 32 h 32"/>
                  <a:gd name="T8" fmla="*/ 0 w 24"/>
                  <a:gd name="T9" fmla="*/ 0 h 32"/>
                </a:gdLst>
                <a:ahLst/>
                <a:cxnLst>
                  <a:cxn ang="0">
                    <a:pos x="T0" y="T1"/>
                  </a:cxn>
                  <a:cxn ang="0">
                    <a:pos x="T2" y="T3"/>
                  </a:cxn>
                  <a:cxn ang="0">
                    <a:pos x="T4" y="T5"/>
                  </a:cxn>
                  <a:cxn ang="0">
                    <a:pos x="T6" y="T7"/>
                  </a:cxn>
                  <a:cxn ang="0">
                    <a:pos x="T8" y="T9"/>
                  </a:cxn>
                </a:cxnLst>
                <a:rect l="0" t="0" r="r" b="b"/>
                <a:pathLst>
                  <a:path w="24" h="32">
                    <a:moveTo>
                      <a:pt x="0" y="0"/>
                    </a:moveTo>
                    <a:lnTo>
                      <a:pt x="24" y="0"/>
                    </a:lnTo>
                    <a:lnTo>
                      <a:pt x="24" y="3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3" name="Freeform 1361"/>
              <p:cNvSpPr/>
              <p:nvPr/>
            </p:nvSpPr>
            <p:spPr bwMode="auto">
              <a:xfrm>
                <a:off x="5358" y="1892"/>
                <a:ext cx="36" cy="28"/>
              </a:xfrm>
              <a:custGeom>
                <a:avLst/>
                <a:gdLst>
                  <a:gd name="T0" fmla="*/ 36 w 36"/>
                  <a:gd name="T1" fmla="*/ 2 h 28"/>
                  <a:gd name="T2" fmla="*/ 36 w 36"/>
                  <a:gd name="T3" fmla="*/ 26 h 28"/>
                  <a:gd name="T4" fmla="*/ 0 w 36"/>
                  <a:gd name="T5" fmla="*/ 28 h 28"/>
                  <a:gd name="T6" fmla="*/ 0 w 36"/>
                  <a:gd name="T7" fmla="*/ 0 h 28"/>
                  <a:gd name="T8" fmla="*/ 36 w 36"/>
                  <a:gd name="T9" fmla="*/ 2 h 28"/>
                </a:gdLst>
                <a:ahLst/>
                <a:cxnLst>
                  <a:cxn ang="0">
                    <a:pos x="T0" y="T1"/>
                  </a:cxn>
                  <a:cxn ang="0">
                    <a:pos x="T2" y="T3"/>
                  </a:cxn>
                  <a:cxn ang="0">
                    <a:pos x="T4" y="T5"/>
                  </a:cxn>
                  <a:cxn ang="0">
                    <a:pos x="T6" y="T7"/>
                  </a:cxn>
                  <a:cxn ang="0">
                    <a:pos x="T8" y="T9"/>
                  </a:cxn>
                </a:cxnLst>
                <a:rect l="0" t="0" r="r" b="b"/>
                <a:pathLst>
                  <a:path w="36" h="28">
                    <a:moveTo>
                      <a:pt x="36" y="2"/>
                    </a:moveTo>
                    <a:lnTo>
                      <a:pt x="36" y="26"/>
                    </a:lnTo>
                    <a:lnTo>
                      <a:pt x="0" y="28"/>
                    </a:lnTo>
                    <a:lnTo>
                      <a:pt x="0" y="0"/>
                    </a:lnTo>
                    <a:lnTo>
                      <a:pt x="36" y="2"/>
                    </a:lnTo>
                    <a:close/>
                  </a:path>
                </a:pathLst>
              </a:custGeom>
              <a:grpFill/>
              <a:ln>
                <a:noFill/>
              </a:ln>
            </p:spPr>
            <p:txBody>
              <a:bodyPr vert="horz" wrap="square" lIns="91440" tIns="45720" rIns="91440" bIns="45720" numCol="1" anchor="t" anchorCtr="0" compatLnSpc="1"/>
              <a:lstStyle/>
              <a:p>
                <a:endParaRPr lang="zh-CN" altLang="en-US"/>
              </a:p>
            </p:txBody>
          </p:sp>
          <p:sp>
            <p:nvSpPr>
              <p:cNvPr id="714" name="Freeform 1362"/>
              <p:cNvSpPr/>
              <p:nvPr/>
            </p:nvSpPr>
            <p:spPr bwMode="auto">
              <a:xfrm>
                <a:off x="5424" y="1894"/>
                <a:ext cx="22" cy="20"/>
              </a:xfrm>
              <a:custGeom>
                <a:avLst/>
                <a:gdLst>
                  <a:gd name="T0" fmla="*/ 0 w 22"/>
                  <a:gd name="T1" fmla="*/ 0 h 20"/>
                  <a:gd name="T2" fmla="*/ 22 w 22"/>
                  <a:gd name="T3" fmla="*/ 0 h 20"/>
                  <a:gd name="T4" fmla="*/ 22 w 22"/>
                  <a:gd name="T5" fmla="*/ 18 h 20"/>
                  <a:gd name="T6" fmla="*/ 0 w 22"/>
                  <a:gd name="T7" fmla="*/ 20 h 20"/>
                  <a:gd name="T8" fmla="*/ 0 w 22"/>
                  <a:gd name="T9" fmla="*/ 0 h 20"/>
                </a:gdLst>
                <a:ahLst/>
                <a:cxnLst>
                  <a:cxn ang="0">
                    <a:pos x="T0" y="T1"/>
                  </a:cxn>
                  <a:cxn ang="0">
                    <a:pos x="T2" y="T3"/>
                  </a:cxn>
                  <a:cxn ang="0">
                    <a:pos x="T4" y="T5"/>
                  </a:cxn>
                  <a:cxn ang="0">
                    <a:pos x="T6" y="T7"/>
                  </a:cxn>
                  <a:cxn ang="0">
                    <a:pos x="T8" y="T9"/>
                  </a:cxn>
                </a:cxnLst>
                <a:rect l="0" t="0" r="r" b="b"/>
                <a:pathLst>
                  <a:path w="22" h="20">
                    <a:moveTo>
                      <a:pt x="0" y="0"/>
                    </a:moveTo>
                    <a:lnTo>
                      <a:pt x="22" y="0"/>
                    </a:lnTo>
                    <a:lnTo>
                      <a:pt x="22" y="18"/>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5" name="Freeform 1363"/>
              <p:cNvSpPr/>
              <p:nvPr/>
            </p:nvSpPr>
            <p:spPr bwMode="auto">
              <a:xfrm>
                <a:off x="5462" y="1894"/>
                <a:ext cx="12" cy="18"/>
              </a:xfrm>
              <a:custGeom>
                <a:avLst/>
                <a:gdLst>
                  <a:gd name="T0" fmla="*/ 12 w 12"/>
                  <a:gd name="T1" fmla="*/ 0 h 18"/>
                  <a:gd name="T2" fmla="*/ 12 w 12"/>
                  <a:gd name="T3" fmla="*/ 16 h 18"/>
                  <a:gd name="T4" fmla="*/ 0 w 12"/>
                  <a:gd name="T5" fmla="*/ 18 h 18"/>
                  <a:gd name="T6" fmla="*/ 0 w 12"/>
                  <a:gd name="T7" fmla="*/ 0 h 18"/>
                  <a:gd name="T8" fmla="*/ 12 w 12"/>
                  <a:gd name="T9" fmla="*/ 0 h 18"/>
                </a:gdLst>
                <a:ahLst/>
                <a:cxnLst>
                  <a:cxn ang="0">
                    <a:pos x="T0" y="T1"/>
                  </a:cxn>
                  <a:cxn ang="0">
                    <a:pos x="T2" y="T3"/>
                  </a:cxn>
                  <a:cxn ang="0">
                    <a:pos x="T4" y="T5"/>
                  </a:cxn>
                  <a:cxn ang="0">
                    <a:pos x="T6" y="T7"/>
                  </a:cxn>
                  <a:cxn ang="0">
                    <a:pos x="T8" y="T9"/>
                  </a:cxn>
                </a:cxnLst>
                <a:rect l="0" t="0" r="r" b="b"/>
                <a:pathLst>
                  <a:path w="12" h="18">
                    <a:moveTo>
                      <a:pt x="12" y="0"/>
                    </a:moveTo>
                    <a:lnTo>
                      <a:pt x="12" y="16"/>
                    </a:lnTo>
                    <a:lnTo>
                      <a:pt x="0" y="18"/>
                    </a:lnTo>
                    <a:lnTo>
                      <a:pt x="0" y="0"/>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16" name="Freeform 1364"/>
              <p:cNvSpPr/>
              <p:nvPr/>
            </p:nvSpPr>
            <p:spPr bwMode="auto">
              <a:xfrm>
                <a:off x="5320" y="1942"/>
                <a:ext cx="58" cy="39"/>
              </a:xfrm>
              <a:custGeom>
                <a:avLst/>
                <a:gdLst>
                  <a:gd name="T0" fmla="*/ 0 w 58"/>
                  <a:gd name="T1" fmla="*/ 6 h 39"/>
                  <a:gd name="T2" fmla="*/ 58 w 58"/>
                  <a:gd name="T3" fmla="*/ 0 h 39"/>
                  <a:gd name="T4" fmla="*/ 58 w 58"/>
                  <a:gd name="T5" fmla="*/ 27 h 39"/>
                  <a:gd name="T6" fmla="*/ 0 w 58"/>
                  <a:gd name="T7" fmla="*/ 39 h 39"/>
                  <a:gd name="T8" fmla="*/ 0 w 58"/>
                  <a:gd name="T9" fmla="*/ 6 h 39"/>
                </a:gdLst>
                <a:ahLst/>
                <a:cxnLst>
                  <a:cxn ang="0">
                    <a:pos x="T0" y="T1"/>
                  </a:cxn>
                  <a:cxn ang="0">
                    <a:pos x="T2" y="T3"/>
                  </a:cxn>
                  <a:cxn ang="0">
                    <a:pos x="T4" y="T5"/>
                  </a:cxn>
                  <a:cxn ang="0">
                    <a:pos x="T6" y="T7"/>
                  </a:cxn>
                  <a:cxn ang="0">
                    <a:pos x="T8" y="T9"/>
                  </a:cxn>
                </a:cxnLst>
                <a:rect l="0" t="0" r="r" b="b"/>
                <a:pathLst>
                  <a:path w="58" h="39">
                    <a:moveTo>
                      <a:pt x="0" y="6"/>
                    </a:moveTo>
                    <a:lnTo>
                      <a:pt x="58" y="0"/>
                    </a:lnTo>
                    <a:lnTo>
                      <a:pt x="58" y="27"/>
                    </a:lnTo>
                    <a:lnTo>
                      <a:pt x="0" y="39"/>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17" name="Freeform 1365"/>
              <p:cNvSpPr/>
              <p:nvPr/>
            </p:nvSpPr>
            <p:spPr bwMode="auto">
              <a:xfrm>
                <a:off x="5394" y="1938"/>
                <a:ext cx="14" cy="27"/>
              </a:xfrm>
              <a:custGeom>
                <a:avLst/>
                <a:gdLst>
                  <a:gd name="T0" fmla="*/ 14 w 14"/>
                  <a:gd name="T1" fmla="*/ 0 h 27"/>
                  <a:gd name="T2" fmla="*/ 14 w 14"/>
                  <a:gd name="T3" fmla="*/ 22 h 27"/>
                  <a:gd name="T4" fmla="*/ 0 w 14"/>
                  <a:gd name="T5" fmla="*/ 27 h 27"/>
                  <a:gd name="T6" fmla="*/ 0 w 14"/>
                  <a:gd name="T7" fmla="*/ 2 h 27"/>
                  <a:gd name="T8" fmla="*/ 14 w 14"/>
                  <a:gd name="T9" fmla="*/ 0 h 27"/>
                </a:gdLst>
                <a:ahLst/>
                <a:cxnLst>
                  <a:cxn ang="0">
                    <a:pos x="T0" y="T1"/>
                  </a:cxn>
                  <a:cxn ang="0">
                    <a:pos x="T2" y="T3"/>
                  </a:cxn>
                  <a:cxn ang="0">
                    <a:pos x="T4" y="T5"/>
                  </a:cxn>
                  <a:cxn ang="0">
                    <a:pos x="T6" y="T7"/>
                  </a:cxn>
                  <a:cxn ang="0">
                    <a:pos x="T8" y="T9"/>
                  </a:cxn>
                </a:cxnLst>
                <a:rect l="0" t="0" r="r" b="b"/>
                <a:pathLst>
                  <a:path w="14" h="27">
                    <a:moveTo>
                      <a:pt x="14" y="0"/>
                    </a:moveTo>
                    <a:lnTo>
                      <a:pt x="14" y="22"/>
                    </a:lnTo>
                    <a:lnTo>
                      <a:pt x="0" y="27"/>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18" name="Freeform 1366"/>
              <p:cNvSpPr/>
              <p:nvPr/>
            </p:nvSpPr>
            <p:spPr bwMode="auto">
              <a:xfrm>
                <a:off x="5422" y="1930"/>
                <a:ext cx="52" cy="28"/>
              </a:xfrm>
              <a:custGeom>
                <a:avLst/>
                <a:gdLst>
                  <a:gd name="T0" fmla="*/ 52 w 52"/>
                  <a:gd name="T1" fmla="*/ 0 h 28"/>
                  <a:gd name="T2" fmla="*/ 52 w 52"/>
                  <a:gd name="T3" fmla="*/ 16 h 28"/>
                  <a:gd name="T4" fmla="*/ 2 w 52"/>
                  <a:gd name="T5" fmla="*/ 28 h 28"/>
                  <a:gd name="T6" fmla="*/ 2 w 52"/>
                  <a:gd name="T7" fmla="*/ 8 h 28"/>
                  <a:gd name="T8" fmla="*/ 0 w 52"/>
                  <a:gd name="T9" fmla="*/ 6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6"/>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19" name="Freeform 1367"/>
              <p:cNvSpPr/>
              <p:nvPr/>
            </p:nvSpPr>
            <p:spPr bwMode="auto">
              <a:xfrm>
                <a:off x="5320" y="1997"/>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0" name="Freeform 1368"/>
              <p:cNvSpPr/>
              <p:nvPr/>
            </p:nvSpPr>
            <p:spPr bwMode="auto">
              <a:xfrm>
                <a:off x="5364" y="1987"/>
                <a:ext cx="30" cy="34"/>
              </a:xfrm>
              <a:custGeom>
                <a:avLst/>
                <a:gdLst>
                  <a:gd name="T0" fmla="*/ 30 w 30"/>
                  <a:gd name="T1" fmla="*/ 0 h 34"/>
                  <a:gd name="T2" fmla="*/ 30 w 30"/>
                  <a:gd name="T3" fmla="*/ 24 h 34"/>
                  <a:gd name="T4" fmla="*/ 0 w 30"/>
                  <a:gd name="T5" fmla="*/ 34 h 34"/>
                  <a:gd name="T6" fmla="*/ 0 w 30"/>
                  <a:gd name="T7" fmla="*/ 6 h 34"/>
                  <a:gd name="T8" fmla="*/ 30 w 30"/>
                  <a:gd name="T9" fmla="*/ 0 h 34"/>
                </a:gdLst>
                <a:ahLst/>
                <a:cxnLst>
                  <a:cxn ang="0">
                    <a:pos x="T0" y="T1"/>
                  </a:cxn>
                  <a:cxn ang="0">
                    <a:pos x="T2" y="T3"/>
                  </a:cxn>
                  <a:cxn ang="0">
                    <a:pos x="T4" y="T5"/>
                  </a:cxn>
                  <a:cxn ang="0">
                    <a:pos x="T6" y="T7"/>
                  </a:cxn>
                  <a:cxn ang="0">
                    <a:pos x="T8" y="T9"/>
                  </a:cxn>
                </a:cxnLst>
                <a:rect l="0" t="0" r="r" b="b"/>
                <a:pathLst>
                  <a:path w="30" h="34">
                    <a:moveTo>
                      <a:pt x="30" y="0"/>
                    </a:moveTo>
                    <a:lnTo>
                      <a:pt x="30" y="24"/>
                    </a:lnTo>
                    <a:lnTo>
                      <a:pt x="0" y="34"/>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21" name="Freeform 1369"/>
              <p:cNvSpPr/>
              <p:nvPr/>
            </p:nvSpPr>
            <p:spPr bwMode="auto">
              <a:xfrm>
                <a:off x="5424" y="1977"/>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722" name="Freeform 1370"/>
              <p:cNvSpPr/>
              <p:nvPr/>
            </p:nvSpPr>
            <p:spPr bwMode="auto">
              <a:xfrm>
                <a:off x="5460" y="1971"/>
                <a:ext cx="14" cy="20"/>
              </a:xfrm>
              <a:custGeom>
                <a:avLst/>
                <a:gdLst>
                  <a:gd name="T0" fmla="*/ 14 w 14"/>
                  <a:gd name="T1" fmla="*/ 0 h 20"/>
                  <a:gd name="T2" fmla="*/ 14 w 14"/>
                  <a:gd name="T3" fmla="*/ 14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4"/>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23" name="Freeform 1371"/>
              <p:cNvSpPr/>
              <p:nvPr/>
            </p:nvSpPr>
            <p:spPr bwMode="auto">
              <a:xfrm>
                <a:off x="5320" y="2055"/>
                <a:ext cx="22" cy="38"/>
              </a:xfrm>
              <a:custGeom>
                <a:avLst/>
                <a:gdLst>
                  <a:gd name="T0" fmla="*/ 0 w 22"/>
                  <a:gd name="T1" fmla="*/ 6 h 38"/>
                  <a:gd name="T2" fmla="*/ 22 w 22"/>
                  <a:gd name="T3" fmla="*/ 0 h 38"/>
                  <a:gd name="T4" fmla="*/ 22 w 22"/>
                  <a:gd name="T5" fmla="*/ 28 h 38"/>
                  <a:gd name="T6" fmla="*/ 0 w 22"/>
                  <a:gd name="T7" fmla="*/ 38 h 38"/>
                  <a:gd name="T8" fmla="*/ 0 w 22"/>
                  <a:gd name="T9" fmla="*/ 6 h 38"/>
                </a:gdLst>
                <a:ahLst/>
                <a:cxnLst>
                  <a:cxn ang="0">
                    <a:pos x="T0" y="T1"/>
                  </a:cxn>
                  <a:cxn ang="0">
                    <a:pos x="T2" y="T3"/>
                  </a:cxn>
                  <a:cxn ang="0">
                    <a:pos x="T4" y="T5"/>
                  </a:cxn>
                  <a:cxn ang="0">
                    <a:pos x="T6" y="T7"/>
                  </a:cxn>
                  <a:cxn ang="0">
                    <a:pos x="T8" y="T9"/>
                  </a:cxn>
                </a:cxnLst>
                <a:rect l="0" t="0" r="r" b="b"/>
                <a:pathLst>
                  <a:path w="22" h="38">
                    <a:moveTo>
                      <a:pt x="0" y="6"/>
                    </a:moveTo>
                    <a:lnTo>
                      <a:pt x="22" y="0"/>
                    </a:lnTo>
                    <a:lnTo>
                      <a:pt x="22"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4" name="Freeform 1372"/>
              <p:cNvSpPr/>
              <p:nvPr/>
            </p:nvSpPr>
            <p:spPr bwMode="auto">
              <a:xfrm>
                <a:off x="5358" y="2027"/>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725" name="Freeform 1373"/>
              <p:cNvSpPr/>
              <p:nvPr/>
            </p:nvSpPr>
            <p:spPr bwMode="auto">
              <a:xfrm>
                <a:off x="5436" y="2009"/>
                <a:ext cx="38" cy="32"/>
              </a:xfrm>
              <a:custGeom>
                <a:avLst/>
                <a:gdLst>
                  <a:gd name="T0" fmla="*/ 38 w 38"/>
                  <a:gd name="T1" fmla="*/ 0 h 32"/>
                  <a:gd name="T2" fmla="*/ 38 w 38"/>
                  <a:gd name="T3" fmla="*/ 16 h 32"/>
                  <a:gd name="T4" fmla="*/ 0 w 38"/>
                  <a:gd name="T5" fmla="*/ 32 h 32"/>
                  <a:gd name="T6" fmla="*/ 0 w 38"/>
                  <a:gd name="T7" fmla="*/ 12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2"/>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726" name="Freeform 1374"/>
              <p:cNvSpPr/>
              <p:nvPr/>
            </p:nvSpPr>
            <p:spPr bwMode="auto">
              <a:xfrm>
                <a:off x="5320" y="2097"/>
                <a:ext cx="42" cy="50"/>
              </a:xfrm>
              <a:custGeom>
                <a:avLst/>
                <a:gdLst>
                  <a:gd name="T0" fmla="*/ 0 w 42"/>
                  <a:gd name="T1" fmla="*/ 20 h 50"/>
                  <a:gd name="T2" fmla="*/ 42 w 42"/>
                  <a:gd name="T3" fmla="*/ 0 h 50"/>
                  <a:gd name="T4" fmla="*/ 42 w 42"/>
                  <a:gd name="T5" fmla="*/ 28 h 50"/>
                  <a:gd name="T6" fmla="*/ 0 w 42"/>
                  <a:gd name="T7" fmla="*/ 50 h 50"/>
                  <a:gd name="T8" fmla="*/ 0 w 42"/>
                  <a:gd name="T9" fmla="*/ 20 h 50"/>
                </a:gdLst>
                <a:ahLst/>
                <a:cxnLst>
                  <a:cxn ang="0">
                    <a:pos x="T0" y="T1"/>
                  </a:cxn>
                  <a:cxn ang="0">
                    <a:pos x="T2" y="T3"/>
                  </a:cxn>
                  <a:cxn ang="0">
                    <a:pos x="T4" y="T5"/>
                  </a:cxn>
                  <a:cxn ang="0">
                    <a:pos x="T6" y="T7"/>
                  </a:cxn>
                  <a:cxn ang="0">
                    <a:pos x="T8" y="T9"/>
                  </a:cxn>
                </a:cxnLst>
                <a:rect l="0" t="0" r="r" b="b"/>
                <a:pathLst>
                  <a:path w="42" h="50">
                    <a:moveTo>
                      <a:pt x="0" y="20"/>
                    </a:moveTo>
                    <a:lnTo>
                      <a:pt x="42" y="0"/>
                    </a:lnTo>
                    <a:lnTo>
                      <a:pt x="42" y="28"/>
                    </a:lnTo>
                    <a:lnTo>
                      <a:pt x="0" y="50"/>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727" name="Freeform 1375"/>
              <p:cNvSpPr/>
              <p:nvPr/>
            </p:nvSpPr>
            <p:spPr bwMode="auto">
              <a:xfrm>
                <a:off x="5392" y="2063"/>
                <a:ext cx="50" cy="46"/>
              </a:xfrm>
              <a:custGeom>
                <a:avLst/>
                <a:gdLst>
                  <a:gd name="T0" fmla="*/ 0 w 50"/>
                  <a:gd name="T1" fmla="*/ 22 h 46"/>
                  <a:gd name="T2" fmla="*/ 50 w 50"/>
                  <a:gd name="T3" fmla="*/ 0 h 46"/>
                  <a:gd name="T4" fmla="*/ 50 w 50"/>
                  <a:gd name="T5" fmla="*/ 20 h 46"/>
                  <a:gd name="T6" fmla="*/ 0 w 50"/>
                  <a:gd name="T7" fmla="*/ 46 h 46"/>
                  <a:gd name="T8" fmla="*/ 0 w 50"/>
                  <a:gd name="T9" fmla="*/ 22 h 46"/>
                </a:gdLst>
                <a:ahLst/>
                <a:cxnLst>
                  <a:cxn ang="0">
                    <a:pos x="T0" y="T1"/>
                  </a:cxn>
                  <a:cxn ang="0">
                    <a:pos x="T2" y="T3"/>
                  </a:cxn>
                  <a:cxn ang="0">
                    <a:pos x="T4" y="T5"/>
                  </a:cxn>
                  <a:cxn ang="0">
                    <a:pos x="T6" y="T7"/>
                  </a:cxn>
                  <a:cxn ang="0">
                    <a:pos x="T8" y="T9"/>
                  </a:cxn>
                </a:cxnLst>
                <a:rect l="0" t="0" r="r" b="b"/>
                <a:pathLst>
                  <a:path w="50" h="46">
                    <a:moveTo>
                      <a:pt x="0" y="22"/>
                    </a:moveTo>
                    <a:lnTo>
                      <a:pt x="50" y="0"/>
                    </a:lnTo>
                    <a:lnTo>
                      <a:pt x="50" y="20"/>
                    </a:lnTo>
                    <a:lnTo>
                      <a:pt x="0" y="46"/>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28" name="Freeform 1376"/>
              <p:cNvSpPr/>
              <p:nvPr/>
            </p:nvSpPr>
            <p:spPr bwMode="auto">
              <a:xfrm>
                <a:off x="5456" y="2049"/>
                <a:ext cx="18" cy="26"/>
              </a:xfrm>
              <a:custGeom>
                <a:avLst/>
                <a:gdLst>
                  <a:gd name="T0" fmla="*/ 18 w 18"/>
                  <a:gd name="T1" fmla="*/ 0 h 26"/>
                  <a:gd name="T2" fmla="*/ 18 w 18"/>
                  <a:gd name="T3" fmla="*/ 16 h 26"/>
                  <a:gd name="T4" fmla="*/ 0 w 18"/>
                  <a:gd name="T5" fmla="*/ 26 h 26"/>
                  <a:gd name="T6" fmla="*/ 0 w 18"/>
                  <a:gd name="T7" fmla="*/ 8 h 26"/>
                  <a:gd name="T8" fmla="*/ 18 w 18"/>
                  <a:gd name="T9" fmla="*/ 0 h 26"/>
                </a:gdLst>
                <a:ahLst/>
                <a:cxnLst>
                  <a:cxn ang="0">
                    <a:pos x="T0" y="T1"/>
                  </a:cxn>
                  <a:cxn ang="0">
                    <a:pos x="T2" y="T3"/>
                  </a:cxn>
                  <a:cxn ang="0">
                    <a:pos x="T4" y="T5"/>
                  </a:cxn>
                  <a:cxn ang="0">
                    <a:pos x="T6" y="T7"/>
                  </a:cxn>
                  <a:cxn ang="0">
                    <a:pos x="T8" y="T9"/>
                  </a:cxn>
                </a:cxnLst>
                <a:rect l="0" t="0" r="r" b="b"/>
                <a:pathLst>
                  <a:path w="18" h="26">
                    <a:moveTo>
                      <a:pt x="18" y="0"/>
                    </a:moveTo>
                    <a:lnTo>
                      <a:pt x="18" y="16"/>
                    </a:lnTo>
                    <a:lnTo>
                      <a:pt x="0" y="26"/>
                    </a:lnTo>
                    <a:lnTo>
                      <a:pt x="0" y="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729" name="Freeform 1377"/>
              <p:cNvSpPr/>
              <p:nvPr/>
            </p:nvSpPr>
            <p:spPr bwMode="auto">
              <a:xfrm>
                <a:off x="5320" y="2159"/>
                <a:ext cx="24" cy="44"/>
              </a:xfrm>
              <a:custGeom>
                <a:avLst/>
                <a:gdLst>
                  <a:gd name="T0" fmla="*/ 0 w 24"/>
                  <a:gd name="T1" fmla="*/ 14 h 44"/>
                  <a:gd name="T2" fmla="*/ 24 w 24"/>
                  <a:gd name="T3" fmla="*/ 0 h 44"/>
                  <a:gd name="T4" fmla="*/ 24 w 24"/>
                  <a:gd name="T5" fmla="*/ 30 h 44"/>
                  <a:gd name="T6" fmla="*/ 0 w 24"/>
                  <a:gd name="T7" fmla="*/ 44 h 44"/>
                  <a:gd name="T8" fmla="*/ 0 w 24"/>
                  <a:gd name="T9" fmla="*/ 14 h 44"/>
                </a:gdLst>
                <a:ahLst/>
                <a:cxnLst>
                  <a:cxn ang="0">
                    <a:pos x="T0" y="T1"/>
                  </a:cxn>
                  <a:cxn ang="0">
                    <a:pos x="T2" y="T3"/>
                  </a:cxn>
                  <a:cxn ang="0">
                    <a:pos x="T4" y="T5"/>
                  </a:cxn>
                  <a:cxn ang="0">
                    <a:pos x="T6" y="T7"/>
                  </a:cxn>
                  <a:cxn ang="0">
                    <a:pos x="T8" y="T9"/>
                  </a:cxn>
                </a:cxnLst>
                <a:rect l="0" t="0" r="r" b="b"/>
                <a:pathLst>
                  <a:path w="24" h="44">
                    <a:moveTo>
                      <a:pt x="0" y="14"/>
                    </a:moveTo>
                    <a:lnTo>
                      <a:pt x="24" y="0"/>
                    </a:lnTo>
                    <a:lnTo>
                      <a:pt x="24" y="30"/>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30" name="Freeform 1378"/>
              <p:cNvSpPr/>
              <p:nvPr/>
            </p:nvSpPr>
            <p:spPr bwMode="auto">
              <a:xfrm>
                <a:off x="5360" y="2133"/>
                <a:ext cx="34" cy="46"/>
              </a:xfrm>
              <a:custGeom>
                <a:avLst/>
                <a:gdLst>
                  <a:gd name="T0" fmla="*/ 34 w 34"/>
                  <a:gd name="T1" fmla="*/ 0 h 46"/>
                  <a:gd name="T2" fmla="*/ 34 w 34"/>
                  <a:gd name="T3" fmla="*/ 24 h 46"/>
                  <a:gd name="T4" fmla="*/ 0 w 34"/>
                  <a:gd name="T5" fmla="*/ 46 h 46"/>
                  <a:gd name="T6" fmla="*/ 0 w 34"/>
                  <a:gd name="T7" fmla="*/ 18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4"/>
                    </a:lnTo>
                    <a:lnTo>
                      <a:pt x="0" y="46"/>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1" name="Freeform 1379"/>
              <p:cNvSpPr/>
              <p:nvPr/>
            </p:nvSpPr>
            <p:spPr bwMode="auto">
              <a:xfrm>
                <a:off x="5420" y="2113"/>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32" name="Freeform 1380"/>
              <p:cNvSpPr/>
              <p:nvPr/>
            </p:nvSpPr>
            <p:spPr bwMode="auto">
              <a:xfrm>
                <a:off x="5446" y="2091"/>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33" name="Freeform 1381"/>
              <p:cNvSpPr/>
              <p:nvPr/>
            </p:nvSpPr>
            <p:spPr bwMode="auto">
              <a:xfrm>
                <a:off x="5320" y="2201"/>
                <a:ext cx="40" cy="54"/>
              </a:xfrm>
              <a:custGeom>
                <a:avLst/>
                <a:gdLst>
                  <a:gd name="T0" fmla="*/ 0 w 40"/>
                  <a:gd name="T1" fmla="*/ 22 h 54"/>
                  <a:gd name="T2" fmla="*/ 40 w 40"/>
                  <a:gd name="T3" fmla="*/ 0 h 54"/>
                  <a:gd name="T4" fmla="*/ 40 w 40"/>
                  <a:gd name="T5" fmla="*/ 26 h 54"/>
                  <a:gd name="T6" fmla="*/ 0 w 40"/>
                  <a:gd name="T7" fmla="*/ 54 h 54"/>
                  <a:gd name="T8" fmla="*/ 0 w 40"/>
                  <a:gd name="T9" fmla="*/ 22 h 54"/>
                </a:gdLst>
                <a:ahLst/>
                <a:cxnLst>
                  <a:cxn ang="0">
                    <a:pos x="T0" y="T1"/>
                  </a:cxn>
                  <a:cxn ang="0">
                    <a:pos x="T2" y="T3"/>
                  </a:cxn>
                  <a:cxn ang="0">
                    <a:pos x="T4" y="T5"/>
                  </a:cxn>
                  <a:cxn ang="0">
                    <a:pos x="T6" y="T7"/>
                  </a:cxn>
                  <a:cxn ang="0">
                    <a:pos x="T8" y="T9"/>
                  </a:cxn>
                </a:cxnLst>
                <a:rect l="0" t="0" r="r" b="b"/>
                <a:pathLst>
                  <a:path w="40" h="54">
                    <a:moveTo>
                      <a:pt x="0" y="22"/>
                    </a:moveTo>
                    <a:lnTo>
                      <a:pt x="40" y="0"/>
                    </a:lnTo>
                    <a:lnTo>
                      <a:pt x="40" y="26"/>
                    </a:lnTo>
                    <a:lnTo>
                      <a:pt x="0" y="54"/>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34" name="Freeform 1382"/>
              <p:cNvSpPr/>
              <p:nvPr/>
            </p:nvSpPr>
            <p:spPr bwMode="auto">
              <a:xfrm>
                <a:off x="5374" y="2171"/>
                <a:ext cx="34" cy="46"/>
              </a:xfrm>
              <a:custGeom>
                <a:avLst/>
                <a:gdLst>
                  <a:gd name="T0" fmla="*/ 34 w 34"/>
                  <a:gd name="T1" fmla="*/ 0 h 46"/>
                  <a:gd name="T2" fmla="*/ 34 w 34"/>
                  <a:gd name="T3" fmla="*/ 22 h 46"/>
                  <a:gd name="T4" fmla="*/ 0 w 34"/>
                  <a:gd name="T5" fmla="*/ 46 h 46"/>
                  <a:gd name="T6" fmla="*/ 0 w 34"/>
                  <a:gd name="T7" fmla="*/ 20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2"/>
                    </a:lnTo>
                    <a:lnTo>
                      <a:pt x="0" y="46"/>
                    </a:lnTo>
                    <a:lnTo>
                      <a:pt x="0" y="20"/>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5" name="Freeform 1383"/>
              <p:cNvSpPr/>
              <p:nvPr/>
            </p:nvSpPr>
            <p:spPr bwMode="auto">
              <a:xfrm>
                <a:off x="5424" y="2133"/>
                <a:ext cx="50" cy="50"/>
              </a:xfrm>
              <a:custGeom>
                <a:avLst/>
                <a:gdLst>
                  <a:gd name="T0" fmla="*/ 50 w 50"/>
                  <a:gd name="T1" fmla="*/ 0 h 50"/>
                  <a:gd name="T2" fmla="*/ 50 w 50"/>
                  <a:gd name="T3" fmla="*/ 16 h 50"/>
                  <a:gd name="T4" fmla="*/ 0 w 50"/>
                  <a:gd name="T5" fmla="*/ 50 h 50"/>
                  <a:gd name="T6" fmla="*/ 0 w 50"/>
                  <a:gd name="T7" fmla="*/ 30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30"/>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736" name="Freeform 1384"/>
              <p:cNvSpPr/>
              <p:nvPr/>
            </p:nvSpPr>
            <p:spPr bwMode="auto">
              <a:xfrm>
                <a:off x="5320" y="2259"/>
                <a:ext cx="22" cy="46"/>
              </a:xfrm>
              <a:custGeom>
                <a:avLst/>
                <a:gdLst>
                  <a:gd name="T0" fmla="*/ 0 w 22"/>
                  <a:gd name="T1" fmla="*/ 16 h 46"/>
                  <a:gd name="T2" fmla="*/ 22 w 22"/>
                  <a:gd name="T3" fmla="*/ 0 h 46"/>
                  <a:gd name="T4" fmla="*/ 22 w 22"/>
                  <a:gd name="T5" fmla="*/ 30 h 46"/>
                  <a:gd name="T6" fmla="*/ 0 w 22"/>
                  <a:gd name="T7" fmla="*/ 46 h 46"/>
                  <a:gd name="T8" fmla="*/ 0 w 22"/>
                  <a:gd name="T9" fmla="*/ 16 h 46"/>
                </a:gdLst>
                <a:ahLst/>
                <a:cxnLst>
                  <a:cxn ang="0">
                    <a:pos x="T0" y="T1"/>
                  </a:cxn>
                  <a:cxn ang="0">
                    <a:pos x="T2" y="T3"/>
                  </a:cxn>
                  <a:cxn ang="0">
                    <a:pos x="T4" y="T5"/>
                  </a:cxn>
                  <a:cxn ang="0">
                    <a:pos x="T6" y="T7"/>
                  </a:cxn>
                  <a:cxn ang="0">
                    <a:pos x="T8" y="T9"/>
                  </a:cxn>
                </a:cxnLst>
                <a:rect l="0" t="0" r="r" b="b"/>
                <a:pathLst>
                  <a:path w="22" h="46">
                    <a:moveTo>
                      <a:pt x="0" y="16"/>
                    </a:moveTo>
                    <a:lnTo>
                      <a:pt x="22" y="0"/>
                    </a:lnTo>
                    <a:lnTo>
                      <a:pt x="22" y="30"/>
                    </a:lnTo>
                    <a:lnTo>
                      <a:pt x="0" y="46"/>
                    </a:lnTo>
                    <a:lnTo>
                      <a:pt x="0" y="16"/>
                    </a:lnTo>
                    <a:close/>
                  </a:path>
                </a:pathLst>
              </a:custGeom>
              <a:grpFill/>
              <a:ln>
                <a:noFill/>
              </a:ln>
            </p:spPr>
            <p:txBody>
              <a:bodyPr vert="horz" wrap="square" lIns="91440" tIns="45720" rIns="91440" bIns="45720" numCol="1" anchor="t" anchorCtr="0" compatLnSpc="1"/>
              <a:lstStyle/>
              <a:p>
                <a:endParaRPr lang="zh-CN" altLang="en-US"/>
              </a:p>
            </p:txBody>
          </p:sp>
          <p:sp>
            <p:nvSpPr>
              <p:cNvPr id="737" name="Freeform 1385"/>
              <p:cNvSpPr/>
              <p:nvPr/>
            </p:nvSpPr>
            <p:spPr bwMode="auto">
              <a:xfrm>
                <a:off x="5358" y="2195"/>
                <a:ext cx="82" cy="82"/>
              </a:xfrm>
              <a:custGeom>
                <a:avLst/>
                <a:gdLst>
                  <a:gd name="T0" fmla="*/ 82 w 82"/>
                  <a:gd name="T1" fmla="*/ 0 h 82"/>
                  <a:gd name="T2" fmla="*/ 82 w 82"/>
                  <a:gd name="T3" fmla="*/ 20 h 82"/>
                  <a:gd name="T4" fmla="*/ 0 w 82"/>
                  <a:gd name="T5" fmla="*/ 82 h 82"/>
                  <a:gd name="T6" fmla="*/ 0 w 82"/>
                  <a:gd name="T7" fmla="*/ 54 h 82"/>
                  <a:gd name="T8" fmla="*/ 82 w 82"/>
                  <a:gd name="T9" fmla="*/ 0 h 82"/>
                </a:gdLst>
                <a:ahLst/>
                <a:cxnLst>
                  <a:cxn ang="0">
                    <a:pos x="T0" y="T1"/>
                  </a:cxn>
                  <a:cxn ang="0">
                    <a:pos x="T2" y="T3"/>
                  </a:cxn>
                  <a:cxn ang="0">
                    <a:pos x="T4" y="T5"/>
                  </a:cxn>
                  <a:cxn ang="0">
                    <a:pos x="T6" y="T7"/>
                  </a:cxn>
                  <a:cxn ang="0">
                    <a:pos x="T8" y="T9"/>
                  </a:cxn>
                </a:cxnLst>
                <a:rect l="0" t="0" r="r" b="b"/>
                <a:pathLst>
                  <a:path w="82" h="82">
                    <a:moveTo>
                      <a:pt x="82" y="0"/>
                    </a:moveTo>
                    <a:lnTo>
                      <a:pt x="82" y="20"/>
                    </a:lnTo>
                    <a:lnTo>
                      <a:pt x="0" y="82"/>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738" name="Freeform 1386"/>
              <p:cNvSpPr/>
              <p:nvPr/>
            </p:nvSpPr>
            <p:spPr bwMode="auto">
              <a:xfrm>
                <a:off x="5454" y="2173"/>
                <a:ext cx="20" cy="30"/>
              </a:xfrm>
              <a:custGeom>
                <a:avLst/>
                <a:gdLst>
                  <a:gd name="T0" fmla="*/ 20 w 20"/>
                  <a:gd name="T1" fmla="*/ 0 h 30"/>
                  <a:gd name="T2" fmla="*/ 20 w 20"/>
                  <a:gd name="T3" fmla="*/ 16 h 30"/>
                  <a:gd name="T4" fmla="*/ 0 w 20"/>
                  <a:gd name="T5" fmla="*/ 30 h 30"/>
                  <a:gd name="T6" fmla="*/ 0 w 20"/>
                  <a:gd name="T7" fmla="*/ 12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2"/>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39" name="Freeform 1387"/>
              <p:cNvSpPr/>
              <p:nvPr/>
            </p:nvSpPr>
            <p:spPr bwMode="auto">
              <a:xfrm>
                <a:off x="5392" y="2259"/>
                <a:ext cx="20" cy="38"/>
              </a:xfrm>
              <a:custGeom>
                <a:avLst/>
                <a:gdLst>
                  <a:gd name="T0" fmla="*/ 20 w 20"/>
                  <a:gd name="T1" fmla="*/ 0 h 38"/>
                  <a:gd name="T2" fmla="*/ 20 w 20"/>
                  <a:gd name="T3" fmla="*/ 22 h 38"/>
                  <a:gd name="T4" fmla="*/ 0 w 20"/>
                  <a:gd name="T5" fmla="*/ 38 h 38"/>
                  <a:gd name="T6" fmla="*/ 0 w 20"/>
                  <a:gd name="T7" fmla="*/ 14 h 38"/>
                  <a:gd name="T8" fmla="*/ 20 w 20"/>
                  <a:gd name="T9" fmla="*/ 0 h 38"/>
                </a:gdLst>
                <a:ahLst/>
                <a:cxnLst>
                  <a:cxn ang="0">
                    <a:pos x="T0" y="T1"/>
                  </a:cxn>
                  <a:cxn ang="0">
                    <a:pos x="T2" y="T3"/>
                  </a:cxn>
                  <a:cxn ang="0">
                    <a:pos x="T4" y="T5"/>
                  </a:cxn>
                  <a:cxn ang="0">
                    <a:pos x="T6" y="T7"/>
                  </a:cxn>
                  <a:cxn ang="0">
                    <a:pos x="T8" y="T9"/>
                  </a:cxn>
                </a:cxnLst>
                <a:rect l="0" t="0" r="r" b="b"/>
                <a:pathLst>
                  <a:path w="20" h="38">
                    <a:moveTo>
                      <a:pt x="20" y="0"/>
                    </a:moveTo>
                    <a:lnTo>
                      <a:pt x="20" y="22"/>
                    </a:lnTo>
                    <a:lnTo>
                      <a:pt x="0" y="38"/>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0" name="Freeform 1388"/>
              <p:cNvSpPr/>
              <p:nvPr/>
            </p:nvSpPr>
            <p:spPr bwMode="auto">
              <a:xfrm>
                <a:off x="5454" y="2215"/>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1" name="Freeform 1389"/>
              <p:cNvSpPr/>
              <p:nvPr/>
            </p:nvSpPr>
            <p:spPr bwMode="auto">
              <a:xfrm>
                <a:off x="5320" y="2349"/>
                <a:ext cx="32" cy="56"/>
              </a:xfrm>
              <a:custGeom>
                <a:avLst/>
                <a:gdLst>
                  <a:gd name="T0" fmla="*/ 0 w 32"/>
                  <a:gd name="T1" fmla="*/ 26 h 56"/>
                  <a:gd name="T2" fmla="*/ 32 w 32"/>
                  <a:gd name="T3" fmla="*/ 0 h 56"/>
                  <a:gd name="T4" fmla="*/ 32 w 32"/>
                  <a:gd name="T5" fmla="*/ 28 h 56"/>
                  <a:gd name="T6" fmla="*/ 0 w 32"/>
                  <a:gd name="T7" fmla="*/ 56 h 56"/>
                  <a:gd name="T8" fmla="*/ 0 w 32"/>
                  <a:gd name="T9" fmla="*/ 26 h 56"/>
                </a:gdLst>
                <a:ahLst/>
                <a:cxnLst>
                  <a:cxn ang="0">
                    <a:pos x="T0" y="T1"/>
                  </a:cxn>
                  <a:cxn ang="0">
                    <a:pos x="T2" y="T3"/>
                  </a:cxn>
                  <a:cxn ang="0">
                    <a:pos x="T4" y="T5"/>
                  </a:cxn>
                  <a:cxn ang="0">
                    <a:pos x="T6" y="T7"/>
                  </a:cxn>
                  <a:cxn ang="0">
                    <a:pos x="T8" y="T9"/>
                  </a:cxn>
                </a:cxnLst>
                <a:rect l="0" t="0" r="r" b="b"/>
                <a:pathLst>
                  <a:path w="32" h="56">
                    <a:moveTo>
                      <a:pt x="0" y="26"/>
                    </a:moveTo>
                    <a:lnTo>
                      <a:pt x="32" y="0"/>
                    </a:lnTo>
                    <a:lnTo>
                      <a:pt x="32"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42" name="Freeform 1390"/>
              <p:cNvSpPr/>
              <p:nvPr/>
            </p:nvSpPr>
            <p:spPr bwMode="auto">
              <a:xfrm>
                <a:off x="5366" y="2293"/>
                <a:ext cx="58" cy="70"/>
              </a:xfrm>
              <a:custGeom>
                <a:avLst/>
                <a:gdLst>
                  <a:gd name="T0" fmla="*/ 58 w 58"/>
                  <a:gd name="T1" fmla="*/ 0 h 70"/>
                  <a:gd name="T2" fmla="*/ 58 w 58"/>
                  <a:gd name="T3" fmla="*/ 20 h 70"/>
                  <a:gd name="T4" fmla="*/ 0 w 58"/>
                  <a:gd name="T5" fmla="*/ 70 h 70"/>
                  <a:gd name="T6" fmla="*/ 0 w 58"/>
                  <a:gd name="T7" fmla="*/ 44 h 70"/>
                  <a:gd name="T8" fmla="*/ 58 w 58"/>
                  <a:gd name="T9" fmla="*/ 0 h 70"/>
                </a:gdLst>
                <a:ahLst/>
                <a:cxnLst>
                  <a:cxn ang="0">
                    <a:pos x="T0" y="T1"/>
                  </a:cxn>
                  <a:cxn ang="0">
                    <a:pos x="T2" y="T3"/>
                  </a:cxn>
                  <a:cxn ang="0">
                    <a:pos x="T4" y="T5"/>
                  </a:cxn>
                  <a:cxn ang="0">
                    <a:pos x="T6" y="T7"/>
                  </a:cxn>
                  <a:cxn ang="0">
                    <a:pos x="T8" y="T9"/>
                  </a:cxn>
                </a:cxnLst>
                <a:rect l="0" t="0" r="r" b="b"/>
                <a:pathLst>
                  <a:path w="58" h="70">
                    <a:moveTo>
                      <a:pt x="58" y="0"/>
                    </a:moveTo>
                    <a:lnTo>
                      <a:pt x="58" y="20"/>
                    </a:lnTo>
                    <a:lnTo>
                      <a:pt x="0" y="70"/>
                    </a:lnTo>
                    <a:lnTo>
                      <a:pt x="0" y="4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743" name="Freeform 1391"/>
              <p:cNvSpPr/>
              <p:nvPr/>
            </p:nvSpPr>
            <p:spPr bwMode="auto">
              <a:xfrm>
                <a:off x="5440" y="2255"/>
                <a:ext cx="34" cy="46"/>
              </a:xfrm>
              <a:custGeom>
                <a:avLst/>
                <a:gdLst>
                  <a:gd name="T0" fmla="*/ 34 w 34"/>
                  <a:gd name="T1" fmla="*/ 0 h 46"/>
                  <a:gd name="T2" fmla="*/ 34 w 34"/>
                  <a:gd name="T3" fmla="*/ 14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4"/>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44" name="Freeform 1392"/>
              <p:cNvSpPr/>
              <p:nvPr/>
            </p:nvSpPr>
            <p:spPr bwMode="auto">
              <a:xfrm>
                <a:off x="5320" y="2409"/>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5" name="Freeform 1393"/>
              <p:cNvSpPr/>
              <p:nvPr/>
            </p:nvSpPr>
            <p:spPr bwMode="auto">
              <a:xfrm>
                <a:off x="5352" y="2351"/>
                <a:ext cx="54" cy="74"/>
              </a:xfrm>
              <a:custGeom>
                <a:avLst/>
                <a:gdLst>
                  <a:gd name="T0" fmla="*/ 54 w 54"/>
                  <a:gd name="T1" fmla="*/ 0 h 74"/>
                  <a:gd name="T2" fmla="*/ 54 w 54"/>
                  <a:gd name="T3" fmla="*/ 22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2"/>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746" name="Freeform 1394"/>
              <p:cNvSpPr/>
              <p:nvPr/>
            </p:nvSpPr>
            <p:spPr bwMode="auto">
              <a:xfrm>
                <a:off x="5422" y="2295"/>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47" name="Freeform 1395"/>
              <p:cNvSpPr/>
              <p:nvPr/>
            </p:nvSpPr>
            <p:spPr bwMode="auto">
              <a:xfrm>
                <a:off x="5320" y="2443"/>
                <a:ext cx="38" cy="64"/>
              </a:xfrm>
              <a:custGeom>
                <a:avLst/>
                <a:gdLst>
                  <a:gd name="T0" fmla="*/ 0 w 38"/>
                  <a:gd name="T1" fmla="*/ 34 h 64"/>
                  <a:gd name="T2" fmla="*/ 38 w 38"/>
                  <a:gd name="T3" fmla="*/ 0 h 64"/>
                  <a:gd name="T4" fmla="*/ 38 w 38"/>
                  <a:gd name="T5" fmla="*/ 28 h 64"/>
                  <a:gd name="T6" fmla="*/ 0 w 38"/>
                  <a:gd name="T7" fmla="*/ 64 h 64"/>
                  <a:gd name="T8" fmla="*/ 0 w 38"/>
                  <a:gd name="T9" fmla="*/ 34 h 64"/>
                </a:gdLst>
                <a:ahLst/>
                <a:cxnLst>
                  <a:cxn ang="0">
                    <a:pos x="T0" y="T1"/>
                  </a:cxn>
                  <a:cxn ang="0">
                    <a:pos x="T2" y="T3"/>
                  </a:cxn>
                  <a:cxn ang="0">
                    <a:pos x="T4" y="T5"/>
                  </a:cxn>
                  <a:cxn ang="0">
                    <a:pos x="T6" y="T7"/>
                  </a:cxn>
                  <a:cxn ang="0">
                    <a:pos x="T8" y="T9"/>
                  </a:cxn>
                </a:cxnLst>
                <a:rect l="0" t="0" r="r" b="b"/>
                <a:pathLst>
                  <a:path w="38" h="64">
                    <a:moveTo>
                      <a:pt x="0" y="34"/>
                    </a:moveTo>
                    <a:lnTo>
                      <a:pt x="38" y="0"/>
                    </a:lnTo>
                    <a:lnTo>
                      <a:pt x="38" y="28"/>
                    </a:lnTo>
                    <a:lnTo>
                      <a:pt x="0" y="64"/>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748" name="Freeform 1396"/>
              <p:cNvSpPr/>
              <p:nvPr/>
            </p:nvSpPr>
            <p:spPr bwMode="auto">
              <a:xfrm>
                <a:off x="5372" y="2415"/>
                <a:ext cx="16" cy="40"/>
              </a:xfrm>
              <a:custGeom>
                <a:avLst/>
                <a:gdLst>
                  <a:gd name="T0" fmla="*/ 0 w 16"/>
                  <a:gd name="T1" fmla="*/ 14 h 40"/>
                  <a:gd name="T2" fmla="*/ 16 w 16"/>
                  <a:gd name="T3" fmla="*/ 0 h 40"/>
                  <a:gd name="T4" fmla="*/ 16 w 16"/>
                  <a:gd name="T5" fmla="*/ 24 h 40"/>
                  <a:gd name="T6" fmla="*/ 0 w 16"/>
                  <a:gd name="T7" fmla="*/ 40 h 40"/>
                  <a:gd name="T8" fmla="*/ 0 w 16"/>
                  <a:gd name="T9" fmla="*/ 14 h 40"/>
                </a:gdLst>
                <a:ahLst/>
                <a:cxnLst>
                  <a:cxn ang="0">
                    <a:pos x="T0" y="T1"/>
                  </a:cxn>
                  <a:cxn ang="0">
                    <a:pos x="T2" y="T3"/>
                  </a:cxn>
                  <a:cxn ang="0">
                    <a:pos x="T4" y="T5"/>
                  </a:cxn>
                  <a:cxn ang="0">
                    <a:pos x="T6" y="T7"/>
                  </a:cxn>
                  <a:cxn ang="0">
                    <a:pos x="T8" y="T9"/>
                  </a:cxn>
                </a:cxnLst>
                <a:rect l="0" t="0" r="r" b="b"/>
                <a:pathLst>
                  <a:path w="16" h="40">
                    <a:moveTo>
                      <a:pt x="0" y="14"/>
                    </a:moveTo>
                    <a:lnTo>
                      <a:pt x="16" y="0"/>
                    </a:lnTo>
                    <a:lnTo>
                      <a:pt x="16" y="24"/>
                    </a:lnTo>
                    <a:lnTo>
                      <a:pt x="0" y="40"/>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9" name="Freeform 1397"/>
              <p:cNvSpPr/>
              <p:nvPr/>
            </p:nvSpPr>
            <p:spPr bwMode="auto">
              <a:xfrm>
                <a:off x="5402" y="2375"/>
                <a:ext cx="30" cy="50"/>
              </a:xfrm>
              <a:custGeom>
                <a:avLst/>
                <a:gdLst>
                  <a:gd name="T0" fmla="*/ 30 w 30"/>
                  <a:gd name="T1" fmla="*/ 0 h 50"/>
                  <a:gd name="T2" fmla="*/ 30 w 30"/>
                  <a:gd name="T3" fmla="*/ 20 h 50"/>
                  <a:gd name="T4" fmla="*/ 0 w 30"/>
                  <a:gd name="T5" fmla="*/ 50 h 50"/>
                  <a:gd name="T6" fmla="*/ 0 w 30"/>
                  <a:gd name="T7" fmla="*/ 26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50" name="Freeform 1398"/>
              <p:cNvSpPr/>
              <p:nvPr/>
            </p:nvSpPr>
            <p:spPr bwMode="auto">
              <a:xfrm>
                <a:off x="5446" y="2337"/>
                <a:ext cx="28" cy="44"/>
              </a:xfrm>
              <a:custGeom>
                <a:avLst/>
                <a:gdLst>
                  <a:gd name="T0" fmla="*/ 28 w 28"/>
                  <a:gd name="T1" fmla="*/ 0 h 44"/>
                  <a:gd name="T2" fmla="*/ 28 w 28"/>
                  <a:gd name="T3" fmla="*/ 16 h 44"/>
                  <a:gd name="T4" fmla="*/ 0 w 28"/>
                  <a:gd name="T5" fmla="*/ 44 h 44"/>
                  <a:gd name="T6" fmla="*/ 0 w 28"/>
                  <a:gd name="T7" fmla="*/ 24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51" name="Freeform 1399"/>
              <p:cNvSpPr/>
              <p:nvPr/>
            </p:nvSpPr>
            <p:spPr bwMode="auto">
              <a:xfrm>
                <a:off x="5320" y="2499"/>
                <a:ext cx="26" cy="58"/>
              </a:xfrm>
              <a:custGeom>
                <a:avLst/>
                <a:gdLst>
                  <a:gd name="T0" fmla="*/ 0 w 26"/>
                  <a:gd name="T1" fmla="*/ 26 h 58"/>
                  <a:gd name="T2" fmla="*/ 26 w 26"/>
                  <a:gd name="T3" fmla="*/ 0 h 58"/>
                  <a:gd name="T4" fmla="*/ 26 w 26"/>
                  <a:gd name="T5" fmla="*/ 30 h 58"/>
                  <a:gd name="T6" fmla="*/ 0 w 26"/>
                  <a:gd name="T7" fmla="*/ 58 h 58"/>
                  <a:gd name="T8" fmla="*/ 0 w 26"/>
                  <a:gd name="T9" fmla="*/ 26 h 58"/>
                </a:gdLst>
                <a:ahLst/>
                <a:cxnLst>
                  <a:cxn ang="0">
                    <a:pos x="T0" y="T1"/>
                  </a:cxn>
                  <a:cxn ang="0">
                    <a:pos x="T2" y="T3"/>
                  </a:cxn>
                  <a:cxn ang="0">
                    <a:pos x="T4" y="T5"/>
                  </a:cxn>
                  <a:cxn ang="0">
                    <a:pos x="T6" y="T7"/>
                  </a:cxn>
                  <a:cxn ang="0">
                    <a:pos x="T8" y="T9"/>
                  </a:cxn>
                </a:cxnLst>
                <a:rect l="0" t="0" r="r" b="b"/>
                <a:pathLst>
                  <a:path w="26" h="58">
                    <a:moveTo>
                      <a:pt x="0" y="26"/>
                    </a:moveTo>
                    <a:lnTo>
                      <a:pt x="26" y="0"/>
                    </a:lnTo>
                    <a:lnTo>
                      <a:pt x="26" y="30"/>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52" name="Freeform 1400"/>
              <p:cNvSpPr/>
              <p:nvPr/>
            </p:nvSpPr>
            <p:spPr bwMode="auto">
              <a:xfrm>
                <a:off x="5362" y="2429"/>
                <a:ext cx="56" cy="82"/>
              </a:xfrm>
              <a:custGeom>
                <a:avLst/>
                <a:gdLst>
                  <a:gd name="T0" fmla="*/ 56 w 56"/>
                  <a:gd name="T1" fmla="*/ 0 h 82"/>
                  <a:gd name="T2" fmla="*/ 56 w 56"/>
                  <a:gd name="T3" fmla="*/ 22 h 82"/>
                  <a:gd name="T4" fmla="*/ 0 w 56"/>
                  <a:gd name="T5" fmla="*/ 82 h 82"/>
                  <a:gd name="T6" fmla="*/ 0 w 56"/>
                  <a:gd name="T7" fmla="*/ 56 h 82"/>
                  <a:gd name="T8" fmla="*/ 56 w 56"/>
                  <a:gd name="T9" fmla="*/ 0 h 82"/>
                </a:gdLst>
                <a:ahLst/>
                <a:cxnLst>
                  <a:cxn ang="0">
                    <a:pos x="T0" y="T1"/>
                  </a:cxn>
                  <a:cxn ang="0">
                    <a:pos x="T2" y="T3"/>
                  </a:cxn>
                  <a:cxn ang="0">
                    <a:pos x="T4" y="T5"/>
                  </a:cxn>
                  <a:cxn ang="0">
                    <a:pos x="T6" y="T7"/>
                  </a:cxn>
                  <a:cxn ang="0">
                    <a:pos x="T8" y="T9"/>
                  </a:cxn>
                </a:cxnLst>
                <a:rect l="0" t="0" r="r" b="b"/>
                <a:pathLst>
                  <a:path w="56" h="82">
                    <a:moveTo>
                      <a:pt x="56" y="0"/>
                    </a:moveTo>
                    <a:lnTo>
                      <a:pt x="56" y="22"/>
                    </a:lnTo>
                    <a:lnTo>
                      <a:pt x="0" y="82"/>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753" name="Freeform 1401"/>
              <p:cNvSpPr/>
              <p:nvPr/>
            </p:nvSpPr>
            <p:spPr bwMode="auto">
              <a:xfrm>
                <a:off x="5434" y="2375"/>
                <a:ext cx="40" cy="60"/>
              </a:xfrm>
              <a:custGeom>
                <a:avLst/>
                <a:gdLst>
                  <a:gd name="T0" fmla="*/ 40 w 40"/>
                  <a:gd name="T1" fmla="*/ 0 h 60"/>
                  <a:gd name="T2" fmla="*/ 40 w 40"/>
                  <a:gd name="T3" fmla="*/ 16 h 60"/>
                  <a:gd name="T4" fmla="*/ 0 w 40"/>
                  <a:gd name="T5" fmla="*/ 60 h 60"/>
                  <a:gd name="T6" fmla="*/ 0 w 40"/>
                  <a:gd name="T7" fmla="*/ 40 h 60"/>
                  <a:gd name="T8" fmla="*/ 40 w 40"/>
                  <a:gd name="T9" fmla="*/ 0 h 60"/>
                </a:gdLst>
                <a:ahLst/>
                <a:cxnLst>
                  <a:cxn ang="0">
                    <a:pos x="T0" y="T1"/>
                  </a:cxn>
                  <a:cxn ang="0">
                    <a:pos x="T2" y="T3"/>
                  </a:cxn>
                  <a:cxn ang="0">
                    <a:pos x="T4" y="T5"/>
                  </a:cxn>
                  <a:cxn ang="0">
                    <a:pos x="T6" y="T7"/>
                  </a:cxn>
                  <a:cxn ang="0">
                    <a:pos x="T8" y="T9"/>
                  </a:cxn>
                </a:cxnLst>
                <a:rect l="0" t="0" r="r" b="b"/>
                <a:pathLst>
                  <a:path w="40" h="60">
                    <a:moveTo>
                      <a:pt x="40" y="0"/>
                    </a:moveTo>
                    <a:lnTo>
                      <a:pt x="40" y="16"/>
                    </a:lnTo>
                    <a:lnTo>
                      <a:pt x="0" y="60"/>
                    </a:lnTo>
                    <a:lnTo>
                      <a:pt x="0" y="40"/>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754" name="Freeform 1402"/>
              <p:cNvSpPr/>
              <p:nvPr/>
            </p:nvSpPr>
            <p:spPr bwMode="auto">
              <a:xfrm>
                <a:off x="5320" y="2489"/>
                <a:ext cx="84" cy="118"/>
              </a:xfrm>
              <a:custGeom>
                <a:avLst/>
                <a:gdLst>
                  <a:gd name="T0" fmla="*/ 0 w 84"/>
                  <a:gd name="T1" fmla="*/ 86 h 118"/>
                  <a:gd name="T2" fmla="*/ 84 w 84"/>
                  <a:gd name="T3" fmla="*/ 0 h 118"/>
                  <a:gd name="T4" fmla="*/ 84 w 84"/>
                  <a:gd name="T5" fmla="*/ 22 h 118"/>
                  <a:gd name="T6" fmla="*/ 0 w 84"/>
                  <a:gd name="T7" fmla="*/ 118 h 118"/>
                  <a:gd name="T8" fmla="*/ 0 w 84"/>
                  <a:gd name="T9" fmla="*/ 86 h 118"/>
                </a:gdLst>
                <a:ahLst/>
                <a:cxnLst>
                  <a:cxn ang="0">
                    <a:pos x="T0" y="T1"/>
                  </a:cxn>
                  <a:cxn ang="0">
                    <a:pos x="T2" y="T3"/>
                  </a:cxn>
                  <a:cxn ang="0">
                    <a:pos x="T4" y="T5"/>
                  </a:cxn>
                  <a:cxn ang="0">
                    <a:pos x="T6" y="T7"/>
                  </a:cxn>
                  <a:cxn ang="0">
                    <a:pos x="T8" y="T9"/>
                  </a:cxn>
                </a:cxnLst>
                <a:rect l="0" t="0" r="r" b="b"/>
                <a:pathLst>
                  <a:path w="84" h="118">
                    <a:moveTo>
                      <a:pt x="0" y="86"/>
                    </a:moveTo>
                    <a:lnTo>
                      <a:pt x="84" y="0"/>
                    </a:lnTo>
                    <a:lnTo>
                      <a:pt x="84" y="22"/>
                    </a:lnTo>
                    <a:lnTo>
                      <a:pt x="0" y="118"/>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755" name="Freeform 1403"/>
              <p:cNvSpPr/>
              <p:nvPr/>
            </p:nvSpPr>
            <p:spPr bwMode="auto">
              <a:xfrm>
                <a:off x="5418" y="2445"/>
                <a:ext cx="28" cy="50"/>
              </a:xfrm>
              <a:custGeom>
                <a:avLst/>
                <a:gdLst>
                  <a:gd name="T0" fmla="*/ 0 w 28"/>
                  <a:gd name="T1" fmla="*/ 28 h 50"/>
                  <a:gd name="T2" fmla="*/ 28 w 28"/>
                  <a:gd name="T3" fmla="*/ 0 h 50"/>
                  <a:gd name="T4" fmla="*/ 28 w 28"/>
                  <a:gd name="T5" fmla="*/ 18 h 50"/>
                  <a:gd name="T6" fmla="*/ 0 w 28"/>
                  <a:gd name="T7" fmla="*/ 50 h 50"/>
                  <a:gd name="T8" fmla="*/ 0 w 28"/>
                  <a:gd name="T9" fmla="*/ 28 h 50"/>
                </a:gdLst>
                <a:ahLst/>
                <a:cxnLst>
                  <a:cxn ang="0">
                    <a:pos x="T0" y="T1"/>
                  </a:cxn>
                  <a:cxn ang="0">
                    <a:pos x="T2" y="T3"/>
                  </a:cxn>
                  <a:cxn ang="0">
                    <a:pos x="T4" y="T5"/>
                  </a:cxn>
                  <a:cxn ang="0">
                    <a:pos x="T6" y="T7"/>
                  </a:cxn>
                  <a:cxn ang="0">
                    <a:pos x="T8" y="T9"/>
                  </a:cxn>
                </a:cxnLst>
                <a:rect l="0" t="0" r="r" b="b"/>
                <a:pathLst>
                  <a:path w="28" h="50">
                    <a:moveTo>
                      <a:pt x="0" y="28"/>
                    </a:moveTo>
                    <a:lnTo>
                      <a:pt x="28" y="0"/>
                    </a:lnTo>
                    <a:lnTo>
                      <a:pt x="28" y="18"/>
                    </a:lnTo>
                    <a:lnTo>
                      <a:pt x="0" y="50"/>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756" name="Freeform 1404"/>
              <p:cNvSpPr/>
              <p:nvPr/>
            </p:nvSpPr>
            <p:spPr bwMode="auto">
              <a:xfrm>
                <a:off x="5462" y="2417"/>
                <a:ext cx="12" cy="30"/>
              </a:xfrm>
              <a:custGeom>
                <a:avLst/>
                <a:gdLst>
                  <a:gd name="T0" fmla="*/ 12 w 12"/>
                  <a:gd name="T1" fmla="*/ 0 h 30"/>
                  <a:gd name="T2" fmla="*/ 12 w 12"/>
                  <a:gd name="T3" fmla="*/ 16 h 30"/>
                  <a:gd name="T4" fmla="*/ 0 w 12"/>
                  <a:gd name="T5" fmla="*/ 30 h 30"/>
                  <a:gd name="T6" fmla="*/ 0 w 12"/>
                  <a:gd name="T7" fmla="*/ 12 h 30"/>
                  <a:gd name="T8" fmla="*/ 12 w 12"/>
                  <a:gd name="T9" fmla="*/ 0 h 30"/>
                </a:gdLst>
                <a:ahLst/>
                <a:cxnLst>
                  <a:cxn ang="0">
                    <a:pos x="T0" y="T1"/>
                  </a:cxn>
                  <a:cxn ang="0">
                    <a:pos x="T2" y="T3"/>
                  </a:cxn>
                  <a:cxn ang="0">
                    <a:pos x="T4" y="T5"/>
                  </a:cxn>
                  <a:cxn ang="0">
                    <a:pos x="T6" y="T7"/>
                  </a:cxn>
                  <a:cxn ang="0">
                    <a:pos x="T8" y="T9"/>
                  </a:cxn>
                </a:cxnLst>
                <a:rect l="0" t="0" r="r" b="b"/>
                <a:pathLst>
                  <a:path w="12" h="30">
                    <a:moveTo>
                      <a:pt x="12" y="0"/>
                    </a:moveTo>
                    <a:lnTo>
                      <a:pt x="12" y="16"/>
                    </a:lnTo>
                    <a:lnTo>
                      <a:pt x="0" y="30"/>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57" name="Freeform 1405"/>
              <p:cNvSpPr/>
              <p:nvPr/>
            </p:nvSpPr>
            <p:spPr bwMode="auto">
              <a:xfrm>
                <a:off x="5350" y="2567"/>
                <a:ext cx="22" cy="54"/>
              </a:xfrm>
              <a:custGeom>
                <a:avLst/>
                <a:gdLst>
                  <a:gd name="T0" fmla="*/ 0 w 22"/>
                  <a:gd name="T1" fmla="*/ 24 h 54"/>
                  <a:gd name="T2" fmla="*/ 22 w 22"/>
                  <a:gd name="T3" fmla="*/ 0 h 54"/>
                  <a:gd name="T4" fmla="*/ 22 w 22"/>
                  <a:gd name="T5" fmla="*/ 26 h 54"/>
                  <a:gd name="T6" fmla="*/ 0 w 22"/>
                  <a:gd name="T7" fmla="*/ 54 h 54"/>
                  <a:gd name="T8" fmla="*/ 0 w 22"/>
                  <a:gd name="T9" fmla="*/ 24 h 54"/>
                </a:gdLst>
                <a:ahLst/>
                <a:cxnLst>
                  <a:cxn ang="0">
                    <a:pos x="T0" y="T1"/>
                  </a:cxn>
                  <a:cxn ang="0">
                    <a:pos x="T2" y="T3"/>
                  </a:cxn>
                  <a:cxn ang="0">
                    <a:pos x="T4" y="T5"/>
                  </a:cxn>
                  <a:cxn ang="0">
                    <a:pos x="T6" y="T7"/>
                  </a:cxn>
                  <a:cxn ang="0">
                    <a:pos x="T8" y="T9"/>
                  </a:cxn>
                </a:cxnLst>
                <a:rect l="0" t="0" r="r" b="b"/>
                <a:pathLst>
                  <a:path w="22" h="54">
                    <a:moveTo>
                      <a:pt x="0" y="24"/>
                    </a:moveTo>
                    <a:lnTo>
                      <a:pt x="22" y="0"/>
                    </a:lnTo>
                    <a:lnTo>
                      <a:pt x="22" y="26"/>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758" name="Freeform 1406"/>
              <p:cNvSpPr/>
              <p:nvPr/>
            </p:nvSpPr>
            <p:spPr bwMode="auto">
              <a:xfrm>
                <a:off x="5388" y="2457"/>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759" name="Freeform 1407"/>
              <p:cNvSpPr/>
              <p:nvPr/>
            </p:nvSpPr>
            <p:spPr bwMode="auto">
              <a:xfrm>
                <a:off x="5422" y="2499"/>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60" name="Rectangle 1408"/>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1" name="Rectangle 1409"/>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2" name="Freeform 1410"/>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3" name="Freeform 1411"/>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4" name="Rectangle 1412"/>
              <p:cNvSpPr>
                <a:spLocks noChangeArrowheads="1"/>
              </p:cNvSpPr>
              <p:nvPr/>
            </p:nvSpPr>
            <p:spPr bwMode="auto">
              <a:xfrm>
                <a:off x="5424" y="1981"/>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5" name="Freeform 1413"/>
              <p:cNvSpPr/>
              <p:nvPr/>
            </p:nvSpPr>
            <p:spPr bwMode="auto">
              <a:xfrm>
                <a:off x="5350" y="2718"/>
                <a:ext cx="22" cy="56"/>
              </a:xfrm>
              <a:custGeom>
                <a:avLst/>
                <a:gdLst>
                  <a:gd name="T0" fmla="*/ 0 w 22"/>
                  <a:gd name="T1" fmla="*/ 28 h 56"/>
                  <a:gd name="T2" fmla="*/ 22 w 22"/>
                  <a:gd name="T3" fmla="*/ 0 h 56"/>
                  <a:gd name="T4" fmla="*/ 22 w 22"/>
                  <a:gd name="T5" fmla="*/ 26 h 56"/>
                  <a:gd name="T6" fmla="*/ 0 w 22"/>
                  <a:gd name="T7" fmla="*/ 56 h 56"/>
                  <a:gd name="T8" fmla="*/ 0 w 22"/>
                  <a:gd name="T9" fmla="*/ 28 h 56"/>
                </a:gdLst>
                <a:ahLst/>
                <a:cxnLst>
                  <a:cxn ang="0">
                    <a:pos x="T0" y="T1"/>
                  </a:cxn>
                  <a:cxn ang="0">
                    <a:pos x="T2" y="T3"/>
                  </a:cxn>
                  <a:cxn ang="0">
                    <a:pos x="T4" y="T5"/>
                  </a:cxn>
                  <a:cxn ang="0">
                    <a:pos x="T6" y="T7"/>
                  </a:cxn>
                  <a:cxn ang="0">
                    <a:pos x="T8" y="T9"/>
                  </a:cxn>
                </a:cxnLst>
                <a:rect l="0" t="0" r="r" b="b"/>
                <a:pathLst>
                  <a:path w="22" h="56">
                    <a:moveTo>
                      <a:pt x="0" y="28"/>
                    </a:moveTo>
                    <a:lnTo>
                      <a:pt x="22" y="0"/>
                    </a:lnTo>
                    <a:lnTo>
                      <a:pt x="22" y="26"/>
                    </a:lnTo>
                    <a:lnTo>
                      <a:pt x="0" y="56"/>
                    </a:lnTo>
                    <a:lnTo>
                      <a:pt x="0" y="28"/>
                    </a:lnTo>
                    <a:close/>
                  </a:path>
                </a:pathLst>
              </a:custGeom>
              <a:grpFill/>
              <a:ln>
                <a:noFill/>
              </a:ln>
            </p:spPr>
            <p:txBody>
              <a:bodyPr vert="horz" wrap="square" lIns="91440" tIns="45720" rIns="91440" bIns="45720" numCol="1" anchor="t" anchorCtr="0" compatLnSpc="1"/>
              <a:lstStyle/>
              <a:p>
                <a:endParaRPr lang="zh-CN" altLang="en-US"/>
              </a:p>
            </p:txBody>
          </p:sp>
        </p:grpSp>
        <p:sp>
          <p:nvSpPr>
            <p:cNvPr id="374" name="Freeform 1415"/>
            <p:cNvSpPr/>
            <p:nvPr/>
          </p:nvSpPr>
          <p:spPr bwMode="auto">
            <a:xfrm>
              <a:off x="-2989564" y="1603377"/>
              <a:ext cx="136529" cy="204788"/>
            </a:xfrm>
            <a:custGeom>
              <a:avLst/>
              <a:gdLst>
                <a:gd name="T0" fmla="*/ 86 w 86"/>
                <a:gd name="T1" fmla="*/ 0 h 129"/>
                <a:gd name="T2" fmla="*/ 86 w 86"/>
                <a:gd name="T3" fmla="*/ 16 h 129"/>
                <a:gd name="T4" fmla="*/ 0 w 86"/>
                <a:gd name="T5" fmla="*/ 129 h 129"/>
                <a:gd name="T6" fmla="*/ 0 w 86"/>
                <a:gd name="T7" fmla="*/ 103 h 129"/>
                <a:gd name="T8" fmla="*/ 86 w 86"/>
                <a:gd name="T9" fmla="*/ 0 h 129"/>
              </a:gdLst>
              <a:ahLst/>
              <a:cxnLst>
                <a:cxn ang="0">
                  <a:pos x="T0" y="T1"/>
                </a:cxn>
                <a:cxn ang="0">
                  <a:pos x="T2" y="T3"/>
                </a:cxn>
                <a:cxn ang="0">
                  <a:pos x="T4" y="T5"/>
                </a:cxn>
                <a:cxn ang="0">
                  <a:pos x="T6" y="T7"/>
                </a:cxn>
                <a:cxn ang="0">
                  <a:pos x="T8" y="T9"/>
                </a:cxn>
              </a:cxnLst>
              <a:rect l="0" t="0" r="r" b="b"/>
              <a:pathLst>
                <a:path w="86" h="129">
                  <a:moveTo>
                    <a:pt x="86" y="0"/>
                  </a:moveTo>
                  <a:lnTo>
                    <a:pt x="86" y="16"/>
                  </a:lnTo>
                  <a:lnTo>
                    <a:pt x="0" y="129"/>
                  </a:lnTo>
                  <a:lnTo>
                    <a:pt x="0" y="103"/>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5" name="Freeform 1416"/>
            <p:cNvSpPr/>
            <p:nvPr/>
          </p:nvSpPr>
          <p:spPr bwMode="auto">
            <a:xfrm>
              <a:off x="-3049890" y="1884363"/>
              <a:ext cx="34927" cy="92075"/>
            </a:xfrm>
            <a:custGeom>
              <a:avLst/>
              <a:gdLst>
                <a:gd name="T0" fmla="*/ 0 w 22"/>
                <a:gd name="T1" fmla="*/ 28 h 58"/>
                <a:gd name="T2" fmla="*/ 22 w 22"/>
                <a:gd name="T3" fmla="*/ 0 h 58"/>
                <a:gd name="T4" fmla="*/ 22 w 22"/>
                <a:gd name="T5" fmla="*/ 26 h 58"/>
                <a:gd name="T6" fmla="*/ 0 w 22"/>
                <a:gd name="T7" fmla="*/ 58 h 58"/>
                <a:gd name="T8" fmla="*/ 0 w 22"/>
                <a:gd name="T9" fmla="*/ 28 h 58"/>
              </a:gdLst>
              <a:ahLst/>
              <a:cxnLst>
                <a:cxn ang="0">
                  <a:pos x="T0" y="T1"/>
                </a:cxn>
                <a:cxn ang="0">
                  <a:pos x="T2" y="T3"/>
                </a:cxn>
                <a:cxn ang="0">
                  <a:pos x="T4" y="T5"/>
                </a:cxn>
                <a:cxn ang="0">
                  <a:pos x="T6" y="T7"/>
                </a:cxn>
                <a:cxn ang="0">
                  <a:pos x="T8" y="T9"/>
                </a:cxn>
              </a:cxnLst>
              <a:rect l="0" t="0" r="r" b="b"/>
              <a:pathLst>
                <a:path w="22" h="58">
                  <a:moveTo>
                    <a:pt x="0" y="28"/>
                  </a:moveTo>
                  <a:lnTo>
                    <a:pt x="22" y="0"/>
                  </a:lnTo>
                  <a:lnTo>
                    <a:pt x="22" y="26"/>
                  </a:lnTo>
                  <a:lnTo>
                    <a:pt x="0" y="5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376" name="Freeform 1417"/>
            <p:cNvSpPr/>
            <p:nvPr/>
          </p:nvSpPr>
          <p:spPr bwMode="auto">
            <a:xfrm>
              <a:off x="-2989564" y="1681162"/>
              <a:ext cx="136529" cy="21272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7" name="Freeform 1418"/>
            <p:cNvSpPr/>
            <p:nvPr/>
          </p:nvSpPr>
          <p:spPr bwMode="auto">
            <a:xfrm>
              <a:off x="-2935585" y="1530351"/>
              <a:ext cx="82552" cy="127001"/>
            </a:xfrm>
            <a:custGeom>
              <a:avLst/>
              <a:gdLst>
                <a:gd name="T0" fmla="*/ 52 w 52"/>
                <a:gd name="T1" fmla="*/ 0 h 80"/>
                <a:gd name="T2" fmla="*/ 52 w 52"/>
                <a:gd name="T3" fmla="*/ 16 h 80"/>
                <a:gd name="T4" fmla="*/ 0 w 52"/>
                <a:gd name="T5" fmla="*/ 80 h 80"/>
                <a:gd name="T6" fmla="*/ 0 w 52"/>
                <a:gd name="T7" fmla="*/ 58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378" name="Rectangle 1419"/>
            <p:cNvSpPr>
              <a:spLocks noChangeArrowheads="1"/>
            </p:cNvSpPr>
            <p:nvPr/>
          </p:nvSpPr>
          <p:spPr bwMode="auto">
            <a:xfrm>
              <a:off x="-2932410" y="625474"/>
              <a:ext cx="1587" cy="1587"/>
            </a:xfrm>
            <a:prstGeom prst="rect">
              <a:avLst/>
            </a:prstGeom>
            <a:grpFill/>
            <a:ln>
              <a:noFill/>
            </a:ln>
          </p:spPr>
          <p:txBody>
            <a:bodyPr vert="horz" wrap="square" lIns="91440" tIns="45720" rIns="91440" bIns="45720" numCol="1" anchor="t" anchorCtr="0" compatLnSpc="1"/>
            <a:lstStyle/>
            <a:p>
              <a:endParaRPr lang="zh-CN" altLang="en-US"/>
            </a:p>
          </p:txBody>
        </p:sp>
        <p:sp>
          <p:nvSpPr>
            <p:cNvPr id="379" name="Rectangle 1420"/>
            <p:cNvSpPr>
              <a:spLocks noChangeArrowheads="1"/>
            </p:cNvSpPr>
            <p:nvPr/>
          </p:nvSpPr>
          <p:spPr bwMode="auto">
            <a:xfrm>
              <a:off x="-729659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0" name="Rectangle 1421"/>
            <p:cNvSpPr>
              <a:spLocks noChangeArrowheads="1"/>
            </p:cNvSpPr>
            <p:nvPr/>
          </p:nvSpPr>
          <p:spPr bwMode="auto">
            <a:xfrm>
              <a:off x="-7207695"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1" name="Rectangle 1422"/>
            <p:cNvSpPr>
              <a:spLocks noChangeArrowheads="1"/>
            </p:cNvSpPr>
            <p:nvPr/>
          </p:nvSpPr>
          <p:spPr bwMode="auto">
            <a:xfrm>
              <a:off x="-712196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2" name="Rectangle 1423"/>
            <p:cNvSpPr>
              <a:spLocks noChangeArrowheads="1"/>
            </p:cNvSpPr>
            <p:nvPr/>
          </p:nvSpPr>
          <p:spPr bwMode="auto">
            <a:xfrm>
              <a:off x="-6947336"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3" name="Rectangle 1424"/>
            <p:cNvSpPr>
              <a:spLocks noChangeArrowheads="1"/>
            </p:cNvSpPr>
            <p:nvPr/>
          </p:nvSpPr>
          <p:spPr bwMode="auto">
            <a:xfrm>
              <a:off x="-6861610"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4" name="Rectangle 1425"/>
            <p:cNvSpPr>
              <a:spLocks noChangeArrowheads="1"/>
            </p:cNvSpPr>
            <p:nvPr/>
          </p:nvSpPr>
          <p:spPr bwMode="auto">
            <a:xfrm>
              <a:off x="-7296599"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5" name="Rectangle 1426"/>
            <p:cNvSpPr>
              <a:spLocks noChangeArrowheads="1"/>
            </p:cNvSpPr>
            <p:nvPr/>
          </p:nvSpPr>
          <p:spPr bwMode="auto">
            <a:xfrm>
              <a:off x="-7207695" y="-198438"/>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6" name="Rectangle 1427"/>
            <p:cNvSpPr>
              <a:spLocks noChangeArrowheads="1"/>
            </p:cNvSpPr>
            <p:nvPr/>
          </p:nvSpPr>
          <p:spPr bwMode="auto">
            <a:xfrm>
              <a:off x="-7296599"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7" name="Rectangle 1428"/>
            <p:cNvSpPr>
              <a:spLocks noChangeArrowheads="1"/>
            </p:cNvSpPr>
            <p:nvPr/>
          </p:nvSpPr>
          <p:spPr bwMode="auto">
            <a:xfrm>
              <a:off x="-7121969"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8" name="Rectangle 1429"/>
            <p:cNvSpPr>
              <a:spLocks noChangeArrowheads="1"/>
            </p:cNvSpPr>
            <p:nvPr/>
          </p:nvSpPr>
          <p:spPr bwMode="auto">
            <a:xfrm>
              <a:off x="-6861610"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9" name="Rectangle 1430"/>
            <p:cNvSpPr>
              <a:spLocks noChangeArrowheads="1"/>
            </p:cNvSpPr>
            <p:nvPr/>
          </p:nvSpPr>
          <p:spPr bwMode="auto">
            <a:xfrm>
              <a:off x="-7296599"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0" name="Rectangle 1431"/>
            <p:cNvSpPr>
              <a:spLocks noChangeArrowheads="1"/>
            </p:cNvSpPr>
            <p:nvPr/>
          </p:nvSpPr>
          <p:spPr bwMode="auto">
            <a:xfrm>
              <a:off x="-7207695"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1" name="Rectangle 1432"/>
            <p:cNvSpPr>
              <a:spLocks noChangeArrowheads="1"/>
            </p:cNvSpPr>
            <p:nvPr/>
          </p:nvSpPr>
          <p:spPr bwMode="auto">
            <a:xfrm>
              <a:off x="-7036240" y="-20637"/>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2" name="Rectangle 1433"/>
            <p:cNvSpPr>
              <a:spLocks noChangeArrowheads="1"/>
            </p:cNvSpPr>
            <p:nvPr/>
          </p:nvSpPr>
          <p:spPr bwMode="auto">
            <a:xfrm>
              <a:off x="-7207695"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3" name="Rectangle 1434"/>
            <p:cNvSpPr>
              <a:spLocks noChangeArrowheads="1"/>
            </p:cNvSpPr>
            <p:nvPr/>
          </p:nvSpPr>
          <p:spPr bwMode="auto">
            <a:xfrm>
              <a:off x="-7121969"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4" name="Rectangle 1435"/>
            <p:cNvSpPr>
              <a:spLocks noChangeArrowheads="1"/>
            </p:cNvSpPr>
            <p:nvPr/>
          </p:nvSpPr>
          <p:spPr bwMode="auto">
            <a:xfrm>
              <a:off x="-6861610"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5" name="Rectangle 1436"/>
            <p:cNvSpPr>
              <a:spLocks noChangeArrowheads="1"/>
            </p:cNvSpPr>
            <p:nvPr/>
          </p:nvSpPr>
          <p:spPr bwMode="auto">
            <a:xfrm>
              <a:off x="-729659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6" name="Rectangle 1437"/>
            <p:cNvSpPr>
              <a:spLocks noChangeArrowheads="1"/>
            </p:cNvSpPr>
            <p:nvPr/>
          </p:nvSpPr>
          <p:spPr bwMode="auto">
            <a:xfrm>
              <a:off x="-712196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7" name="Rectangle 1438"/>
            <p:cNvSpPr>
              <a:spLocks noChangeArrowheads="1"/>
            </p:cNvSpPr>
            <p:nvPr/>
          </p:nvSpPr>
          <p:spPr bwMode="auto">
            <a:xfrm>
              <a:off x="-6947336"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8" name="Rectangle 1439"/>
            <p:cNvSpPr>
              <a:spLocks noChangeArrowheads="1"/>
            </p:cNvSpPr>
            <p:nvPr/>
          </p:nvSpPr>
          <p:spPr bwMode="auto">
            <a:xfrm>
              <a:off x="-7207695" y="2492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99" name="Rectangle 1440"/>
            <p:cNvSpPr>
              <a:spLocks noChangeArrowheads="1"/>
            </p:cNvSpPr>
            <p:nvPr/>
          </p:nvSpPr>
          <p:spPr bwMode="auto">
            <a:xfrm>
              <a:off x="-7036240" y="2492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0" name="Rectangle 1441"/>
            <p:cNvSpPr>
              <a:spLocks noChangeArrowheads="1"/>
            </p:cNvSpPr>
            <p:nvPr/>
          </p:nvSpPr>
          <p:spPr bwMode="auto">
            <a:xfrm>
              <a:off x="-6861610" y="249237"/>
              <a:ext cx="139705"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1" name="Rectangle 1442"/>
            <p:cNvSpPr>
              <a:spLocks noChangeArrowheads="1"/>
            </p:cNvSpPr>
            <p:nvPr/>
          </p:nvSpPr>
          <p:spPr bwMode="auto">
            <a:xfrm>
              <a:off x="-7296599"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2" name="Rectangle 1443"/>
            <p:cNvSpPr>
              <a:spLocks noChangeArrowheads="1"/>
            </p:cNvSpPr>
            <p:nvPr/>
          </p:nvSpPr>
          <p:spPr bwMode="auto">
            <a:xfrm>
              <a:off x="-7121969" y="338137"/>
              <a:ext cx="222258"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3" name="Rectangle 1444"/>
            <p:cNvSpPr>
              <a:spLocks noChangeArrowheads="1"/>
            </p:cNvSpPr>
            <p:nvPr/>
          </p:nvSpPr>
          <p:spPr bwMode="auto">
            <a:xfrm>
              <a:off x="-7207695"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4" name="Rectangle 1445"/>
            <p:cNvSpPr>
              <a:spLocks noChangeArrowheads="1"/>
            </p:cNvSpPr>
            <p:nvPr/>
          </p:nvSpPr>
          <p:spPr bwMode="auto">
            <a:xfrm>
              <a:off x="-7036240"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5" name="Rectangle 1446"/>
            <p:cNvSpPr>
              <a:spLocks noChangeArrowheads="1"/>
            </p:cNvSpPr>
            <p:nvPr/>
          </p:nvSpPr>
          <p:spPr bwMode="auto">
            <a:xfrm>
              <a:off x="-6947336"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6" name="Rectangle 1447"/>
            <p:cNvSpPr>
              <a:spLocks noChangeArrowheads="1"/>
            </p:cNvSpPr>
            <p:nvPr/>
          </p:nvSpPr>
          <p:spPr bwMode="auto">
            <a:xfrm>
              <a:off x="-7207695"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7" name="Rectangle 1448"/>
            <p:cNvSpPr>
              <a:spLocks noChangeArrowheads="1"/>
            </p:cNvSpPr>
            <p:nvPr/>
          </p:nvSpPr>
          <p:spPr bwMode="auto">
            <a:xfrm>
              <a:off x="-7036240"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8" name="Rectangle 1449"/>
            <p:cNvSpPr>
              <a:spLocks noChangeArrowheads="1"/>
            </p:cNvSpPr>
            <p:nvPr/>
          </p:nvSpPr>
          <p:spPr bwMode="auto">
            <a:xfrm>
              <a:off x="-729659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9" name="Rectangle 1450"/>
            <p:cNvSpPr>
              <a:spLocks noChangeArrowheads="1"/>
            </p:cNvSpPr>
            <p:nvPr/>
          </p:nvSpPr>
          <p:spPr bwMode="auto">
            <a:xfrm>
              <a:off x="-712196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0" name="Rectangle 1451"/>
            <p:cNvSpPr>
              <a:spLocks noChangeArrowheads="1"/>
            </p:cNvSpPr>
            <p:nvPr/>
          </p:nvSpPr>
          <p:spPr bwMode="auto">
            <a:xfrm>
              <a:off x="-6861610"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1" name="Rectangle 1452"/>
            <p:cNvSpPr>
              <a:spLocks noChangeArrowheads="1"/>
            </p:cNvSpPr>
            <p:nvPr/>
          </p:nvSpPr>
          <p:spPr bwMode="auto">
            <a:xfrm>
              <a:off x="-7296599"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2" name="Rectangle 1453"/>
            <p:cNvSpPr>
              <a:spLocks noChangeArrowheads="1"/>
            </p:cNvSpPr>
            <p:nvPr/>
          </p:nvSpPr>
          <p:spPr bwMode="auto">
            <a:xfrm>
              <a:off x="-7207695"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3" name="Rectangle 1454"/>
            <p:cNvSpPr>
              <a:spLocks noChangeArrowheads="1"/>
            </p:cNvSpPr>
            <p:nvPr/>
          </p:nvSpPr>
          <p:spPr bwMode="auto">
            <a:xfrm>
              <a:off x="-7296599"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4" name="Rectangle 1455"/>
            <p:cNvSpPr>
              <a:spLocks noChangeArrowheads="1"/>
            </p:cNvSpPr>
            <p:nvPr/>
          </p:nvSpPr>
          <p:spPr bwMode="auto">
            <a:xfrm>
              <a:off x="-7121969" y="784224"/>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5" name="Rectangle 1456"/>
            <p:cNvSpPr>
              <a:spLocks noChangeArrowheads="1"/>
            </p:cNvSpPr>
            <p:nvPr/>
          </p:nvSpPr>
          <p:spPr bwMode="auto">
            <a:xfrm>
              <a:off x="-6861610"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6" name="Rectangle 1457"/>
            <p:cNvSpPr>
              <a:spLocks noChangeArrowheads="1"/>
            </p:cNvSpPr>
            <p:nvPr/>
          </p:nvSpPr>
          <p:spPr bwMode="auto">
            <a:xfrm>
              <a:off x="-7207695"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7" name="Rectangle 1458"/>
            <p:cNvSpPr>
              <a:spLocks noChangeArrowheads="1"/>
            </p:cNvSpPr>
            <p:nvPr/>
          </p:nvSpPr>
          <p:spPr bwMode="auto">
            <a:xfrm>
              <a:off x="-7207695" y="9620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8" name="Rectangle 1459"/>
            <p:cNvSpPr>
              <a:spLocks noChangeArrowheads="1"/>
            </p:cNvSpPr>
            <p:nvPr/>
          </p:nvSpPr>
          <p:spPr bwMode="auto">
            <a:xfrm>
              <a:off x="-703624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9" name="Rectangle 1460"/>
            <p:cNvSpPr>
              <a:spLocks noChangeArrowheads="1"/>
            </p:cNvSpPr>
            <p:nvPr/>
          </p:nvSpPr>
          <p:spPr bwMode="auto">
            <a:xfrm>
              <a:off x="-686161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0" name="Rectangle 1461"/>
            <p:cNvSpPr>
              <a:spLocks noChangeArrowheads="1"/>
            </p:cNvSpPr>
            <p:nvPr/>
          </p:nvSpPr>
          <p:spPr bwMode="auto">
            <a:xfrm>
              <a:off x="-729659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1" name="Rectangle 1462"/>
            <p:cNvSpPr>
              <a:spLocks noChangeArrowheads="1"/>
            </p:cNvSpPr>
            <p:nvPr/>
          </p:nvSpPr>
          <p:spPr bwMode="auto">
            <a:xfrm>
              <a:off x="-712196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2" name="Rectangle 1463"/>
            <p:cNvSpPr>
              <a:spLocks noChangeArrowheads="1"/>
            </p:cNvSpPr>
            <p:nvPr/>
          </p:nvSpPr>
          <p:spPr bwMode="auto">
            <a:xfrm>
              <a:off x="-6947336" y="10509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3" name="Rectangle 1464"/>
            <p:cNvSpPr>
              <a:spLocks noChangeArrowheads="1"/>
            </p:cNvSpPr>
            <p:nvPr/>
          </p:nvSpPr>
          <p:spPr bwMode="auto">
            <a:xfrm>
              <a:off x="-7296599" y="1139826"/>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4" name="Rectangle 1465"/>
            <p:cNvSpPr>
              <a:spLocks noChangeArrowheads="1"/>
            </p:cNvSpPr>
            <p:nvPr/>
          </p:nvSpPr>
          <p:spPr bwMode="auto">
            <a:xfrm>
              <a:off x="-7036240" y="1139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5" name="Rectangle 1466"/>
            <p:cNvSpPr>
              <a:spLocks noChangeArrowheads="1"/>
            </p:cNvSpPr>
            <p:nvPr/>
          </p:nvSpPr>
          <p:spPr bwMode="auto">
            <a:xfrm>
              <a:off x="-7121969"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6" name="Rectangle 1467"/>
            <p:cNvSpPr>
              <a:spLocks noChangeArrowheads="1"/>
            </p:cNvSpPr>
            <p:nvPr/>
          </p:nvSpPr>
          <p:spPr bwMode="auto">
            <a:xfrm>
              <a:off x="-6947336" y="12319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7" name="Rectangle 1468"/>
            <p:cNvSpPr>
              <a:spLocks noChangeArrowheads="1"/>
            </p:cNvSpPr>
            <p:nvPr/>
          </p:nvSpPr>
          <p:spPr bwMode="auto">
            <a:xfrm>
              <a:off x="-6861610"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8" name="Rectangle 1469"/>
            <p:cNvSpPr>
              <a:spLocks noChangeArrowheads="1"/>
            </p:cNvSpPr>
            <p:nvPr/>
          </p:nvSpPr>
          <p:spPr bwMode="auto">
            <a:xfrm>
              <a:off x="-729659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9" name="Rectangle 1470"/>
            <p:cNvSpPr>
              <a:spLocks noChangeArrowheads="1"/>
            </p:cNvSpPr>
            <p:nvPr/>
          </p:nvSpPr>
          <p:spPr bwMode="auto">
            <a:xfrm>
              <a:off x="-7207695"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0" name="Rectangle 1471"/>
            <p:cNvSpPr>
              <a:spLocks noChangeArrowheads="1"/>
            </p:cNvSpPr>
            <p:nvPr/>
          </p:nvSpPr>
          <p:spPr bwMode="auto">
            <a:xfrm>
              <a:off x="-712196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1" name="Rectangle 1472"/>
            <p:cNvSpPr>
              <a:spLocks noChangeArrowheads="1"/>
            </p:cNvSpPr>
            <p:nvPr/>
          </p:nvSpPr>
          <p:spPr bwMode="auto">
            <a:xfrm>
              <a:off x="-6861610"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2" name="Rectangle 1473"/>
            <p:cNvSpPr>
              <a:spLocks noChangeArrowheads="1"/>
            </p:cNvSpPr>
            <p:nvPr/>
          </p:nvSpPr>
          <p:spPr bwMode="auto">
            <a:xfrm>
              <a:off x="-729659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3" name="Rectangle 1474"/>
            <p:cNvSpPr>
              <a:spLocks noChangeArrowheads="1"/>
            </p:cNvSpPr>
            <p:nvPr/>
          </p:nvSpPr>
          <p:spPr bwMode="auto">
            <a:xfrm>
              <a:off x="-712196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4" name="Rectangle 1475"/>
            <p:cNvSpPr>
              <a:spLocks noChangeArrowheads="1"/>
            </p:cNvSpPr>
            <p:nvPr/>
          </p:nvSpPr>
          <p:spPr bwMode="auto">
            <a:xfrm>
              <a:off x="-6947336"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5" name="Rectangle 1476"/>
            <p:cNvSpPr>
              <a:spLocks noChangeArrowheads="1"/>
            </p:cNvSpPr>
            <p:nvPr/>
          </p:nvSpPr>
          <p:spPr bwMode="auto">
            <a:xfrm>
              <a:off x="-7207695"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6" name="Rectangle 1477"/>
            <p:cNvSpPr>
              <a:spLocks noChangeArrowheads="1"/>
            </p:cNvSpPr>
            <p:nvPr/>
          </p:nvSpPr>
          <p:spPr bwMode="auto">
            <a:xfrm>
              <a:off x="-703624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7" name="Rectangle 1478"/>
            <p:cNvSpPr>
              <a:spLocks noChangeArrowheads="1"/>
            </p:cNvSpPr>
            <p:nvPr/>
          </p:nvSpPr>
          <p:spPr bwMode="auto">
            <a:xfrm>
              <a:off x="-686161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8" name="Rectangle 1479"/>
            <p:cNvSpPr>
              <a:spLocks noChangeArrowheads="1"/>
            </p:cNvSpPr>
            <p:nvPr/>
          </p:nvSpPr>
          <p:spPr bwMode="auto">
            <a:xfrm>
              <a:off x="-729659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39" name="Rectangle 1480"/>
            <p:cNvSpPr>
              <a:spLocks noChangeArrowheads="1"/>
            </p:cNvSpPr>
            <p:nvPr/>
          </p:nvSpPr>
          <p:spPr bwMode="auto">
            <a:xfrm>
              <a:off x="-712196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0" name="Rectangle 1481"/>
            <p:cNvSpPr>
              <a:spLocks noChangeArrowheads="1"/>
            </p:cNvSpPr>
            <p:nvPr/>
          </p:nvSpPr>
          <p:spPr bwMode="auto">
            <a:xfrm>
              <a:off x="-676953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1" name="Rectangle 1482"/>
            <p:cNvSpPr>
              <a:spLocks noChangeArrowheads="1"/>
            </p:cNvSpPr>
            <p:nvPr/>
          </p:nvSpPr>
          <p:spPr bwMode="auto">
            <a:xfrm>
              <a:off x="-6683803"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2" name="Rectangle 1483"/>
            <p:cNvSpPr>
              <a:spLocks noChangeArrowheads="1"/>
            </p:cNvSpPr>
            <p:nvPr/>
          </p:nvSpPr>
          <p:spPr bwMode="auto">
            <a:xfrm>
              <a:off x="-650917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3" name="Rectangle 1484"/>
            <p:cNvSpPr>
              <a:spLocks noChangeArrowheads="1"/>
            </p:cNvSpPr>
            <p:nvPr/>
          </p:nvSpPr>
          <p:spPr bwMode="auto">
            <a:xfrm>
              <a:off x="-6423444"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4" name="Rectangle 1485"/>
            <p:cNvSpPr>
              <a:spLocks noChangeArrowheads="1"/>
            </p:cNvSpPr>
            <p:nvPr/>
          </p:nvSpPr>
          <p:spPr bwMode="auto">
            <a:xfrm>
              <a:off x="-6337717"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5" name="Rectangle 1486"/>
            <p:cNvSpPr>
              <a:spLocks noChangeArrowheads="1"/>
            </p:cNvSpPr>
            <p:nvPr/>
          </p:nvSpPr>
          <p:spPr bwMode="auto">
            <a:xfrm>
              <a:off x="-6769532" y="-1984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6" name="Rectangle 1487"/>
            <p:cNvSpPr>
              <a:spLocks noChangeArrowheads="1"/>
            </p:cNvSpPr>
            <p:nvPr/>
          </p:nvSpPr>
          <p:spPr bwMode="auto">
            <a:xfrm>
              <a:off x="-6598076"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7" name="Rectangle 1488"/>
            <p:cNvSpPr>
              <a:spLocks noChangeArrowheads="1"/>
            </p:cNvSpPr>
            <p:nvPr/>
          </p:nvSpPr>
          <p:spPr bwMode="auto">
            <a:xfrm>
              <a:off x="-6423444"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8" name="Rectangle 1489"/>
            <p:cNvSpPr>
              <a:spLocks noChangeArrowheads="1"/>
            </p:cNvSpPr>
            <p:nvPr/>
          </p:nvSpPr>
          <p:spPr bwMode="auto">
            <a:xfrm>
              <a:off x="-6683803"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9" name="Rectangle 1490"/>
            <p:cNvSpPr>
              <a:spLocks noChangeArrowheads="1"/>
            </p:cNvSpPr>
            <p:nvPr/>
          </p:nvSpPr>
          <p:spPr bwMode="auto">
            <a:xfrm>
              <a:off x="-6337717"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0" name="Rectangle 1491"/>
            <p:cNvSpPr>
              <a:spLocks noChangeArrowheads="1"/>
            </p:cNvSpPr>
            <p:nvPr/>
          </p:nvSpPr>
          <p:spPr bwMode="auto">
            <a:xfrm>
              <a:off x="-6769532"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1" name="Rectangle 1492"/>
            <p:cNvSpPr>
              <a:spLocks noChangeArrowheads="1"/>
            </p:cNvSpPr>
            <p:nvPr/>
          </p:nvSpPr>
          <p:spPr bwMode="auto">
            <a:xfrm>
              <a:off x="-6509172" y="-20637"/>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2" name="Rectangle 1493"/>
            <p:cNvSpPr>
              <a:spLocks noChangeArrowheads="1"/>
            </p:cNvSpPr>
            <p:nvPr/>
          </p:nvSpPr>
          <p:spPr bwMode="auto">
            <a:xfrm>
              <a:off x="-6337717"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3" name="Rectangle 1494"/>
            <p:cNvSpPr>
              <a:spLocks noChangeArrowheads="1"/>
            </p:cNvSpPr>
            <p:nvPr/>
          </p:nvSpPr>
          <p:spPr bwMode="auto">
            <a:xfrm>
              <a:off x="-676953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4" name="Rectangle 1495"/>
            <p:cNvSpPr>
              <a:spLocks noChangeArrowheads="1"/>
            </p:cNvSpPr>
            <p:nvPr/>
          </p:nvSpPr>
          <p:spPr bwMode="auto">
            <a:xfrm>
              <a:off x="-6683803" y="68264"/>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5" name="Rectangle 1496"/>
            <p:cNvSpPr>
              <a:spLocks noChangeArrowheads="1"/>
            </p:cNvSpPr>
            <p:nvPr/>
          </p:nvSpPr>
          <p:spPr bwMode="auto">
            <a:xfrm>
              <a:off x="-650917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6" name="Rectangle 1497"/>
            <p:cNvSpPr>
              <a:spLocks noChangeArrowheads="1"/>
            </p:cNvSpPr>
            <p:nvPr/>
          </p:nvSpPr>
          <p:spPr bwMode="auto">
            <a:xfrm>
              <a:off x="-6337717"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7" name="Rectangle 1498"/>
            <p:cNvSpPr>
              <a:spLocks noChangeArrowheads="1"/>
            </p:cNvSpPr>
            <p:nvPr/>
          </p:nvSpPr>
          <p:spPr bwMode="auto">
            <a:xfrm>
              <a:off x="-6769532"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8" name="Rectangle 1499"/>
            <p:cNvSpPr>
              <a:spLocks noChangeArrowheads="1"/>
            </p:cNvSpPr>
            <p:nvPr/>
          </p:nvSpPr>
          <p:spPr bwMode="auto">
            <a:xfrm>
              <a:off x="-6598076"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9" name="Rectangle 1500"/>
            <p:cNvSpPr>
              <a:spLocks noChangeArrowheads="1"/>
            </p:cNvSpPr>
            <p:nvPr/>
          </p:nvSpPr>
          <p:spPr bwMode="auto">
            <a:xfrm>
              <a:off x="-6515522" y="157162"/>
              <a:ext cx="142880"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60" name="Rectangle 1501"/>
            <p:cNvSpPr>
              <a:spLocks noChangeArrowheads="1"/>
            </p:cNvSpPr>
            <p:nvPr/>
          </p:nvSpPr>
          <p:spPr bwMode="auto">
            <a:xfrm>
              <a:off x="-6683803"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1" name="Rectangle 1502"/>
            <p:cNvSpPr>
              <a:spLocks noChangeArrowheads="1"/>
            </p:cNvSpPr>
            <p:nvPr/>
          </p:nvSpPr>
          <p:spPr bwMode="auto">
            <a:xfrm>
              <a:off x="-6423444"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2" name="Rectangle 1503"/>
            <p:cNvSpPr>
              <a:spLocks noChangeArrowheads="1"/>
            </p:cNvSpPr>
            <p:nvPr/>
          </p:nvSpPr>
          <p:spPr bwMode="auto">
            <a:xfrm>
              <a:off x="-6337717"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3" name="Rectangle 1504"/>
            <p:cNvSpPr>
              <a:spLocks noChangeArrowheads="1"/>
            </p:cNvSpPr>
            <p:nvPr/>
          </p:nvSpPr>
          <p:spPr bwMode="auto">
            <a:xfrm>
              <a:off x="-676953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4" name="Rectangle 1505"/>
            <p:cNvSpPr>
              <a:spLocks noChangeArrowheads="1"/>
            </p:cNvSpPr>
            <p:nvPr/>
          </p:nvSpPr>
          <p:spPr bwMode="auto">
            <a:xfrm>
              <a:off x="-6598076"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5" name="Rectangle 1506"/>
            <p:cNvSpPr>
              <a:spLocks noChangeArrowheads="1"/>
            </p:cNvSpPr>
            <p:nvPr/>
          </p:nvSpPr>
          <p:spPr bwMode="auto">
            <a:xfrm>
              <a:off x="-650917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6" name="Rectangle 1507"/>
            <p:cNvSpPr>
              <a:spLocks noChangeArrowheads="1"/>
            </p:cNvSpPr>
            <p:nvPr/>
          </p:nvSpPr>
          <p:spPr bwMode="auto">
            <a:xfrm>
              <a:off x="-6337717"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7" name="Rectangle 1508"/>
            <p:cNvSpPr>
              <a:spLocks noChangeArrowheads="1"/>
            </p:cNvSpPr>
            <p:nvPr/>
          </p:nvSpPr>
          <p:spPr bwMode="auto">
            <a:xfrm>
              <a:off x="-6683803"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8" name="Rectangle 1509"/>
            <p:cNvSpPr>
              <a:spLocks noChangeArrowheads="1"/>
            </p:cNvSpPr>
            <p:nvPr/>
          </p:nvSpPr>
          <p:spPr bwMode="auto">
            <a:xfrm>
              <a:off x="-6509172"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9" name="Rectangle 1510"/>
            <p:cNvSpPr>
              <a:spLocks noChangeArrowheads="1"/>
            </p:cNvSpPr>
            <p:nvPr/>
          </p:nvSpPr>
          <p:spPr bwMode="auto">
            <a:xfrm>
              <a:off x="-6423444"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0" name="Rectangle 1511"/>
            <p:cNvSpPr>
              <a:spLocks noChangeArrowheads="1"/>
            </p:cNvSpPr>
            <p:nvPr/>
          </p:nvSpPr>
          <p:spPr bwMode="auto">
            <a:xfrm>
              <a:off x="-6337717"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1" name="Rectangle 1512"/>
            <p:cNvSpPr>
              <a:spLocks noChangeArrowheads="1"/>
            </p:cNvSpPr>
            <p:nvPr/>
          </p:nvSpPr>
          <p:spPr bwMode="auto">
            <a:xfrm>
              <a:off x="-6769532" y="515938"/>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2" name="Rectangle 1513"/>
            <p:cNvSpPr>
              <a:spLocks noChangeArrowheads="1"/>
            </p:cNvSpPr>
            <p:nvPr/>
          </p:nvSpPr>
          <p:spPr bwMode="auto">
            <a:xfrm>
              <a:off x="-6509172"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3" name="Rectangle 1514"/>
            <p:cNvSpPr>
              <a:spLocks noChangeArrowheads="1"/>
            </p:cNvSpPr>
            <p:nvPr/>
          </p:nvSpPr>
          <p:spPr bwMode="auto">
            <a:xfrm>
              <a:off x="-6337717"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4" name="Rectangle 1515"/>
            <p:cNvSpPr>
              <a:spLocks noChangeArrowheads="1"/>
            </p:cNvSpPr>
            <p:nvPr/>
          </p:nvSpPr>
          <p:spPr bwMode="auto">
            <a:xfrm>
              <a:off x="-6509172" y="6064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5" name="Rectangle 1516"/>
            <p:cNvSpPr>
              <a:spLocks noChangeArrowheads="1"/>
            </p:cNvSpPr>
            <p:nvPr/>
          </p:nvSpPr>
          <p:spPr bwMode="auto">
            <a:xfrm>
              <a:off x="-6337717"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6" name="Rectangle 1517"/>
            <p:cNvSpPr>
              <a:spLocks noChangeArrowheads="1"/>
            </p:cNvSpPr>
            <p:nvPr/>
          </p:nvSpPr>
          <p:spPr bwMode="auto">
            <a:xfrm>
              <a:off x="-6947336" y="695326"/>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7" name="Rectangle 1518"/>
            <p:cNvSpPr>
              <a:spLocks noChangeArrowheads="1"/>
            </p:cNvSpPr>
            <p:nvPr/>
          </p:nvSpPr>
          <p:spPr bwMode="auto">
            <a:xfrm>
              <a:off x="-6509172"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8" name="Rectangle 1519"/>
            <p:cNvSpPr>
              <a:spLocks noChangeArrowheads="1"/>
            </p:cNvSpPr>
            <p:nvPr/>
          </p:nvSpPr>
          <p:spPr bwMode="auto">
            <a:xfrm>
              <a:off x="-6337717"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9" name="Rectangle 1520"/>
            <p:cNvSpPr>
              <a:spLocks noChangeArrowheads="1"/>
            </p:cNvSpPr>
            <p:nvPr/>
          </p:nvSpPr>
          <p:spPr bwMode="auto">
            <a:xfrm>
              <a:off x="-6683803"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0" name="Rectangle 1521"/>
            <p:cNvSpPr>
              <a:spLocks noChangeArrowheads="1"/>
            </p:cNvSpPr>
            <p:nvPr/>
          </p:nvSpPr>
          <p:spPr bwMode="auto">
            <a:xfrm>
              <a:off x="-6598076"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1" name="Rectangle 1522"/>
            <p:cNvSpPr>
              <a:spLocks noChangeArrowheads="1"/>
            </p:cNvSpPr>
            <p:nvPr/>
          </p:nvSpPr>
          <p:spPr bwMode="auto">
            <a:xfrm>
              <a:off x="-6420269" y="784224"/>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2" name="Rectangle 1523"/>
            <p:cNvSpPr>
              <a:spLocks noChangeArrowheads="1"/>
            </p:cNvSpPr>
            <p:nvPr/>
          </p:nvSpPr>
          <p:spPr bwMode="auto">
            <a:xfrm>
              <a:off x="-6683803"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3" name="Rectangle 1524"/>
            <p:cNvSpPr>
              <a:spLocks noChangeArrowheads="1"/>
            </p:cNvSpPr>
            <p:nvPr/>
          </p:nvSpPr>
          <p:spPr bwMode="auto">
            <a:xfrm>
              <a:off x="-6509172"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4" name="Rectangle 1525"/>
            <p:cNvSpPr>
              <a:spLocks noChangeArrowheads="1"/>
            </p:cNvSpPr>
            <p:nvPr/>
          </p:nvSpPr>
          <p:spPr bwMode="auto">
            <a:xfrm>
              <a:off x="-6423444"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5" name="Rectangle 1526"/>
            <p:cNvSpPr>
              <a:spLocks noChangeArrowheads="1"/>
            </p:cNvSpPr>
            <p:nvPr/>
          </p:nvSpPr>
          <p:spPr bwMode="auto">
            <a:xfrm>
              <a:off x="-6337717"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6" name="Rectangle 1527"/>
            <p:cNvSpPr>
              <a:spLocks noChangeArrowheads="1"/>
            </p:cNvSpPr>
            <p:nvPr/>
          </p:nvSpPr>
          <p:spPr bwMode="auto">
            <a:xfrm>
              <a:off x="-6683803" y="962025"/>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7" name="Rectangle 1528"/>
            <p:cNvSpPr>
              <a:spLocks noChangeArrowheads="1"/>
            </p:cNvSpPr>
            <p:nvPr/>
          </p:nvSpPr>
          <p:spPr bwMode="auto">
            <a:xfrm>
              <a:off x="-6337717"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8" name="Rectangle 1529"/>
            <p:cNvSpPr>
              <a:spLocks noChangeArrowheads="1"/>
            </p:cNvSpPr>
            <p:nvPr/>
          </p:nvSpPr>
          <p:spPr bwMode="auto">
            <a:xfrm>
              <a:off x="-6769532" y="10509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9" name="Rectangle 1530"/>
            <p:cNvSpPr>
              <a:spLocks noChangeArrowheads="1"/>
            </p:cNvSpPr>
            <p:nvPr/>
          </p:nvSpPr>
          <p:spPr bwMode="auto">
            <a:xfrm>
              <a:off x="-6337717"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0" name="Rectangle 1531"/>
            <p:cNvSpPr>
              <a:spLocks noChangeArrowheads="1"/>
            </p:cNvSpPr>
            <p:nvPr/>
          </p:nvSpPr>
          <p:spPr bwMode="auto">
            <a:xfrm>
              <a:off x="-676953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1" name="Rectangle 1532"/>
            <p:cNvSpPr>
              <a:spLocks noChangeArrowheads="1"/>
            </p:cNvSpPr>
            <p:nvPr/>
          </p:nvSpPr>
          <p:spPr bwMode="auto">
            <a:xfrm>
              <a:off x="-6683803" y="1139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2" name="Rectangle 1533"/>
            <p:cNvSpPr>
              <a:spLocks noChangeArrowheads="1"/>
            </p:cNvSpPr>
            <p:nvPr/>
          </p:nvSpPr>
          <p:spPr bwMode="auto">
            <a:xfrm>
              <a:off x="-650917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3" name="Rectangle 1534"/>
            <p:cNvSpPr>
              <a:spLocks noChangeArrowheads="1"/>
            </p:cNvSpPr>
            <p:nvPr/>
          </p:nvSpPr>
          <p:spPr bwMode="auto">
            <a:xfrm>
              <a:off x="-6420269" y="1139825"/>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4" name="Rectangle 1535"/>
            <p:cNvSpPr>
              <a:spLocks noChangeArrowheads="1"/>
            </p:cNvSpPr>
            <p:nvPr/>
          </p:nvSpPr>
          <p:spPr bwMode="auto">
            <a:xfrm>
              <a:off x="-6598076"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5" name="Rectangle 1536"/>
            <p:cNvSpPr>
              <a:spLocks noChangeArrowheads="1"/>
            </p:cNvSpPr>
            <p:nvPr/>
          </p:nvSpPr>
          <p:spPr bwMode="auto">
            <a:xfrm>
              <a:off x="-6423444"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6" name="Rectangle 1537"/>
            <p:cNvSpPr>
              <a:spLocks noChangeArrowheads="1"/>
            </p:cNvSpPr>
            <p:nvPr/>
          </p:nvSpPr>
          <p:spPr bwMode="auto">
            <a:xfrm>
              <a:off x="-6337717"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7" name="Rectangle 1538"/>
            <p:cNvSpPr>
              <a:spLocks noChangeArrowheads="1"/>
            </p:cNvSpPr>
            <p:nvPr/>
          </p:nvSpPr>
          <p:spPr bwMode="auto">
            <a:xfrm>
              <a:off x="-6769532"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8" name="Rectangle 1539"/>
            <p:cNvSpPr>
              <a:spLocks noChangeArrowheads="1"/>
            </p:cNvSpPr>
            <p:nvPr/>
          </p:nvSpPr>
          <p:spPr bwMode="auto">
            <a:xfrm>
              <a:off x="-6683803"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9" name="Rectangle 1540"/>
            <p:cNvSpPr>
              <a:spLocks noChangeArrowheads="1"/>
            </p:cNvSpPr>
            <p:nvPr/>
          </p:nvSpPr>
          <p:spPr bwMode="auto">
            <a:xfrm>
              <a:off x="-6598076"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0" name="Rectangle 1541"/>
            <p:cNvSpPr>
              <a:spLocks noChangeArrowheads="1"/>
            </p:cNvSpPr>
            <p:nvPr/>
          </p:nvSpPr>
          <p:spPr bwMode="auto">
            <a:xfrm>
              <a:off x="-6337717"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1" name="Rectangle 1542"/>
            <p:cNvSpPr>
              <a:spLocks noChangeArrowheads="1"/>
            </p:cNvSpPr>
            <p:nvPr/>
          </p:nvSpPr>
          <p:spPr bwMode="auto">
            <a:xfrm>
              <a:off x="-6769532"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2" name="Rectangle 1543"/>
            <p:cNvSpPr>
              <a:spLocks noChangeArrowheads="1"/>
            </p:cNvSpPr>
            <p:nvPr/>
          </p:nvSpPr>
          <p:spPr bwMode="auto">
            <a:xfrm>
              <a:off x="-6598076"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3" name="Rectangle 1544"/>
            <p:cNvSpPr>
              <a:spLocks noChangeArrowheads="1"/>
            </p:cNvSpPr>
            <p:nvPr/>
          </p:nvSpPr>
          <p:spPr bwMode="auto">
            <a:xfrm>
              <a:off x="-6423444"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4" name="Rectangle 1545"/>
            <p:cNvSpPr>
              <a:spLocks noChangeArrowheads="1"/>
            </p:cNvSpPr>
            <p:nvPr/>
          </p:nvSpPr>
          <p:spPr bwMode="auto">
            <a:xfrm>
              <a:off x="-6683803"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5" name="Rectangle 1546"/>
            <p:cNvSpPr>
              <a:spLocks noChangeArrowheads="1"/>
            </p:cNvSpPr>
            <p:nvPr/>
          </p:nvSpPr>
          <p:spPr bwMode="auto">
            <a:xfrm>
              <a:off x="-6509172"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6" name="Rectangle 1547"/>
            <p:cNvSpPr>
              <a:spLocks noChangeArrowheads="1"/>
            </p:cNvSpPr>
            <p:nvPr/>
          </p:nvSpPr>
          <p:spPr bwMode="auto">
            <a:xfrm>
              <a:off x="-6337717"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7" name="Rectangle 1548"/>
            <p:cNvSpPr>
              <a:spLocks noChangeArrowheads="1"/>
            </p:cNvSpPr>
            <p:nvPr/>
          </p:nvSpPr>
          <p:spPr bwMode="auto">
            <a:xfrm>
              <a:off x="-6769532" y="1587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8" name="Rectangle 1549"/>
            <p:cNvSpPr>
              <a:spLocks noChangeArrowheads="1"/>
            </p:cNvSpPr>
            <p:nvPr/>
          </p:nvSpPr>
          <p:spPr bwMode="auto">
            <a:xfrm>
              <a:off x="-6598076"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9" name="Rectangle 1550"/>
            <p:cNvSpPr>
              <a:spLocks noChangeArrowheads="1"/>
            </p:cNvSpPr>
            <p:nvPr/>
          </p:nvSpPr>
          <p:spPr bwMode="auto">
            <a:xfrm>
              <a:off x="-6337717"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0" name="Rectangle 1551"/>
            <p:cNvSpPr>
              <a:spLocks noChangeArrowheads="1"/>
            </p:cNvSpPr>
            <p:nvPr/>
          </p:nvSpPr>
          <p:spPr bwMode="auto">
            <a:xfrm>
              <a:off x="-7121969"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1" name="Rectangle 1552"/>
            <p:cNvSpPr>
              <a:spLocks noChangeArrowheads="1"/>
            </p:cNvSpPr>
            <p:nvPr/>
          </p:nvSpPr>
          <p:spPr bwMode="auto">
            <a:xfrm>
              <a:off x="-6861610"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2" name="Rectangle 1553"/>
            <p:cNvSpPr>
              <a:spLocks noChangeArrowheads="1"/>
            </p:cNvSpPr>
            <p:nvPr/>
          </p:nvSpPr>
          <p:spPr bwMode="auto">
            <a:xfrm>
              <a:off x="-6769532" y="16748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3" name="Rectangle 1554"/>
            <p:cNvSpPr>
              <a:spLocks noChangeArrowheads="1"/>
            </p:cNvSpPr>
            <p:nvPr/>
          </p:nvSpPr>
          <p:spPr bwMode="auto">
            <a:xfrm>
              <a:off x="-6598076"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4" name="Rectangle 1555"/>
            <p:cNvSpPr>
              <a:spLocks noChangeArrowheads="1"/>
            </p:cNvSpPr>
            <p:nvPr/>
          </p:nvSpPr>
          <p:spPr bwMode="auto">
            <a:xfrm>
              <a:off x="-7296599"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5" name="Rectangle 1556"/>
            <p:cNvSpPr>
              <a:spLocks noChangeArrowheads="1"/>
            </p:cNvSpPr>
            <p:nvPr/>
          </p:nvSpPr>
          <p:spPr bwMode="auto">
            <a:xfrm>
              <a:off x="-7207695"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6" name="Rectangle 1557"/>
            <p:cNvSpPr>
              <a:spLocks noChangeArrowheads="1"/>
            </p:cNvSpPr>
            <p:nvPr/>
          </p:nvSpPr>
          <p:spPr bwMode="auto">
            <a:xfrm>
              <a:off x="-6947336"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7" name="Rectangle 1558"/>
            <p:cNvSpPr>
              <a:spLocks noChangeArrowheads="1"/>
            </p:cNvSpPr>
            <p:nvPr/>
          </p:nvSpPr>
          <p:spPr bwMode="auto">
            <a:xfrm>
              <a:off x="-6769532"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8" name="Rectangle 1559"/>
            <p:cNvSpPr>
              <a:spLocks noChangeArrowheads="1"/>
            </p:cNvSpPr>
            <p:nvPr/>
          </p:nvSpPr>
          <p:spPr bwMode="auto">
            <a:xfrm>
              <a:off x="-6337717"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9" name="Rectangle 1560"/>
            <p:cNvSpPr>
              <a:spLocks noChangeArrowheads="1"/>
            </p:cNvSpPr>
            <p:nvPr/>
          </p:nvSpPr>
          <p:spPr bwMode="auto">
            <a:xfrm>
              <a:off x="-686161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0" name="Rectangle 1561"/>
            <p:cNvSpPr>
              <a:spLocks noChangeArrowheads="1"/>
            </p:cNvSpPr>
            <p:nvPr/>
          </p:nvSpPr>
          <p:spPr bwMode="auto">
            <a:xfrm>
              <a:off x="-703624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1" name="Rectangle 1562"/>
            <p:cNvSpPr>
              <a:spLocks noChangeArrowheads="1"/>
            </p:cNvSpPr>
            <p:nvPr/>
          </p:nvSpPr>
          <p:spPr bwMode="auto">
            <a:xfrm>
              <a:off x="-6423444"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2" name="Rectangle 1563"/>
            <p:cNvSpPr>
              <a:spLocks noChangeArrowheads="1"/>
            </p:cNvSpPr>
            <p:nvPr/>
          </p:nvSpPr>
          <p:spPr bwMode="auto">
            <a:xfrm>
              <a:off x="-6337717"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3" name="Rectangle 1564"/>
            <p:cNvSpPr>
              <a:spLocks noChangeArrowheads="1"/>
            </p:cNvSpPr>
            <p:nvPr/>
          </p:nvSpPr>
          <p:spPr bwMode="auto">
            <a:xfrm>
              <a:off x="-729659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4" name="Rectangle 1565"/>
            <p:cNvSpPr>
              <a:spLocks noChangeArrowheads="1"/>
            </p:cNvSpPr>
            <p:nvPr/>
          </p:nvSpPr>
          <p:spPr bwMode="auto">
            <a:xfrm>
              <a:off x="-6683803"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5" name="Rectangle 1566"/>
            <p:cNvSpPr>
              <a:spLocks noChangeArrowheads="1"/>
            </p:cNvSpPr>
            <p:nvPr/>
          </p:nvSpPr>
          <p:spPr bwMode="auto">
            <a:xfrm>
              <a:off x="-712196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6" name="Rectangle 1567"/>
            <p:cNvSpPr>
              <a:spLocks noChangeArrowheads="1"/>
            </p:cNvSpPr>
            <p:nvPr/>
          </p:nvSpPr>
          <p:spPr bwMode="auto">
            <a:xfrm>
              <a:off x="-6509172" y="19161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7" name="Rectangle 1568"/>
            <p:cNvSpPr>
              <a:spLocks noChangeArrowheads="1"/>
            </p:cNvSpPr>
            <p:nvPr/>
          </p:nvSpPr>
          <p:spPr bwMode="auto">
            <a:xfrm>
              <a:off x="-6337717"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8" name="Rectangle 1569"/>
            <p:cNvSpPr>
              <a:spLocks noChangeArrowheads="1"/>
            </p:cNvSpPr>
            <p:nvPr/>
          </p:nvSpPr>
          <p:spPr bwMode="auto">
            <a:xfrm>
              <a:off x="-7296599"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29" name="Rectangle 1570"/>
            <p:cNvSpPr>
              <a:spLocks noChangeArrowheads="1"/>
            </p:cNvSpPr>
            <p:nvPr/>
          </p:nvSpPr>
          <p:spPr bwMode="auto">
            <a:xfrm>
              <a:off x="-7036240"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0" name="Rectangle 1571"/>
            <p:cNvSpPr>
              <a:spLocks noChangeArrowheads="1"/>
            </p:cNvSpPr>
            <p:nvPr/>
          </p:nvSpPr>
          <p:spPr bwMode="auto">
            <a:xfrm>
              <a:off x="-7207695"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1" name="Rectangle 1572"/>
            <p:cNvSpPr>
              <a:spLocks noChangeArrowheads="1"/>
            </p:cNvSpPr>
            <p:nvPr/>
          </p:nvSpPr>
          <p:spPr bwMode="auto">
            <a:xfrm>
              <a:off x="-6598076"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2" name="Rectangle 1573"/>
            <p:cNvSpPr>
              <a:spLocks noChangeArrowheads="1"/>
            </p:cNvSpPr>
            <p:nvPr/>
          </p:nvSpPr>
          <p:spPr bwMode="auto">
            <a:xfrm>
              <a:off x="-6509172"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3" name="Rectangle 1574"/>
            <p:cNvSpPr>
              <a:spLocks noChangeArrowheads="1"/>
            </p:cNvSpPr>
            <p:nvPr/>
          </p:nvSpPr>
          <p:spPr bwMode="auto">
            <a:xfrm>
              <a:off x="-7296599"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4" name="Rectangle 1575"/>
            <p:cNvSpPr>
              <a:spLocks noChangeArrowheads="1"/>
            </p:cNvSpPr>
            <p:nvPr/>
          </p:nvSpPr>
          <p:spPr bwMode="auto">
            <a:xfrm>
              <a:off x="-6683803"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5" name="Rectangle 1576"/>
            <p:cNvSpPr>
              <a:spLocks noChangeArrowheads="1"/>
            </p:cNvSpPr>
            <p:nvPr/>
          </p:nvSpPr>
          <p:spPr bwMode="auto">
            <a:xfrm>
              <a:off x="-703624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6" name="Rectangle 1577"/>
            <p:cNvSpPr>
              <a:spLocks noChangeArrowheads="1"/>
            </p:cNvSpPr>
            <p:nvPr/>
          </p:nvSpPr>
          <p:spPr bwMode="auto">
            <a:xfrm>
              <a:off x="-686161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7" name="Rectangle 1578"/>
            <p:cNvSpPr>
              <a:spLocks noChangeArrowheads="1"/>
            </p:cNvSpPr>
            <p:nvPr/>
          </p:nvSpPr>
          <p:spPr bwMode="auto">
            <a:xfrm>
              <a:off x="-6337717"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8" name="Rectangle 1579"/>
            <p:cNvSpPr>
              <a:spLocks noChangeArrowheads="1"/>
            </p:cNvSpPr>
            <p:nvPr/>
          </p:nvSpPr>
          <p:spPr bwMode="auto">
            <a:xfrm>
              <a:off x="-7296599"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39" name="Rectangle 1580"/>
            <p:cNvSpPr>
              <a:spLocks noChangeArrowheads="1"/>
            </p:cNvSpPr>
            <p:nvPr/>
          </p:nvSpPr>
          <p:spPr bwMode="auto">
            <a:xfrm>
              <a:off x="-6683803"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0" name="Rectangle 1581"/>
            <p:cNvSpPr>
              <a:spLocks noChangeArrowheads="1"/>
            </p:cNvSpPr>
            <p:nvPr/>
          </p:nvSpPr>
          <p:spPr bwMode="auto">
            <a:xfrm>
              <a:off x="-7036240"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1" name="Rectangle 1582"/>
            <p:cNvSpPr>
              <a:spLocks noChangeArrowheads="1"/>
            </p:cNvSpPr>
            <p:nvPr/>
          </p:nvSpPr>
          <p:spPr bwMode="auto">
            <a:xfrm>
              <a:off x="-6769532" y="21574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2" name="Rectangle 1583"/>
            <p:cNvSpPr>
              <a:spLocks noChangeArrowheads="1"/>
            </p:cNvSpPr>
            <p:nvPr/>
          </p:nvSpPr>
          <p:spPr bwMode="auto">
            <a:xfrm>
              <a:off x="-6337717"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3" name="Rectangle 1584"/>
            <p:cNvSpPr>
              <a:spLocks noChangeArrowheads="1"/>
            </p:cNvSpPr>
            <p:nvPr/>
          </p:nvSpPr>
          <p:spPr bwMode="auto">
            <a:xfrm>
              <a:off x="-6683803"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4" name="Rectangle 1585"/>
            <p:cNvSpPr>
              <a:spLocks noChangeArrowheads="1"/>
            </p:cNvSpPr>
            <p:nvPr/>
          </p:nvSpPr>
          <p:spPr bwMode="auto">
            <a:xfrm>
              <a:off x="-7121969"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5" name="Rectangle 1586"/>
            <p:cNvSpPr>
              <a:spLocks noChangeArrowheads="1"/>
            </p:cNvSpPr>
            <p:nvPr/>
          </p:nvSpPr>
          <p:spPr bwMode="auto">
            <a:xfrm>
              <a:off x="-6861610"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6" name="Rectangle 1587"/>
            <p:cNvSpPr>
              <a:spLocks noChangeArrowheads="1"/>
            </p:cNvSpPr>
            <p:nvPr/>
          </p:nvSpPr>
          <p:spPr bwMode="auto">
            <a:xfrm>
              <a:off x="-7296599"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7" name="Rectangle 1588"/>
            <p:cNvSpPr>
              <a:spLocks noChangeArrowheads="1"/>
            </p:cNvSpPr>
            <p:nvPr/>
          </p:nvSpPr>
          <p:spPr bwMode="auto">
            <a:xfrm>
              <a:off x="-6861610"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8" name="Rectangle 1589"/>
            <p:cNvSpPr>
              <a:spLocks noChangeArrowheads="1"/>
            </p:cNvSpPr>
            <p:nvPr/>
          </p:nvSpPr>
          <p:spPr bwMode="auto">
            <a:xfrm>
              <a:off x="-6337717"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9" name="Rectangle 1590"/>
            <p:cNvSpPr>
              <a:spLocks noChangeArrowheads="1"/>
            </p:cNvSpPr>
            <p:nvPr/>
          </p:nvSpPr>
          <p:spPr bwMode="auto">
            <a:xfrm>
              <a:off x="-6683803"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0" name="Rectangle 1591"/>
            <p:cNvSpPr>
              <a:spLocks noChangeArrowheads="1"/>
            </p:cNvSpPr>
            <p:nvPr/>
          </p:nvSpPr>
          <p:spPr bwMode="auto">
            <a:xfrm>
              <a:off x="-7036240"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1" name="Rectangle 1592"/>
            <p:cNvSpPr>
              <a:spLocks noChangeArrowheads="1"/>
            </p:cNvSpPr>
            <p:nvPr/>
          </p:nvSpPr>
          <p:spPr bwMode="auto">
            <a:xfrm>
              <a:off x="-7296599"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2" name="Rectangle 1593"/>
            <p:cNvSpPr>
              <a:spLocks noChangeArrowheads="1"/>
            </p:cNvSpPr>
            <p:nvPr/>
          </p:nvSpPr>
          <p:spPr bwMode="auto">
            <a:xfrm>
              <a:off x="-6861610"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3" name="Rectangle 1594"/>
            <p:cNvSpPr>
              <a:spLocks noChangeArrowheads="1"/>
            </p:cNvSpPr>
            <p:nvPr/>
          </p:nvSpPr>
          <p:spPr bwMode="auto">
            <a:xfrm>
              <a:off x="-6337717"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4" name="Rectangle 1595"/>
            <p:cNvSpPr>
              <a:spLocks noChangeArrowheads="1"/>
            </p:cNvSpPr>
            <p:nvPr/>
          </p:nvSpPr>
          <p:spPr bwMode="auto">
            <a:xfrm>
              <a:off x="-7296599"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5" name="Rectangle 1596"/>
            <p:cNvSpPr>
              <a:spLocks noChangeArrowheads="1"/>
            </p:cNvSpPr>
            <p:nvPr/>
          </p:nvSpPr>
          <p:spPr bwMode="auto">
            <a:xfrm>
              <a:off x="-6337717"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6" name="Rectangle 1597"/>
            <p:cNvSpPr>
              <a:spLocks noChangeArrowheads="1"/>
            </p:cNvSpPr>
            <p:nvPr/>
          </p:nvSpPr>
          <p:spPr bwMode="auto">
            <a:xfrm>
              <a:off x="-6861610"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7" name="Rectangle 1598"/>
            <p:cNvSpPr>
              <a:spLocks noChangeArrowheads="1"/>
            </p:cNvSpPr>
            <p:nvPr/>
          </p:nvSpPr>
          <p:spPr bwMode="auto">
            <a:xfrm>
              <a:off x="-6337717"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8" name="Rectangle 1599"/>
            <p:cNvSpPr>
              <a:spLocks noChangeArrowheads="1"/>
            </p:cNvSpPr>
            <p:nvPr/>
          </p:nvSpPr>
          <p:spPr bwMode="auto">
            <a:xfrm>
              <a:off x="-7296601" y="27432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9" name="Rectangle 1600"/>
            <p:cNvSpPr>
              <a:spLocks noChangeArrowheads="1"/>
            </p:cNvSpPr>
            <p:nvPr/>
          </p:nvSpPr>
          <p:spPr bwMode="auto">
            <a:xfrm>
              <a:off x="-6769534" y="27432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60" name="Rectangle 1601"/>
            <p:cNvSpPr>
              <a:spLocks noChangeArrowheads="1"/>
            </p:cNvSpPr>
            <p:nvPr/>
          </p:nvSpPr>
          <p:spPr bwMode="auto">
            <a:xfrm>
              <a:off x="-6861612"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1" name="Rectangle 1602"/>
            <p:cNvSpPr>
              <a:spLocks noChangeArrowheads="1"/>
            </p:cNvSpPr>
            <p:nvPr/>
          </p:nvSpPr>
          <p:spPr bwMode="auto">
            <a:xfrm>
              <a:off x="-6861612" y="29178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2" name="Rectangle 1603"/>
            <p:cNvSpPr>
              <a:spLocks noChangeArrowheads="1"/>
            </p:cNvSpPr>
            <p:nvPr/>
          </p:nvSpPr>
          <p:spPr bwMode="auto">
            <a:xfrm>
              <a:off x="-6337717"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3" name="Freeform 1604"/>
            <p:cNvSpPr/>
            <p:nvPr/>
          </p:nvSpPr>
          <p:spPr bwMode="auto">
            <a:xfrm>
              <a:off x="-6245623" y="-261938"/>
              <a:ext cx="31750" cy="3230563"/>
            </a:xfrm>
            <a:custGeom>
              <a:avLst/>
              <a:gdLst>
                <a:gd name="T0" fmla="*/ 20 w 20"/>
                <a:gd name="T1" fmla="*/ 2035 h 2035"/>
                <a:gd name="T2" fmla="*/ 0 w 20"/>
                <a:gd name="T3" fmla="*/ 2035 h 2035"/>
                <a:gd name="T4" fmla="*/ 0 w 20"/>
                <a:gd name="T5" fmla="*/ 0 h 2035"/>
                <a:gd name="T6" fmla="*/ 20 w 20"/>
                <a:gd name="T7" fmla="*/ 32 h 2035"/>
                <a:gd name="T8" fmla="*/ 20 w 20"/>
                <a:gd name="T9" fmla="*/ 2035 h 2035"/>
              </a:gdLst>
              <a:ahLst/>
              <a:cxnLst>
                <a:cxn ang="0">
                  <a:pos x="T0" y="T1"/>
                </a:cxn>
                <a:cxn ang="0">
                  <a:pos x="T2" y="T3"/>
                </a:cxn>
                <a:cxn ang="0">
                  <a:pos x="T4" y="T5"/>
                </a:cxn>
                <a:cxn ang="0">
                  <a:pos x="T6" y="T7"/>
                </a:cxn>
                <a:cxn ang="0">
                  <a:pos x="T8" y="T9"/>
                </a:cxn>
              </a:cxnLst>
              <a:rect l="0" t="0" r="r" b="b"/>
              <a:pathLst>
                <a:path w="20" h="2035">
                  <a:moveTo>
                    <a:pt x="20" y="2035"/>
                  </a:moveTo>
                  <a:lnTo>
                    <a:pt x="0" y="2035"/>
                  </a:lnTo>
                  <a:lnTo>
                    <a:pt x="0" y="0"/>
                  </a:lnTo>
                  <a:lnTo>
                    <a:pt x="20" y="32"/>
                  </a:lnTo>
                  <a:lnTo>
                    <a:pt x="20" y="2035"/>
                  </a:lnTo>
                  <a:close/>
                </a:path>
              </a:pathLst>
            </a:custGeom>
            <a:grpFill/>
            <a:ln>
              <a:noFill/>
            </a:ln>
          </p:spPr>
          <p:txBody>
            <a:bodyPr vert="horz" wrap="square" lIns="91440" tIns="45720" rIns="91440" bIns="45720" numCol="1" anchor="t" anchorCtr="0" compatLnSpc="1"/>
            <a:lstStyle/>
            <a:p>
              <a:endParaRPr lang="zh-CN" altLang="en-US"/>
            </a:p>
          </p:txBody>
        </p:sp>
        <p:sp>
          <p:nvSpPr>
            <p:cNvPr id="564" name="Freeform 1605"/>
            <p:cNvSpPr/>
            <p:nvPr/>
          </p:nvSpPr>
          <p:spPr bwMode="auto">
            <a:xfrm>
              <a:off x="-6178939" y="-182563"/>
              <a:ext cx="25401" cy="2574926"/>
            </a:xfrm>
            <a:custGeom>
              <a:avLst/>
              <a:gdLst>
                <a:gd name="T0" fmla="*/ 16 w 16"/>
                <a:gd name="T1" fmla="*/ 1622 h 1622"/>
                <a:gd name="T2" fmla="*/ 0 w 16"/>
                <a:gd name="T3" fmla="*/ 1622 h 1622"/>
                <a:gd name="T4" fmla="*/ 0 w 16"/>
                <a:gd name="T5" fmla="*/ 0 h 1622"/>
                <a:gd name="T6" fmla="*/ 16 w 16"/>
                <a:gd name="T7" fmla="*/ 34 h 1622"/>
                <a:gd name="T8" fmla="*/ 16 w 16"/>
                <a:gd name="T9" fmla="*/ 1622 h 1622"/>
              </a:gdLst>
              <a:ahLst/>
              <a:cxnLst>
                <a:cxn ang="0">
                  <a:pos x="T0" y="T1"/>
                </a:cxn>
                <a:cxn ang="0">
                  <a:pos x="T2" y="T3"/>
                </a:cxn>
                <a:cxn ang="0">
                  <a:pos x="T4" y="T5"/>
                </a:cxn>
                <a:cxn ang="0">
                  <a:pos x="T6" y="T7"/>
                </a:cxn>
                <a:cxn ang="0">
                  <a:pos x="T8" y="T9"/>
                </a:cxn>
              </a:cxnLst>
              <a:rect l="0" t="0" r="r" b="b"/>
              <a:pathLst>
                <a:path w="16" h="1622">
                  <a:moveTo>
                    <a:pt x="16" y="1622"/>
                  </a:moveTo>
                  <a:lnTo>
                    <a:pt x="0" y="1622"/>
                  </a:lnTo>
                  <a:lnTo>
                    <a:pt x="0" y="0"/>
                  </a:lnTo>
                  <a:lnTo>
                    <a:pt x="16" y="34"/>
                  </a:lnTo>
                  <a:lnTo>
                    <a:pt x="16" y="1622"/>
                  </a:lnTo>
                  <a:close/>
                </a:path>
              </a:pathLst>
            </a:custGeom>
            <a:grpFill/>
            <a:ln>
              <a:noFill/>
            </a:ln>
          </p:spPr>
          <p:txBody>
            <a:bodyPr vert="horz" wrap="square" lIns="91440" tIns="45720" rIns="91440" bIns="45720" numCol="1" anchor="t" anchorCtr="0" compatLnSpc="1"/>
            <a:lstStyle/>
            <a:p>
              <a:endParaRPr lang="zh-CN" altLang="en-US"/>
            </a:p>
          </p:txBody>
        </p:sp>
        <p:sp>
          <p:nvSpPr>
            <p:cNvPr id="565" name="Freeform 1606"/>
            <p:cNvSpPr/>
            <p:nvPr/>
          </p:nvSpPr>
          <p:spPr bwMode="auto">
            <a:xfrm>
              <a:off x="-6118423" y="-93663"/>
              <a:ext cx="15875" cy="2241550"/>
            </a:xfrm>
            <a:custGeom>
              <a:avLst/>
              <a:gdLst>
                <a:gd name="T0" fmla="*/ 10 w 10"/>
                <a:gd name="T1" fmla="*/ 1412 h 1412"/>
                <a:gd name="T2" fmla="*/ 0 w 10"/>
                <a:gd name="T3" fmla="*/ 1412 h 1412"/>
                <a:gd name="T4" fmla="*/ 0 w 10"/>
                <a:gd name="T5" fmla="*/ 0 h 1412"/>
                <a:gd name="T6" fmla="*/ 10 w 10"/>
                <a:gd name="T7" fmla="*/ 32 h 1412"/>
                <a:gd name="T8" fmla="*/ 10 w 10"/>
                <a:gd name="T9" fmla="*/ 1412 h 1412"/>
              </a:gdLst>
              <a:ahLst/>
              <a:cxnLst>
                <a:cxn ang="0">
                  <a:pos x="T0" y="T1"/>
                </a:cxn>
                <a:cxn ang="0">
                  <a:pos x="T2" y="T3"/>
                </a:cxn>
                <a:cxn ang="0">
                  <a:pos x="T4" y="T5"/>
                </a:cxn>
                <a:cxn ang="0">
                  <a:pos x="T6" y="T7"/>
                </a:cxn>
                <a:cxn ang="0">
                  <a:pos x="T8" y="T9"/>
                </a:cxn>
              </a:cxnLst>
              <a:rect l="0" t="0" r="r" b="b"/>
              <a:pathLst>
                <a:path w="10" h="1412">
                  <a:moveTo>
                    <a:pt x="10" y="1412"/>
                  </a:moveTo>
                  <a:lnTo>
                    <a:pt x="0" y="1412"/>
                  </a:lnTo>
                  <a:lnTo>
                    <a:pt x="0" y="0"/>
                  </a:lnTo>
                  <a:lnTo>
                    <a:pt x="10" y="32"/>
                  </a:lnTo>
                  <a:lnTo>
                    <a:pt x="10" y="1412"/>
                  </a:lnTo>
                  <a:close/>
                </a:path>
              </a:pathLst>
            </a:custGeom>
            <a:grpFill/>
            <a:ln>
              <a:noFill/>
            </a:ln>
          </p:spPr>
          <p:txBody>
            <a:bodyPr vert="horz" wrap="square" lIns="91440" tIns="45720" rIns="91440" bIns="45720" numCol="1" anchor="t" anchorCtr="0" compatLnSpc="1"/>
            <a:lstStyle/>
            <a:p>
              <a:endParaRPr lang="zh-CN" altLang="en-US"/>
            </a:p>
          </p:txBody>
        </p:sp>
      </p:grpSp>
    </p:spTree>
    <p:extLst>
      <p:ext uri="{BB962C8B-B14F-4D97-AF65-F5344CB8AC3E}">
        <p14:creationId xmlns:p14="http://schemas.microsoft.com/office/powerpoint/2010/main" val="3620672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1" name="圆角矩形 30"/>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sp>
        <p:nvSpPr>
          <p:cNvPr id="32" name="矩形 31"/>
          <p:cNvSpPr/>
          <p:nvPr/>
        </p:nvSpPr>
        <p:spPr>
          <a:xfrm>
            <a:off x="3499432" y="310334"/>
            <a:ext cx="2586021"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TRAINING SUMMARY</a:t>
            </a:r>
          </a:p>
        </p:txBody>
      </p:sp>
      <p:sp>
        <p:nvSpPr>
          <p:cNvPr id="33" name="圆角矩形 32"/>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35" name="矩形 34"/>
          <p:cNvSpPr/>
          <p:nvPr/>
        </p:nvSpPr>
        <p:spPr>
          <a:xfrm>
            <a:off x="1016299" y="70487"/>
            <a:ext cx="1726755"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实训总结</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2" name="矩形 1">
            <a:extLst>
              <a:ext uri="{FF2B5EF4-FFF2-40B4-BE49-F238E27FC236}">
                <a16:creationId xmlns:a16="http://schemas.microsoft.com/office/drawing/2014/main" id="{05F1D342-F293-427B-B99A-08D6405F14E9}"/>
              </a:ext>
            </a:extLst>
          </p:cNvPr>
          <p:cNvSpPr/>
          <p:nvPr/>
        </p:nvSpPr>
        <p:spPr>
          <a:xfrm>
            <a:off x="1478572" y="987490"/>
            <a:ext cx="9234856" cy="5560176"/>
          </a:xfrm>
          <a:prstGeom prst="rect">
            <a:avLst/>
          </a:prstGeom>
        </p:spPr>
        <p:txBody>
          <a:bodyPr wrap="square">
            <a:spAutoFit/>
          </a:bodyPr>
          <a:lstStyle/>
          <a:p>
            <a:pPr indent="457200">
              <a:lnSpc>
                <a:spcPct val="150000"/>
              </a:lnSpc>
            </a:pPr>
            <a:r>
              <a:rPr lang="zh-CN" altLang="en-US" sz="2000" dirty="0">
                <a:latin typeface="黑体" panose="02010609060101010101" pitchFamily="49" charset="-122"/>
                <a:ea typeface="黑体" panose="02010609060101010101" pitchFamily="49" charset="-122"/>
              </a:rPr>
              <a:t>在短短几天的时间里，完成了该系统的设计，对自己来说确实是一个不小的挑战。本系统的主要功能是管理员对超市商品的管理及顾客的购物操作，可以进行查询、删除、添加、修改、购物、退货等操作。在设计这个超市购物管理系统的过程中，认识到自己所学的知识确实少得有点可怜，编写代码的时候有时会连最基本的语句都想不起来，只有通过查找课本还有网上的一些资料才慢慢进入设计状态。</a:t>
            </a:r>
          </a:p>
          <a:p>
            <a:pPr indent="457200">
              <a:lnSpc>
                <a:spcPct val="150000"/>
              </a:lnSpc>
            </a:pPr>
            <a:r>
              <a:rPr lang="zh-CN" altLang="en-US" sz="2000" dirty="0">
                <a:latin typeface="黑体" panose="02010609060101010101" pitchFamily="49" charset="-122"/>
                <a:ea typeface="黑体" panose="02010609060101010101" pitchFamily="49" charset="-122"/>
              </a:rPr>
              <a:t>通过本次超市购物系统的设计，认识到了自身</a:t>
            </a:r>
            <a:r>
              <a:rPr lang="en-US" altLang="zh-CN" sz="2000" dirty="0">
                <a:latin typeface="黑体" panose="02010609060101010101" pitchFamily="49" charset="-122"/>
                <a:ea typeface="黑体" panose="02010609060101010101" pitchFamily="49" charset="-122"/>
              </a:rPr>
              <a:t>C++</a:t>
            </a:r>
            <a:r>
              <a:rPr lang="zh-CN" altLang="en-US" sz="2000" dirty="0">
                <a:latin typeface="黑体" panose="02010609060101010101" pitchFamily="49" charset="-122"/>
                <a:ea typeface="黑体" panose="02010609060101010101" pitchFamily="49" charset="-122"/>
              </a:rPr>
              <a:t>的基础知识并不扎实，不过也让我再次熟悉了程序的设计过程。同时，我也能够基本掌握</a:t>
            </a:r>
            <a:r>
              <a:rPr lang="en-US" altLang="zh-CN" sz="2000" dirty="0">
                <a:latin typeface="黑体" panose="02010609060101010101" pitchFamily="49" charset="-122"/>
                <a:ea typeface="黑体" panose="02010609060101010101" pitchFamily="49" charset="-122"/>
              </a:rPr>
              <a:t>C++</a:t>
            </a:r>
            <a:r>
              <a:rPr lang="zh-CN" altLang="en-US" sz="2000" dirty="0">
                <a:latin typeface="黑体" panose="02010609060101010101" pitchFamily="49" charset="-122"/>
                <a:ea typeface="黑体" panose="02010609060101010101" pitchFamily="49" charset="-122"/>
              </a:rPr>
              <a:t>程序设计的方法，并且在此基础上掌握类的构造方法，明确类中构造函数、成员函数的建立以及调用，此外，另外，当我结合</a:t>
            </a:r>
            <a:r>
              <a:rPr lang="en-US" altLang="zh-CN" sz="2000" dirty="0">
                <a:latin typeface="黑体" panose="02010609060101010101" pitchFamily="49" charset="-122"/>
                <a:ea typeface="黑体" panose="02010609060101010101" pitchFamily="49" charset="-122"/>
              </a:rPr>
              <a:t>C++</a:t>
            </a:r>
            <a:r>
              <a:rPr lang="zh-CN" altLang="en-US" sz="2000" dirty="0">
                <a:latin typeface="黑体" panose="02010609060101010101" pitchFamily="49" charset="-122"/>
                <a:ea typeface="黑体" panose="02010609060101010101" pitchFamily="49" charset="-122"/>
              </a:rPr>
              <a:t>中字符串函数的编译系统给定的库函数，采用一定的逻辑编译，就可以实现系统设计的各项要求，达到设计目的，进而提高自己的</a:t>
            </a:r>
            <a:r>
              <a:rPr lang="en-US" altLang="zh-CN" sz="2000" dirty="0">
                <a:latin typeface="黑体" panose="02010609060101010101" pitchFamily="49" charset="-122"/>
                <a:ea typeface="黑体" panose="02010609060101010101" pitchFamily="49" charset="-122"/>
              </a:rPr>
              <a:t>C++</a:t>
            </a:r>
            <a:r>
              <a:rPr lang="zh-CN" altLang="en-US" sz="2000" dirty="0">
                <a:latin typeface="黑体" panose="02010609060101010101" pitchFamily="49" charset="-122"/>
                <a:ea typeface="黑体" panose="02010609060101010101" pitchFamily="49" charset="-122"/>
              </a:rPr>
              <a:t>语言使用水平。</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5" name="矩形 14"/>
          <p:cNvSpPr/>
          <p:nvPr/>
        </p:nvSpPr>
        <p:spPr>
          <a:xfrm>
            <a:off x="4532671" y="2821231"/>
            <a:ext cx="5570756" cy="1015663"/>
          </a:xfrm>
          <a:prstGeom prst="rect">
            <a:avLst/>
          </a:prstGeom>
        </p:spPr>
        <p:txBody>
          <a:bodyPr wrap="none">
            <a:spAutoFit/>
          </a:bodyPr>
          <a:lstStyle/>
          <a:p>
            <a:r>
              <a:rPr kumimoji="1" lang="zh-CN" altLang="en-US" sz="6000" b="1" dirty="0">
                <a:solidFill>
                  <a:srgbClr val="FF0000"/>
                </a:solidFill>
                <a:latin typeface="方正清刻本悦宋简体" panose="02000000000000000000" pitchFamily="2" charset="-122"/>
                <a:ea typeface="方正清刻本悦宋简体" panose="02000000000000000000" pitchFamily="2" charset="-122"/>
              </a:rPr>
              <a:t>谢谢大家的聆听</a:t>
            </a:r>
          </a:p>
        </p:txBody>
      </p:sp>
      <p:grpSp>
        <p:nvGrpSpPr>
          <p:cNvPr id="201" name="组合 1"/>
          <p:cNvGrpSpPr/>
          <p:nvPr/>
        </p:nvGrpSpPr>
        <p:grpSpPr bwMode="auto">
          <a:xfrm>
            <a:off x="10203209" y="-781973"/>
            <a:ext cx="2441455" cy="3223791"/>
            <a:chOff x="0" y="-1"/>
            <a:chExt cx="2175714" cy="2871210"/>
          </a:xfrm>
          <a:solidFill>
            <a:srgbClr val="157E9F"/>
          </a:solidFill>
        </p:grpSpPr>
        <p:sp>
          <p:nvSpPr>
            <p:cNvPr id="202" name="矩形 13"/>
            <p:cNvSpPr>
              <a:spLocks noChangeArrowheads="1"/>
            </p:cNvSpPr>
            <p:nvPr/>
          </p:nvSpPr>
          <p:spPr bwMode="auto">
            <a:xfrm rot="2727610">
              <a:off x="-391510" y="1232685"/>
              <a:ext cx="2871210" cy="405837"/>
            </a:xfrm>
            <a:prstGeom prst="rect">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pitchFamily="34" charset="0"/>
                <a:buNone/>
              </a:pPr>
              <a:endParaRPr lang="zh-CN" altLang="zh-CN" sz="1800">
                <a:solidFill>
                  <a:srgbClr val="2A2E37"/>
                </a:solidFill>
                <a:latin typeface="宋体" pitchFamily="2" charset="-122"/>
                <a:sym typeface="宋体" pitchFamily="2" charset="-122"/>
              </a:endParaRPr>
            </a:p>
          </p:txBody>
        </p:sp>
        <p:sp>
          <p:nvSpPr>
            <p:cNvPr id="203" name="TextBox 14"/>
            <p:cNvSpPr>
              <a:spLocks noChangeArrowheads="1"/>
            </p:cNvSpPr>
            <p:nvPr/>
          </p:nvSpPr>
          <p:spPr bwMode="auto">
            <a:xfrm rot="2748894">
              <a:off x="461763" y="1223644"/>
              <a:ext cx="1033930" cy="3291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en-US" altLang="zh-CN" sz="1800" b="1" dirty="0">
                  <a:solidFill>
                    <a:schemeClr val="bg1"/>
                  </a:solidFill>
                  <a:latin typeface="微软雅黑" pitchFamily="34" charset="-122"/>
                  <a:ea typeface="微软雅黑" pitchFamily="34" charset="-122"/>
                  <a:sym typeface="微软雅黑" pitchFamily="34" charset="-122"/>
                </a:rPr>
                <a:t>201X·03</a:t>
              </a:r>
              <a:endParaRPr lang="zh-CN" altLang="en-US" sz="1800" b="1" dirty="0">
                <a:solidFill>
                  <a:schemeClr val="bg1"/>
                </a:solidFill>
                <a:latin typeface="微软雅黑" pitchFamily="34" charset="-122"/>
                <a:ea typeface="微软雅黑" pitchFamily="34" charset="-122"/>
                <a:sym typeface="微软雅黑" pitchFamily="34" charset="-122"/>
              </a:endParaRPr>
            </a:p>
          </p:txBody>
        </p:sp>
        <p:sp>
          <p:nvSpPr>
            <p:cNvPr id="204" name="直接连接符 15"/>
            <p:cNvSpPr>
              <a:spLocks noChangeShapeType="1"/>
            </p:cNvSpPr>
            <p:nvPr/>
          </p:nvSpPr>
          <p:spPr bwMode="auto">
            <a:xfrm>
              <a:off x="0" y="609418"/>
              <a:ext cx="2016224" cy="2016224"/>
            </a:xfrm>
            <a:prstGeom prst="line">
              <a:avLst/>
            </a:prstGeom>
            <a:grpFill/>
            <a:ln w="9525">
              <a:solidFill>
                <a:schemeClr val="bg1"/>
              </a:solidFill>
              <a:prstDash val="dash"/>
              <a:bevel/>
            </a:ln>
          </p:spPr>
          <p:txBody>
            <a:bodyPr/>
            <a:lstStyle/>
            <a:p>
              <a:endParaRPr lang="zh-CN" altLang="en-US"/>
            </a:p>
          </p:txBody>
        </p:sp>
        <p:sp>
          <p:nvSpPr>
            <p:cNvPr id="205" name="直接连接符 16"/>
            <p:cNvSpPr>
              <a:spLocks noChangeShapeType="1"/>
            </p:cNvSpPr>
            <p:nvPr/>
          </p:nvSpPr>
          <p:spPr bwMode="auto">
            <a:xfrm>
              <a:off x="159490" y="328427"/>
              <a:ext cx="2016224" cy="2016224"/>
            </a:xfrm>
            <a:prstGeom prst="line">
              <a:avLst/>
            </a:prstGeom>
            <a:grpFill/>
            <a:ln w="9525">
              <a:solidFill>
                <a:schemeClr val="bg1"/>
              </a:solidFill>
              <a:prstDash val="dash"/>
              <a:bevel/>
            </a:ln>
          </p:spPr>
          <p:txBody>
            <a:bodyPr/>
            <a:lstStyle/>
            <a:p>
              <a:endParaRPr lang="zh-CN" altLang="en-US"/>
            </a:p>
          </p:txBody>
        </p:sp>
      </p:grpSp>
      <p:cxnSp>
        <p:nvCxnSpPr>
          <p:cNvPr id="69" name="直接连接符 68"/>
          <p:cNvCxnSpPr/>
          <p:nvPr/>
        </p:nvCxnSpPr>
        <p:spPr>
          <a:xfrm>
            <a:off x="4725501" y="2592712"/>
            <a:ext cx="5185097" cy="0"/>
          </a:xfrm>
          <a:prstGeom prst="line">
            <a:avLst/>
          </a:prstGeom>
          <a:ln>
            <a:solidFill>
              <a:srgbClr val="157E9F"/>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4725501" y="4084188"/>
            <a:ext cx="5185097" cy="0"/>
          </a:xfrm>
          <a:prstGeom prst="line">
            <a:avLst/>
          </a:prstGeom>
          <a:ln>
            <a:solidFill>
              <a:srgbClr val="157E9F"/>
            </a:solidFill>
          </a:ln>
        </p:spPr>
        <p:style>
          <a:lnRef idx="1">
            <a:schemeClr val="accent1"/>
          </a:lnRef>
          <a:fillRef idx="0">
            <a:schemeClr val="accent1"/>
          </a:fillRef>
          <a:effectRef idx="0">
            <a:schemeClr val="accent1"/>
          </a:effectRef>
          <a:fontRef idx="minor">
            <a:schemeClr val="tx1"/>
          </a:fontRef>
        </p:style>
      </p:cxnSp>
      <p:pic>
        <p:nvPicPr>
          <p:cNvPr id="70" name="图片 69">
            <a:extLst>
              <a:ext uri="{FF2B5EF4-FFF2-40B4-BE49-F238E27FC236}">
                <a16:creationId xmlns:a16="http://schemas.microsoft.com/office/drawing/2014/main" id="{35B96E29-C261-4E3F-A3BF-F26D63A29665}"/>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521" b="100000" l="0" r="100000">
                        <a14:foregroundMark x1="39346" y1="2474" x2="14118" y2="22396"/>
                        <a14:foregroundMark x1="42745" y1="10026" x2="74771" y2="17708"/>
                        <a14:foregroundMark x1="82876" y1="25260" x2="86144" y2="70443"/>
                        <a14:foregroundMark x1="88105" y1="72396" x2="44575" y2="90885"/>
                        <a14:foregroundMark x1="9804" y1="50911" x2="7843" y2="57161"/>
                        <a14:foregroundMark x1="20784" y1="10547" x2="20784" y2="10547"/>
                        <a14:foregroundMark x1="14510" y1="72396" x2="14510" y2="72396"/>
                        <a14:foregroundMark x1="23137" y1="90885" x2="23137" y2="90885"/>
                        <a14:foregroundMark x1="86144" y1="84245" x2="86144" y2="84245"/>
                        <a14:foregroundMark x1="85229" y1="15234" x2="85229" y2="15234"/>
                        <a14:foregroundMark x1="37908" y1="10026" x2="37908" y2="10026"/>
                        <a14:foregroundMark x1="40392" y1="89974" x2="40392" y2="89974"/>
                        <a14:foregroundMark x1="67582" y1="97135" x2="67582" y2="97135"/>
                        <a14:foregroundMark x1="2092" y1="59505" x2="2092" y2="59505"/>
                        <a14:backgroundMark x1="90851" y1="95208" x2="90851" y2="95208"/>
                        <a14:backgroundMark x1="9149" y1="33866" x2="9149" y2="33866"/>
                      </a14:backgroundRemoval>
                    </a14:imgEffect>
                  </a14:imgLayer>
                </a14:imgProps>
              </a:ext>
              <a:ext uri="{28A0092B-C50C-407E-A947-70E740481C1C}">
                <a14:useLocalDpi xmlns:a14="http://schemas.microsoft.com/office/drawing/2010/main" val="0"/>
              </a:ext>
            </a:extLst>
          </a:blip>
          <a:stretch>
            <a:fillRect/>
          </a:stretch>
        </p:blipFill>
        <p:spPr>
          <a:xfrm>
            <a:off x="1680898" y="2030156"/>
            <a:ext cx="2587665" cy="259781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矩形 1"/>
          <p:cNvSpPr/>
          <p:nvPr/>
        </p:nvSpPr>
        <p:spPr>
          <a:xfrm>
            <a:off x="0" y="0"/>
            <a:ext cx="3033486" cy="6858000"/>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矩形 126"/>
          <p:cNvSpPr/>
          <p:nvPr/>
        </p:nvSpPr>
        <p:spPr>
          <a:xfrm>
            <a:off x="651667" y="3268397"/>
            <a:ext cx="1569660" cy="1754326"/>
          </a:xfrm>
          <a:prstGeom prst="rect">
            <a:avLst/>
          </a:prstGeom>
        </p:spPr>
        <p:txBody>
          <a:bodyPr wrap="none">
            <a:spAutoFit/>
          </a:bodyPr>
          <a:lstStyle/>
          <a:p>
            <a:r>
              <a:rPr kumimoji="1" lang="zh-CN" altLang="en-US" sz="5400" b="1" dirty="0">
                <a:solidFill>
                  <a:schemeClr val="bg1"/>
                </a:solidFill>
                <a:latin typeface="方正清刻本悦宋简体" panose="02000000000000000000" pitchFamily="2" charset="-122"/>
                <a:ea typeface="方正清刻本悦宋简体" panose="02000000000000000000" pitchFamily="2" charset="-122"/>
              </a:rPr>
              <a:t>工作</a:t>
            </a:r>
            <a:endParaRPr kumimoji="1" lang="en-US" altLang="zh-CN" sz="5400" b="1" dirty="0">
              <a:solidFill>
                <a:schemeClr val="bg1"/>
              </a:solidFill>
              <a:latin typeface="方正清刻本悦宋简体" panose="02000000000000000000" pitchFamily="2" charset="-122"/>
              <a:ea typeface="方正清刻本悦宋简体" panose="02000000000000000000" pitchFamily="2" charset="-122"/>
            </a:endParaRPr>
          </a:p>
          <a:p>
            <a:r>
              <a:rPr kumimoji="1" lang="zh-CN" altLang="en-US" sz="5400" b="1" dirty="0">
                <a:solidFill>
                  <a:schemeClr val="bg1"/>
                </a:solidFill>
                <a:latin typeface="方正清刻本悦宋简体" panose="02000000000000000000" pitchFamily="2" charset="-122"/>
                <a:ea typeface="方正清刻本悦宋简体" panose="02000000000000000000" pitchFamily="2" charset="-122"/>
              </a:rPr>
              <a:t>分配</a:t>
            </a:r>
          </a:p>
        </p:txBody>
      </p:sp>
      <p:pic>
        <p:nvPicPr>
          <p:cNvPr id="149" name="图片 148"/>
          <p:cNvPicPr>
            <a:picLocks noChangeAspect="1"/>
          </p:cNvPicPr>
          <p:nvPr/>
        </p:nvPicPr>
        <p:blipFill>
          <a:blip r:embed="rId2" cstate="print">
            <a:extLst>
              <a:ext uri="{BEBA8EAE-BF5A-486C-A8C5-ECC9F3942E4B}">
                <a14:imgProps xmlns:a14="http://schemas.microsoft.com/office/drawing/2010/main">
                  <a14:imgLayer r:embed="rId3">
                    <a14:imgEffect>
                      <a14:backgroundRemoval t="521" b="100000" l="0" r="100000">
                        <a14:foregroundMark x1="39346" y1="2474" x2="14118" y2="22396"/>
                        <a14:foregroundMark x1="42745" y1="10026" x2="74771" y2="17708"/>
                        <a14:foregroundMark x1="82876" y1="25260" x2="86144" y2="70443"/>
                        <a14:foregroundMark x1="88105" y1="72396" x2="44575" y2="90885"/>
                        <a14:foregroundMark x1="9804" y1="50911" x2="7843" y2="57161"/>
                        <a14:foregroundMark x1="20784" y1="10547" x2="20784" y2="10547"/>
                        <a14:foregroundMark x1="14510" y1="72396" x2="14510" y2="72396"/>
                        <a14:foregroundMark x1="23137" y1="90885" x2="23137" y2="90885"/>
                        <a14:foregroundMark x1="86144" y1="84245" x2="86144" y2="84245"/>
                        <a14:foregroundMark x1="85229" y1="15234" x2="85229" y2="15234"/>
                        <a14:foregroundMark x1="37908" y1="10026" x2="37908" y2="10026"/>
                        <a14:foregroundMark x1="40392" y1="89974" x2="40392" y2="89974"/>
                        <a14:foregroundMark x1="67582" y1="97135" x2="67582" y2="97135"/>
                        <a14:foregroundMark x1="2092" y1="59505" x2="2092" y2="59505"/>
                        <a14:backgroundMark x1="90851" y1="95208" x2="90851" y2="95208"/>
                        <a14:backgroundMark x1="9149" y1="33866" x2="9149" y2="33866"/>
                      </a14:backgroundRemoval>
                    </a14:imgEffect>
                  </a14:imgLayer>
                </a14:imgProps>
              </a:ext>
              <a:ext uri="{28A0092B-C50C-407E-A947-70E740481C1C}">
                <a14:useLocalDpi xmlns:a14="http://schemas.microsoft.com/office/drawing/2010/main" val="0"/>
              </a:ext>
            </a:extLst>
          </a:blip>
          <a:stretch>
            <a:fillRect/>
          </a:stretch>
        </p:blipFill>
        <p:spPr>
          <a:xfrm>
            <a:off x="359521" y="954350"/>
            <a:ext cx="2160364" cy="2168836"/>
          </a:xfrm>
          <a:prstGeom prst="rect">
            <a:avLst/>
          </a:prstGeom>
        </p:spPr>
      </p:pic>
      <p:sp>
        <p:nvSpPr>
          <p:cNvPr id="3" name="矩形 2">
            <a:extLst>
              <a:ext uri="{FF2B5EF4-FFF2-40B4-BE49-F238E27FC236}">
                <a16:creationId xmlns:a16="http://schemas.microsoft.com/office/drawing/2014/main" id="{1A659300-7534-4853-91F5-C7A3F02B8A9E}"/>
              </a:ext>
            </a:extLst>
          </p:cNvPr>
          <p:cNvSpPr/>
          <p:nvPr/>
        </p:nvSpPr>
        <p:spPr>
          <a:xfrm>
            <a:off x="3393007" y="838419"/>
            <a:ext cx="8439472" cy="5181162"/>
          </a:xfrm>
          <a:prstGeom prst="rect">
            <a:avLst/>
          </a:prstGeom>
        </p:spPr>
        <p:txBody>
          <a:bodyPr wrap="square">
            <a:spAutoFit/>
          </a:bodyPr>
          <a:lstStyle/>
          <a:p>
            <a:pPr>
              <a:lnSpc>
                <a:spcPct val="150000"/>
              </a:lnSpc>
            </a:pPr>
            <a:r>
              <a:rPr lang="zh-CN" altLang="en-US" sz="2800" dirty="0">
                <a:latin typeface="Times New Roman" panose="02020603050405020304" pitchFamily="18" charset="0"/>
                <a:ea typeface="黑体" panose="02010609060101010101" pitchFamily="49" charset="-122"/>
              </a:rPr>
              <a:t>（</a:t>
            </a:r>
            <a:r>
              <a:rPr lang="en-US" altLang="zh-CN" sz="2800" dirty="0">
                <a:latin typeface="Times New Roman" panose="02020603050405020304" pitchFamily="18" charset="0"/>
                <a:ea typeface="黑体" panose="02010609060101010101" pitchFamily="49" charset="-122"/>
              </a:rPr>
              <a:t>1</a:t>
            </a:r>
            <a:r>
              <a:rPr lang="zh-CN" altLang="en-US" sz="2800" dirty="0">
                <a:latin typeface="Times New Roman" panose="02020603050405020304" pitchFamily="18" charset="0"/>
                <a:ea typeface="黑体" panose="02010609060101010101" pitchFamily="49" charset="-122"/>
              </a:rPr>
              <a:t>）框架设计：由杨镜进行构思，同时参考其他人的意见。</a:t>
            </a:r>
          </a:p>
          <a:p>
            <a:pPr>
              <a:lnSpc>
                <a:spcPct val="150000"/>
              </a:lnSpc>
            </a:pPr>
            <a:r>
              <a:rPr lang="zh-CN" altLang="en-US" sz="2800" dirty="0">
                <a:latin typeface="Times New Roman" panose="02020603050405020304" pitchFamily="18" charset="0"/>
                <a:ea typeface="黑体" panose="02010609060101010101" pitchFamily="49" charset="-122"/>
              </a:rPr>
              <a:t>（</a:t>
            </a:r>
            <a:r>
              <a:rPr lang="en-US" altLang="zh-CN" sz="2800" dirty="0">
                <a:latin typeface="Times New Roman" panose="02020603050405020304" pitchFamily="18" charset="0"/>
                <a:ea typeface="黑体" panose="02010609060101010101" pitchFamily="49" charset="-122"/>
              </a:rPr>
              <a:t>2</a:t>
            </a:r>
            <a:r>
              <a:rPr lang="zh-CN" altLang="en-US" sz="2800" dirty="0">
                <a:latin typeface="Times New Roman" panose="02020603050405020304" pitchFamily="18" charset="0"/>
                <a:ea typeface="黑体" panose="02010609060101010101" pitchFamily="49" charset="-122"/>
              </a:rPr>
              <a:t>）系统设计：由薛相宇、牟丹进行系统框架的编写。</a:t>
            </a:r>
          </a:p>
          <a:p>
            <a:pPr>
              <a:lnSpc>
                <a:spcPct val="150000"/>
              </a:lnSpc>
            </a:pPr>
            <a:r>
              <a:rPr lang="zh-CN" altLang="en-US" sz="2800" dirty="0">
                <a:latin typeface="Times New Roman" panose="02020603050405020304" pitchFamily="18" charset="0"/>
                <a:ea typeface="黑体" panose="02010609060101010101" pitchFamily="49" charset="-122"/>
              </a:rPr>
              <a:t>（</a:t>
            </a:r>
            <a:r>
              <a:rPr lang="en-US" altLang="zh-CN" sz="2800" dirty="0">
                <a:latin typeface="Times New Roman" panose="02020603050405020304" pitchFamily="18" charset="0"/>
                <a:ea typeface="黑体" panose="02010609060101010101" pitchFamily="49" charset="-122"/>
              </a:rPr>
              <a:t>3</a:t>
            </a:r>
            <a:r>
              <a:rPr lang="zh-CN" altLang="en-US" sz="2800" dirty="0">
                <a:latin typeface="Times New Roman" panose="02020603050405020304" pitchFamily="18" charset="0"/>
                <a:ea typeface="黑体" panose="02010609060101010101" pitchFamily="49" charset="-122"/>
              </a:rPr>
              <a:t>）程序设计：由陈琴、杨镜进行各项功能的编辑。</a:t>
            </a:r>
          </a:p>
          <a:p>
            <a:pPr>
              <a:lnSpc>
                <a:spcPct val="150000"/>
              </a:lnSpc>
            </a:pPr>
            <a:r>
              <a:rPr lang="zh-CN" altLang="en-US" sz="2800" dirty="0">
                <a:latin typeface="Times New Roman" panose="02020603050405020304" pitchFamily="18" charset="0"/>
                <a:ea typeface="黑体" panose="02010609060101010101" pitchFamily="49" charset="-122"/>
              </a:rPr>
              <a:t>（</a:t>
            </a:r>
            <a:r>
              <a:rPr lang="en-US" altLang="zh-CN" sz="2800" dirty="0">
                <a:latin typeface="Times New Roman" panose="02020603050405020304" pitchFamily="18" charset="0"/>
                <a:ea typeface="黑体" panose="02010609060101010101" pitchFamily="49" charset="-122"/>
              </a:rPr>
              <a:t>4</a:t>
            </a:r>
            <a:r>
              <a:rPr lang="zh-CN" altLang="en-US" sz="2800" dirty="0">
                <a:latin typeface="Times New Roman" panose="02020603050405020304" pitchFamily="18" charset="0"/>
                <a:ea typeface="黑体" panose="02010609060101010101" pitchFamily="49" charset="-122"/>
              </a:rPr>
              <a:t>）程序调试：由邓晓霈进行程序的调试与调整。</a:t>
            </a:r>
          </a:p>
          <a:p>
            <a:pPr>
              <a:lnSpc>
                <a:spcPct val="150000"/>
              </a:lnSpc>
            </a:pPr>
            <a:r>
              <a:rPr lang="zh-CN" altLang="en-US" sz="2800" dirty="0">
                <a:latin typeface="Times New Roman" panose="02020603050405020304" pitchFamily="18" charset="0"/>
                <a:ea typeface="黑体" panose="02010609060101010101" pitchFamily="49" charset="-122"/>
              </a:rPr>
              <a:t>（</a:t>
            </a:r>
            <a:r>
              <a:rPr lang="en-US" altLang="zh-CN" sz="2800" dirty="0">
                <a:latin typeface="Times New Roman" panose="02020603050405020304" pitchFamily="18" charset="0"/>
                <a:ea typeface="黑体" panose="02010609060101010101" pitchFamily="49" charset="-122"/>
              </a:rPr>
              <a:t>5</a:t>
            </a:r>
            <a:r>
              <a:rPr lang="zh-CN" altLang="en-US" sz="2800" dirty="0">
                <a:latin typeface="Times New Roman" panose="02020603050405020304" pitchFamily="18" charset="0"/>
                <a:ea typeface="黑体" panose="02010609060101010101" pitchFamily="49" charset="-122"/>
              </a:rPr>
              <a:t>）文档制作：由牟丹完成文档的编辑工作和</a:t>
            </a:r>
            <a:r>
              <a:rPr lang="en-US" altLang="zh-CN" sz="2800" dirty="0">
                <a:latin typeface="Times New Roman" panose="02020603050405020304" pitchFamily="18" charset="0"/>
                <a:ea typeface="黑体" panose="02010609060101010101" pitchFamily="49" charset="-122"/>
              </a:rPr>
              <a:t>PPT</a:t>
            </a:r>
            <a:r>
              <a:rPr lang="zh-CN" altLang="en-US" sz="2800" dirty="0">
                <a:latin typeface="Times New Roman" panose="02020603050405020304" pitchFamily="18" charset="0"/>
                <a:ea typeface="黑体" panose="02010609060101010101" pitchFamily="49" charset="-122"/>
              </a:rPr>
              <a:t>制作。</a:t>
            </a:r>
          </a:p>
        </p:txBody>
      </p:sp>
    </p:spTree>
    <p:extLst>
      <p:ext uri="{BB962C8B-B14F-4D97-AF65-F5344CB8AC3E}">
        <p14:creationId xmlns:p14="http://schemas.microsoft.com/office/powerpoint/2010/main" val="2166179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69" name="文本框 68"/>
          <p:cNvSpPr txBox="1"/>
          <p:nvPr/>
        </p:nvSpPr>
        <p:spPr>
          <a:xfrm>
            <a:off x="5534311" y="1635491"/>
            <a:ext cx="2394858" cy="52322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研究背景</a:t>
            </a:r>
          </a:p>
        </p:txBody>
      </p:sp>
      <p:sp>
        <p:nvSpPr>
          <p:cNvPr id="70" name="文本框 69"/>
          <p:cNvSpPr txBox="1"/>
          <p:nvPr/>
        </p:nvSpPr>
        <p:spPr>
          <a:xfrm>
            <a:off x="8814540" y="1594141"/>
            <a:ext cx="2394858" cy="52322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研究目的</a:t>
            </a:r>
          </a:p>
        </p:txBody>
      </p:sp>
      <p:sp>
        <p:nvSpPr>
          <p:cNvPr id="71" name="文本框 70"/>
          <p:cNvSpPr txBox="1"/>
          <p:nvPr/>
        </p:nvSpPr>
        <p:spPr>
          <a:xfrm>
            <a:off x="5493383" y="3279015"/>
            <a:ext cx="2394858" cy="52322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实训过程</a:t>
            </a:r>
          </a:p>
        </p:txBody>
      </p:sp>
      <p:sp>
        <p:nvSpPr>
          <p:cNvPr id="72" name="文本框 71"/>
          <p:cNvSpPr txBox="1"/>
          <p:nvPr/>
        </p:nvSpPr>
        <p:spPr>
          <a:xfrm>
            <a:off x="8773612" y="3279015"/>
            <a:ext cx="2394858" cy="52322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实训结果</a:t>
            </a:r>
          </a:p>
        </p:txBody>
      </p:sp>
      <p:sp>
        <p:nvSpPr>
          <p:cNvPr id="2" name="矩形 1"/>
          <p:cNvSpPr/>
          <p:nvPr/>
        </p:nvSpPr>
        <p:spPr>
          <a:xfrm>
            <a:off x="0" y="0"/>
            <a:ext cx="3033486" cy="6858000"/>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矩形 126"/>
          <p:cNvSpPr/>
          <p:nvPr/>
        </p:nvSpPr>
        <p:spPr>
          <a:xfrm>
            <a:off x="651667" y="3268397"/>
            <a:ext cx="1576072" cy="923330"/>
          </a:xfrm>
          <a:prstGeom prst="rect">
            <a:avLst/>
          </a:prstGeom>
        </p:spPr>
        <p:txBody>
          <a:bodyPr wrap="none">
            <a:spAutoFit/>
          </a:bodyPr>
          <a:lstStyle/>
          <a:p>
            <a:r>
              <a:rPr kumimoji="1" lang="zh-CN" altLang="en-US" sz="5400" b="1" dirty="0">
                <a:solidFill>
                  <a:schemeClr val="bg1"/>
                </a:solidFill>
                <a:latin typeface="方正清刻本悦宋简体" panose="02000000000000000000" pitchFamily="2" charset="-122"/>
                <a:ea typeface="方正清刻本悦宋简体" panose="02000000000000000000" pitchFamily="2" charset="-122"/>
              </a:rPr>
              <a:t>目录</a:t>
            </a:r>
          </a:p>
        </p:txBody>
      </p:sp>
      <p:sp>
        <p:nvSpPr>
          <p:cNvPr id="128" name="文本框 127"/>
          <p:cNvSpPr txBox="1"/>
          <p:nvPr/>
        </p:nvSpPr>
        <p:spPr>
          <a:xfrm>
            <a:off x="5486742" y="4977782"/>
            <a:ext cx="2394858" cy="52322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实训总结</a:t>
            </a:r>
          </a:p>
        </p:txBody>
      </p:sp>
      <p:sp>
        <p:nvSpPr>
          <p:cNvPr id="129" name="文本框 128"/>
          <p:cNvSpPr txBox="1"/>
          <p:nvPr/>
        </p:nvSpPr>
        <p:spPr>
          <a:xfrm>
            <a:off x="4643884" y="1531878"/>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01</a:t>
            </a:r>
          </a:p>
        </p:txBody>
      </p:sp>
      <p:sp>
        <p:nvSpPr>
          <p:cNvPr id="130" name="矩形 129"/>
          <p:cNvSpPr/>
          <p:nvPr/>
        </p:nvSpPr>
        <p:spPr>
          <a:xfrm>
            <a:off x="4643884" y="1471821"/>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文本框 130"/>
          <p:cNvSpPr txBox="1"/>
          <p:nvPr/>
        </p:nvSpPr>
        <p:spPr>
          <a:xfrm>
            <a:off x="7925040" y="1502198"/>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02</a:t>
            </a:r>
          </a:p>
        </p:txBody>
      </p:sp>
      <p:sp>
        <p:nvSpPr>
          <p:cNvPr id="132" name="矩形 131"/>
          <p:cNvSpPr/>
          <p:nvPr/>
        </p:nvSpPr>
        <p:spPr>
          <a:xfrm>
            <a:off x="7925040" y="1442141"/>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文本框 132"/>
          <p:cNvSpPr txBox="1"/>
          <p:nvPr/>
        </p:nvSpPr>
        <p:spPr>
          <a:xfrm>
            <a:off x="4624454" y="3183243"/>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03</a:t>
            </a:r>
          </a:p>
        </p:txBody>
      </p:sp>
      <p:sp>
        <p:nvSpPr>
          <p:cNvPr id="134" name="矩形 133"/>
          <p:cNvSpPr/>
          <p:nvPr/>
        </p:nvSpPr>
        <p:spPr>
          <a:xfrm>
            <a:off x="4624454" y="3123186"/>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文本框 134"/>
          <p:cNvSpPr txBox="1"/>
          <p:nvPr/>
        </p:nvSpPr>
        <p:spPr>
          <a:xfrm>
            <a:off x="7916926" y="3183243"/>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04</a:t>
            </a:r>
          </a:p>
        </p:txBody>
      </p:sp>
      <p:sp>
        <p:nvSpPr>
          <p:cNvPr id="136" name="矩形 135"/>
          <p:cNvSpPr/>
          <p:nvPr/>
        </p:nvSpPr>
        <p:spPr>
          <a:xfrm>
            <a:off x="7916926" y="3123186"/>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文本框 136"/>
          <p:cNvSpPr txBox="1"/>
          <p:nvPr/>
        </p:nvSpPr>
        <p:spPr>
          <a:xfrm>
            <a:off x="4624454" y="4890261"/>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05</a:t>
            </a:r>
          </a:p>
        </p:txBody>
      </p:sp>
      <p:sp>
        <p:nvSpPr>
          <p:cNvPr id="138" name="矩形 137"/>
          <p:cNvSpPr/>
          <p:nvPr/>
        </p:nvSpPr>
        <p:spPr>
          <a:xfrm>
            <a:off x="4624454" y="4830204"/>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9" name="图片 148"/>
          <p:cNvPicPr>
            <a:picLocks noChangeAspect="1"/>
          </p:cNvPicPr>
          <p:nvPr/>
        </p:nvPicPr>
        <p:blipFill>
          <a:blip r:embed="rId2" cstate="print">
            <a:extLst>
              <a:ext uri="{BEBA8EAE-BF5A-486C-A8C5-ECC9F3942E4B}">
                <a14:imgProps xmlns:a14="http://schemas.microsoft.com/office/drawing/2010/main">
                  <a14:imgLayer r:embed="rId3">
                    <a14:imgEffect>
                      <a14:backgroundRemoval t="521" b="100000" l="0" r="100000">
                        <a14:foregroundMark x1="39346" y1="2474" x2="14118" y2="22396"/>
                        <a14:foregroundMark x1="42745" y1="10026" x2="74771" y2="17708"/>
                        <a14:foregroundMark x1="82876" y1="25260" x2="86144" y2="70443"/>
                        <a14:foregroundMark x1="88105" y1="72396" x2="44575" y2="90885"/>
                        <a14:foregroundMark x1="9804" y1="50911" x2="7843" y2="57161"/>
                        <a14:foregroundMark x1="20784" y1="10547" x2="20784" y2="10547"/>
                        <a14:foregroundMark x1="14510" y1="72396" x2="14510" y2="72396"/>
                        <a14:foregroundMark x1="23137" y1="90885" x2="23137" y2="90885"/>
                        <a14:foregroundMark x1="86144" y1="84245" x2="86144" y2="84245"/>
                        <a14:foregroundMark x1="85229" y1="15234" x2="85229" y2="15234"/>
                        <a14:foregroundMark x1="37908" y1="10026" x2="37908" y2="10026"/>
                        <a14:foregroundMark x1="40392" y1="89974" x2="40392" y2="89974"/>
                        <a14:foregroundMark x1="67582" y1="97135" x2="67582" y2="97135"/>
                        <a14:foregroundMark x1="2092" y1="59505" x2="2092" y2="59505"/>
                        <a14:backgroundMark x1="90851" y1="95208" x2="90851" y2="95208"/>
                        <a14:backgroundMark x1="9149" y1="33866" x2="9149" y2="33866"/>
                      </a14:backgroundRemoval>
                    </a14:imgEffect>
                  </a14:imgLayer>
                </a14:imgProps>
              </a:ext>
              <a:ext uri="{28A0092B-C50C-407E-A947-70E740481C1C}">
                <a14:useLocalDpi xmlns:a14="http://schemas.microsoft.com/office/drawing/2010/main" val="0"/>
              </a:ext>
            </a:extLst>
          </a:blip>
          <a:stretch>
            <a:fillRect/>
          </a:stretch>
        </p:blipFill>
        <p:spPr>
          <a:xfrm>
            <a:off x="359521" y="954350"/>
            <a:ext cx="2160364" cy="216883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3" name="矩形 2"/>
          <p:cNvSpPr/>
          <p:nvPr/>
        </p:nvSpPr>
        <p:spPr>
          <a:xfrm>
            <a:off x="1669145" y="1227919"/>
            <a:ext cx="8998856" cy="4476196"/>
          </a:xfrm>
          <a:prstGeom prst="rect">
            <a:avLst/>
          </a:prstGeom>
          <a:solidFill>
            <a:srgbClr val="157E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文本框 199"/>
          <p:cNvSpPr txBox="1"/>
          <p:nvPr/>
        </p:nvSpPr>
        <p:spPr>
          <a:xfrm>
            <a:off x="2908152" y="3134125"/>
            <a:ext cx="2421883" cy="646331"/>
          </a:xfrm>
          <a:prstGeom prst="rect">
            <a:avLst/>
          </a:prstGeom>
          <a:noFill/>
        </p:spPr>
        <p:txBody>
          <a:bodyPr wrap="square" rtlCol="0">
            <a:spAutoFit/>
          </a:bodyPr>
          <a:lstStyle/>
          <a:p>
            <a:r>
              <a:rPr lang="zh-CN" altLang="en-US" sz="3600" b="1" dirty="0">
                <a:solidFill>
                  <a:schemeClr val="bg1"/>
                </a:solidFill>
                <a:latin typeface="方正清刻本悦宋简体" panose="02000000000000000000" pitchFamily="2" charset="-122"/>
                <a:ea typeface="方正清刻本悦宋简体" panose="02000000000000000000" pitchFamily="2" charset="-122"/>
              </a:rPr>
              <a:t>研究背景</a:t>
            </a:r>
          </a:p>
        </p:txBody>
      </p:sp>
      <p:grpSp>
        <p:nvGrpSpPr>
          <p:cNvPr id="201" name="组合 200"/>
          <p:cNvGrpSpPr/>
          <p:nvPr/>
        </p:nvGrpSpPr>
        <p:grpSpPr>
          <a:xfrm>
            <a:off x="7228116" y="2324903"/>
            <a:ext cx="3081236" cy="3107841"/>
            <a:chOff x="-8677773" y="-3051174"/>
            <a:chExt cx="6986830" cy="7046911"/>
          </a:xfrm>
          <a:solidFill>
            <a:schemeClr val="bg1"/>
          </a:solidFill>
        </p:grpSpPr>
        <p:sp>
          <p:nvSpPr>
            <p:cNvPr id="202" name="Rectangle 42"/>
            <p:cNvSpPr>
              <a:spLocks noChangeArrowheads="1"/>
            </p:cNvSpPr>
            <p:nvPr/>
          </p:nvSpPr>
          <p:spPr bwMode="auto">
            <a:xfrm>
              <a:off x="-8677773"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3" name="Rectangle 43"/>
            <p:cNvSpPr>
              <a:spLocks noChangeArrowheads="1"/>
            </p:cNvSpPr>
            <p:nvPr/>
          </p:nvSpPr>
          <p:spPr bwMode="auto">
            <a:xfrm>
              <a:off x="-8592044"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4" name="Rectangle 44"/>
            <p:cNvSpPr>
              <a:spLocks noChangeArrowheads="1"/>
            </p:cNvSpPr>
            <p:nvPr/>
          </p:nvSpPr>
          <p:spPr bwMode="auto">
            <a:xfrm>
              <a:off x="-8417414"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5" name="Rectangle 45"/>
            <p:cNvSpPr>
              <a:spLocks noChangeArrowheads="1"/>
            </p:cNvSpPr>
            <p:nvPr/>
          </p:nvSpPr>
          <p:spPr bwMode="auto">
            <a:xfrm>
              <a:off x="-8331685"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6" name="Rectangle 46"/>
            <p:cNvSpPr>
              <a:spLocks noChangeArrowheads="1"/>
            </p:cNvSpPr>
            <p:nvPr/>
          </p:nvSpPr>
          <p:spPr bwMode="auto">
            <a:xfrm>
              <a:off x="-8506317"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7" name="Rectangle 47"/>
            <p:cNvSpPr>
              <a:spLocks noChangeArrowheads="1"/>
            </p:cNvSpPr>
            <p:nvPr/>
          </p:nvSpPr>
          <p:spPr bwMode="auto">
            <a:xfrm>
              <a:off x="-8331685"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8" name="Rectangle 48"/>
            <p:cNvSpPr>
              <a:spLocks noChangeArrowheads="1"/>
            </p:cNvSpPr>
            <p:nvPr/>
          </p:nvSpPr>
          <p:spPr bwMode="auto">
            <a:xfrm>
              <a:off x="-8677773"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9" name="Rectangle 49"/>
            <p:cNvSpPr>
              <a:spLocks noChangeArrowheads="1"/>
            </p:cNvSpPr>
            <p:nvPr/>
          </p:nvSpPr>
          <p:spPr bwMode="auto">
            <a:xfrm>
              <a:off x="-8506317"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0" name="Rectangle 50"/>
            <p:cNvSpPr>
              <a:spLocks noChangeArrowheads="1"/>
            </p:cNvSpPr>
            <p:nvPr/>
          </p:nvSpPr>
          <p:spPr bwMode="auto">
            <a:xfrm>
              <a:off x="-8245958"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1" name="Rectangle 51"/>
            <p:cNvSpPr>
              <a:spLocks noChangeArrowheads="1"/>
            </p:cNvSpPr>
            <p:nvPr/>
          </p:nvSpPr>
          <p:spPr bwMode="auto">
            <a:xfrm>
              <a:off x="-8677773"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2" name="Rectangle 52"/>
            <p:cNvSpPr>
              <a:spLocks noChangeArrowheads="1"/>
            </p:cNvSpPr>
            <p:nvPr/>
          </p:nvSpPr>
          <p:spPr bwMode="auto">
            <a:xfrm>
              <a:off x="-8592044"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3" name="Rectangle 53"/>
            <p:cNvSpPr>
              <a:spLocks noChangeArrowheads="1"/>
            </p:cNvSpPr>
            <p:nvPr/>
          </p:nvSpPr>
          <p:spPr bwMode="auto">
            <a:xfrm>
              <a:off x="-8417414"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4" name="Rectangle 54"/>
            <p:cNvSpPr>
              <a:spLocks noChangeArrowheads="1"/>
            </p:cNvSpPr>
            <p:nvPr/>
          </p:nvSpPr>
          <p:spPr bwMode="auto">
            <a:xfrm>
              <a:off x="-8245958"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5" name="Rectangle 55"/>
            <p:cNvSpPr>
              <a:spLocks noChangeArrowheads="1"/>
            </p:cNvSpPr>
            <p:nvPr/>
          </p:nvSpPr>
          <p:spPr bwMode="auto">
            <a:xfrm>
              <a:off x="-8592044"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6" name="Rectangle 56"/>
            <p:cNvSpPr>
              <a:spLocks noChangeArrowheads="1"/>
            </p:cNvSpPr>
            <p:nvPr/>
          </p:nvSpPr>
          <p:spPr bwMode="auto">
            <a:xfrm>
              <a:off x="-8506317"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7" name="Rectangle 57"/>
            <p:cNvSpPr>
              <a:spLocks noChangeArrowheads="1"/>
            </p:cNvSpPr>
            <p:nvPr/>
          </p:nvSpPr>
          <p:spPr bwMode="auto">
            <a:xfrm>
              <a:off x="-8245958"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8" name="Rectangle 58"/>
            <p:cNvSpPr>
              <a:spLocks noChangeArrowheads="1"/>
            </p:cNvSpPr>
            <p:nvPr/>
          </p:nvSpPr>
          <p:spPr bwMode="auto">
            <a:xfrm>
              <a:off x="-8677773"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19" name="Rectangle 59"/>
            <p:cNvSpPr>
              <a:spLocks noChangeArrowheads="1"/>
            </p:cNvSpPr>
            <p:nvPr/>
          </p:nvSpPr>
          <p:spPr bwMode="auto">
            <a:xfrm>
              <a:off x="-8506317"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0" name="Rectangle 60"/>
            <p:cNvSpPr>
              <a:spLocks noChangeArrowheads="1"/>
            </p:cNvSpPr>
            <p:nvPr/>
          </p:nvSpPr>
          <p:spPr bwMode="auto">
            <a:xfrm>
              <a:off x="-8677773"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1" name="Rectangle 61"/>
            <p:cNvSpPr>
              <a:spLocks noChangeArrowheads="1"/>
            </p:cNvSpPr>
            <p:nvPr/>
          </p:nvSpPr>
          <p:spPr bwMode="auto">
            <a:xfrm>
              <a:off x="-8592044"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2" name="Rectangle 62"/>
            <p:cNvSpPr>
              <a:spLocks noChangeArrowheads="1"/>
            </p:cNvSpPr>
            <p:nvPr/>
          </p:nvSpPr>
          <p:spPr bwMode="auto">
            <a:xfrm>
              <a:off x="-8417414"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3" name="Rectangle 63"/>
            <p:cNvSpPr>
              <a:spLocks noChangeArrowheads="1"/>
            </p:cNvSpPr>
            <p:nvPr/>
          </p:nvSpPr>
          <p:spPr bwMode="auto">
            <a:xfrm>
              <a:off x="-8331685"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4" name="Rectangle 64"/>
            <p:cNvSpPr>
              <a:spLocks noChangeArrowheads="1"/>
            </p:cNvSpPr>
            <p:nvPr/>
          </p:nvSpPr>
          <p:spPr bwMode="auto">
            <a:xfrm>
              <a:off x="-8677773"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5" name="Rectangle 65"/>
            <p:cNvSpPr>
              <a:spLocks noChangeArrowheads="1"/>
            </p:cNvSpPr>
            <p:nvPr/>
          </p:nvSpPr>
          <p:spPr bwMode="auto">
            <a:xfrm>
              <a:off x="-8506317"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6" name="Rectangle 66"/>
            <p:cNvSpPr>
              <a:spLocks noChangeArrowheads="1"/>
            </p:cNvSpPr>
            <p:nvPr/>
          </p:nvSpPr>
          <p:spPr bwMode="auto">
            <a:xfrm>
              <a:off x="-8245958"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7" name="Rectangle 67"/>
            <p:cNvSpPr>
              <a:spLocks noChangeArrowheads="1"/>
            </p:cNvSpPr>
            <p:nvPr/>
          </p:nvSpPr>
          <p:spPr bwMode="auto">
            <a:xfrm>
              <a:off x="-8592044"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8" name="Rectangle 68"/>
            <p:cNvSpPr>
              <a:spLocks noChangeArrowheads="1"/>
            </p:cNvSpPr>
            <p:nvPr/>
          </p:nvSpPr>
          <p:spPr bwMode="auto">
            <a:xfrm>
              <a:off x="-8417414"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9" name="Rectangle 69"/>
            <p:cNvSpPr>
              <a:spLocks noChangeArrowheads="1"/>
            </p:cNvSpPr>
            <p:nvPr/>
          </p:nvSpPr>
          <p:spPr bwMode="auto">
            <a:xfrm>
              <a:off x="-8592044"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0" name="Rectangle 70"/>
            <p:cNvSpPr>
              <a:spLocks noChangeArrowheads="1"/>
            </p:cNvSpPr>
            <p:nvPr/>
          </p:nvSpPr>
          <p:spPr bwMode="auto">
            <a:xfrm>
              <a:off x="-8245958"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1" name="Rectangle 71"/>
            <p:cNvSpPr>
              <a:spLocks noChangeArrowheads="1"/>
            </p:cNvSpPr>
            <p:nvPr/>
          </p:nvSpPr>
          <p:spPr bwMode="auto">
            <a:xfrm>
              <a:off x="-8677773"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2" name="Rectangle 72"/>
            <p:cNvSpPr>
              <a:spLocks noChangeArrowheads="1"/>
            </p:cNvSpPr>
            <p:nvPr/>
          </p:nvSpPr>
          <p:spPr bwMode="auto">
            <a:xfrm>
              <a:off x="-8506317"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3" name="Rectangle 73"/>
            <p:cNvSpPr>
              <a:spLocks noChangeArrowheads="1"/>
            </p:cNvSpPr>
            <p:nvPr/>
          </p:nvSpPr>
          <p:spPr bwMode="auto">
            <a:xfrm>
              <a:off x="-8417414"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4" name="Rectangle 74"/>
            <p:cNvSpPr>
              <a:spLocks noChangeArrowheads="1"/>
            </p:cNvSpPr>
            <p:nvPr/>
          </p:nvSpPr>
          <p:spPr bwMode="auto">
            <a:xfrm>
              <a:off x="-8245958"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5" name="Rectangle 75"/>
            <p:cNvSpPr>
              <a:spLocks noChangeArrowheads="1"/>
            </p:cNvSpPr>
            <p:nvPr/>
          </p:nvSpPr>
          <p:spPr bwMode="auto">
            <a:xfrm>
              <a:off x="-8677773"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6" name="Rectangle 76"/>
            <p:cNvSpPr>
              <a:spLocks noChangeArrowheads="1"/>
            </p:cNvSpPr>
            <p:nvPr/>
          </p:nvSpPr>
          <p:spPr bwMode="auto">
            <a:xfrm>
              <a:off x="-8592044"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7" name="Rectangle 77"/>
            <p:cNvSpPr>
              <a:spLocks noChangeArrowheads="1"/>
            </p:cNvSpPr>
            <p:nvPr/>
          </p:nvSpPr>
          <p:spPr bwMode="auto">
            <a:xfrm>
              <a:off x="-8677773"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8" name="Rectangle 78"/>
            <p:cNvSpPr>
              <a:spLocks noChangeArrowheads="1"/>
            </p:cNvSpPr>
            <p:nvPr/>
          </p:nvSpPr>
          <p:spPr bwMode="auto">
            <a:xfrm>
              <a:off x="-8506317"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9" name="Rectangle 79"/>
            <p:cNvSpPr>
              <a:spLocks noChangeArrowheads="1"/>
            </p:cNvSpPr>
            <p:nvPr/>
          </p:nvSpPr>
          <p:spPr bwMode="auto">
            <a:xfrm>
              <a:off x="-8331685"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0" name="Rectangle 80"/>
            <p:cNvSpPr>
              <a:spLocks noChangeArrowheads="1"/>
            </p:cNvSpPr>
            <p:nvPr/>
          </p:nvSpPr>
          <p:spPr bwMode="auto">
            <a:xfrm>
              <a:off x="-8245958"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1" name="Rectangle 81"/>
            <p:cNvSpPr>
              <a:spLocks noChangeArrowheads="1"/>
            </p:cNvSpPr>
            <p:nvPr/>
          </p:nvSpPr>
          <p:spPr bwMode="auto">
            <a:xfrm>
              <a:off x="-8592044"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2" name="Rectangle 82"/>
            <p:cNvSpPr>
              <a:spLocks noChangeArrowheads="1"/>
            </p:cNvSpPr>
            <p:nvPr/>
          </p:nvSpPr>
          <p:spPr bwMode="auto">
            <a:xfrm>
              <a:off x="-8331685"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3" name="Rectangle 83"/>
            <p:cNvSpPr>
              <a:spLocks noChangeArrowheads="1"/>
            </p:cNvSpPr>
            <p:nvPr/>
          </p:nvSpPr>
          <p:spPr bwMode="auto">
            <a:xfrm>
              <a:off x="-8592044"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4" name="Rectangle 84"/>
            <p:cNvSpPr>
              <a:spLocks noChangeArrowheads="1"/>
            </p:cNvSpPr>
            <p:nvPr/>
          </p:nvSpPr>
          <p:spPr bwMode="auto">
            <a:xfrm>
              <a:off x="-8417414"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5" name="Rectangle 85"/>
            <p:cNvSpPr>
              <a:spLocks noChangeArrowheads="1"/>
            </p:cNvSpPr>
            <p:nvPr/>
          </p:nvSpPr>
          <p:spPr bwMode="auto">
            <a:xfrm>
              <a:off x="-8417414"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6" name="Rectangle 86"/>
            <p:cNvSpPr>
              <a:spLocks noChangeArrowheads="1"/>
            </p:cNvSpPr>
            <p:nvPr/>
          </p:nvSpPr>
          <p:spPr bwMode="auto">
            <a:xfrm>
              <a:off x="-8245958"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7" name="Rectangle 87"/>
            <p:cNvSpPr>
              <a:spLocks noChangeArrowheads="1"/>
            </p:cNvSpPr>
            <p:nvPr/>
          </p:nvSpPr>
          <p:spPr bwMode="auto">
            <a:xfrm>
              <a:off x="-8677773"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8" name="Rectangle 88"/>
            <p:cNvSpPr>
              <a:spLocks noChangeArrowheads="1"/>
            </p:cNvSpPr>
            <p:nvPr/>
          </p:nvSpPr>
          <p:spPr bwMode="auto">
            <a:xfrm>
              <a:off x="-8592044"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9" name="Rectangle 89"/>
            <p:cNvSpPr>
              <a:spLocks noChangeArrowheads="1"/>
            </p:cNvSpPr>
            <p:nvPr/>
          </p:nvSpPr>
          <p:spPr bwMode="auto">
            <a:xfrm>
              <a:off x="-8417414"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0" name="Rectangle 90"/>
            <p:cNvSpPr>
              <a:spLocks noChangeArrowheads="1"/>
            </p:cNvSpPr>
            <p:nvPr/>
          </p:nvSpPr>
          <p:spPr bwMode="auto">
            <a:xfrm>
              <a:off x="-8245958"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1" name="Rectangle 91"/>
            <p:cNvSpPr>
              <a:spLocks noChangeArrowheads="1"/>
            </p:cNvSpPr>
            <p:nvPr/>
          </p:nvSpPr>
          <p:spPr bwMode="auto">
            <a:xfrm>
              <a:off x="-8677773"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2" name="Rectangle 92"/>
            <p:cNvSpPr>
              <a:spLocks noChangeArrowheads="1"/>
            </p:cNvSpPr>
            <p:nvPr/>
          </p:nvSpPr>
          <p:spPr bwMode="auto">
            <a:xfrm>
              <a:off x="-8506317"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3" name="Rectangle 93"/>
            <p:cNvSpPr>
              <a:spLocks noChangeArrowheads="1"/>
            </p:cNvSpPr>
            <p:nvPr/>
          </p:nvSpPr>
          <p:spPr bwMode="auto">
            <a:xfrm>
              <a:off x="-8245958"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4" name="Rectangle 94"/>
            <p:cNvSpPr>
              <a:spLocks noChangeArrowheads="1"/>
            </p:cNvSpPr>
            <p:nvPr/>
          </p:nvSpPr>
          <p:spPr bwMode="auto">
            <a:xfrm>
              <a:off x="-8677773"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5" name="Rectangle 95"/>
            <p:cNvSpPr>
              <a:spLocks noChangeArrowheads="1"/>
            </p:cNvSpPr>
            <p:nvPr/>
          </p:nvSpPr>
          <p:spPr bwMode="auto">
            <a:xfrm>
              <a:off x="-8506317"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6" name="Rectangle 96"/>
            <p:cNvSpPr>
              <a:spLocks noChangeArrowheads="1"/>
            </p:cNvSpPr>
            <p:nvPr/>
          </p:nvSpPr>
          <p:spPr bwMode="auto">
            <a:xfrm>
              <a:off x="-8331685"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7" name="Rectangle 97"/>
            <p:cNvSpPr>
              <a:spLocks noChangeArrowheads="1"/>
            </p:cNvSpPr>
            <p:nvPr/>
          </p:nvSpPr>
          <p:spPr bwMode="auto">
            <a:xfrm>
              <a:off x="-8592044"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8" name="Rectangle 98"/>
            <p:cNvSpPr>
              <a:spLocks noChangeArrowheads="1"/>
            </p:cNvSpPr>
            <p:nvPr/>
          </p:nvSpPr>
          <p:spPr bwMode="auto">
            <a:xfrm>
              <a:off x="-8417414"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9" name="Rectangle 99"/>
            <p:cNvSpPr>
              <a:spLocks noChangeArrowheads="1"/>
            </p:cNvSpPr>
            <p:nvPr/>
          </p:nvSpPr>
          <p:spPr bwMode="auto">
            <a:xfrm>
              <a:off x="-8245958"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0" name="Rectangle 100"/>
            <p:cNvSpPr>
              <a:spLocks noChangeArrowheads="1"/>
            </p:cNvSpPr>
            <p:nvPr/>
          </p:nvSpPr>
          <p:spPr bwMode="auto">
            <a:xfrm>
              <a:off x="-8506317"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1" name="Rectangle 101"/>
            <p:cNvSpPr>
              <a:spLocks noChangeArrowheads="1"/>
            </p:cNvSpPr>
            <p:nvPr/>
          </p:nvSpPr>
          <p:spPr bwMode="auto">
            <a:xfrm>
              <a:off x="-8153880"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2" name="Rectangle 102"/>
            <p:cNvSpPr>
              <a:spLocks noChangeArrowheads="1"/>
            </p:cNvSpPr>
            <p:nvPr/>
          </p:nvSpPr>
          <p:spPr bwMode="auto">
            <a:xfrm>
              <a:off x="-806815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3" name="Rectangle 103"/>
            <p:cNvSpPr>
              <a:spLocks noChangeArrowheads="1"/>
            </p:cNvSpPr>
            <p:nvPr/>
          </p:nvSpPr>
          <p:spPr bwMode="auto">
            <a:xfrm>
              <a:off x="-789352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4" name="Rectangle 104"/>
            <p:cNvSpPr>
              <a:spLocks noChangeArrowheads="1"/>
            </p:cNvSpPr>
            <p:nvPr/>
          </p:nvSpPr>
          <p:spPr bwMode="auto">
            <a:xfrm>
              <a:off x="-7807792"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5" name="Rectangle 105"/>
            <p:cNvSpPr>
              <a:spLocks noChangeArrowheads="1"/>
            </p:cNvSpPr>
            <p:nvPr/>
          </p:nvSpPr>
          <p:spPr bwMode="auto">
            <a:xfrm>
              <a:off x="-7718889"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6" name="Rectangle 106"/>
            <p:cNvSpPr>
              <a:spLocks noChangeArrowheads="1"/>
            </p:cNvSpPr>
            <p:nvPr/>
          </p:nvSpPr>
          <p:spPr bwMode="auto">
            <a:xfrm>
              <a:off x="-8153880"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7" name="Rectangle 107"/>
            <p:cNvSpPr>
              <a:spLocks noChangeArrowheads="1"/>
            </p:cNvSpPr>
            <p:nvPr/>
          </p:nvSpPr>
          <p:spPr bwMode="auto">
            <a:xfrm>
              <a:off x="-7979248" y="579438"/>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8" name="Rectangle 108"/>
            <p:cNvSpPr>
              <a:spLocks noChangeArrowheads="1"/>
            </p:cNvSpPr>
            <p:nvPr/>
          </p:nvSpPr>
          <p:spPr bwMode="auto">
            <a:xfrm>
              <a:off x="-7807792"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9" name="Rectangle 109"/>
            <p:cNvSpPr>
              <a:spLocks noChangeArrowheads="1"/>
            </p:cNvSpPr>
            <p:nvPr/>
          </p:nvSpPr>
          <p:spPr bwMode="auto">
            <a:xfrm>
              <a:off x="-8153880"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0" name="Rectangle 110"/>
            <p:cNvSpPr>
              <a:spLocks noChangeArrowheads="1"/>
            </p:cNvSpPr>
            <p:nvPr/>
          </p:nvSpPr>
          <p:spPr bwMode="auto">
            <a:xfrm>
              <a:off x="-8068151"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1" name="Rectangle 111"/>
            <p:cNvSpPr>
              <a:spLocks noChangeArrowheads="1"/>
            </p:cNvSpPr>
            <p:nvPr/>
          </p:nvSpPr>
          <p:spPr bwMode="auto">
            <a:xfrm>
              <a:off x="-7718889"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2" name="Rectangle 112"/>
            <p:cNvSpPr>
              <a:spLocks noChangeArrowheads="1"/>
            </p:cNvSpPr>
            <p:nvPr/>
          </p:nvSpPr>
          <p:spPr bwMode="auto">
            <a:xfrm>
              <a:off x="-7893521"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3" name="Rectangle 113"/>
            <p:cNvSpPr>
              <a:spLocks noChangeArrowheads="1"/>
            </p:cNvSpPr>
            <p:nvPr/>
          </p:nvSpPr>
          <p:spPr bwMode="auto">
            <a:xfrm>
              <a:off x="-7807792"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4" name="Rectangle 114"/>
            <p:cNvSpPr>
              <a:spLocks noChangeArrowheads="1"/>
            </p:cNvSpPr>
            <p:nvPr/>
          </p:nvSpPr>
          <p:spPr bwMode="auto">
            <a:xfrm>
              <a:off x="-7718889"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5" name="Rectangle 115"/>
            <p:cNvSpPr>
              <a:spLocks noChangeArrowheads="1"/>
            </p:cNvSpPr>
            <p:nvPr/>
          </p:nvSpPr>
          <p:spPr bwMode="auto">
            <a:xfrm>
              <a:off x="-8068151"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6" name="Rectangle 116"/>
            <p:cNvSpPr>
              <a:spLocks noChangeArrowheads="1"/>
            </p:cNvSpPr>
            <p:nvPr/>
          </p:nvSpPr>
          <p:spPr bwMode="auto">
            <a:xfrm>
              <a:off x="-7979248"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7" name="Rectangle 117"/>
            <p:cNvSpPr>
              <a:spLocks noChangeArrowheads="1"/>
            </p:cNvSpPr>
            <p:nvPr/>
          </p:nvSpPr>
          <p:spPr bwMode="auto">
            <a:xfrm>
              <a:off x="-7718889"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8" name="Rectangle 118"/>
            <p:cNvSpPr>
              <a:spLocks noChangeArrowheads="1"/>
            </p:cNvSpPr>
            <p:nvPr/>
          </p:nvSpPr>
          <p:spPr bwMode="auto">
            <a:xfrm>
              <a:off x="-8153880"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79" name="Rectangle 119"/>
            <p:cNvSpPr>
              <a:spLocks noChangeArrowheads="1"/>
            </p:cNvSpPr>
            <p:nvPr/>
          </p:nvSpPr>
          <p:spPr bwMode="auto">
            <a:xfrm>
              <a:off x="-7979248"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0" name="Rectangle 120"/>
            <p:cNvSpPr>
              <a:spLocks noChangeArrowheads="1"/>
            </p:cNvSpPr>
            <p:nvPr/>
          </p:nvSpPr>
          <p:spPr bwMode="auto">
            <a:xfrm>
              <a:off x="-7893521"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1" name="Rectangle 121"/>
            <p:cNvSpPr>
              <a:spLocks noChangeArrowheads="1"/>
            </p:cNvSpPr>
            <p:nvPr/>
          </p:nvSpPr>
          <p:spPr bwMode="auto">
            <a:xfrm>
              <a:off x="-7807792"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2" name="Rectangle 122"/>
            <p:cNvSpPr>
              <a:spLocks noChangeArrowheads="1"/>
            </p:cNvSpPr>
            <p:nvPr/>
          </p:nvSpPr>
          <p:spPr bwMode="auto">
            <a:xfrm>
              <a:off x="-8153880"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3" name="Rectangle 123"/>
            <p:cNvSpPr>
              <a:spLocks noChangeArrowheads="1"/>
            </p:cNvSpPr>
            <p:nvPr/>
          </p:nvSpPr>
          <p:spPr bwMode="auto">
            <a:xfrm>
              <a:off x="-7807792"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4" name="Rectangle 124"/>
            <p:cNvSpPr>
              <a:spLocks noChangeArrowheads="1"/>
            </p:cNvSpPr>
            <p:nvPr/>
          </p:nvSpPr>
          <p:spPr bwMode="auto">
            <a:xfrm>
              <a:off x="-7718889"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5" name="Rectangle 125"/>
            <p:cNvSpPr>
              <a:spLocks noChangeArrowheads="1"/>
            </p:cNvSpPr>
            <p:nvPr/>
          </p:nvSpPr>
          <p:spPr bwMode="auto">
            <a:xfrm>
              <a:off x="-8153880"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6" name="Rectangle 126"/>
            <p:cNvSpPr>
              <a:spLocks noChangeArrowheads="1"/>
            </p:cNvSpPr>
            <p:nvPr/>
          </p:nvSpPr>
          <p:spPr bwMode="auto">
            <a:xfrm>
              <a:off x="-7979248"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7" name="Rectangle 127"/>
            <p:cNvSpPr>
              <a:spLocks noChangeArrowheads="1"/>
            </p:cNvSpPr>
            <p:nvPr/>
          </p:nvSpPr>
          <p:spPr bwMode="auto">
            <a:xfrm>
              <a:off x="-7718889"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8" name="Rectangle 128"/>
            <p:cNvSpPr>
              <a:spLocks noChangeArrowheads="1"/>
            </p:cNvSpPr>
            <p:nvPr/>
          </p:nvSpPr>
          <p:spPr bwMode="auto">
            <a:xfrm>
              <a:off x="-806815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89" name="Rectangle 129"/>
            <p:cNvSpPr>
              <a:spLocks noChangeArrowheads="1"/>
            </p:cNvSpPr>
            <p:nvPr/>
          </p:nvSpPr>
          <p:spPr bwMode="auto">
            <a:xfrm>
              <a:off x="-789352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0" name="Rectangle 130"/>
            <p:cNvSpPr>
              <a:spLocks noChangeArrowheads="1"/>
            </p:cNvSpPr>
            <p:nvPr/>
          </p:nvSpPr>
          <p:spPr bwMode="auto">
            <a:xfrm>
              <a:off x="-7807792"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1" name="Rectangle 131"/>
            <p:cNvSpPr>
              <a:spLocks noChangeArrowheads="1"/>
            </p:cNvSpPr>
            <p:nvPr/>
          </p:nvSpPr>
          <p:spPr bwMode="auto">
            <a:xfrm>
              <a:off x="-7718889"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2" name="Rectangle 132"/>
            <p:cNvSpPr>
              <a:spLocks noChangeArrowheads="1"/>
            </p:cNvSpPr>
            <p:nvPr/>
          </p:nvSpPr>
          <p:spPr bwMode="auto">
            <a:xfrm>
              <a:off x="-8068151"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3" name="Rectangle 133"/>
            <p:cNvSpPr>
              <a:spLocks noChangeArrowheads="1"/>
            </p:cNvSpPr>
            <p:nvPr/>
          </p:nvSpPr>
          <p:spPr bwMode="auto">
            <a:xfrm>
              <a:off x="-7979248"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4" name="Rectangle 134"/>
            <p:cNvSpPr>
              <a:spLocks noChangeArrowheads="1"/>
            </p:cNvSpPr>
            <p:nvPr/>
          </p:nvSpPr>
          <p:spPr bwMode="auto">
            <a:xfrm>
              <a:off x="-7718889"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5" name="Rectangle 135"/>
            <p:cNvSpPr>
              <a:spLocks noChangeArrowheads="1"/>
            </p:cNvSpPr>
            <p:nvPr/>
          </p:nvSpPr>
          <p:spPr bwMode="auto">
            <a:xfrm>
              <a:off x="-8153880"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6" name="Rectangle 136"/>
            <p:cNvSpPr>
              <a:spLocks noChangeArrowheads="1"/>
            </p:cNvSpPr>
            <p:nvPr/>
          </p:nvSpPr>
          <p:spPr bwMode="auto">
            <a:xfrm>
              <a:off x="-7979248"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7" name="Rectangle 137"/>
            <p:cNvSpPr>
              <a:spLocks noChangeArrowheads="1"/>
            </p:cNvSpPr>
            <p:nvPr/>
          </p:nvSpPr>
          <p:spPr bwMode="auto">
            <a:xfrm>
              <a:off x="-7893521"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8" name="Rectangle 138"/>
            <p:cNvSpPr>
              <a:spLocks noChangeArrowheads="1"/>
            </p:cNvSpPr>
            <p:nvPr/>
          </p:nvSpPr>
          <p:spPr bwMode="auto">
            <a:xfrm>
              <a:off x="-7979248"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9" name="Rectangle 139"/>
            <p:cNvSpPr>
              <a:spLocks noChangeArrowheads="1"/>
            </p:cNvSpPr>
            <p:nvPr/>
          </p:nvSpPr>
          <p:spPr bwMode="auto">
            <a:xfrm>
              <a:off x="-7718889"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0" name="Rectangle 140"/>
            <p:cNvSpPr>
              <a:spLocks noChangeArrowheads="1"/>
            </p:cNvSpPr>
            <p:nvPr/>
          </p:nvSpPr>
          <p:spPr bwMode="auto">
            <a:xfrm>
              <a:off x="-806815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1" name="Rectangle 141"/>
            <p:cNvSpPr>
              <a:spLocks noChangeArrowheads="1"/>
            </p:cNvSpPr>
            <p:nvPr/>
          </p:nvSpPr>
          <p:spPr bwMode="auto">
            <a:xfrm>
              <a:off x="-789352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2" name="Rectangle 142"/>
            <p:cNvSpPr>
              <a:spLocks noChangeArrowheads="1"/>
            </p:cNvSpPr>
            <p:nvPr/>
          </p:nvSpPr>
          <p:spPr bwMode="auto">
            <a:xfrm>
              <a:off x="-7807792"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3" name="Rectangle 143"/>
            <p:cNvSpPr>
              <a:spLocks noChangeArrowheads="1"/>
            </p:cNvSpPr>
            <p:nvPr/>
          </p:nvSpPr>
          <p:spPr bwMode="auto">
            <a:xfrm>
              <a:off x="-8153880"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4" name="Rectangle 144"/>
            <p:cNvSpPr>
              <a:spLocks noChangeArrowheads="1"/>
            </p:cNvSpPr>
            <p:nvPr/>
          </p:nvSpPr>
          <p:spPr bwMode="auto">
            <a:xfrm>
              <a:off x="-8068151"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5" name="Rectangle 145"/>
            <p:cNvSpPr>
              <a:spLocks noChangeArrowheads="1"/>
            </p:cNvSpPr>
            <p:nvPr/>
          </p:nvSpPr>
          <p:spPr bwMode="auto">
            <a:xfrm>
              <a:off x="-7979248"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6" name="Rectangle 146"/>
            <p:cNvSpPr>
              <a:spLocks noChangeArrowheads="1"/>
            </p:cNvSpPr>
            <p:nvPr/>
          </p:nvSpPr>
          <p:spPr bwMode="auto">
            <a:xfrm>
              <a:off x="-7718889"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7" name="Rectangle 147"/>
            <p:cNvSpPr>
              <a:spLocks noChangeArrowheads="1"/>
            </p:cNvSpPr>
            <p:nvPr/>
          </p:nvSpPr>
          <p:spPr bwMode="auto">
            <a:xfrm>
              <a:off x="-7979248"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8" name="Rectangle 148"/>
            <p:cNvSpPr>
              <a:spLocks noChangeArrowheads="1"/>
            </p:cNvSpPr>
            <p:nvPr/>
          </p:nvSpPr>
          <p:spPr bwMode="auto">
            <a:xfrm>
              <a:off x="-7893521"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9" name="Rectangle 149"/>
            <p:cNvSpPr>
              <a:spLocks noChangeArrowheads="1"/>
            </p:cNvSpPr>
            <p:nvPr/>
          </p:nvSpPr>
          <p:spPr bwMode="auto">
            <a:xfrm>
              <a:off x="-7807792"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0" name="Rectangle 150"/>
            <p:cNvSpPr>
              <a:spLocks noChangeArrowheads="1"/>
            </p:cNvSpPr>
            <p:nvPr/>
          </p:nvSpPr>
          <p:spPr bwMode="auto">
            <a:xfrm>
              <a:off x="-806815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1" name="Rectangle 151"/>
            <p:cNvSpPr>
              <a:spLocks noChangeArrowheads="1"/>
            </p:cNvSpPr>
            <p:nvPr/>
          </p:nvSpPr>
          <p:spPr bwMode="auto">
            <a:xfrm>
              <a:off x="-789352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2" name="Rectangle 152"/>
            <p:cNvSpPr>
              <a:spLocks noChangeArrowheads="1"/>
            </p:cNvSpPr>
            <p:nvPr/>
          </p:nvSpPr>
          <p:spPr bwMode="auto">
            <a:xfrm>
              <a:off x="-7979248" y="20113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3" name="Rectangle 153"/>
            <p:cNvSpPr>
              <a:spLocks noChangeArrowheads="1"/>
            </p:cNvSpPr>
            <p:nvPr/>
          </p:nvSpPr>
          <p:spPr bwMode="auto">
            <a:xfrm>
              <a:off x="-7807792"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4" name="Rectangle 154"/>
            <p:cNvSpPr>
              <a:spLocks noChangeArrowheads="1"/>
            </p:cNvSpPr>
            <p:nvPr/>
          </p:nvSpPr>
          <p:spPr bwMode="auto">
            <a:xfrm>
              <a:off x="-8153880"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5" name="Rectangle 155"/>
            <p:cNvSpPr>
              <a:spLocks noChangeArrowheads="1"/>
            </p:cNvSpPr>
            <p:nvPr/>
          </p:nvSpPr>
          <p:spPr bwMode="auto">
            <a:xfrm>
              <a:off x="-7979248"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6" name="Rectangle 156"/>
            <p:cNvSpPr>
              <a:spLocks noChangeArrowheads="1"/>
            </p:cNvSpPr>
            <p:nvPr/>
          </p:nvSpPr>
          <p:spPr bwMode="auto">
            <a:xfrm>
              <a:off x="-7718889"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7" name="Rectangle 157"/>
            <p:cNvSpPr>
              <a:spLocks noChangeArrowheads="1"/>
            </p:cNvSpPr>
            <p:nvPr/>
          </p:nvSpPr>
          <p:spPr bwMode="auto">
            <a:xfrm>
              <a:off x="-8153880"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8" name="Rectangle 158"/>
            <p:cNvSpPr>
              <a:spLocks noChangeArrowheads="1"/>
            </p:cNvSpPr>
            <p:nvPr/>
          </p:nvSpPr>
          <p:spPr bwMode="auto">
            <a:xfrm>
              <a:off x="-7979248"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9" name="Rectangle 159"/>
            <p:cNvSpPr>
              <a:spLocks noChangeArrowheads="1"/>
            </p:cNvSpPr>
            <p:nvPr/>
          </p:nvSpPr>
          <p:spPr bwMode="auto">
            <a:xfrm>
              <a:off x="-7807792"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0" name="Rectangle 160"/>
            <p:cNvSpPr>
              <a:spLocks noChangeArrowheads="1"/>
            </p:cNvSpPr>
            <p:nvPr/>
          </p:nvSpPr>
          <p:spPr bwMode="auto">
            <a:xfrm>
              <a:off x="-806815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1" name="Rectangle 161"/>
            <p:cNvSpPr>
              <a:spLocks noChangeArrowheads="1"/>
            </p:cNvSpPr>
            <p:nvPr/>
          </p:nvSpPr>
          <p:spPr bwMode="auto">
            <a:xfrm>
              <a:off x="-789352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2" name="Rectangle 162"/>
            <p:cNvSpPr>
              <a:spLocks noChangeArrowheads="1"/>
            </p:cNvSpPr>
            <p:nvPr/>
          </p:nvSpPr>
          <p:spPr bwMode="auto">
            <a:xfrm>
              <a:off x="-7718889"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3" name="Rectangle 163"/>
            <p:cNvSpPr>
              <a:spLocks noChangeArrowheads="1"/>
            </p:cNvSpPr>
            <p:nvPr/>
          </p:nvSpPr>
          <p:spPr bwMode="auto">
            <a:xfrm>
              <a:off x="-8153880"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4" name="Rectangle 164"/>
            <p:cNvSpPr>
              <a:spLocks noChangeArrowheads="1"/>
            </p:cNvSpPr>
            <p:nvPr/>
          </p:nvSpPr>
          <p:spPr bwMode="auto">
            <a:xfrm>
              <a:off x="-7979248"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5" name="Rectangle 165"/>
            <p:cNvSpPr>
              <a:spLocks noChangeArrowheads="1"/>
            </p:cNvSpPr>
            <p:nvPr/>
          </p:nvSpPr>
          <p:spPr bwMode="auto">
            <a:xfrm>
              <a:off x="-7718889"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6" name="Rectangle 166"/>
            <p:cNvSpPr>
              <a:spLocks noChangeArrowheads="1"/>
            </p:cNvSpPr>
            <p:nvPr/>
          </p:nvSpPr>
          <p:spPr bwMode="auto">
            <a:xfrm>
              <a:off x="-8245958" y="24526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7" name="Rectangle 167"/>
            <p:cNvSpPr>
              <a:spLocks noChangeArrowheads="1"/>
            </p:cNvSpPr>
            <p:nvPr/>
          </p:nvSpPr>
          <p:spPr bwMode="auto">
            <a:xfrm>
              <a:off x="-8677773"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8" name="Rectangle 168"/>
            <p:cNvSpPr>
              <a:spLocks noChangeArrowheads="1"/>
            </p:cNvSpPr>
            <p:nvPr/>
          </p:nvSpPr>
          <p:spPr bwMode="auto">
            <a:xfrm>
              <a:off x="-8331685" y="25352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9" name="Rectangle 169"/>
            <p:cNvSpPr>
              <a:spLocks noChangeArrowheads="1"/>
            </p:cNvSpPr>
            <p:nvPr/>
          </p:nvSpPr>
          <p:spPr bwMode="auto">
            <a:xfrm>
              <a:off x="-7718889"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0" name="Rectangle 170"/>
            <p:cNvSpPr>
              <a:spLocks noChangeArrowheads="1"/>
            </p:cNvSpPr>
            <p:nvPr/>
          </p:nvSpPr>
          <p:spPr bwMode="auto">
            <a:xfrm>
              <a:off x="-8245958"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1" name="Rectangle 171"/>
            <p:cNvSpPr>
              <a:spLocks noChangeArrowheads="1"/>
            </p:cNvSpPr>
            <p:nvPr/>
          </p:nvSpPr>
          <p:spPr bwMode="auto">
            <a:xfrm>
              <a:off x="-8417414" y="26146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2" name="Rectangle 172"/>
            <p:cNvSpPr>
              <a:spLocks noChangeArrowheads="1"/>
            </p:cNvSpPr>
            <p:nvPr/>
          </p:nvSpPr>
          <p:spPr bwMode="auto">
            <a:xfrm>
              <a:off x="-7807792"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3" name="Rectangle 173"/>
            <p:cNvSpPr>
              <a:spLocks noChangeArrowheads="1"/>
            </p:cNvSpPr>
            <p:nvPr/>
          </p:nvSpPr>
          <p:spPr bwMode="auto">
            <a:xfrm>
              <a:off x="-8677773"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4" name="Rectangle 174"/>
            <p:cNvSpPr>
              <a:spLocks noChangeArrowheads="1"/>
            </p:cNvSpPr>
            <p:nvPr/>
          </p:nvSpPr>
          <p:spPr bwMode="auto">
            <a:xfrm>
              <a:off x="-806815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5" name="Rectangle 175"/>
            <p:cNvSpPr>
              <a:spLocks noChangeArrowheads="1"/>
            </p:cNvSpPr>
            <p:nvPr/>
          </p:nvSpPr>
          <p:spPr bwMode="auto">
            <a:xfrm>
              <a:off x="-789352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6" name="Rectangle 176"/>
            <p:cNvSpPr>
              <a:spLocks noChangeArrowheads="1"/>
            </p:cNvSpPr>
            <p:nvPr/>
          </p:nvSpPr>
          <p:spPr bwMode="auto">
            <a:xfrm>
              <a:off x="-7718889"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7" name="Rectangle 177"/>
            <p:cNvSpPr>
              <a:spLocks noChangeArrowheads="1"/>
            </p:cNvSpPr>
            <p:nvPr/>
          </p:nvSpPr>
          <p:spPr bwMode="auto">
            <a:xfrm>
              <a:off x="-8417414"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8" name="Rectangle 178"/>
            <p:cNvSpPr>
              <a:spLocks noChangeArrowheads="1"/>
            </p:cNvSpPr>
            <p:nvPr/>
          </p:nvSpPr>
          <p:spPr bwMode="auto">
            <a:xfrm>
              <a:off x="-8592044" y="27749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9" name="Rectangle 179"/>
            <p:cNvSpPr>
              <a:spLocks noChangeArrowheads="1"/>
            </p:cNvSpPr>
            <p:nvPr/>
          </p:nvSpPr>
          <p:spPr bwMode="auto">
            <a:xfrm>
              <a:off x="-7979248"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0" name="Rectangle 180"/>
            <p:cNvSpPr>
              <a:spLocks noChangeArrowheads="1"/>
            </p:cNvSpPr>
            <p:nvPr/>
          </p:nvSpPr>
          <p:spPr bwMode="auto">
            <a:xfrm>
              <a:off x="-8068151" y="2854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1" name="Rectangle 181"/>
            <p:cNvSpPr>
              <a:spLocks noChangeArrowheads="1"/>
            </p:cNvSpPr>
            <p:nvPr/>
          </p:nvSpPr>
          <p:spPr bwMode="auto">
            <a:xfrm>
              <a:off x="-7718889" y="2854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2" name="Rectangle 182"/>
            <p:cNvSpPr>
              <a:spLocks noChangeArrowheads="1"/>
            </p:cNvSpPr>
            <p:nvPr/>
          </p:nvSpPr>
          <p:spPr bwMode="auto">
            <a:xfrm>
              <a:off x="-8417414"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3" name="Rectangle 183"/>
            <p:cNvSpPr>
              <a:spLocks noChangeArrowheads="1"/>
            </p:cNvSpPr>
            <p:nvPr/>
          </p:nvSpPr>
          <p:spPr bwMode="auto">
            <a:xfrm>
              <a:off x="-8153880" y="293687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4" name="Rectangle 184"/>
            <p:cNvSpPr>
              <a:spLocks noChangeArrowheads="1"/>
            </p:cNvSpPr>
            <p:nvPr/>
          </p:nvSpPr>
          <p:spPr bwMode="auto">
            <a:xfrm>
              <a:off x="-7718889"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5" name="Rectangle 185"/>
            <p:cNvSpPr>
              <a:spLocks noChangeArrowheads="1"/>
            </p:cNvSpPr>
            <p:nvPr/>
          </p:nvSpPr>
          <p:spPr bwMode="auto">
            <a:xfrm>
              <a:off x="-8068151"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6" name="Rectangle 186"/>
            <p:cNvSpPr>
              <a:spLocks noChangeArrowheads="1"/>
            </p:cNvSpPr>
            <p:nvPr/>
          </p:nvSpPr>
          <p:spPr bwMode="auto">
            <a:xfrm>
              <a:off x="-8506317"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7" name="Rectangle 187"/>
            <p:cNvSpPr>
              <a:spLocks noChangeArrowheads="1"/>
            </p:cNvSpPr>
            <p:nvPr/>
          </p:nvSpPr>
          <p:spPr bwMode="auto">
            <a:xfrm>
              <a:off x="-8506317"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8" name="Rectangle 188"/>
            <p:cNvSpPr>
              <a:spLocks noChangeArrowheads="1"/>
            </p:cNvSpPr>
            <p:nvPr/>
          </p:nvSpPr>
          <p:spPr bwMode="auto">
            <a:xfrm>
              <a:off x="-8506317"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9" name="Rectangle 189"/>
            <p:cNvSpPr>
              <a:spLocks noChangeArrowheads="1"/>
            </p:cNvSpPr>
            <p:nvPr/>
          </p:nvSpPr>
          <p:spPr bwMode="auto">
            <a:xfrm>
              <a:off x="-8592044"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0" name="Rectangle 190"/>
            <p:cNvSpPr>
              <a:spLocks noChangeArrowheads="1"/>
            </p:cNvSpPr>
            <p:nvPr/>
          </p:nvSpPr>
          <p:spPr bwMode="auto">
            <a:xfrm>
              <a:off x="-7718889" y="362585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1" name="Rectangle 191"/>
            <p:cNvSpPr>
              <a:spLocks noChangeArrowheads="1"/>
            </p:cNvSpPr>
            <p:nvPr/>
          </p:nvSpPr>
          <p:spPr bwMode="auto">
            <a:xfrm>
              <a:off x="-8331685"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2" name="Rectangle 192"/>
            <p:cNvSpPr>
              <a:spLocks noChangeArrowheads="1"/>
            </p:cNvSpPr>
            <p:nvPr/>
          </p:nvSpPr>
          <p:spPr bwMode="auto">
            <a:xfrm>
              <a:off x="-8331685" y="37274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3" name="Rectangle 193"/>
            <p:cNvSpPr>
              <a:spLocks noChangeArrowheads="1"/>
            </p:cNvSpPr>
            <p:nvPr/>
          </p:nvSpPr>
          <p:spPr bwMode="auto">
            <a:xfrm>
              <a:off x="-7979248" y="37274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4" name="Rectangle 194"/>
            <p:cNvSpPr>
              <a:spLocks noChangeArrowheads="1"/>
            </p:cNvSpPr>
            <p:nvPr/>
          </p:nvSpPr>
          <p:spPr bwMode="auto">
            <a:xfrm>
              <a:off x="-8068151" y="39449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5" name="Rectangle 195"/>
            <p:cNvSpPr>
              <a:spLocks noChangeArrowheads="1"/>
            </p:cNvSpPr>
            <p:nvPr/>
          </p:nvSpPr>
          <p:spPr bwMode="auto">
            <a:xfrm>
              <a:off x="-8245958"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6" name="Rectangle 196"/>
            <p:cNvSpPr>
              <a:spLocks noChangeArrowheads="1"/>
            </p:cNvSpPr>
            <p:nvPr/>
          </p:nvSpPr>
          <p:spPr bwMode="auto">
            <a:xfrm>
              <a:off x="-8677773"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7" name="Rectangle 197"/>
            <p:cNvSpPr>
              <a:spLocks noChangeArrowheads="1"/>
            </p:cNvSpPr>
            <p:nvPr/>
          </p:nvSpPr>
          <p:spPr bwMode="auto">
            <a:xfrm>
              <a:off x="-7718889"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8" name="Rectangle 198"/>
            <p:cNvSpPr>
              <a:spLocks noChangeArrowheads="1"/>
            </p:cNvSpPr>
            <p:nvPr/>
          </p:nvSpPr>
          <p:spPr bwMode="auto">
            <a:xfrm>
              <a:off x="-8068151" y="3171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9" name="Rectangle 199"/>
            <p:cNvSpPr>
              <a:spLocks noChangeArrowheads="1"/>
            </p:cNvSpPr>
            <p:nvPr/>
          </p:nvSpPr>
          <p:spPr bwMode="auto">
            <a:xfrm>
              <a:off x="-8068151"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0" name="Rectangle 200"/>
            <p:cNvSpPr>
              <a:spLocks noChangeArrowheads="1"/>
            </p:cNvSpPr>
            <p:nvPr/>
          </p:nvSpPr>
          <p:spPr bwMode="auto">
            <a:xfrm>
              <a:off x="-8417414" y="3171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1" name="Rectangle 201"/>
            <p:cNvSpPr>
              <a:spLocks noChangeArrowheads="1"/>
            </p:cNvSpPr>
            <p:nvPr/>
          </p:nvSpPr>
          <p:spPr bwMode="auto">
            <a:xfrm>
              <a:off x="-8677773"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2" name="Rectangle 202"/>
            <p:cNvSpPr>
              <a:spLocks noChangeArrowheads="1"/>
            </p:cNvSpPr>
            <p:nvPr/>
          </p:nvSpPr>
          <p:spPr bwMode="auto">
            <a:xfrm>
              <a:off x="-8677773" y="3362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3" name="Rectangle 203"/>
            <p:cNvSpPr>
              <a:spLocks noChangeArrowheads="1"/>
            </p:cNvSpPr>
            <p:nvPr/>
          </p:nvSpPr>
          <p:spPr bwMode="auto">
            <a:xfrm>
              <a:off x="-8677773" y="3473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4" name="Rectangle 204"/>
            <p:cNvSpPr>
              <a:spLocks noChangeArrowheads="1"/>
            </p:cNvSpPr>
            <p:nvPr/>
          </p:nvSpPr>
          <p:spPr bwMode="auto">
            <a:xfrm>
              <a:off x="-8245958"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5" name="Rectangle 205"/>
            <p:cNvSpPr>
              <a:spLocks noChangeArrowheads="1"/>
            </p:cNvSpPr>
            <p:nvPr/>
          </p:nvSpPr>
          <p:spPr bwMode="auto">
            <a:xfrm>
              <a:off x="-7718888"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6" name="Freeform 206"/>
            <p:cNvSpPr/>
            <p:nvPr/>
          </p:nvSpPr>
          <p:spPr bwMode="auto">
            <a:xfrm>
              <a:off x="-7639510" y="490538"/>
              <a:ext cx="244484" cy="557213"/>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67" name="Freeform 207"/>
            <p:cNvSpPr/>
            <p:nvPr/>
          </p:nvSpPr>
          <p:spPr bwMode="auto">
            <a:xfrm>
              <a:off x="-7528382" y="806450"/>
              <a:ext cx="76203" cy="187324"/>
            </a:xfrm>
            <a:custGeom>
              <a:avLst/>
              <a:gdLst>
                <a:gd name="T0" fmla="*/ 48 w 48"/>
                <a:gd name="T1" fmla="*/ 100 h 118"/>
                <a:gd name="T2" fmla="*/ 48 w 48"/>
                <a:gd name="T3" fmla="*/ 118 h 118"/>
                <a:gd name="T4" fmla="*/ 0 w 48"/>
                <a:gd name="T5" fmla="*/ 24 h 118"/>
                <a:gd name="T6" fmla="*/ 0 w 48"/>
                <a:gd name="T7" fmla="*/ 0 h 118"/>
                <a:gd name="T8" fmla="*/ 48 w 48"/>
                <a:gd name="T9" fmla="*/ 100 h 118"/>
              </a:gdLst>
              <a:ahLst/>
              <a:cxnLst>
                <a:cxn ang="0">
                  <a:pos x="T0" y="T1"/>
                </a:cxn>
                <a:cxn ang="0">
                  <a:pos x="T2" y="T3"/>
                </a:cxn>
                <a:cxn ang="0">
                  <a:pos x="T4" y="T5"/>
                </a:cxn>
                <a:cxn ang="0">
                  <a:pos x="T6" y="T7"/>
                </a:cxn>
                <a:cxn ang="0">
                  <a:pos x="T8" y="T9"/>
                </a:cxn>
              </a:cxnLst>
              <a:rect l="0" t="0" r="r" b="b"/>
              <a:pathLst>
                <a:path w="48" h="118">
                  <a:moveTo>
                    <a:pt x="48" y="100"/>
                  </a:moveTo>
                  <a:lnTo>
                    <a:pt x="48" y="118"/>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grpSp>
          <p:nvGrpSpPr>
            <p:cNvPr id="368" name="Group 409"/>
            <p:cNvGrpSpPr/>
            <p:nvPr/>
          </p:nvGrpSpPr>
          <p:grpSpPr bwMode="auto">
            <a:xfrm>
              <a:off x="-7639510" y="-3051174"/>
              <a:ext cx="3211625" cy="6216650"/>
              <a:chOff x="2459" y="-335"/>
              <a:chExt cx="2023" cy="3916"/>
            </a:xfrm>
            <a:grpFill/>
          </p:grpSpPr>
          <p:sp>
            <p:nvSpPr>
              <p:cNvPr id="1566" name="Freeform 209"/>
              <p:cNvSpPr/>
              <p:nvPr/>
            </p:nvSpPr>
            <p:spPr bwMode="auto">
              <a:xfrm>
                <a:off x="2593" y="222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567" name="Freeform 210"/>
              <p:cNvSpPr/>
              <p:nvPr/>
            </p:nvSpPr>
            <p:spPr bwMode="auto">
              <a:xfrm>
                <a:off x="2459" y="2009"/>
                <a:ext cx="154" cy="306"/>
              </a:xfrm>
              <a:custGeom>
                <a:avLst/>
                <a:gdLst>
                  <a:gd name="T0" fmla="*/ 0 w 154"/>
                  <a:gd name="T1" fmla="*/ 0 h 306"/>
                  <a:gd name="T2" fmla="*/ 0 w 154"/>
                  <a:gd name="T3" fmla="*/ 32 h 306"/>
                  <a:gd name="T4" fmla="*/ 154 w 154"/>
                  <a:gd name="T5" fmla="*/ 306 h 306"/>
                  <a:gd name="T6" fmla="*/ 154 w 154"/>
                  <a:gd name="T7" fmla="*/ 290 h 306"/>
                  <a:gd name="T8" fmla="*/ 0 w 154"/>
                  <a:gd name="T9" fmla="*/ 0 h 306"/>
                </a:gdLst>
                <a:ahLst/>
                <a:cxnLst>
                  <a:cxn ang="0">
                    <a:pos x="T0" y="T1"/>
                  </a:cxn>
                  <a:cxn ang="0">
                    <a:pos x="T2" y="T3"/>
                  </a:cxn>
                  <a:cxn ang="0">
                    <a:pos x="T4" y="T5"/>
                  </a:cxn>
                  <a:cxn ang="0">
                    <a:pos x="T6" y="T7"/>
                  </a:cxn>
                  <a:cxn ang="0">
                    <a:pos x="T8" y="T9"/>
                  </a:cxn>
                </a:cxnLst>
                <a:rect l="0" t="0" r="r" b="b"/>
                <a:pathLst>
                  <a:path w="154" h="306">
                    <a:moveTo>
                      <a:pt x="0" y="0"/>
                    </a:moveTo>
                    <a:lnTo>
                      <a:pt x="0" y="32"/>
                    </a:lnTo>
                    <a:lnTo>
                      <a:pt x="154" y="306"/>
                    </a:lnTo>
                    <a:lnTo>
                      <a:pt x="154" y="29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8" name="Freeform 211"/>
              <p:cNvSpPr/>
              <p:nvPr/>
            </p:nvSpPr>
            <p:spPr bwMode="auto">
              <a:xfrm>
                <a:off x="2459" y="206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9" name="Freeform 212"/>
              <p:cNvSpPr/>
              <p:nvPr/>
            </p:nvSpPr>
            <p:spPr bwMode="auto">
              <a:xfrm>
                <a:off x="2541" y="2209"/>
                <a:ext cx="24" cy="64"/>
              </a:xfrm>
              <a:custGeom>
                <a:avLst/>
                <a:gdLst>
                  <a:gd name="T0" fmla="*/ 24 w 24"/>
                  <a:gd name="T1" fmla="*/ 44 h 64"/>
                  <a:gd name="T2" fmla="*/ 24 w 24"/>
                  <a:gd name="T3" fmla="*/ 64 h 64"/>
                  <a:gd name="T4" fmla="*/ 0 w 24"/>
                  <a:gd name="T5" fmla="*/ 24 h 64"/>
                  <a:gd name="T6" fmla="*/ 0 w 24"/>
                  <a:gd name="T7" fmla="*/ 0 h 64"/>
                  <a:gd name="T8" fmla="*/ 24 w 24"/>
                  <a:gd name="T9" fmla="*/ 44 h 64"/>
                </a:gdLst>
                <a:ahLst/>
                <a:cxnLst>
                  <a:cxn ang="0">
                    <a:pos x="T0" y="T1"/>
                  </a:cxn>
                  <a:cxn ang="0">
                    <a:pos x="T2" y="T3"/>
                  </a:cxn>
                  <a:cxn ang="0">
                    <a:pos x="T4" y="T5"/>
                  </a:cxn>
                  <a:cxn ang="0">
                    <a:pos x="T6" y="T7"/>
                  </a:cxn>
                  <a:cxn ang="0">
                    <a:pos x="T8" y="T9"/>
                  </a:cxn>
                </a:cxnLst>
                <a:rect l="0" t="0" r="r" b="b"/>
                <a:pathLst>
                  <a:path w="24" h="64">
                    <a:moveTo>
                      <a:pt x="24" y="44"/>
                    </a:moveTo>
                    <a:lnTo>
                      <a:pt x="24" y="64"/>
                    </a:lnTo>
                    <a:lnTo>
                      <a:pt x="0" y="24"/>
                    </a:lnTo>
                    <a:lnTo>
                      <a:pt x="0" y="0"/>
                    </a:lnTo>
                    <a:lnTo>
                      <a:pt x="24" y="44"/>
                    </a:lnTo>
                    <a:close/>
                  </a:path>
                </a:pathLst>
              </a:custGeom>
              <a:grpFill/>
              <a:ln>
                <a:noFill/>
              </a:ln>
            </p:spPr>
            <p:txBody>
              <a:bodyPr vert="horz" wrap="square" lIns="91440" tIns="45720" rIns="91440" bIns="45720" numCol="1" anchor="t" anchorCtr="0" compatLnSpc="1"/>
              <a:lstStyle/>
              <a:p>
                <a:endParaRPr lang="zh-CN" altLang="en-US"/>
              </a:p>
            </p:txBody>
          </p:sp>
          <p:sp>
            <p:nvSpPr>
              <p:cNvPr id="1570" name="Freeform 213"/>
              <p:cNvSpPr/>
              <p:nvPr/>
            </p:nvSpPr>
            <p:spPr bwMode="auto">
              <a:xfrm>
                <a:off x="2579" y="2279"/>
                <a:ext cx="10" cy="36"/>
              </a:xfrm>
              <a:custGeom>
                <a:avLst/>
                <a:gdLst>
                  <a:gd name="T0" fmla="*/ 0 w 10"/>
                  <a:gd name="T1" fmla="*/ 0 h 36"/>
                  <a:gd name="T2" fmla="*/ 10 w 10"/>
                  <a:gd name="T3" fmla="*/ 18 h 36"/>
                  <a:gd name="T4" fmla="*/ 10 w 10"/>
                  <a:gd name="T5" fmla="*/ 36 h 36"/>
                  <a:gd name="T6" fmla="*/ 0 w 10"/>
                  <a:gd name="T7" fmla="*/ 20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1" name="Freeform 214"/>
              <p:cNvSpPr/>
              <p:nvPr/>
            </p:nvSpPr>
            <p:spPr bwMode="auto">
              <a:xfrm>
                <a:off x="2605" y="232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2" name="Freeform 215"/>
              <p:cNvSpPr/>
              <p:nvPr/>
            </p:nvSpPr>
            <p:spPr bwMode="auto">
              <a:xfrm>
                <a:off x="2459" y="212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3" name="Freeform 216"/>
              <p:cNvSpPr/>
              <p:nvPr/>
            </p:nvSpPr>
            <p:spPr bwMode="auto">
              <a:xfrm>
                <a:off x="2509" y="2205"/>
                <a:ext cx="104" cy="186"/>
              </a:xfrm>
              <a:custGeom>
                <a:avLst/>
                <a:gdLst>
                  <a:gd name="T0" fmla="*/ 104 w 104"/>
                  <a:gd name="T1" fmla="*/ 170 h 186"/>
                  <a:gd name="T2" fmla="*/ 104 w 104"/>
                  <a:gd name="T3" fmla="*/ 186 h 186"/>
                  <a:gd name="T4" fmla="*/ 0 w 104"/>
                  <a:gd name="T5" fmla="*/ 26 h 186"/>
                  <a:gd name="T6" fmla="*/ 0 w 104"/>
                  <a:gd name="T7" fmla="*/ 0 h 186"/>
                  <a:gd name="T8" fmla="*/ 104 w 104"/>
                  <a:gd name="T9" fmla="*/ 170 h 186"/>
                </a:gdLst>
                <a:ahLst/>
                <a:cxnLst>
                  <a:cxn ang="0">
                    <a:pos x="T0" y="T1"/>
                  </a:cxn>
                  <a:cxn ang="0">
                    <a:pos x="T2" y="T3"/>
                  </a:cxn>
                  <a:cxn ang="0">
                    <a:pos x="T4" y="T5"/>
                  </a:cxn>
                  <a:cxn ang="0">
                    <a:pos x="T6" y="T7"/>
                  </a:cxn>
                  <a:cxn ang="0">
                    <a:pos x="T8" y="T9"/>
                  </a:cxn>
                </a:cxnLst>
                <a:rect l="0" t="0" r="r" b="b"/>
                <a:pathLst>
                  <a:path w="104" h="186">
                    <a:moveTo>
                      <a:pt x="104" y="170"/>
                    </a:moveTo>
                    <a:lnTo>
                      <a:pt x="104" y="186"/>
                    </a:lnTo>
                    <a:lnTo>
                      <a:pt x="0" y="26"/>
                    </a:lnTo>
                    <a:lnTo>
                      <a:pt x="0" y="0"/>
                    </a:lnTo>
                    <a:lnTo>
                      <a:pt x="104" y="170"/>
                    </a:lnTo>
                    <a:close/>
                  </a:path>
                </a:pathLst>
              </a:custGeom>
              <a:grpFill/>
              <a:ln>
                <a:noFill/>
              </a:ln>
            </p:spPr>
            <p:txBody>
              <a:bodyPr vert="horz" wrap="square" lIns="91440" tIns="45720" rIns="91440" bIns="45720" numCol="1" anchor="t" anchorCtr="0" compatLnSpc="1"/>
              <a:lstStyle/>
              <a:p>
                <a:endParaRPr lang="zh-CN" altLang="en-US"/>
              </a:p>
            </p:txBody>
          </p:sp>
          <p:sp>
            <p:nvSpPr>
              <p:cNvPr id="1574" name="Freeform 217"/>
              <p:cNvSpPr/>
              <p:nvPr/>
            </p:nvSpPr>
            <p:spPr bwMode="auto">
              <a:xfrm>
                <a:off x="2459" y="2181"/>
                <a:ext cx="58" cy="114"/>
              </a:xfrm>
              <a:custGeom>
                <a:avLst/>
                <a:gdLst>
                  <a:gd name="T0" fmla="*/ 0 w 58"/>
                  <a:gd name="T1" fmla="*/ 0 h 114"/>
                  <a:gd name="T2" fmla="*/ 58 w 58"/>
                  <a:gd name="T3" fmla="*/ 88 h 114"/>
                  <a:gd name="T4" fmla="*/ 58 w 58"/>
                  <a:gd name="T5" fmla="*/ 114 h 114"/>
                  <a:gd name="T6" fmla="*/ 0 w 58"/>
                  <a:gd name="T7" fmla="*/ 32 h 114"/>
                  <a:gd name="T8" fmla="*/ 0 w 58"/>
                  <a:gd name="T9" fmla="*/ 0 h 114"/>
                </a:gdLst>
                <a:ahLst/>
                <a:cxnLst>
                  <a:cxn ang="0">
                    <a:pos x="T0" y="T1"/>
                  </a:cxn>
                  <a:cxn ang="0">
                    <a:pos x="T2" y="T3"/>
                  </a:cxn>
                  <a:cxn ang="0">
                    <a:pos x="T4" y="T5"/>
                  </a:cxn>
                  <a:cxn ang="0">
                    <a:pos x="T6" y="T7"/>
                  </a:cxn>
                  <a:cxn ang="0">
                    <a:pos x="T8" y="T9"/>
                  </a:cxn>
                </a:cxnLst>
                <a:rect l="0" t="0" r="r" b="b"/>
                <a:pathLst>
                  <a:path w="58" h="114">
                    <a:moveTo>
                      <a:pt x="0" y="0"/>
                    </a:moveTo>
                    <a:lnTo>
                      <a:pt x="58" y="88"/>
                    </a:lnTo>
                    <a:lnTo>
                      <a:pt x="58" y="11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5" name="Freeform 218"/>
              <p:cNvSpPr/>
              <p:nvPr/>
            </p:nvSpPr>
            <p:spPr bwMode="auto">
              <a:xfrm>
                <a:off x="2575" y="2357"/>
                <a:ext cx="38" cy="72"/>
              </a:xfrm>
              <a:custGeom>
                <a:avLst/>
                <a:gdLst>
                  <a:gd name="T0" fmla="*/ 38 w 38"/>
                  <a:gd name="T1" fmla="*/ 56 h 72"/>
                  <a:gd name="T2" fmla="*/ 38 w 38"/>
                  <a:gd name="T3" fmla="*/ 72 h 72"/>
                  <a:gd name="T4" fmla="*/ 0 w 38"/>
                  <a:gd name="T5" fmla="*/ 20 h 72"/>
                  <a:gd name="T6" fmla="*/ 0 w 38"/>
                  <a:gd name="T7" fmla="*/ 0 h 72"/>
                  <a:gd name="T8" fmla="*/ 38 w 38"/>
                  <a:gd name="T9" fmla="*/ 56 h 72"/>
                </a:gdLst>
                <a:ahLst/>
                <a:cxnLst>
                  <a:cxn ang="0">
                    <a:pos x="T0" y="T1"/>
                  </a:cxn>
                  <a:cxn ang="0">
                    <a:pos x="T2" y="T3"/>
                  </a:cxn>
                  <a:cxn ang="0">
                    <a:pos x="T4" y="T5"/>
                  </a:cxn>
                  <a:cxn ang="0">
                    <a:pos x="T6" y="T7"/>
                  </a:cxn>
                  <a:cxn ang="0">
                    <a:pos x="T8" y="T9"/>
                  </a:cxn>
                </a:cxnLst>
                <a:rect l="0" t="0" r="r" b="b"/>
                <a:pathLst>
                  <a:path w="38" h="72">
                    <a:moveTo>
                      <a:pt x="38" y="56"/>
                    </a:moveTo>
                    <a:lnTo>
                      <a:pt x="38" y="72"/>
                    </a:lnTo>
                    <a:lnTo>
                      <a:pt x="0" y="20"/>
                    </a:lnTo>
                    <a:lnTo>
                      <a:pt x="0" y="0"/>
                    </a:lnTo>
                    <a:lnTo>
                      <a:pt x="38" y="56"/>
                    </a:lnTo>
                    <a:close/>
                  </a:path>
                </a:pathLst>
              </a:custGeom>
              <a:grpFill/>
              <a:ln>
                <a:noFill/>
              </a:ln>
            </p:spPr>
            <p:txBody>
              <a:bodyPr vert="horz" wrap="square" lIns="91440" tIns="45720" rIns="91440" bIns="45720" numCol="1" anchor="t" anchorCtr="0" compatLnSpc="1"/>
              <a:lstStyle/>
              <a:p>
                <a:endParaRPr lang="zh-CN" altLang="en-US"/>
              </a:p>
            </p:txBody>
          </p:sp>
          <p:sp>
            <p:nvSpPr>
              <p:cNvPr id="1576" name="Freeform 219"/>
              <p:cNvSpPr/>
              <p:nvPr/>
            </p:nvSpPr>
            <p:spPr bwMode="auto">
              <a:xfrm>
                <a:off x="2459" y="2235"/>
                <a:ext cx="16" cy="52"/>
              </a:xfrm>
              <a:custGeom>
                <a:avLst/>
                <a:gdLst>
                  <a:gd name="T0" fmla="*/ 0 w 16"/>
                  <a:gd name="T1" fmla="*/ 0 h 52"/>
                  <a:gd name="T2" fmla="*/ 16 w 16"/>
                  <a:gd name="T3" fmla="*/ 24 h 52"/>
                  <a:gd name="T4" fmla="*/ 16 w 16"/>
                  <a:gd name="T5" fmla="*/ 52 h 52"/>
                  <a:gd name="T6" fmla="*/ 0 w 16"/>
                  <a:gd name="T7" fmla="*/ 30 h 52"/>
                  <a:gd name="T8" fmla="*/ 0 w 16"/>
                  <a:gd name="T9" fmla="*/ 0 h 52"/>
                </a:gdLst>
                <a:ahLst/>
                <a:cxnLst>
                  <a:cxn ang="0">
                    <a:pos x="T0" y="T1"/>
                  </a:cxn>
                  <a:cxn ang="0">
                    <a:pos x="T2" y="T3"/>
                  </a:cxn>
                  <a:cxn ang="0">
                    <a:pos x="T4" y="T5"/>
                  </a:cxn>
                  <a:cxn ang="0">
                    <a:pos x="T6" y="T7"/>
                  </a:cxn>
                  <a:cxn ang="0">
                    <a:pos x="T8" y="T9"/>
                  </a:cxn>
                </a:cxnLst>
                <a:rect l="0" t="0" r="r" b="b"/>
                <a:pathLst>
                  <a:path w="16" h="52">
                    <a:moveTo>
                      <a:pt x="0" y="0"/>
                    </a:moveTo>
                    <a:lnTo>
                      <a:pt x="16" y="24"/>
                    </a:lnTo>
                    <a:lnTo>
                      <a:pt x="16" y="5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7" name="Freeform 220"/>
              <p:cNvSpPr/>
              <p:nvPr/>
            </p:nvSpPr>
            <p:spPr bwMode="auto">
              <a:xfrm>
                <a:off x="2491" y="2279"/>
                <a:ext cx="56" cy="102"/>
              </a:xfrm>
              <a:custGeom>
                <a:avLst/>
                <a:gdLst>
                  <a:gd name="T0" fmla="*/ 56 w 56"/>
                  <a:gd name="T1" fmla="*/ 80 h 102"/>
                  <a:gd name="T2" fmla="*/ 56 w 56"/>
                  <a:gd name="T3" fmla="*/ 102 h 102"/>
                  <a:gd name="T4" fmla="*/ 0 w 56"/>
                  <a:gd name="T5" fmla="*/ 28 h 102"/>
                  <a:gd name="T6" fmla="*/ 0 w 56"/>
                  <a:gd name="T7" fmla="*/ 0 h 102"/>
                  <a:gd name="T8" fmla="*/ 56 w 56"/>
                  <a:gd name="T9" fmla="*/ 80 h 102"/>
                </a:gdLst>
                <a:ahLst/>
                <a:cxnLst>
                  <a:cxn ang="0">
                    <a:pos x="T0" y="T1"/>
                  </a:cxn>
                  <a:cxn ang="0">
                    <a:pos x="T2" y="T3"/>
                  </a:cxn>
                  <a:cxn ang="0">
                    <a:pos x="T4" y="T5"/>
                  </a:cxn>
                  <a:cxn ang="0">
                    <a:pos x="T6" y="T7"/>
                  </a:cxn>
                  <a:cxn ang="0">
                    <a:pos x="T8" y="T9"/>
                  </a:cxn>
                </a:cxnLst>
                <a:rect l="0" t="0" r="r" b="b"/>
                <a:pathLst>
                  <a:path w="56" h="102">
                    <a:moveTo>
                      <a:pt x="56" y="80"/>
                    </a:moveTo>
                    <a:lnTo>
                      <a:pt x="56" y="102"/>
                    </a:lnTo>
                    <a:lnTo>
                      <a:pt x="0" y="28"/>
                    </a:lnTo>
                    <a:lnTo>
                      <a:pt x="0" y="0"/>
                    </a:lnTo>
                    <a:lnTo>
                      <a:pt x="56" y="80"/>
                    </a:lnTo>
                    <a:close/>
                  </a:path>
                </a:pathLst>
              </a:custGeom>
              <a:grpFill/>
              <a:ln>
                <a:noFill/>
              </a:ln>
            </p:spPr>
            <p:txBody>
              <a:bodyPr vert="horz" wrap="square" lIns="91440" tIns="45720" rIns="91440" bIns="45720" numCol="1" anchor="t" anchorCtr="0" compatLnSpc="1"/>
              <a:lstStyle/>
              <a:p>
                <a:endParaRPr lang="zh-CN" altLang="en-US"/>
              </a:p>
            </p:txBody>
          </p:sp>
          <p:sp>
            <p:nvSpPr>
              <p:cNvPr id="1578" name="Freeform 221"/>
              <p:cNvSpPr/>
              <p:nvPr/>
            </p:nvSpPr>
            <p:spPr bwMode="auto">
              <a:xfrm>
                <a:off x="2563" y="2379"/>
                <a:ext cx="8" cy="34"/>
              </a:xfrm>
              <a:custGeom>
                <a:avLst/>
                <a:gdLst>
                  <a:gd name="T0" fmla="*/ 8 w 8"/>
                  <a:gd name="T1" fmla="*/ 14 h 34"/>
                  <a:gd name="T2" fmla="*/ 8 w 8"/>
                  <a:gd name="T3" fmla="*/ 34 h 34"/>
                  <a:gd name="T4" fmla="*/ 0 w 8"/>
                  <a:gd name="T5" fmla="*/ 22 h 34"/>
                  <a:gd name="T6" fmla="*/ 0 w 8"/>
                  <a:gd name="T7" fmla="*/ 0 h 34"/>
                  <a:gd name="T8" fmla="*/ 8 w 8"/>
                  <a:gd name="T9" fmla="*/ 14 h 34"/>
                </a:gdLst>
                <a:ahLst/>
                <a:cxnLst>
                  <a:cxn ang="0">
                    <a:pos x="T0" y="T1"/>
                  </a:cxn>
                  <a:cxn ang="0">
                    <a:pos x="T2" y="T3"/>
                  </a:cxn>
                  <a:cxn ang="0">
                    <a:pos x="T4" y="T5"/>
                  </a:cxn>
                  <a:cxn ang="0">
                    <a:pos x="T6" y="T7"/>
                  </a:cxn>
                  <a:cxn ang="0">
                    <a:pos x="T8" y="T9"/>
                  </a:cxn>
                </a:cxnLst>
                <a:rect l="0" t="0" r="r" b="b"/>
                <a:pathLst>
                  <a:path w="8" h="34">
                    <a:moveTo>
                      <a:pt x="8" y="14"/>
                    </a:moveTo>
                    <a:lnTo>
                      <a:pt x="8" y="34"/>
                    </a:lnTo>
                    <a:lnTo>
                      <a:pt x="0" y="22"/>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9" name="Freeform 222"/>
              <p:cNvSpPr/>
              <p:nvPr/>
            </p:nvSpPr>
            <p:spPr bwMode="auto">
              <a:xfrm>
                <a:off x="2587" y="2413"/>
                <a:ext cx="26" cy="52"/>
              </a:xfrm>
              <a:custGeom>
                <a:avLst/>
                <a:gdLst>
                  <a:gd name="T0" fmla="*/ 26 w 26"/>
                  <a:gd name="T1" fmla="*/ 36 h 52"/>
                  <a:gd name="T2" fmla="*/ 26 w 26"/>
                  <a:gd name="T3" fmla="*/ 52 h 52"/>
                  <a:gd name="T4" fmla="*/ 0 w 26"/>
                  <a:gd name="T5" fmla="*/ 20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20"/>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580" name="Freeform 223"/>
              <p:cNvSpPr/>
              <p:nvPr/>
            </p:nvSpPr>
            <p:spPr bwMode="auto">
              <a:xfrm>
                <a:off x="2459" y="2291"/>
                <a:ext cx="48" cy="88"/>
              </a:xfrm>
              <a:custGeom>
                <a:avLst/>
                <a:gdLst>
                  <a:gd name="T0" fmla="*/ 0 w 48"/>
                  <a:gd name="T1" fmla="*/ 0 h 88"/>
                  <a:gd name="T2" fmla="*/ 48 w 48"/>
                  <a:gd name="T3" fmla="*/ 62 h 88"/>
                  <a:gd name="T4" fmla="*/ 48 w 48"/>
                  <a:gd name="T5" fmla="*/ 88 h 88"/>
                  <a:gd name="T6" fmla="*/ 0 w 48"/>
                  <a:gd name="T7" fmla="*/ 30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1" name="Freeform 224"/>
              <p:cNvSpPr/>
              <p:nvPr/>
            </p:nvSpPr>
            <p:spPr bwMode="auto">
              <a:xfrm>
                <a:off x="2523" y="2371"/>
                <a:ext cx="10" cy="38"/>
              </a:xfrm>
              <a:custGeom>
                <a:avLst/>
                <a:gdLst>
                  <a:gd name="T0" fmla="*/ 10 w 10"/>
                  <a:gd name="T1" fmla="*/ 38 h 38"/>
                  <a:gd name="T2" fmla="*/ 0 w 10"/>
                  <a:gd name="T3" fmla="*/ 26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6"/>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582" name="Freeform 225"/>
              <p:cNvSpPr/>
              <p:nvPr/>
            </p:nvSpPr>
            <p:spPr bwMode="auto">
              <a:xfrm>
                <a:off x="2547" y="240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583" name="Freeform 226"/>
              <p:cNvSpPr/>
              <p:nvPr/>
            </p:nvSpPr>
            <p:spPr bwMode="auto">
              <a:xfrm>
                <a:off x="2595" y="2463"/>
                <a:ext cx="18" cy="38"/>
              </a:xfrm>
              <a:custGeom>
                <a:avLst/>
                <a:gdLst>
                  <a:gd name="T0" fmla="*/ 18 w 18"/>
                  <a:gd name="T1" fmla="*/ 22 h 38"/>
                  <a:gd name="T2" fmla="*/ 18 w 18"/>
                  <a:gd name="T3" fmla="*/ 38 h 38"/>
                  <a:gd name="T4" fmla="*/ 0 w 18"/>
                  <a:gd name="T5" fmla="*/ 18 h 38"/>
                  <a:gd name="T6" fmla="*/ 0 w 18"/>
                  <a:gd name="T7" fmla="*/ 0 h 38"/>
                  <a:gd name="T8" fmla="*/ 18 w 18"/>
                  <a:gd name="T9" fmla="*/ 22 h 38"/>
                </a:gdLst>
                <a:ahLst/>
                <a:cxnLst>
                  <a:cxn ang="0">
                    <a:pos x="T0" y="T1"/>
                  </a:cxn>
                  <a:cxn ang="0">
                    <a:pos x="T2" y="T3"/>
                  </a:cxn>
                  <a:cxn ang="0">
                    <a:pos x="T4" y="T5"/>
                  </a:cxn>
                  <a:cxn ang="0">
                    <a:pos x="T6" y="T7"/>
                  </a:cxn>
                  <a:cxn ang="0">
                    <a:pos x="T8" y="T9"/>
                  </a:cxn>
                </a:cxnLst>
                <a:rect l="0" t="0" r="r" b="b"/>
                <a:pathLst>
                  <a:path w="18" h="38">
                    <a:moveTo>
                      <a:pt x="18" y="22"/>
                    </a:moveTo>
                    <a:lnTo>
                      <a:pt x="18" y="38"/>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1584" name="Freeform 227"/>
              <p:cNvSpPr/>
              <p:nvPr/>
            </p:nvSpPr>
            <p:spPr bwMode="auto">
              <a:xfrm>
                <a:off x="2595" y="2503"/>
                <a:ext cx="18" cy="36"/>
              </a:xfrm>
              <a:custGeom>
                <a:avLst/>
                <a:gdLst>
                  <a:gd name="T0" fmla="*/ 18 w 18"/>
                  <a:gd name="T1" fmla="*/ 20 h 36"/>
                  <a:gd name="T2" fmla="*/ 18 w 18"/>
                  <a:gd name="T3" fmla="*/ 36 h 36"/>
                  <a:gd name="T4" fmla="*/ 0 w 18"/>
                  <a:gd name="T5" fmla="*/ 16 h 36"/>
                  <a:gd name="T6" fmla="*/ 0 w 18"/>
                  <a:gd name="T7" fmla="*/ 0 h 36"/>
                  <a:gd name="T8" fmla="*/ 18 w 18"/>
                  <a:gd name="T9" fmla="*/ 20 h 36"/>
                </a:gdLst>
                <a:ahLst/>
                <a:cxnLst>
                  <a:cxn ang="0">
                    <a:pos x="T0" y="T1"/>
                  </a:cxn>
                  <a:cxn ang="0">
                    <a:pos x="T2" y="T3"/>
                  </a:cxn>
                  <a:cxn ang="0">
                    <a:pos x="T4" y="T5"/>
                  </a:cxn>
                  <a:cxn ang="0">
                    <a:pos x="T6" y="T7"/>
                  </a:cxn>
                  <a:cxn ang="0">
                    <a:pos x="T8" y="T9"/>
                  </a:cxn>
                </a:cxnLst>
                <a:rect l="0" t="0" r="r" b="b"/>
                <a:pathLst>
                  <a:path w="18" h="36">
                    <a:moveTo>
                      <a:pt x="18" y="20"/>
                    </a:moveTo>
                    <a:lnTo>
                      <a:pt x="18" y="36"/>
                    </a:lnTo>
                    <a:lnTo>
                      <a:pt x="0" y="16"/>
                    </a:lnTo>
                    <a:lnTo>
                      <a:pt x="0" y="0"/>
                    </a:lnTo>
                    <a:lnTo>
                      <a:pt x="18" y="20"/>
                    </a:lnTo>
                    <a:close/>
                  </a:path>
                </a:pathLst>
              </a:custGeom>
              <a:grpFill/>
              <a:ln>
                <a:noFill/>
              </a:ln>
            </p:spPr>
            <p:txBody>
              <a:bodyPr vert="horz" wrap="square" lIns="91440" tIns="45720" rIns="91440" bIns="45720" numCol="1" anchor="t" anchorCtr="0" compatLnSpc="1"/>
              <a:lstStyle/>
              <a:p>
                <a:endParaRPr lang="zh-CN" altLang="en-US"/>
              </a:p>
            </p:txBody>
          </p:sp>
          <p:sp>
            <p:nvSpPr>
              <p:cNvPr id="1585" name="Freeform 228"/>
              <p:cNvSpPr/>
              <p:nvPr/>
            </p:nvSpPr>
            <p:spPr bwMode="auto">
              <a:xfrm>
                <a:off x="2459" y="2403"/>
                <a:ext cx="50" cy="80"/>
              </a:xfrm>
              <a:custGeom>
                <a:avLst/>
                <a:gdLst>
                  <a:gd name="T0" fmla="*/ 0 w 50"/>
                  <a:gd name="T1" fmla="*/ 0 h 80"/>
                  <a:gd name="T2" fmla="*/ 50 w 50"/>
                  <a:gd name="T3" fmla="*/ 54 h 80"/>
                  <a:gd name="T4" fmla="*/ 50 w 50"/>
                  <a:gd name="T5" fmla="*/ 80 h 80"/>
                  <a:gd name="T6" fmla="*/ 0 w 50"/>
                  <a:gd name="T7" fmla="*/ 32 h 80"/>
                  <a:gd name="T8" fmla="*/ 0 w 50"/>
                  <a:gd name="T9" fmla="*/ 0 h 80"/>
                </a:gdLst>
                <a:ahLst/>
                <a:cxnLst>
                  <a:cxn ang="0">
                    <a:pos x="T0" y="T1"/>
                  </a:cxn>
                  <a:cxn ang="0">
                    <a:pos x="T2" y="T3"/>
                  </a:cxn>
                  <a:cxn ang="0">
                    <a:pos x="T4" y="T5"/>
                  </a:cxn>
                  <a:cxn ang="0">
                    <a:pos x="T6" y="T7"/>
                  </a:cxn>
                  <a:cxn ang="0">
                    <a:pos x="T8" y="T9"/>
                  </a:cxn>
                </a:cxnLst>
                <a:rect l="0" t="0" r="r" b="b"/>
                <a:pathLst>
                  <a:path w="50" h="80">
                    <a:moveTo>
                      <a:pt x="0" y="0"/>
                    </a:moveTo>
                    <a:lnTo>
                      <a:pt x="50" y="54"/>
                    </a:lnTo>
                    <a:lnTo>
                      <a:pt x="50" y="8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6" name="Freeform 229"/>
              <p:cNvSpPr/>
              <p:nvPr/>
            </p:nvSpPr>
            <p:spPr bwMode="auto">
              <a:xfrm>
                <a:off x="2525" y="2471"/>
                <a:ext cx="14" cy="38"/>
              </a:xfrm>
              <a:custGeom>
                <a:avLst/>
                <a:gdLst>
                  <a:gd name="T0" fmla="*/ 0 w 14"/>
                  <a:gd name="T1" fmla="*/ 0 h 38"/>
                  <a:gd name="T2" fmla="*/ 14 w 14"/>
                  <a:gd name="T3" fmla="*/ 16 h 38"/>
                  <a:gd name="T4" fmla="*/ 14 w 14"/>
                  <a:gd name="T5" fmla="*/ 38 h 38"/>
                  <a:gd name="T6" fmla="*/ 0 w 14"/>
                  <a:gd name="T7" fmla="*/ 26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7" name="Freeform 230"/>
              <p:cNvSpPr/>
              <p:nvPr/>
            </p:nvSpPr>
            <p:spPr bwMode="auto">
              <a:xfrm>
                <a:off x="2553" y="2501"/>
                <a:ext cx="60" cy="76"/>
              </a:xfrm>
              <a:custGeom>
                <a:avLst/>
                <a:gdLst>
                  <a:gd name="T0" fmla="*/ 60 w 60"/>
                  <a:gd name="T1" fmla="*/ 62 h 76"/>
                  <a:gd name="T2" fmla="*/ 60 w 60"/>
                  <a:gd name="T3" fmla="*/ 76 h 76"/>
                  <a:gd name="T4" fmla="*/ 2 w 60"/>
                  <a:gd name="T5" fmla="*/ 22 h 76"/>
                  <a:gd name="T6" fmla="*/ 2 w 60"/>
                  <a:gd name="T7" fmla="*/ 2 h 76"/>
                  <a:gd name="T8" fmla="*/ 0 w 60"/>
                  <a:gd name="T9" fmla="*/ 0 h 76"/>
                  <a:gd name="T10" fmla="*/ 60 w 60"/>
                  <a:gd name="T11" fmla="*/ 62 h 76"/>
                </a:gdLst>
                <a:ahLst/>
                <a:cxnLst>
                  <a:cxn ang="0">
                    <a:pos x="T0" y="T1"/>
                  </a:cxn>
                  <a:cxn ang="0">
                    <a:pos x="T2" y="T3"/>
                  </a:cxn>
                  <a:cxn ang="0">
                    <a:pos x="T4" y="T5"/>
                  </a:cxn>
                  <a:cxn ang="0">
                    <a:pos x="T6" y="T7"/>
                  </a:cxn>
                  <a:cxn ang="0">
                    <a:pos x="T8" y="T9"/>
                  </a:cxn>
                  <a:cxn ang="0">
                    <a:pos x="T10" y="T11"/>
                  </a:cxn>
                </a:cxnLst>
                <a:rect l="0" t="0" r="r" b="b"/>
                <a:pathLst>
                  <a:path w="60" h="76">
                    <a:moveTo>
                      <a:pt x="60" y="62"/>
                    </a:moveTo>
                    <a:lnTo>
                      <a:pt x="60" y="76"/>
                    </a:lnTo>
                    <a:lnTo>
                      <a:pt x="2" y="22"/>
                    </a:lnTo>
                    <a:lnTo>
                      <a:pt x="2" y="2"/>
                    </a:lnTo>
                    <a:lnTo>
                      <a:pt x="0" y="0"/>
                    </a:lnTo>
                    <a:lnTo>
                      <a:pt x="60" y="62"/>
                    </a:lnTo>
                    <a:close/>
                  </a:path>
                </a:pathLst>
              </a:custGeom>
              <a:grpFill/>
              <a:ln>
                <a:noFill/>
              </a:ln>
            </p:spPr>
            <p:txBody>
              <a:bodyPr vert="horz" wrap="square" lIns="91440" tIns="45720" rIns="91440" bIns="45720" numCol="1" anchor="t" anchorCtr="0" compatLnSpc="1"/>
              <a:lstStyle/>
              <a:p>
                <a:endParaRPr lang="zh-CN" altLang="en-US"/>
              </a:p>
            </p:txBody>
          </p:sp>
          <p:sp>
            <p:nvSpPr>
              <p:cNvPr id="1588" name="Freeform 231"/>
              <p:cNvSpPr/>
              <p:nvPr/>
            </p:nvSpPr>
            <p:spPr bwMode="auto">
              <a:xfrm>
                <a:off x="2459" y="245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9" name="Freeform 232"/>
              <p:cNvSpPr/>
              <p:nvPr/>
            </p:nvSpPr>
            <p:spPr bwMode="auto">
              <a:xfrm>
                <a:off x="2597" y="2585"/>
                <a:ext cx="16" cy="30"/>
              </a:xfrm>
              <a:custGeom>
                <a:avLst/>
                <a:gdLst>
                  <a:gd name="T0" fmla="*/ 16 w 16"/>
                  <a:gd name="T1" fmla="*/ 14 h 30"/>
                  <a:gd name="T2" fmla="*/ 16 w 16"/>
                  <a:gd name="T3" fmla="*/ 30 h 30"/>
                  <a:gd name="T4" fmla="*/ 0 w 16"/>
                  <a:gd name="T5" fmla="*/ 18 h 30"/>
                  <a:gd name="T6" fmla="*/ 0 w 16"/>
                  <a:gd name="T7" fmla="*/ 0 h 30"/>
                  <a:gd name="T8" fmla="*/ 16 w 16"/>
                  <a:gd name="T9" fmla="*/ 14 h 30"/>
                </a:gdLst>
                <a:ahLst/>
                <a:cxnLst>
                  <a:cxn ang="0">
                    <a:pos x="T0" y="T1"/>
                  </a:cxn>
                  <a:cxn ang="0">
                    <a:pos x="T2" y="T3"/>
                  </a:cxn>
                  <a:cxn ang="0">
                    <a:pos x="T4" y="T5"/>
                  </a:cxn>
                  <a:cxn ang="0">
                    <a:pos x="T6" y="T7"/>
                  </a:cxn>
                  <a:cxn ang="0">
                    <a:pos x="T8" y="T9"/>
                  </a:cxn>
                </a:cxnLst>
                <a:rect l="0" t="0" r="r" b="b"/>
                <a:pathLst>
                  <a:path w="16" h="30">
                    <a:moveTo>
                      <a:pt x="16" y="14"/>
                    </a:moveTo>
                    <a:lnTo>
                      <a:pt x="16" y="30"/>
                    </a:lnTo>
                    <a:lnTo>
                      <a:pt x="0" y="18"/>
                    </a:lnTo>
                    <a:lnTo>
                      <a:pt x="0" y="0"/>
                    </a:lnTo>
                    <a:lnTo>
                      <a:pt x="16" y="14"/>
                    </a:lnTo>
                    <a:close/>
                  </a:path>
                </a:pathLst>
              </a:custGeom>
              <a:grpFill/>
              <a:ln>
                <a:noFill/>
              </a:ln>
            </p:spPr>
            <p:txBody>
              <a:bodyPr vert="horz" wrap="square" lIns="91440" tIns="45720" rIns="91440" bIns="45720" numCol="1" anchor="t" anchorCtr="0" compatLnSpc="1"/>
              <a:lstStyle/>
              <a:p>
                <a:endParaRPr lang="zh-CN" altLang="en-US"/>
              </a:p>
            </p:txBody>
          </p:sp>
          <p:sp>
            <p:nvSpPr>
              <p:cNvPr id="1590" name="Freeform 233"/>
              <p:cNvSpPr/>
              <p:nvPr/>
            </p:nvSpPr>
            <p:spPr bwMode="auto">
              <a:xfrm>
                <a:off x="2459" y="251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1" name="Freeform 234"/>
              <p:cNvSpPr/>
              <p:nvPr/>
            </p:nvSpPr>
            <p:spPr bwMode="auto">
              <a:xfrm>
                <a:off x="2531" y="2573"/>
                <a:ext cx="18" cy="36"/>
              </a:xfrm>
              <a:custGeom>
                <a:avLst/>
                <a:gdLst>
                  <a:gd name="T0" fmla="*/ 18 w 18"/>
                  <a:gd name="T1" fmla="*/ 12 h 36"/>
                  <a:gd name="T2" fmla="*/ 18 w 18"/>
                  <a:gd name="T3" fmla="*/ 36 h 36"/>
                  <a:gd name="T4" fmla="*/ 2 w 18"/>
                  <a:gd name="T5" fmla="*/ 24 h 36"/>
                  <a:gd name="T6" fmla="*/ 2 w 18"/>
                  <a:gd name="T7" fmla="*/ 2 h 36"/>
                  <a:gd name="T8" fmla="*/ 0 w 18"/>
                  <a:gd name="T9" fmla="*/ 0 h 36"/>
                  <a:gd name="T10" fmla="*/ 18 w 18"/>
                  <a:gd name="T11" fmla="*/ 12 h 36"/>
                </a:gdLst>
                <a:ahLst/>
                <a:cxnLst>
                  <a:cxn ang="0">
                    <a:pos x="T0" y="T1"/>
                  </a:cxn>
                  <a:cxn ang="0">
                    <a:pos x="T2" y="T3"/>
                  </a:cxn>
                  <a:cxn ang="0">
                    <a:pos x="T4" y="T5"/>
                  </a:cxn>
                  <a:cxn ang="0">
                    <a:pos x="T6" y="T7"/>
                  </a:cxn>
                  <a:cxn ang="0">
                    <a:pos x="T8" y="T9"/>
                  </a:cxn>
                  <a:cxn ang="0">
                    <a:pos x="T10" y="T11"/>
                  </a:cxn>
                </a:cxnLst>
                <a:rect l="0" t="0" r="r" b="b"/>
                <a:pathLst>
                  <a:path w="18" h="36">
                    <a:moveTo>
                      <a:pt x="18" y="12"/>
                    </a:moveTo>
                    <a:lnTo>
                      <a:pt x="18" y="36"/>
                    </a:lnTo>
                    <a:lnTo>
                      <a:pt x="2" y="24"/>
                    </a:lnTo>
                    <a:lnTo>
                      <a:pt x="2" y="2"/>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592" name="Freeform 235"/>
              <p:cNvSpPr/>
              <p:nvPr/>
            </p:nvSpPr>
            <p:spPr bwMode="auto">
              <a:xfrm>
                <a:off x="2565" y="2597"/>
                <a:ext cx="48" cy="55"/>
              </a:xfrm>
              <a:custGeom>
                <a:avLst/>
                <a:gdLst>
                  <a:gd name="T0" fmla="*/ 48 w 48"/>
                  <a:gd name="T1" fmla="*/ 39 h 55"/>
                  <a:gd name="T2" fmla="*/ 48 w 48"/>
                  <a:gd name="T3" fmla="*/ 55 h 55"/>
                  <a:gd name="T4" fmla="*/ 0 w 48"/>
                  <a:gd name="T5" fmla="*/ 22 h 55"/>
                  <a:gd name="T6" fmla="*/ 0 w 48"/>
                  <a:gd name="T7" fmla="*/ 0 h 55"/>
                  <a:gd name="T8" fmla="*/ 48 w 48"/>
                  <a:gd name="T9" fmla="*/ 39 h 55"/>
                </a:gdLst>
                <a:ahLst/>
                <a:cxnLst>
                  <a:cxn ang="0">
                    <a:pos x="T0" y="T1"/>
                  </a:cxn>
                  <a:cxn ang="0">
                    <a:pos x="T2" y="T3"/>
                  </a:cxn>
                  <a:cxn ang="0">
                    <a:pos x="T4" y="T5"/>
                  </a:cxn>
                  <a:cxn ang="0">
                    <a:pos x="T6" y="T7"/>
                  </a:cxn>
                  <a:cxn ang="0">
                    <a:pos x="T8" y="T9"/>
                  </a:cxn>
                </a:cxnLst>
                <a:rect l="0" t="0" r="r" b="b"/>
                <a:pathLst>
                  <a:path w="48" h="55">
                    <a:moveTo>
                      <a:pt x="48" y="39"/>
                    </a:moveTo>
                    <a:lnTo>
                      <a:pt x="48" y="55"/>
                    </a:lnTo>
                    <a:lnTo>
                      <a:pt x="0" y="22"/>
                    </a:lnTo>
                    <a:lnTo>
                      <a:pt x="0" y="0"/>
                    </a:lnTo>
                    <a:lnTo>
                      <a:pt x="48" y="39"/>
                    </a:lnTo>
                    <a:close/>
                  </a:path>
                </a:pathLst>
              </a:custGeom>
              <a:grpFill/>
              <a:ln>
                <a:noFill/>
              </a:ln>
            </p:spPr>
            <p:txBody>
              <a:bodyPr vert="horz" wrap="square" lIns="91440" tIns="45720" rIns="91440" bIns="45720" numCol="1" anchor="t" anchorCtr="0" compatLnSpc="1"/>
              <a:lstStyle/>
              <a:p>
                <a:endParaRPr lang="zh-CN" altLang="en-US"/>
              </a:p>
            </p:txBody>
          </p:sp>
          <p:sp>
            <p:nvSpPr>
              <p:cNvPr id="1593" name="Freeform 236"/>
              <p:cNvSpPr/>
              <p:nvPr/>
            </p:nvSpPr>
            <p:spPr bwMode="auto">
              <a:xfrm>
                <a:off x="2459" y="2571"/>
                <a:ext cx="18" cy="42"/>
              </a:xfrm>
              <a:custGeom>
                <a:avLst/>
                <a:gdLst>
                  <a:gd name="T0" fmla="*/ 0 w 18"/>
                  <a:gd name="T1" fmla="*/ 0 h 42"/>
                  <a:gd name="T2" fmla="*/ 18 w 18"/>
                  <a:gd name="T3" fmla="*/ 12 h 42"/>
                  <a:gd name="T4" fmla="*/ 18 w 18"/>
                  <a:gd name="T5" fmla="*/ 42 h 42"/>
                  <a:gd name="T6" fmla="*/ 0 w 18"/>
                  <a:gd name="T7" fmla="*/ 32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4" name="Freeform 237"/>
              <p:cNvSpPr/>
              <p:nvPr/>
            </p:nvSpPr>
            <p:spPr bwMode="auto">
              <a:xfrm>
                <a:off x="2493" y="2593"/>
                <a:ext cx="16" cy="38"/>
              </a:xfrm>
              <a:custGeom>
                <a:avLst/>
                <a:gdLst>
                  <a:gd name="T0" fmla="*/ 16 w 16"/>
                  <a:gd name="T1" fmla="*/ 12 h 38"/>
                  <a:gd name="T2" fmla="*/ 16 w 16"/>
                  <a:gd name="T3" fmla="*/ 38 h 38"/>
                  <a:gd name="T4" fmla="*/ 0 w 16"/>
                  <a:gd name="T5" fmla="*/ 28 h 38"/>
                  <a:gd name="T6" fmla="*/ 0 w 16"/>
                  <a:gd name="T7" fmla="*/ 0 h 38"/>
                  <a:gd name="T8" fmla="*/ 16 w 16"/>
                  <a:gd name="T9" fmla="*/ 12 h 38"/>
                </a:gdLst>
                <a:ahLst/>
                <a:cxnLst>
                  <a:cxn ang="0">
                    <a:pos x="T0" y="T1"/>
                  </a:cxn>
                  <a:cxn ang="0">
                    <a:pos x="T2" y="T3"/>
                  </a:cxn>
                  <a:cxn ang="0">
                    <a:pos x="T4" y="T5"/>
                  </a:cxn>
                  <a:cxn ang="0">
                    <a:pos x="T6" y="T7"/>
                  </a:cxn>
                  <a:cxn ang="0">
                    <a:pos x="T8" y="T9"/>
                  </a:cxn>
                </a:cxnLst>
                <a:rect l="0" t="0" r="r" b="b"/>
                <a:pathLst>
                  <a:path w="16" h="38">
                    <a:moveTo>
                      <a:pt x="16" y="12"/>
                    </a:moveTo>
                    <a:lnTo>
                      <a:pt x="16" y="38"/>
                    </a:lnTo>
                    <a:lnTo>
                      <a:pt x="0" y="28"/>
                    </a:lnTo>
                    <a:lnTo>
                      <a:pt x="0" y="0"/>
                    </a:lnTo>
                    <a:lnTo>
                      <a:pt x="16" y="12"/>
                    </a:lnTo>
                    <a:close/>
                  </a:path>
                </a:pathLst>
              </a:custGeom>
              <a:grpFill/>
              <a:ln>
                <a:noFill/>
              </a:ln>
            </p:spPr>
            <p:txBody>
              <a:bodyPr vert="horz" wrap="square" lIns="91440" tIns="45720" rIns="91440" bIns="45720" numCol="1" anchor="t" anchorCtr="0" compatLnSpc="1"/>
              <a:lstStyle/>
              <a:p>
                <a:endParaRPr lang="zh-CN" altLang="en-US"/>
              </a:p>
            </p:txBody>
          </p:sp>
          <p:sp>
            <p:nvSpPr>
              <p:cNvPr id="1595" name="Freeform 238"/>
              <p:cNvSpPr/>
              <p:nvPr/>
            </p:nvSpPr>
            <p:spPr bwMode="auto">
              <a:xfrm>
                <a:off x="2525" y="2615"/>
                <a:ext cx="50" cy="53"/>
              </a:xfrm>
              <a:custGeom>
                <a:avLst/>
                <a:gdLst>
                  <a:gd name="T0" fmla="*/ 50 w 50"/>
                  <a:gd name="T1" fmla="*/ 33 h 53"/>
                  <a:gd name="T2" fmla="*/ 50 w 50"/>
                  <a:gd name="T3" fmla="*/ 53 h 53"/>
                  <a:gd name="T4" fmla="*/ 0 w 50"/>
                  <a:gd name="T5" fmla="*/ 25 h 53"/>
                  <a:gd name="T6" fmla="*/ 0 w 50"/>
                  <a:gd name="T7" fmla="*/ 0 h 53"/>
                  <a:gd name="T8" fmla="*/ 50 w 50"/>
                  <a:gd name="T9" fmla="*/ 33 h 53"/>
                </a:gdLst>
                <a:ahLst/>
                <a:cxnLst>
                  <a:cxn ang="0">
                    <a:pos x="T0" y="T1"/>
                  </a:cxn>
                  <a:cxn ang="0">
                    <a:pos x="T2" y="T3"/>
                  </a:cxn>
                  <a:cxn ang="0">
                    <a:pos x="T4" y="T5"/>
                  </a:cxn>
                  <a:cxn ang="0">
                    <a:pos x="T6" y="T7"/>
                  </a:cxn>
                  <a:cxn ang="0">
                    <a:pos x="T8" y="T9"/>
                  </a:cxn>
                </a:cxnLst>
                <a:rect l="0" t="0" r="r" b="b"/>
                <a:pathLst>
                  <a:path w="50" h="53">
                    <a:moveTo>
                      <a:pt x="50" y="33"/>
                    </a:moveTo>
                    <a:lnTo>
                      <a:pt x="50" y="53"/>
                    </a:lnTo>
                    <a:lnTo>
                      <a:pt x="0" y="25"/>
                    </a:lnTo>
                    <a:lnTo>
                      <a:pt x="0" y="0"/>
                    </a:lnTo>
                    <a:lnTo>
                      <a:pt x="50" y="33"/>
                    </a:lnTo>
                    <a:close/>
                  </a:path>
                </a:pathLst>
              </a:custGeom>
              <a:grpFill/>
              <a:ln>
                <a:noFill/>
              </a:ln>
            </p:spPr>
            <p:txBody>
              <a:bodyPr vert="horz" wrap="square" lIns="91440" tIns="45720" rIns="91440" bIns="45720" numCol="1" anchor="t" anchorCtr="0" compatLnSpc="1"/>
              <a:lstStyle/>
              <a:p>
                <a:endParaRPr lang="zh-CN" altLang="en-US"/>
              </a:p>
            </p:txBody>
          </p:sp>
          <p:sp>
            <p:nvSpPr>
              <p:cNvPr id="1596" name="Freeform 239"/>
              <p:cNvSpPr/>
              <p:nvPr/>
            </p:nvSpPr>
            <p:spPr bwMode="auto">
              <a:xfrm>
                <a:off x="2459" y="2627"/>
                <a:ext cx="30" cy="45"/>
              </a:xfrm>
              <a:custGeom>
                <a:avLst/>
                <a:gdLst>
                  <a:gd name="T0" fmla="*/ 0 w 30"/>
                  <a:gd name="T1" fmla="*/ 0 h 45"/>
                  <a:gd name="T2" fmla="*/ 30 w 30"/>
                  <a:gd name="T3" fmla="*/ 17 h 45"/>
                  <a:gd name="T4" fmla="*/ 30 w 30"/>
                  <a:gd name="T5" fmla="*/ 45 h 45"/>
                  <a:gd name="T6" fmla="*/ 0 w 30"/>
                  <a:gd name="T7" fmla="*/ 33 h 45"/>
                  <a:gd name="T8" fmla="*/ 0 w 30"/>
                  <a:gd name="T9" fmla="*/ 0 h 45"/>
                </a:gdLst>
                <a:ahLst/>
                <a:cxnLst>
                  <a:cxn ang="0">
                    <a:pos x="T0" y="T1"/>
                  </a:cxn>
                  <a:cxn ang="0">
                    <a:pos x="T2" y="T3"/>
                  </a:cxn>
                  <a:cxn ang="0">
                    <a:pos x="T4" y="T5"/>
                  </a:cxn>
                  <a:cxn ang="0">
                    <a:pos x="T6" y="T7"/>
                  </a:cxn>
                  <a:cxn ang="0">
                    <a:pos x="T8" y="T9"/>
                  </a:cxn>
                </a:cxnLst>
                <a:rect l="0" t="0" r="r" b="b"/>
                <a:pathLst>
                  <a:path w="30" h="45">
                    <a:moveTo>
                      <a:pt x="0" y="0"/>
                    </a:moveTo>
                    <a:lnTo>
                      <a:pt x="30" y="17"/>
                    </a:lnTo>
                    <a:lnTo>
                      <a:pt x="30" y="4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7" name="Freeform 240"/>
              <p:cNvSpPr/>
              <p:nvPr/>
            </p:nvSpPr>
            <p:spPr bwMode="auto">
              <a:xfrm>
                <a:off x="2553" y="2678"/>
                <a:ext cx="60" cy="46"/>
              </a:xfrm>
              <a:custGeom>
                <a:avLst/>
                <a:gdLst>
                  <a:gd name="T0" fmla="*/ 60 w 60"/>
                  <a:gd name="T1" fmla="*/ 30 h 46"/>
                  <a:gd name="T2" fmla="*/ 60 w 60"/>
                  <a:gd name="T3" fmla="*/ 46 h 46"/>
                  <a:gd name="T4" fmla="*/ 0 w 60"/>
                  <a:gd name="T5" fmla="*/ 20 h 46"/>
                  <a:gd name="T6" fmla="*/ 0 w 60"/>
                  <a:gd name="T7" fmla="*/ 0 h 46"/>
                  <a:gd name="T8" fmla="*/ 60 w 60"/>
                  <a:gd name="T9" fmla="*/ 30 h 46"/>
                </a:gdLst>
                <a:ahLst/>
                <a:cxnLst>
                  <a:cxn ang="0">
                    <a:pos x="T0" y="T1"/>
                  </a:cxn>
                  <a:cxn ang="0">
                    <a:pos x="T2" y="T3"/>
                  </a:cxn>
                  <a:cxn ang="0">
                    <a:pos x="T4" y="T5"/>
                  </a:cxn>
                  <a:cxn ang="0">
                    <a:pos x="T6" y="T7"/>
                  </a:cxn>
                  <a:cxn ang="0">
                    <a:pos x="T8" y="T9"/>
                  </a:cxn>
                </a:cxnLst>
                <a:rect l="0" t="0" r="r" b="b"/>
                <a:pathLst>
                  <a:path w="60" h="46">
                    <a:moveTo>
                      <a:pt x="60" y="30"/>
                    </a:moveTo>
                    <a:lnTo>
                      <a:pt x="60" y="46"/>
                    </a:lnTo>
                    <a:lnTo>
                      <a:pt x="0" y="20"/>
                    </a:lnTo>
                    <a:lnTo>
                      <a:pt x="0" y="0"/>
                    </a:lnTo>
                    <a:lnTo>
                      <a:pt x="60" y="30"/>
                    </a:lnTo>
                    <a:close/>
                  </a:path>
                </a:pathLst>
              </a:custGeom>
              <a:grpFill/>
              <a:ln>
                <a:noFill/>
              </a:ln>
            </p:spPr>
            <p:txBody>
              <a:bodyPr vert="horz" wrap="square" lIns="91440" tIns="45720" rIns="91440" bIns="45720" numCol="1" anchor="t" anchorCtr="0" compatLnSpc="1"/>
              <a:lstStyle/>
              <a:p>
                <a:endParaRPr lang="zh-CN" altLang="en-US"/>
              </a:p>
            </p:txBody>
          </p:sp>
          <p:sp>
            <p:nvSpPr>
              <p:cNvPr id="1598" name="Freeform 241"/>
              <p:cNvSpPr/>
              <p:nvPr/>
            </p:nvSpPr>
            <p:spPr bwMode="auto">
              <a:xfrm>
                <a:off x="2459" y="2684"/>
                <a:ext cx="58" cy="48"/>
              </a:xfrm>
              <a:custGeom>
                <a:avLst/>
                <a:gdLst>
                  <a:gd name="T0" fmla="*/ 0 w 58"/>
                  <a:gd name="T1" fmla="*/ 0 h 48"/>
                  <a:gd name="T2" fmla="*/ 58 w 58"/>
                  <a:gd name="T3" fmla="*/ 24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4"/>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9" name="Freeform 242"/>
              <p:cNvSpPr/>
              <p:nvPr/>
            </p:nvSpPr>
            <p:spPr bwMode="auto">
              <a:xfrm>
                <a:off x="2533" y="2714"/>
                <a:ext cx="42" cy="36"/>
              </a:xfrm>
              <a:custGeom>
                <a:avLst/>
                <a:gdLst>
                  <a:gd name="T0" fmla="*/ 0 w 42"/>
                  <a:gd name="T1" fmla="*/ 0 h 36"/>
                  <a:gd name="T2" fmla="*/ 42 w 42"/>
                  <a:gd name="T3" fmla="*/ 16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6"/>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0" name="Freeform 243"/>
              <p:cNvSpPr/>
              <p:nvPr/>
            </p:nvSpPr>
            <p:spPr bwMode="auto">
              <a:xfrm>
                <a:off x="2497" y="2750"/>
                <a:ext cx="36" cy="34"/>
              </a:xfrm>
              <a:custGeom>
                <a:avLst/>
                <a:gdLst>
                  <a:gd name="T0" fmla="*/ 36 w 36"/>
                  <a:gd name="T1" fmla="*/ 10 h 34"/>
                  <a:gd name="T2" fmla="*/ 36 w 36"/>
                  <a:gd name="T3" fmla="*/ 34 h 34"/>
                  <a:gd name="T4" fmla="*/ 0 w 36"/>
                  <a:gd name="T5" fmla="*/ 28 h 34"/>
                  <a:gd name="T6" fmla="*/ 0 w 36"/>
                  <a:gd name="T7" fmla="*/ 0 h 34"/>
                  <a:gd name="T8" fmla="*/ 36 w 36"/>
                  <a:gd name="T9" fmla="*/ 10 h 34"/>
                </a:gdLst>
                <a:ahLst/>
                <a:cxnLst>
                  <a:cxn ang="0">
                    <a:pos x="T0" y="T1"/>
                  </a:cxn>
                  <a:cxn ang="0">
                    <a:pos x="T2" y="T3"/>
                  </a:cxn>
                  <a:cxn ang="0">
                    <a:pos x="T4" y="T5"/>
                  </a:cxn>
                  <a:cxn ang="0">
                    <a:pos x="T6" y="T7"/>
                  </a:cxn>
                  <a:cxn ang="0">
                    <a:pos x="T8" y="T9"/>
                  </a:cxn>
                </a:cxnLst>
                <a:rect l="0" t="0" r="r" b="b"/>
                <a:pathLst>
                  <a:path w="36" h="34">
                    <a:moveTo>
                      <a:pt x="36" y="10"/>
                    </a:moveTo>
                    <a:lnTo>
                      <a:pt x="36" y="34"/>
                    </a:lnTo>
                    <a:lnTo>
                      <a:pt x="0" y="28"/>
                    </a:lnTo>
                    <a:lnTo>
                      <a:pt x="0" y="0"/>
                    </a:lnTo>
                    <a:lnTo>
                      <a:pt x="36" y="10"/>
                    </a:lnTo>
                    <a:close/>
                  </a:path>
                </a:pathLst>
              </a:custGeom>
              <a:grpFill/>
              <a:ln>
                <a:noFill/>
              </a:ln>
            </p:spPr>
            <p:txBody>
              <a:bodyPr vert="horz" wrap="square" lIns="91440" tIns="45720" rIns="91440" bIns="45720" numCol="1" anchor="t" anchorCtr="0" compatLnSpc="1"/>
              <a:lstStyle/>
              <a:p>
                <a:endParaRPr lang="zh-CN" altLang="en-US"/>
              </a:p>
            </p:txBody>
          </p:sp>
          <p:sp>
            <p:nvSpPr>
              <p:cNvPr id="1601" name="Freeform 244"/>
              <p:cNvSpPr/>
              <p:nvPr/>
            </p:nvSpPr>
            <p:spPr bwMode="auto">
              <a:xfrm>
                <a:off x="2581" y="2772"/>
                <a:ext cx="32" cy="24"/>
              </a:xfrm>
              <a:custGeom>
                <a:avLst/>
                <a:gdLst>
                  <a:gd name="T0" fmla="*/ 32 w 32"/>
                  <a:gd name="T1" fmla="*/ 8 h 24"/>
                  <a:gd name="T2" fmla="*/ 32 w 32"/>
                  <a:gd name="T3" fmla="*/ 24 h 24"/>
                  <a:gd name="T4" fmla="*/ 0 w 32"/>
                  <a:gd name="T5" fmla="*/ 18 h 24"/>
                  <a:gd name="T6" fmla="*/ 0 w 32"/>
                  <a:gd name="T7" fmla="*/ 0 h 24"/>
                  <a:gd name="T8" fmla="*/ 10 w 32"/>
                  <a:gd name="T9" fmla="*/ 2 h 24"/>
                  <a:gd name="T10" fmla="*/ 32 w 32"/>
                  <a:gd name="T11" fmla="*/ 8 h 24"/>
                </a:gdLst>
                <a:ahLst/>
                <a:cxnLst>
                  <a:cxn ang="0">
                    <a:pos x="T0" y="T1"/>
                  </a:cxn>
                  <a:cxn ang="0">
                    <a:pos x="T2" y="T3"/>
                  </a:cxn>
                  <a:cxn ang="0">
                    <a:pos x="T4" y="T5"/>
                  </a:cxn>
                  <a:cxn ang="0">
                    <a:pos x="T6" y="T7"/>
                  </a:cxn>
                  <a:cxn ang="0">
                    <a:pos x="T8" y="T9"/>
                  </a:cxn>
                  <a:cxn ang="0">
                    <a:pos x="T10" y="T11"/>
                  </a:cxn>
                </a:cxnLst>
                <a:rect l="0" t="0" r="r" b="b"/>
                <a:pathLst>
                  <a:path w="32" h="24">
                    <a:moveTo>
                      <a:pt x="32" y="8"/>
                    </a:moveTo>
                    <a:lnTo>
                      <a:pt x="32" y="24"/>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602" name="Freeform 245"/>
              <p:cNvSpPr/>
              <p:nvPr/>
            </p:nvSpPr>
            <p:spPr bwMode="auto">
              <a:xfrm>
                <a:off x="2459" y="2798"/>
                <a:ext cx="54" cy="32"/>
              </a:xfrm>
              <a:custGeom>
                <a:avLst/>
                <a:gdLst>
                  <a:gd name="T0" fmla="*/ 0 w 54"/>
                  <a:gd name="T1" fmla="*/ 0 h 32"/>
                  <a:gd name="T2" fmla="*/ 54 w 54"/>
                  <a:gd name="T3" fmla="*/ 6 h 32"/>
                  <a:gd name="T4" fmla="*/ 54 w 54"/>
                  <a:gd name="T5" fmla="*/ 32 h 32"/>
                  <a:gd name="T6" fmla="*/ 0 w 54"/>
                  <a:gd name="T7" fmla="*/ 30 h 32"/>
                  <a:gd name="T8" fmla="*/ 0 w 54"/>
                  <a:gd name="T9" fmla="*/ 0 h 32"/>
                </a:gdLst>
                <a:ahLst/>
                <a:cxnLst>
                  <a:cxn ang="0">
                    <a:pos x="T0" y="T1"/>
                  </a:cxn>
                  <a:cxn ang="0">
                    <a:pos x="T2" y="T3"/>
                  </a:cxn>
                  <a:cxn ang="0">
                    <a:pos x="T4" y="T5"/>
                  </a:cxn>
                  <a:cxn ang="0">
                    <a:pos x="T6" y="T7"/>
                  </a:cxn>
                  <a:cxn ang="0">
                    <a:pos x="T8" y="T9"/>
                  </a:cxn>
                </a:cxnLst>
                <a:rect l="0" t="0" r="r" b="b"/>
                <a:pathLst>
                  <a:path w="54" h="32">
                    <a:moveTo>
                      <a:pt x="0" y="0"/>
                    </a:moveTo>
                    <a:lnTo>
                      <a:pt x="54" y="6"/>
                    </a:lnTo>
                    <a:lnTo>
                      <a:pt x="54" y="3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3" name="Freeform 246"/>
              <p:cNvSpPr/>
              <p:nvPr/>
            </p:nvSpPr>
            <p:spPr bwMode="auto">
              <a:xfrm>
                <a:off x="2529" y="2806"/>
                <a:ext cx="18" cy="26"/>
              </a:xfrm>
              <a:custGeom>
                <a:avLst/>
                <a:gdLst>
                  <a:gd name="T0" fmla="*/ 18 w 18"/>
                  <a:gd name="T1" fmla="*/ 4 h 26"/>
                  <a:gd name="T2" fmla="*/ 18 w 18"/>
                  <a:gd name="T3" fmla="*/ 26 h 26"/>
                  <a:gd name="T4" fmla="*/ 0 w 18"/>
                  <a:gd name="T5" fmla="*/ 26 h 26"/>
                  <a:gd name="T6" fmla="*/ 0 w 18"/>
                  <a:gd name="T7" fmla="*/ 0 h 26"/>
                  <a:gd name="T8" fmla="*/ 18 w 18"/>
                  <a:gd name="T9" fmla="*/ 4 h 26"/>
                </a:gdLst>
                <a:ahLst/>
                <a:cxnLst>
                  <a:cxn ang="0">
                    <a:pos x="T0" y="T1"/>
                  </a:cxn>
                  <a:cxn ang="0">
                    <a:pos x="T2" y="T3"/>
                  </a:cxn>
                  <a:cxn ang="0">
                    <a:pos x="T4" y="T5"/>
                  </a:cxn>
                  <a:cxn ang="0">
                    <a:pos x="T6" y="T7"/>
                  </a:cxn>
                  <a:cxn ang="0">
                    <a:pos x="T8" y="T9"/>
                  </a:cxn>
                </a:cxnLst>
                <a:rect l="0" t="0" r="r" b="b"/>
                <a:pathLst>
                  <a:path w="18" h="26">
                    <a:moveTo>
                      <a:pt x="18" y="4"/>
                    </a:moveTo>
                    <a:lnTo>
                      <a:pt x="18" y="26"/>
                    </a:lnTo>
                    <a:lnTo>
                      <a:pt x="0" y="26"/>
                    </a:lnTo>
                    <a:lnTo>
                      <a:pt x="0" y="0"/>
                    </a:lnTo>
                    <a:lnTo>
                      <a:pt x="18" y="4"/>
                    </a:lnTo>
                    <a:close/>
                  </a:path>
                </a:pathLst>
              </a:custGeom>
              <a:grpFill/>
              <a:ln>
                <a:noFill/>
              </a:ln>
            </p:spPr>
            <p:txBody>
              <a:bodyPr vert="horz" wrap="square" lIns="91440" tIns="45720" rIns="91440" bIns="45720" numCol="1" anchor="t" anchorCtr="0" compatLnSpc="1"/>
              <a:lstStyle/>
              <a:p>
                <a:endParaRPr lang="zh-CN" altLang="en-US"/>
              </a:p>
            </p:txBody>
          </p:sp>
          <p:sp>
            <p:nvSpPr>
              <p:cNvPr id="1604" name="Freeform 247"/>
              <p:cNvSpPr/>
              <p:nvPr/>
            </p:nvSpPr>
            <p:spPr bwMode="auto">
              <a:xfrm>
                <a:off x="2563" y="2812"/>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605" name="Freeform 248"/>
              <p:cNvSpPr/>
              <p:nvPr/>
            </p:nvSpPr>
            <p:spPr bwMode="auto">
              <a:xfrm>
                <a:off x="2459" y="2854"/>
                <a:ext cx="24" cy="30"/>
              </a:xfrm>
              <a:custGeom>
                <a:avLst/>
                <a:gdLst>
                  <a:gd name="T0" fmla="*/ 0 w 24"/>
                  <a:gd name="T1" fmla="*/ 0 h 30"/>
                  <a:gd name="T2" fmla="*/ 24 w 24"/>
                  <a:gd name="T3" fmla="*/ 0 h 30"/>
                  <a:gd name="T4" fmla="*/ 24 w 24"/>
                  <a:gd name="T5" fmla="*/ 28 h 30"/>
                  <a:gd name="T6" fmla="*/ 0 w 24"/>
                  <a:gd name="T7" fmla="*/ 30 h 30"/>
                  <a:gd name="T8" fmla="*/ 0 w 24"/>
                  <a:gd name="T9" fmla="*/ 0 h 30"/>
                </a:gdLst>
                <a:ahLst/>
                <a:cxnLst>
                  <a:cxn ang="0">
                    <a:pos x="T0" y="T1"/>
                  </a:cxn>
                  <a:cxn ang="0">
                    <a:pos x="T2" y="T3"/>
                  </a:cxn>
                  <a:cxn ang="0">
                    <a:pos x="T4" y="T5"/>
                  </a:cxn>
                  <a:cxn ang="0">
                    <a:pos x="T6" y="T7"/>
                  </a:cxn>
                  <a:cxn ang="0">
                    <a:pos x="T8" y="T9"/>
                  </a:cxn>
                </a:cxnLst>
                <a:rect l="0" t="0" r="r" b="b"/>
                <a:pathLst>
                  <a:path w="24" h="30">
                    <a:moveTo>
                      <a:pt x="0" y="0"/>
                    </a:moveTo>
                    <a:lnTo>
                      <a:pt x="24" y="0"/>
                    </a:lnTo>
                    <a:lnTo>
                      <a:pt x="24" y="2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6" name="Freeform 249"/>
              <p:cNvSpPr/>
              <p:nvPr/>
            </p:nvSpPr>
            <p:spPr bwMode="auto">
              <a:xfrm>
                <a:off x="2547" y="2854"/>
                <a:ext cx="38" cy="22"/>
              </a:xfrm>
              <a:custGeom>
                <a:avLst/>
                <a:gdLst>
                  <a:gd name="T0" fmla="*/ 38 w 38"/>
                  <a:gd name="T1" fmla="*/ 2 h 22"/>
                  <a:gd name="T2" fmla="*/ 38 w 38"/>
                  <a:gd name="T3" fmla="*/ 20 h 22"/>
                  <a:gd name="T4" fmla="*/ 0 w 38"/>
                  <a:gd name="T5" fmla="*/ 22 h 22"/>
                  <a:gd name="T6" fmla="*/ 0 w 38"/>
                  <a:gd name="T7" fmla="*/ 0 h 22"/>
                  <a:gd name="T8" fmla="*/ 38 w 38"/>
                  <a:gd name="T9" fmla="*/ 2 h 22"/>
                </a:gdLst>
                <a:ahLst/>
                <a:cxnLst>
                  <a:cxn ang="0">
                    <a:pos x="T0" y="T1"/>
                  </a:cxn>
                  <a:cxn ang="0">
                    <a:pos x="T2" y="T3"/>
                  </a:cxn>
                  <a:cxn ang="0">
                    <a:pos x="T4" y="T5"/>
                  </a:cxn>
                  <a:cxn ang="0">
                    <a:pos x="T6" y="T7"/>
                  </a:cxn>
                  <a:cxn ang="0">
                    <a:pos x="T8" y="T9"/>
                  </a:cxn>
                </a:cxnLst>
                <a:rect l="0" t="0" r="r" b="b"/>
                <a:pathLst>
                  <a:path w="38" h="22">
                    <a:moveTo>
                      <a:pt x="38" y="2"/>
                    </a:moveTo>
                    <a:lnTo>
                      <a:pt x="38" y="20"/>
                    </a:lnTo>
                    <a:lnTo>
                      <a:pt x="0" y="22"/>
                    </a:lnTo>
                    <a:lnTo>
                      <a:pt x="0" y="0"/>
                    </a:lnTo>
                    <a:lnTo>
                      <a:pt x="38" y="2"/>
                    </a:lnTo>
                    <a:close/>
                  </a:path>
                </a:pathLst>
              </a:custGeom>
              <a:grpFill/>
              <a:ln>
                <a:noFill/>
              </a:ln>
            </p:spPr>
            <p:txBody>
              <a:bodyPr vert="horz" wrap="square" lIns="91440" tIns="45720" rIns="91440" bIns="45720" numCol="1" anchor="t" anchorCtr="0" compatLnSpc="1"/>
              <a:lstStyle/>
              <a:p>
                <a:endParaRPr lang="zh-CN" altLang="en-US"/>
              </a:p>
            </p:txBody>
          </p:sp>
          <p:sp>
            <p:nvSpPr>
              <p:cNvPr id="1607" name="Rectangle 250"/>
              <p:cNvSpPr>
                <a:spLocks noChangeArrowheads="1"/>
              </p:cNvSpPr>
              <p:nvPr/>
            </p:nvSpPr>
            <p:spPr bwMode="auto">
              <a:xfrm>
                <a:off x="2599" y="2856"/>
                <a:ext cx="14" cy="16"/>
              </a:xfrm>
              <a:prstGeom prst="rect">
                <a:avLst/>
              </a:prstGeom>
              <a:grpFill/>
              <a:ln>
                <a:noFill/>
              </a:ln>
            </p:spPr>
            <p:txBody>
              <a:bodyPr vert="horz" wrap="square" lIns="91440" tIns="45720" rIns="91440" bIns="45720" numCol="1" anchor="t" anchorCtr="0" compatLnSpc="1"/>
              <a:lstStyle/>
              <a:p>
                <a:endParaRPr lang="zh-CN" altLang="en-US"/>
              </a:p>
            </p:txBody>
          </p:sp>
          <p:sp>
            <p:nvSpPr>
              <p:cNvPr id="1608" name="Freeform 251"/>
              <p:cNvSpPr/>
              <p:nvPr/>
            </p:nvSpPr>
            <p:spPr bwMode="auto">
              <a:xfrm>
                <a:off x="2459" y="2902"/>
                <a:ext cx="58" cy="38"/>
              </a:xfrm>
              <a:custGeom>
                <a:avLst/>
                <a:gdLst>
                  <a:gd name="T0" fmla="*/ 0 w 58"/>
                  <a:gd name="T1" fmla="*/ 8 h 38"/>
                  <a:gd name="T2" fmla="*/ 58 w 58"/>
                  <a:gd name="T3" fmla="*/ 0 h 38"/>
                  <a:gd name="T4" fmla="*/ 58 w 58"/>
                  <a:gd name="T5" fmla="*/ 26 h 38"/>
                  <a:gd name="T6" fmla="*/ 0 w 58"/>
                  <a:gd name="T7" fmla="*/ 38 h 38"/>
                  <a:gd name="T8" fmla="*/ 0 w 58"/>
                  <a:gd name="T9" fmla="*/ 8 h 38"/>
                </a:gdLst>
                <a:ahLst/>
                <a:cxnLst>
                  <a:cxn ang="0">
                    <a:pos x="T0" y="T1"/>
                  </a:cxn>
                  <a:cxn ang="0">
                    <a:pos x="T2" y="T3"/>
                  </a:cxn>
                  <a:cxn ang="0">
                    <a:pos x="T4" y="T5"/>
                  </a:cxn>
                  <a:cxn ang="0">
                    <a:pos x="T6" y="T7"/>
                  </a:cxn>
                  <a:cxn ang="0">
                    <a:pos x="T8" y="T9"/>
                  </a:cxn>
                </a:cxnLst>
                <a:rect l="0" t="0" r="r" b="b"/>
                <a:pathLst>
                  <a:path w="58" h="38">
                    <a:moveTo>
                      <a:pt x="0" y="8"/>
                    </a:moveTo>
                    <a:lnTo>
                      <a:pt x="58" y="0"/>
                    </a:lnTo>
                    <a:lnTo>
                      <a:pt x="58" y="26"/>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609" name="Freeform 252"/>
              <p:cNvSpPr/>
              <p:nvPr/>
            </p:nvSpPr>
            <p:spPr bwMode="auto">
              <a:xfrm>
                <a:off x="2533" y="2900"/>
                <a:ext cx="14" cy="24"/>
              </a:xfrm>
              <a:custGeom>
                <a:avLst/>
                <a:gdLst>
                  <a:gd name="T0" fmla="*/ 14 w 14"/>
                  <a:gd name="T1" fmla="*/ 0 h 24"/>
                  <a:gd name="T2" fmla="*/ 14 w 14"/>
                  <a:gd name="T3" fmla="*/ 22 h 24"/>
                  <a:gd name="T4" fmla="*/ 0 w 14"/>
                  <a:gd name="T5" fmla="*/ 24 h 24"/>
                  <a:gd name="T6" fmla="*/ 0 w 14"/>
                  <a:gd name="T7" fmla="*/ 0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lnTo>
                      <a:pt x="14" y="22"/>
                    </a:lnTo>
                    <a:lnTo>
                      <a:pt x="0" y="24"/>
                    </a:lnTo>
                    <a:lnTo>
                      <a:pt x="0" y="0"/>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610" name="Freeform 253"/>
              <p:cNvSpPr/>
              <p:nvPr/>
            </p:nvSpPr>
            <p:spPr bwMode="auto">
              <a:xfrm>
                <a:off x="2503" y="2948"/>
                <a:ext cx="30" cy="32"/>
              </a:xfrm>
              <a:custGeom>
                <a:avLst/>
                <a:gdLst>
                  <a:gd name="T0" fmla="*/ 30 w 30"/>
                  <a:gd name="T1" fmla="*/ 0 h 32"/>
                  <a:gd name="T2" fmla="*/ 30 w 30"/>
                  <a:gd name="T3" fmla="*/ 22 h 32"/>
                  <a:gd name="T4" fmla="*/ 0 w 30"/>
                  <a:gd name="T5" fmla="*/ 32 h 32"/>
                  <a:gd name="T6" fmla="*/ 0 w 30"/>
                  <a:gd name="T7" fmla="*/ 6 h 32"/>
                  <a:gd name="T8" fmla="*/ 30 w 30"/>
                  <a:gd name="T9" fmla="*/ 0 h 32"/>
                </a:gdLst>
                <a:ahLst/>
                <a:cxnLst>
                  <a:cxn ang="0">
                    <a:pos x="T0" y="T1"/>
                  </a:cxn>
                  <a:cxn ang="0">
                    <a:pos x="T2" y="T3"/>
                  </a:cxn>
                  <a:cxn ang="0">
                    <a:pos x="T4" y="T5"/>
                  </a:cxn>
                  <a:cxn ang="0">
                    <a:pos x="T6" y="T7"/>
                  </a:cxn>
                  <a:cxn ang="0">
                    <a:pos x="T8" y="T9"/>
                  </a:cxn>
                </a:cxnLst>
                <a:rect l="0" t="0" r="r" b="b"/>
                <a:pathLst>
                  <a:path w="30" h="32">
                    <a:moveTo>
                      <a:pt x="30" y="0"/>
                    </a:moveTo>
                    <a:lnTo>
                      <a:pt x="30" y="22"/>
                    </a:lnTo>
                    <a:lnTo>
                      <a:pt x="0" y="32"/>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11" name="Freeform 254"/>
              <p:cNvSpPr/>
              <p:nvPr/>
            </p:nvSpPr>
            <p:spPr bwMode="auto">
              <a:xfrm>
                <a:off x="2547" y="2936"/>
                <a:ext cx="36" cy="30"/>
              </a:xfrm>
              <a:custGeom>
                <a:avLst/>
                <a:gdLst>
                  <a:gd name="T0" fmla="*/ 36 w 36"/>
                  <a:gd name="T1" fmla="*/ 0 h 30"/>
                  <a:gd name="T2" fmla="*/ 36 w 36"/>
                  <a:gd name="T3" fmla="*/ 20 h 30"/>
                  <a:gd name="T4" fmla="*/ 0 w 36"/>
                  <a:gd name="T5" fmla="*/ 30 h 30"/>
                  <a:gd name="T6" fmla="*/ 0 w 36"/>
                  <a:gd name="T7" fmla="*/ 8 h 30"/>
                  <a:gd name="T8" fmla="*/ 16 w 36"/>
                  <a:gd name="T9" fmla="*/ 4 h 30"/>
                  <a:gd name="T10" fmla="*/ 16 w 36"/>
                  <a:gd name="T11" fmla="*/ 4 h 30"/>
                  <a:gd name="T12" fmla="*/ 36 w 3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36" y="0"/>
                    </a:moveTo>
                    <a:lnTo>
                      <a:pt x="36" y="20"/>
                    </a:lnTo>
                    <a:lnTo>
                      <a:pt x="0" y="30"/>
                    </a:lnTo>
                    <a:lnTo>
                      <a:pt x="0" y="8"/>
                    </a:lnTo>
                    <a:lnTo>
                      <a:pt x="16" y="4"/>
                    </a:lnTo>
                    <a:lnTo>
                      <a:pt x="16" y="4"/>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12" name="Freeform 255"/>
              <p:cNvSpPr/>
              <p:nvPr/>
            </p:nvSpPr>
            <p:spPr bwMode="auto">
              <a:xfrm>
                <a:off x="2597" y="2930"/>
                <a:ext cx="16" cy="20"/>
              </a:xfrm>
              <a:custGeom>
                <a:avLst/>
                <a:gdLst>
                  <a:gd name="T0" fmla="*/ 16 w 16"/>
                  <a:gd name="T1" fmla="*/ 0 h 20"/>
                  <a:gd name="T2" fmla="*/ 16 w 16"/>
                  <a:gd name="T3" fmla="*/ 16 h 20"/>
                  <a:gd name="T4" fmla="*/ 0 w 16"/>
                  <a:gd name="T5" fmla="*/ 20 h 20"/>
                  <a:gd name="T6" fmla="*/ 0 w 16"/>
                  <a:gd name="T7" fmla="*/ 4 h 20"/>
                  <a:gd name="T8" fmla="*/ 16 w 16"/>
                  <a:gd name="T9" fmla="*/ 0 h 20"/>
                </a:gdLst>
                <a:ahLst/>
                <a:cxnLst>
                  <a:cxn ang="0">
                    <a:pos x="T0" y="T1"/>
                  </a:cxn>
                  <a:cxn ang="0">
                    <a:pos x="T2" y="T3"/>
                  </a:cxn>
                  <a:cxn ang="0">
                    <a:pos x="T4" y="T5"/>
                  </a:cxn>
                  <a:cxn ang="0">
                    <a:pos x="T6" y="T7"/>
                  </a:cxn>
                  <a:cxn ang="0">
                    <a:pos x="T8" y="T9"/>
                  </a:cxn>
                </a:cxnLst>
                <a:rect l="0" t="0" r="r" b="b"/>
                <a:pathLst>
                  <a:path w="16" h="20">
                    <a:moveTo>
                      <a:pt x="16" y="0"/>
                    </a:moveTo>
                    <a:lnTo>
                      <a:pt x="16" y="16"/>
                    </a:lnTo>
                    <a:lnTo>
                      <a:pt x="0" y="20"/>
                    </a:lnTo>
                    <a:lnTo>
                      <a:pt x="0" y="4"/>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613" name="Freeform 256"/>
              <p:cNvSpPr/>
              <p:nvPr/>
            </p:nvSpPr>
            <p:spPr bwMode="auto">
              <a:xfrm>
                <a:off x="2495" y="2986"/>
                <a:ext cx="66" cy="50"/>
              </a:xfrm>
              <a:custGeom>
                <a:avLst/>
                <a:gdLst>
                  <a:gd name="T0" fmla="*/ 66 w 66"/>
                  <a:gd name="T1" fmla="*/ 0 h 50"/>
                  <a:gd name="T2" fmla="*/ 66 w 66"/>
                  <a:gd name="T3" fmla="*/ 22 h 50"/>
                  <a:gd name="T4" fmla="*/ 0 w 66"/>
                  <a:gd name="T5" fmla="*/ 50 h 50"/>
                  <a:gd name="T6" fmla="*/ 0 w 66"/>
                  <a:gd name="T7" fmla="*/ 22 h 50"/>
                  <a:gd name="T8" fmla="*/ 66 w 66"/>
                  <a:gd name="T9" fmla="*/ 0 h 50"/>
                </a:gdLst>
                <a:ahLst/>
                <a:cxnLst>
                  <a:cxn ang="0">
                    <a:pos x="T0" y="T1"/>
                  </a:cxn>
                  <a:cxn ang="0">
                    <a:pos x="T2" y="T3"/>
                  </a:cxn>
                  <a:cxn ang="0">
                    <a:pos x="T4" y="T5"/>
                  </a:cxn>
                  <a:cxn ang="0">
                    <a:pos x="T6" y="T7"/>
                  </a:cxn>
                  <a:cxn ang="0">
                    <a:pos x="T8" y="T9"/>
                  </a:cxn>
                </a:cxnLst>
                <a:rect l="0" t="0" r="r" b="b"/>
                <a:pathLst>
                  <a:path w="66" h="50">
                    <a:moveTo>
                      <a:pt x="66" y="0"/>
                    </a:moveTo>
                    <a:lnTo>
                      <a:pt x="66" y="22"/>
                    </a:lnTo>
                    <a:lnTo>
                      <a:pt x="0" y="50"/>
                    </a:lnTo>
                    <a:lnTo>
                      <a:pt x="0" y="22"/>
                    </a:lnTo>
                    <a:lnTo>
                      <a:pt x="66" y="0"/>
                    </a:lnTo>
                    <a:close/>
                  </a:path>
                </a:pathLst>
              </a:custGeom>
              <a:grpFill/>
              <a:ln>
                <a:noFill/>
              </a:ln>
            </p:spPr>
            <p:txBody>
              <a:bodyPr vert="horz" wrap="square" lIns="91440" tIns="45720" rIns="91440" bIns="45720" numCol="1" anchor="t" anchorCtr="0" compatLnSpc="1"/>
              <a:lstStyle/>
              <a:p>
                <a:endParaRPr lang="zh-CN" altLang="en-US"/>
              </a:p>
            </p:txBody>
          </p:sp>
          <p:sp>
            <p:nvSpPr>
              <p:cNvPr id="1614" name="Freeform 257"/>
              <p:cNvSpPr/>
              <p:nvPr/>
            </p:nvSpPr>
            <p:spPr bwMode="auto">
              <a:xfrm>
                <a:off x="2575" y="2968"/>
                <a:ext cx="38" cy="32"/>
              </a:xfrm>
              <a:custGeom>
                <a:avLst/>
                <a:gdLst>
                  <a:gd name="T0" fmla="*/ 38 w 38"/>
                  <a:gd name="T1" fmla="*/ 0 h 32"/>
                  <a:gd name="T2" fmla="*/ 38 w 38"/>
                  <a:gd name="T3" fmla="*/ 16 h 32"/>
                  <a:gd name="T4" fmla="*/ 0 w 38"/>
                  <a:gd name="T5" fmla="*/ 32 h 32"/>
                  <a:gd name="T6" fmla="*/ 0 w 38"/>
                  <a:gd name="T7" fmla="*/ 14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4"/>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1615" name="Freeform 258"/>
              <p:cNvSpPr/>
              <p:nvPr/>
            </p:nvSpPr>
            <p:spPr bwMode="auto">
              <a:xfrm>
                <a:off x="2459" y="3050"/>
                <a:ext cx="58" cy="58"/>
              </a:xfrm>
              <a:custGeom>
                <a:avLst/>
                <a:gdLst>
                  <a:gd name="T0" fmla="*/ 0 w 58"/>
                  <a:gd name="T1" fmla="*/ 26 h 58"/>
                  <a:gd name="T2" fmla="*/ 58 w 58"/>
                  <a:gd name="T3" fmla="*/ 0 h 58"/>
                  <a:gd name="T4" fmla="*/ 58 w 58"/>
                  <a:gd name="T5" fmla="*/ 26 h 58"/>
                  <a:gd name="T6" fmla="*/ 0 w 58"/>
                  <a:gd name="T7" fmla="*/ 58 h 58"/>
                  <a:gd name="T8" fmla="*/ 0 w 58"/>
                  <a:gd name="T9" fmla="*/ 26 h 58"/>
                </a:gdLst>
                <a:ahLst/>
                <a:cxnLst>
                  <a:cxn ang="0">
                    <a:pos x="T0" y="T1"/>
                  </a:cxn>
                  <a:cxn ang="0">
                    <a:pos x="T2" y="T3"/>
                  </a:cxn>
                  <a:cxn ang="0">
                    <a:pos x="T4" y="T5"/>
                  </a:cxn>
                  <a:cxn ang="0">
                    <a:pos x="T6" y="T7"/>
                  </a:cxn>
                  <a:cxn ang="0">
                    <a:pos x="T8" y="T9"/>
                  </a:cxn>
                </a:cxnLst>
                <a:rect l="0" t="0" r="r" b="b"/>
                <a:pathLst>
                  <a:path w="58" h="58">
                    <a:moveTo>
                      <a:pt x="0" y="26"/>
                    </a:moveTo>
                    <a:lnTo>
                      <a:pt x="58" y="0"/>
                    </a:lnTo>
                    <a:lnTo>
                      <a:pt x="58" y="26"/>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16" name="Freeform 259"/>
              <p:cNvSpPr/>
              <p:nvPr/>
            </p:nvSpPr>
            <p:spPr bwMode="auto">
              <a:xfrm>
                <a:off x="2533" y="302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617" name="Freeform 260"/>
              <p:cNvSpPr/>
              <p:nvPr/>
            </p:nvSpPr>
            <p:spPr bwMode="auto">
              <a:xfrm>
                <a:off x="2499" y="3094"/>
                <a:ext cx="34" cy="44"/>
              </a:xfrm>
              <a:custGeom>
                <a:avLst/>
                <a:gdLst>
                  <a:gd name="T0" fmla="*/ 34 w 34"/>
                  <a:gd name="T1" fmla="*/ 0 h 44"/>
                  <a:gd name="T2" fmla="*/ 34 w 34"/>
                  <a:gd name="T3" fmla="*/ 24 h 44"/>
                  <a:gd name="T4" fmla="*/ 0 w 34"/>
                  <a:gd name="T5" fmla="*/ 44 h 44"/>
                  <a:gd name="T6" fmla="*/ 0 w 34"/>
                  <a:gd name="T7" fmla="*/ 18 h 44"/>
                  <a:gd name="T8" fmla="*/ 34 w 34"/>
                  <a:gd name="T9" fmla="*/ 0 h 44"/>
                </a:gdLst>
                <a:ahLst/>
                <a:cxnLst>
                  <a:cxn ang="0">
                    <a:pos x="T0" y="T1"/>
                  </a:cxn>
                  <a:cxn ang="0">
                    <a:pos x="T2" y="T3"/>
                  </a:cxn>
                  <a:cxn ang="0">
                    <a:pos x="T4" y="T5"/>
                  </a:cxn>
                  <a:cxn ang="0">
                    <a:pos x="T6" y="T7"/>
                  </a:cxn>
                  <a:cxn ang="0">
                    <a:pos x="T8" y="T9"/>
                  </a:cxn>
                </a:cxnLst>
                <a:rect l="0" t="0" r="r" b="b"/>
                <a:pathLst>
                  <a:path w="34" h="44">
                    <a:moveTo>
                      <a:pt x="34" y="0"/>
                    </a:moveTo>
                    <a:lnTo>
                      <a:pt x="34" y="24"/>
                    </a:lnTo>
                    <a:lnTo>
                      <a:pt x="0" y="44"/>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618" name="Freeform 261"/>
              <p:cNvSpPr/>
              <p:nvPr/>
            </p:nvSpPr>
            <p:spPr bwMode="auto">
              <a:xfrm>
                <a:off x="2585" y="3050"/>
                <a:ext cx="28" cy="34"/>
              </a:xfrm>
              <a:custGeom>
                <a:avLst/>
                <a:gdLst>
                  <a:gd name="T0" fmla="*/ 28 w 28"/>
                  <a:gd name="T1" fmla="*/ 0 h 34"/>
                  <a:gd name="T2" fmla="*/ 28 w 28"/>
                  <a:gd name="T3" fmla="*/ 16 h 34"/>
                  <a:gd name="T4" fmla="*/ 0 w 28"/>
                  <a:gd name="T5" fmla="*/ 34 h 34"/>
                  <a:gd name="T6" fmla="*/ 0 w 28"/>
                  <a:gd name="T7" fmla="*/ 14 h 34"/>
                  <a:gd name="T8" fmla="*/ 28 w 28"/>
                  <a:gd name="T9" fmla="*/ 0 h 34"/>
                </a:gdLst>
                <a:ahLst/>
                <a:cxnLst>
                  <a:cxn ang="0">
                    <a:pos x="T0" y="T1"/>
                  </a:cxn>
                  <a:cxn ang="0">
                    <a:pos x="T2" y="T3"/>
                  </a:cxn>
                  <a:cxn ang="0">
                    <a:pos x="T4" y="T5"/>
                  </a:cxn>
                  <a:cxn ang="0">
                    <a:pos x="T6" y="T7"/>
                  </a:cxn>
                  <a:cxn ang="0">
                    <a:pos x="T8" y="T9"/>
                  </a:cxn>
                </a:cxnLst>
                <a:rect l="0" t="0" r="r" b="b"/>
                <a:pathLst>
                  <a:path w="28" h="34">
                    <a:moveTo>
                      <a:pt x="28" y="0"/>
                    </a:moveTo>
                    <a:lnTo>
                      <a:pt x="28" y="16"/>
                    </a:lnTo>
                    <a:lnTo>
                      <a:pt x="0" y="34"/>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19" name="Freeform 262"/>
              <p:cNvSpPr/>
              <p:nvPr/>
            </p:nvSpPr>
            <p:spPr bwMode="auto">
              <a:xfrm>
                <a:off x="2459" y="3160"/>
                <a:ext cx="40" cy="54"/>
              </a:xfrm>
              <a:custGeom>
                <a:avLst/>
                <a:gdLst>
                  <a:gd name="T0" fmla="*/ 0 w 40"/>
                  <a:gd name="T1" fmla="*/ 24 h 54"/>
                  <a:gd name="T2" fmla="*/ 40 w 40"/>
                  <a:gd name="T3" fmla="*/ 0 h 54"/>
                  <a:gd name="T4" fmla="*/ 40 w 40"/>
                  <a:gd name="T5" fmla="*/ 28 h 54"/>
                  <a:gd name="T6" fmla="*/ 0 w 40"/>
                  <a:gd name="T7" fmla="*/ 54 h 54"/>
                  <a:gd name="T8" fmla="*/ 0 w 40"/>
                  <a:gd name="T9" fmla="*/ 24 h 54"/>
                </a:gdLst>
                <a:ahLst/>
                <a:cxnLst>
                  <a:cxn ang="0">
                    <a:pos x="T0" y="T1"/>
                  </a:cxn>
                  <a:cxn ang="0">
                    <a:pos x="T2" y="T3"/>
                  </a:cxn>
                  <a:cxn ang="0">
                    <a:pos x="T4" y="T5"/>
                  </a:cxn>
                  <a:cxn ang="0">
                    <a:pos x="T6" y="T7"/>
                  </a:cxn>
                  <a:cxn ang="0">
                    <a:pos x="T8" y="T9"/>
                  </a:cxn>
                </a:cxnLst>
                <a:rect l="0" t="0" r="r" b="b"/>
                <a:pathLst>
                  <a:path w="40" h="54">
                    <a:moveTo>
                      <a:pt x="0" y="24"/>
                    </a:moveTo>
                    <a:lnTo>
                      <a:pt x="40" y="0"/>
                    </a:lnTo>
                    <a:lnTo>
                      <a:pt x="40" y="28"/>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1620" name="Freeform 263"/>
              <p:cNvSpPr/>
              <p:nvPr/>
            </p:nvSpPr>
            <p:spPr bwMode="auto">
              <a:xfrm>
                <a:off x="2563" y="3094"/>
                <a:ext cx="50" cy="50"/>
              </a:xfrm>
              <a:custGeom>
                <a:avLst/>
                <a:gdLst>
                  <a:gd name="T0" fmla="*/ 50 w 50"/>
                  <a:gd name="T1" fmla="*/ 0 h 50"/>
                  <a:gd name="T2" fmla="*/ 50 w 50"/>
                  <a:gd name="T3" fmla="*/ 16 h 50"/>
                  <a:gd name="T4" fmla="*/ 0 w 50"/>
                  <a:gd name="T5" fmla="*/ 50 h 50"/>
                  <a:gd name="T6" fmla="*/ 0 w 50"/>
                  <a:gd name="T7" fmla="*/ 28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621" name="Freeform 264"/>
              <p:cNvSpPr/>
              <p:nvPr/>
            </p:nvSpPr>
            <p:spPr bwMode="auto">
              <a:xfrm>
                <a:off x="2495" y="3156"/>
                <a:ext cx="84" cy="82"/>
              </a:xfrm>
              <a:custGeom>
                <a:avLst/>
                <a:gdLst>
                  <a:gd name="T0" fmla="*/ 0 w 84"/>
                  <a:gd name="T1" fmla="*/ 54 h 82"/>
                  <a:gd name="T2" fmla="*/ 84 w 84"/>
                  <a:gd name="T3" fmla="*/ 0 h 82"/>
                  <a:gd name="T4" fmla="*/ 84 w 84"/>
                  <a:gd name="T5" fmla="*/ 18 h 82"/>
                  <a:gd name="T6" fmla="*/ 0 w 84"/>
                  <a:gd name="T7" fmla="*/ 82 h 82"/>
                  <a:gd name="T8" fmla="*/ 0 w 84"/>
                  <a:gd name="T9" fmla="*/ 54 h 82"/>
                </a:gdLst>
                <a:ahLst/>
                <a:cxnLst>
                  <a:cxn ang="0">
                    <a:pos x="T0" y="T1"/>
                  </a:cxn>
                  <a:cxn ang="0">
                    <a:pos x="T2" y="T3"/>
                  </a:cxn>
                  <a:cxn ang="0">
                    <a:pos x="T4" y="T5"/>
                  </a:cxn>
                  <a:cxn ang="0">
                    <a:pos x="T6" y="T7"/>
                  </a:cxn>
                  <a:cxn ang="0">
                    <a:pos x="T8" y="T9"/>
                  </a:cxn>
                </a:cxnLst>
                <a:rect l="0" t="0" r="r" b="b"/>
                <a:pathLst>
                  <a:path w="84" h="82">
                    <a:moveTo>
                      <a:pt x="0" y="54"/>
                    </a:moveTo>
                    <a:lnTo>
                      <a:pt x="84" y="0"/>
                    </a:lnTo>
                    <a:lnTo>
                      <a:pt x="84" y="18"/>
                    </a:lnTo>
                    <a:lnTo>
                      <a:pt x="0" y="82"/>
                    </a:lnTo>
                    <a:lnTo>
                      <a:pt x="0" y="54"/>
                    </a:lnTo>
                    <a:close/>
                  </a:path>
                </a:pathLst>
              </a:custGeom>
              <a:grpFill/>
              <a:ln>
                <a:noFill/>
              </a:ln>
            </p:spPr>
            <p:txBody>
              <a:bodyPr vert="horz" wrap="square" lIns="91440" tIns="45720" rIns="91440" bIns="45720" numCol="1" anchor="t" anchorCtr="0" compatLnSpc="1"/>
              <a:lstStyle/>
              <a:p>
                <a:endParaRPr lang="zh-CN" altLang="en-US"/>
              </a:p>
            </p:txBody>
          </p:sp>
          <p:sp>
            <p:nvSpPr>
              <p:cNvPr id="1622" name="Freeform 265"/>
              <p:cNvSpPr/>
              <p:nvPr/>
            </p:nvSpPr>
            <p:spPr bwMode="auto">
              <a:xfrm>
                <a:off x="2593" y="3132"/>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623" name="Freeform 266"/>
              <p:cNvSpPr/>
              <p:nvPr/>
            </p:nvSpPr>
            <p:spPr bwMode="auto">
              <a:xfrm>
                <a:off x="2459" y="3242"/>
                <a:ext cx="58" cy="75"/>
              </a:xfrm>
              <a:custGeom>
                <a:avLst/>
                <a:gdLst>
                  <a:gd name="T0" fmla="*/ 0 w 58"/>
                  <a:gd name="T1" fmla="*/ 42 h 75"/>
                  <a:gd name="T2" fmla="*/ 58 w 58"/>
                  <a:gd name="T3" fmla="*/ 0 h 75"/>
                  <a:gd name="T4" fmla="*/ 58 w 58"/>
                  <a:gd name="T5" fmla="*/ 26 h 75"/>
                  <a:gd name="T6" fmla="*/ 0 w 58"/>
                  <a:gd name="T7" fmla="*/ 75 h 75"/>
                  <a:gd name="T8" fmla="*/ 0 w 58"/>
                  <a:gd name="T9" fmla="*/ 42 h 75"/>
                </a:gdLst>
                <a:ahLst/>
                <a:cxnLst>
                  <a:cxn ang="0">
                    <a:pos x="T0" y="T1"/>
                  </a:cxn>
                  <a:cxn ang="0">
                    <a:pos x="T2" y="T3"/>
                  </a:cxn>
                  <a:cxn ang="0">
                    <a:pos x="T4" y="T5"/>
                  </a:cxn>
                  <a:cxn ang="0">
                    <a:pos x="T6" y="T7"/>
                  </a:cxn>
                  <a:cxn ang="0">
                    <a:pos x="T8" y="T9"/>
                  </a:cxn>
                </a:cxnLst>
                <a:rect l="0" t="0" r="r" b="b"/>
                <a:pathLst>
                  <a:path w="58" h="75">
                    <a:moveTo>
                      <a:pt x="0" y="42"/>
                    </a:moveTo>
                    <a:lnTo>
                      <a:pt x="58" y="0"/>
                    </a:lnTo>
                    <a:lnTo>
                      <a:pt x="58" y="26"/>
                    </a:lnTo>
                    <a:lnTo>
                      <a:pt x="0" y="75"/>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624" name="Freeform 267"/>
              <p:cNvSpPr/>
              <p:nvPr/>
            </p:nvSpPr>
            <p:spPr bwMode="auto">
              <a:xfrm>
                <a:off x="2565" y="3174"/>
                <a:ext cx="48" cy="54"/>
              </a:xfrm>
              <a:custGeom>
                <a:avLst/>
                <a:gdLst>
                  <a:gd name="T0" fmla="*/ 48 w 48"/>
                  <a:gd name="T1" fmla="*/ 0 h 54"/>
                  <a:gd name="T2" fmla="*/ 48 w 48"/>
                  <a:gd name="T3" fmla="*/ 16 h 54"/>
                  <a:gd name="T4" fmla="*/ 0 w 48"/>
                  <a:gd name="T5" fmla="*/ 54 h 54"/>
                  <a:gd name="T6" fmla="*/ 0 w 48"/>
                  <a:gd name="T7" fmla="*/ 34 h 54"/>
                  <a:gd name="T8" fmla="*/ 48 w 48"/>
                  <a:gd name="T9" fmla="*/ 0 h 54"/>
                </a:gdLst>
                <a:ahLst/>
                <a:cxnLst>
                  <a:cxn ang="0">
                    <a:pos x="T0" y="T1"/>
                  </a:cxn>
                  <a:cxn ang="0">
                    <a:pos x="T2" y="T3"/>
                  </a:cxn>
                  <a:cxn ang="0">
                    <a:pos x="T4" y="T5"/>
                  </a:cxn>
                  <a:cxn ang="0">
                    <a:pos x="T6" y="T7"/>
                  </a:cxn>
                  <a:cxn ang="0">
                    <a:pos x="T8" y="T9"/>
                  </a:cxn>
                </a:cxnLst>
                <a:rect l="0" t="0" r="r" b="b"/>
                <a:pathLst>
                  <a:path w="48" h="54">
                    <a:moveTo>
                      <a:pt x="48" y="0"/>
                    </a:moveTo>
                    <a:lnTo>
                      <a:pt x="48" y="16"/>
                    </a:lnTo>
                    <a:lnTo>
                      <a:pt x="0" y="54"/>
                    </a:lnTo>
                    <a:lnTo>
                      <a:pt x="0" y="34"/>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625" name="Freeform 268"/>
              <p:cNvSpPr/>
              <p:nvPr/>
            </p:nvSpPr>
            <p:spPr bwMode="auto">
              <a:xfrm>
                <a:off x="2505" y="3252"/>
                <a:ext cx="58" cy="73"/>
              </a:xfrm>
              <a:custGeom>
                <a:avLst/>
                <a:gdLst>
                  <a:gd name="T0" fmla="*/ 58 w 58"/>
                  <a:gd name="T1" fmla="*/ 0 h 73"/>
                  <a:gd name="T2" fmla="*/ 58 w 58"/>
                  <a:gd name="T3" fmla="*/ 22 h 73"/>
                  <a:gd name="T4" fmla="*/ 0 w 58"/>
                  <a:gd name="T5" fmla="*/ 73 h 73"/>
                  <a:gd name="T6" fmla="*/ 0 w 58"/>
                  <a:gd name="T7" fmla="*/ 46 h 73"/>
                  <a:gd name="T8" fmla="*/ 58 w 58"/>
                  <a:gd name="T9" fmla="*/ 0 h 73"/>
                </a:gdLst>
                <a:ahLst/>
                <a:cxnLst>
                  <a:cxn ang="0">
                    <a:pos x="T0" y="T1"/>
                  </a:cxn>
                  <a:cxn ang="0">
                    <a:pos x="T2" y="T3"/>
                  </a:cxn>
                  <a:cxn ang="0">
                    <a:pos x="T4" y="T5"/>
                  </a:cxn>
                  <a:cxn ang="0">
                    <a:pos x="T6" y="T7"/>
                  </a:cxn>
                  <a:cxn ang="0">
                    <a:pos x="T8" y="T9"/>
                  </a:cxn>
                </a:cxnLst>
                <a:rect l="0" t="0" r="r" b="b"/>
                <a:pathLst>
                  <a:path w="58" h="73">
                    <a:moveTo>
                      <a:pt x="58" y="0"/>
                    </a:moveTo>
                    <a:lnTo>
                      <a:pt x="58" y="22"/>
                    </a:lnTo>
                    <a:lnTo>
                      <a:pt x="0" y="73"/>
                    </a:lnTo>
                    <a:lnTo>
                      <a:pt x="0" y="46"/>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626" name="Freeform 269"/>
              <p:cNvSpPr/>
              <p:nvPr/>
            </p:nvSpPr>
            <p:spPr bwMode="auto">
              <a:xfrm>
                <a:off x="2577" y="3214"/>
                <a:ext cx="36" cy="46"/>
              </a:xfrm>
              <a:custGeom>
                <a:avLst/>
                <a:gdLst>
                  <a:gd name="T0" fmla="*/ 36 w 36"/>
                  <a:gd name="T1" fmla="*/ 0 h 46"/>
                  <a:gd name="T2" fmla="*/ 36 w 36"/>
                  <a:gd name="T3" fmla="*/ 16 h 46"/>
                  <a:gd name="T4" fmla="*/ 0 w 36"/>
                  <a:gd name="T5" fmla="*/ 46 h 46"/>
                  <a:gd name="T6" fmla="*/ 0 w 36"/>
                  <a:gd name="T7" fmla="*/ 28 h 46"/>
                  <a:gd name="T8" fmla="*/ 36 w 36"/>
                  <a:gd name="T9" fmla="*/ 0 h 46"/>
                </a:gdLst>
                <a:ahLst/>
                <a:cxnLst>
                  <a:cxn ang="0">
                    <a:pos x="T0" y="T1"/>
                  </a:cxn>
                  <a:cxn ang="0">
                    <a:pos x="T2" y="T3"/>
                  </a:cxn>
                  <a:cxn ang="0">
                    <a:pos x="T4" y="T5"/>
                  </a:cxn>
                  <a:cxn ang="0">
                    <a:pos x="T6" y="T7"/>
                  </a:cxn>
                  <a:cxn ang="0">
                    <a:pos x="T8" y="T9"/>
                  </a:cxn>
                </a:cxnLst>
                <a:rect l="0" t="0" r="r" b="b"/>
                <a:pathLst>
                  <a:path w="36" h="46">
                    <a:moveTo>
                      <a:pt x="36" y="0"/>
                    </a:moveTo>
                    <a:lnTo>
                      <a:pt x="36" y="16"/>
                    </a:lnTo>
                    <a:lnTo>
                      <a:pt x="0" y="46"/>
                    </a:lnTo>
                    <a:lnTo>
                      <a:pt x="0" y="28"/>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27" name="Freeform 270"/>
              <p:cNvSpPr/>
              <p:nvPr/>
            </p:nvSpPr>
            <p:spPr bwMode="auto">
              <a:xfrm>
                <a:off x="2459" y="3371"/>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628" name="Freeform 271"/>
              <p:cNvSpPr/>
              <p:nvPr/>
            </p:nvSpPr>
            <p:spPr bwMode="auto">
              <a:xfrm>
                <a:off x="2491" y="3313"/>
                <a:ext cx="54" cy="72"/>
              </a:xfrm>
              <a:custGeom>
                <a:avLst/>
                <a:gdLst>
                  <a:gd name="T0" fmla="*/ 0 w 54"/>
                  <a:gd name="T1" fmla="*/ 44 h 72"/>
                  <a:gd name="T2" fmla="*/ 54 w 54"/>
                  <a:gd name="T3" fmla="*/ 0 h 72"/>
                  <a:gd name="T4" fmla="*/ 54 w 54"/>
                  <a:gd name="T5" fmla="*/ 22 h 72"/>
                  <a:gd name="T6" fmla="*/ 0 w 54"/>
                  <a:gd name="T7" fmla="*/ 72 h 72"/>
                  <a:gd name="T8" fmla="*/ 0 w 54"/>
                  <a:gd name="T9" fmla="*/ 44 h 72"/>
                </a:gdLst>
                <a:ahLst/>
                <a:cxnLst>
                  <a:cxn ang="0">
                    <a:pos x="T0" y="T1"/>
                  </a:cxn>
                  <a:cxn ang="0">
                    <a:pos x="T2" y="T3"/>
                  </a:cxn>
                  <a:cxn ang="0">
                    <a:pos x="T4" y="T5"/>
                  </a:cxn>
                  <a:cxn ang="0">
                    <a:pos x="T6" y="T7"/>
                  </a:cxn>
                  <a:cxn ang="0">
                    <a:pos x="T8" y="T9"/>
                  </a:cxn>
                </a:cxnLst>
                <a:rect l="0" t="0" r="r" b="b"/>
                <a:pathLst>
                  <a:path w="54" h="72">
                    <a:moveTo>
                      <a:pt x="0" y="44"/>
                    </a:moveTo>
                    <a:lnTo>
                      <a:pt x="54" y="0"/>
                    </a:lnTo>
                    <a:lnTo>
                      <a:pt x="54" y="22"/>
                    </a:lnTo>
                    <a:lnTo>
                      <a:pt x="0" y="72"/>
                    </a:lnTo>
                    <a:lnTo>
                      <a:pt x="0" y="44"/>
                    </a:lnTo>
                    <a:close/>
                  </a:path>
                </a:pathLst>
              </a:custGeom>
              <a:grpFill/>
              <a:ln>
                <a:noFill/>
              </a:ln>
            </p:spPr>
            <p:txBody>
              <a:bodyPr vert="horz" wrap="square" lIns="91440" tIns="45720" rIns="91440" bIns="45720" numCol="1" anchor="t" anchorCtr="0" compatLnSpc="1"/>
              <a:lstStyle/>
              <a:p>
                <a:endParaRPr lang="zh-CN" altLang="en-US"/>
              </a:p>
            </p:txBody>
          </p:sp>
          <p:sp>
            <p:nvSpPr>
              <p:cNvPr id="1629" name="Freeform 272"/>
              <p:cNvSpPr/>
              <p:nvPr/>
            </p:nvSpPr>
            <p:spPr bwMode="auto">
              <a:xfrm>
                <a:off x="2561" y="3254"/>
                <a:ext cx="52" cy="67"/>
              </a:xfrm>
              <a:custGeom>
                <a:avLst/>
                <a:gdLst>
                  <a:gd name="T0" fmla="*/ 52 w 52"/>
                  <a:gd name="T1" fmla="*/ 0 h 67"/>
                  <a:gd name="T2" fmla="*/ 52 w 52"/>
                  <a:gd name="T3" fmla="*/ 16 h 67"/>
                  <a:gd name="T4" fmla="*/ 0 w 52"/>
                  <a:gd name="T5" fmla="*/ 67 h 67"/>
                  <a:gd name="T6" fmla="*/ 0 w 52"/>
                  <a:gd name="T7" fmla="*/ 44 h 67"/>
                  <a:gd name="T8" fmla="*/ 52 w 52"/>
                  <a:gd name="T9" fmla="*/ 0 h 67"/>
                </a:gdLst>
                <a:ahLst/>
                <a:cxnLst>
                  <a:cxn ang="0">
                    <a:pos x="T0" y="T1"/>
                  </a:cxn>
                  <a:cxn ang="0">
                    <a:pos x="T2" y="T3"/>
                  </a:cxn>
                  <a:cxn ang="0">
                    <a:pos x="T4" y="T5"/>
                  </a:cxn>
                  <a:cxn ang="0">
                    <a:pos x="T6" y="T7"/>
                  </a:cxn>
                  <a:cxn ang="0">
                    <a:pos x="T8" y="T9"/>
                  </a:cxn>
                </a:cxnLst>
                <a:rect l="0" t="0" r="r" b="b"/>
                <a:pathLst>
                  <a:path w="52" h="67">
                    <a:moveTo>
                      <a:pt x="52" y="0"/>
                    </a:moveTo>
                    <a:lnTo>
                      <a:pt x="52" y="16"/>
                    </a:lnTo>
                    <a:lnTo>
                      <a:pt x="0" y="67"/>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30" name="Freeform 273"/>
              <p:cNvSpPr/>
              <p:nvPr/>
            </p:nvSpPr>
            <p:spPr bwMode="auto">
              <a:xfrm>
                <a:off x="2459" y="3403"/>
                <a:ext cx="36" cy="66"/>
              </a:xfrm>
              <a:custGeom>
                <a:avLst/>
                <a:gdLst>
                  <a:gd name="T0" fmla="*/ 0 w 36"/>
                  <a:gd name="T1" fmla="*/ 34 h 66"/>
                  <a:gd name="T2" fmla="*/ 36 w 36"/>
                  <a:gd name="T3" fmla="*/ 0 h 66"/>
                  <a:gd name="T4" fmla="*/ 36 w 36"/>
                  <a:gd name="T5" fmla="*/ 28 h 66"/>
                  <a:gd name="T6" fmla="*/ 0 w 36"/>
                  <a:gd name="T7" fmla="*/ 66 h 66"/>
                  <a:gd name="T8" fmla="*/ 0 w 36"/>
                  <a:gd name="T9" fmla="*/ 34 h 66"/>
                </a:gdLst>
                <a:ahLst/>
                <a:cxnLst>
                  <a:cxn ang="0">
                    <a:pos x="T0" y="T1"/>
                  </a:cxn>
                  <a:cxn ang="0">
                    <a:pos x="T2" y="T3"/>
                  </a:cxn>
                  <a:cxn ang="0">
                    <a:pos x="T4" y="T5"/>
                  </a:cxn>
                  <a:cxn ang="0">
                    <a:pos x="T6" y="T7"/>
                  </a:cxn>
                  <a:cxn ang="0">
                    <a:pos x="T8" y="T9"/>
                  </a:cxn>
                </a:cxnLst>
                <a:rect l="0" t="0" r="r" b="b"/>
                <a:pathLst>
                  <a:path w="36" h="66">
                    <a:moveTo>
                      <a:pt x="0" y="34"/>
                    </a:moveTo>
                    <a:lnTo>
                      <a:pt x="36" y="0"/>
                    </a:lnTo>
                    <a:lnTo>
                      <a:pt x="36"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631" name="Freeform 274"/>
              <p:cNvSpPr/>
              <p:nvPr/>
            </p:nvSpPr>
            <p:spPr bwMode="auto">
              <a:xfrm>
                <a:off x="2541" y="3337"/>
                <a:ext cx="30" cy="48"/>
              </a:xfrm>
              <a:custGeom>
                <a:avLst/>
                <a:gdLst>
                  <a:gd name="T0" fmla="*/ 30 w 30"/>
                  <a:gd name="T1" fmla="*/ 0 h 48"/>
                  <a:gd name="T2" fmla="*/ 30 w 30"/>
                  <a:gd name="T3" fmla="*/ 20 h 48"/>
                  <a:gd name="T4" fmla="*/ 0 w 30"/>
                  <a:gd name="T5" fmla="*/ 48 h 48"/>
                  <a:gd name="T6" fmla="*/ 0 w 30"/>
                  <a:gd name="T7" fmla="*/ 26 h 48"/>
                  <a:gd name="T8" fmla="*/ 30 w 30"/>
                  <a:gd name="T9" fmla="*/ 0 h 48"/>
                </a:gdLst>
                <a:ahLst/>
                <a:cxnLst>
                  <a:cxn ang="0">
                    <a:pos x="T0" y="T1"/>
                  </a:cxn>
                  <a:cxn ang="0">
                    <a:pos x="T2" y="T3"/>
                  </a:cxn>
                  <a:cxn ang="0">
                    <a:pos x="T4" y="T5"/>
                  </a:cxn>
                  <a:cxn ang="0">
                    <a:pos x="T6" y="T7"/>
                  </a:cxn>
                  <a:cxn ang="0">
                    <a:pos x="T8" y="T9"/>
                  </a:cxn>
                </a:cxnLst>
                <a:rect l="0" t="0" r="r" b="b"/>
                <a:pathLst>
                  <a:path w="30" h="48">
                    <a:moveTo>
                      <a:pt x="30" y="0"/>
                    </a:moveTo>
                    <a:lnTo>
                      <a:pt x="30" y="20"/>
                    </a:lnTo>
                    <a:lnTo>
                      <a:pt x="0" y="48"/>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32" name="Freeform 275"/>
              <p:cNvSpPr/>
              <p:nvPr/>
            </p:nvSpPr>
            <p:spPr bwMode="auto">
              <a:xfrm>
                <a:off x="2585" y="3298"/>
                <a:ext cx="28" cy="43"/>
              </a:xfrm>
              <a:custGeom>
                <a:avLst/>
                <a:gdLst>
                  <a:gd name="T0" fmla="*/ 28 w 28"/>
                  <a:gd name="T1" fmla="*/ 0 h 43"/>
                  <a:gd name="T2" fmla="*/ 28 w 28"/>
                  <a:gd name="T3" fmla="*/ 15 h 43"/>
                  <a:gd name="T4" fmla="*/ 0 w 28"/>
                  <a:gd name="T5" fmla="*/ 43 h 43"/>
                  <a:gd name="T6" fmla="*/ 0 w 28"/>
                  <a:gd name="T7" fmla="*/ 25 h 43"/>
                  <a:gd name="T8" fmla="*/ 28 w 28"/>
                  <a:gd name="T9" fmla="*/ 0 h 43"/>
                </a:gdLst>
                <a:ahLst/>
                <a:cxnLst>
                  <a:cxn ang="0">
                    <a:pos x="T0" y="T1"/>
                  </a:cxn>
                  <a:cxn ang="0">
                    <a:pos x="T2" y="T3"/>
                  </a:cxn>
                  <a:cxn ang="0">
                    <a:pos x="T4" y="T5"/>
                  </a:cxn>
                  <a:cxn ang="0">
                    <a:pos x="T6" y="T7"/>
                  </a:cxn>
                  <a:cxn ang="0">
                    <a:pos x="T8" y="T9"/>
                  </a:cxn>
                </a:cxnLst>
                <a:rect l="0" t="0" r="r" b="b"/>
                <a:pathLst>
                  <a:path w="28" h="43">
                    <a:moveTo>
                      <a:pt x="28" y="0"/>
                    </a:moveTo>
                    <a:lnTo>
                      <a:pt x="28" y="15"/>
                    </a:lnTo>
                    <a:lnTo>
                      <a:pt x="0" y="43"/>
                    </a:lnTo>
                    <a:lnTo>
                      <a:pt x="0" y="25"/>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33" name="Freeform 276"/>
              <p:cNvSpPr/>
              <p:nvPr/>
            </p:nvSpPr>
            <p:spPr bwMode="auto">
              <a:xfrm>
                <a:off x="2459" y="3461"/>
                <a:ext cx="26" cy="56"/>
              </a:xfrm>
              <a:custGeom>
                <a:avLst/>
                <a:gdLst>
                  <a:gd name="T0" fmla="*/ 0 w 26"/>
                  <a:gd name="T1" fmla="*/ 26 h 56"/>
                  <a:gd name="T2" fmla="*/ 26 w 26"/>
                  <a:gd name="T3" fmla="*/ 0 h 56"/>
                  <a:gd name="T4" fmla="*/ 26 w 26"/>
                  <a:gd name="T5" fmla="*/ 28 h 56"/>
                  <a:gd name="T6" fmla="*/ 0 w 26"/>
                  <a:gd name="T7" fmla="*/ 56 h 56"/>
                  <a:gd name="T8" fmla="*/ 0 w 26"/>
                  <a:gd name="T9" fmla="*/ 26 h 56"/>
                </a:gdLst>
                <a:ahLst/>
                <a:cxnLst>
                  <a:cxn ang="0">
                    <a:pos x="T0" y="T1"/>
                  </a:cxn>
                  <a:cxn ang="0">
                    <a:pos x="T2" y="T3"/>
                  </a:cxn>
                  <a:cxn ang="0">
                    <a:pos x="T4" y="T5"/>
                  </a:cxn>
                  <a:cxn ang="0">
                    <a:pos x="T6" y="T7"/>
                  </a:cxn>
                  <a:cxn ang="0">
                    <a:pos x="T8" y="T9"/>
                  </a:cxn>
                </a:cxnLst>
                <a:rect l="0" t="0" r="r" b="b"/>
                <a:pathLst>
                  <a:path w="26" h="56">
                    <a:moveTo>
                      <a:pt x="0" y="26"/>
                    </a:moveTo>
                    <a:lnTo>
                      <a:pt x="26" y="0"/>
                    </a:lnTo>
                    <a:lnTo>
                      <a:pt x="26"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34" name="Freeform 277"/>
              <p:cNvSpPr/>
              <p:nvPr/>
            </p:nvSpPr>
            <p:spPr bwMode="auto">
              <a:xfrm>
                <a:off x="2501" y="3389"/>
                <a:ext cx="56" cy="84"/>
              </a:xfrm>
              <a:custGeom>
                <a:avLst/>
                <a:gdLst>
                  <a:gd name="T0" fmla="*/ 56 w 56"/>
                  <a:gd name="T1" fmla="*/ 0 h 84"/>
                  <a:gd name="T2" fmla="*/ 56 w 56"/>
                  <a:gd name="T3" fmla="*/ 22 h 84"/>
                  <a:gd name="T4" fmla="*/ 0 w 56"/>
                  <a:gd name="T5" fmla="*/ 84 h 84"/>
                  <a:gd name="T6" fmla="*/ 0 w 56"/>
                  <a:gd name="T7" fmla="*/ 56 h 84"/>
                  <a:gd name="T8" fmla="*/ 56 w 56"/>
                  <a:gd name="T9" fmla="*/ 0 h 84"/>
                </a:gdLst>
                <a:ahLst/>
                <a:cxnLst>
                  <a:cxn ang="0">
                    <a:pos x="T0" y="T1"/>
                  </a:cxn>
                  <a:cxn ang="0">
                    <a:pos x="T2" y="T3"/>
                  </a:cxn>
                  <a:cxn ang="0">
                    <a:pos x="T4" y="T5"/>
                  </a:cxn>
                  <a:cxn ang="0">
                    <a:pos x="T6" y="T7"/>
                  </a:cxn>
                  <a:cxn ang="0">
                    <a:pos x="T8" y="T9"/>
                  </a:cxn>
                </a:cxnLst>
                <a:rect l="0" t="0" r="r" b="b"/>
                <a:pathLst>
                  <a:path w="56" h="84">
                    <a:moveTo>
                      <a:pt x="56" y="0"/>
                    </a:moveTo>
                    <a:lnTo>
                      <a:pt x="56" y="22"/>
                    </a:lnTo>
                    <a:lnTo>
                      <a:pt x="0" y="84"/>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635" name="Freeform 278"/>
              <p:cNvSpPr/>
              <p:nvPr/>
            </p:nvSpPr>
            <p:spPr bwMode="auto">
              <a:xfrm>
                <a:off x="2573" y="3337"/>
                <a:ext cx="40" cy="58"/>
              </a:xfrm>
              <a:custGeom>
                <a:avLst/>
                <a:gdLst>
                  <a:gd name="T0" fmla="*/ 40 w 40"/>
                  <a:gd name="T1" fmla="*/ 0 h 58"/>
                  <a:gd name="T2" fmla="*/ 40 w 40"/>
                  <a:gd name="T3" fmla="*/ 16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6"/>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636" name="Freeform 279"/>
              <p:cNvSpPr/>
              <p:nvPr/>
            </p:nvSpPr>
            <p:spPr bwMode="auto">
              <a:xfrm>
                <a:off x="2601" y="3379"/>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637" name="Freeform 280"/>
              <p:cNvSpPr/>
              <p:nvPr/>
            </p:nvSpPr>
            <p:spPr bwMode="auto">
              <a:xfrm>
                <a:off x="2489" y="3529"/>
                <a:ext cx="22" cy="52"/>
              </a:xfrm>
              <a:custGeom>
                <a:avLst/>
                <a:gdLst>
                  <a:gd name="T0" fmla="*/ 22 w 22"/>
                  <a:gd name="T1" fmla="*/ 0 h 52"/>
                  <a:gd name="T2" fmla="*/ 22 w 22"/>
                  <a:gd name="T3" fmla="*/ 26 h 52"/>
                  <a:gd name="T4" fmla="*/ 0 w 22"/>
                  <a:gd name="T5" fmla="*/ 52 h 52"/>
                  <a:gd name="T6" fmla="*/ 0 w 22"/>
                  <a:gd name="T7" fmla="*/ 24 h 52"/>
                  <a:gd name="T8" fmla="*/ 22 w 22"/>
                  <a:gd name="T9" fmla="*/ 0 h 52"/>
                </a:gdLst>
                <a:ahLst/>
                <a:cxnLst>
                  <a:cxn ang="0">
                    <a:pos x="T0" y="T1"/>
                  </a:cxn>
                  <a:cxn ang="0">
                    <a:pos x="T2" y="T3"/>
                  </a:cxn>
                  <a:cxn ang="0">
                    <a:pos x="T4" y="T5"/>
                  </a:cxn>
                  <a:cxn ang="0">
                    <a:pos x="T6" y="T7"/>
                  </a:cxn>
                  <a:cxn ang="0">
                    <a:pos x="T8" y="T9"/>
                  </a:cxn>
                </a:cxnLst>
                <a:rect l="0" t="0" r="r" b="b"/>
                <a:pathLst>
                  <a:path w="22" h="52">
                    <a:moveTo>
                      <a:pt x="22" y="0"/>
                    </a:moveTo>
                    <a:lnTo>
                      <a:pt x="22" y="26"/>
                    </a:lnTo>
                    <a:lnTo>
                      <a:pt x="0" y="52"/>
                    </a:lnTo>
                    <a:lnTo>
                      <a:pt x="0" y="24"/>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638" name="Freeform 281"/>
              <p:cNvSpPr/>
              <p:nvPr/>
            </p:nvSpPr>
            <p:spPr bwMode="auto">
              <a:xfrm>
                <a:off x="2527" y="3419"/>
                <a:ext cx="86" cy="118"/>
              </a:xfrm>
              <a:custGeom>
                <a:avLst/>
                <a:gdLst>
                  <a:gd name="T0" fmla="*/ 86 w 86"/>
                  <a:gd name="T1" fmla="*/ 0 h 118"/>
                  <a:gd name="T2" fmla="*/ 86 w 86"/>
                  <a:gd name="T3" fmla="*/ 14 h 118"/>
                  <a:gd name="T4" fmla="*/ 0 w 86"/>
                  <a:gd name="T5" fmla="*/ 118 h 118"/>
                  <a:gd name="T6" fmla="*/ 0 w 86"/>
                  <a:gd name="T7" fmla="*/ 92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4"/>
                    </a:lnTo>
                    <a:lnTo>
                      <a:pt x="0" y="118"/>
                    </a:lnTo>
                    <a:lnTo>
                      <a:pt x="0" y="92"/>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639" name="Freeform 282"/>
              <p:cNvSpPr/>
              <p:nvPr/>
            </p:nvSpPr>
            <p:spPr bwMode="auto">
              <a:xfrm>
                <a:off x="2561" y="3461"/>
                <a:ext cx="52" cy="78"/>
              </a:xfrm>
              <a:custGeom>
                <a:avLst/>
                <a:gdLst>
                  <a:gd name="T0" fmla="*/ 52 w 52"/>
                  <a:gd name="T1" fmla="*/ 0 h 78"/>
                  <a:gd name="T2" fmla="*/ 52 w 52"/>
                  <a:gd name="T3" fmla="*/ 14 h 78"/>
                  <a:gd name="T4" fmla="*/ 0 w 52"/>
                  <a:gd name="T5" fmla="*/ 78 h 78"/>
                  <a:gd name="T6" fmla="*/ 0 w 52"/>
                  <a:gd name="T7" fmla="*/ 58 h 78"/>
                  <a:gd name="T8" fmla="*/ 52 w 52"/>
                  <a:gd name="T9" fmla="*/ 0 h 78"/>
                </a:gdLst>
                <a:ahLst/>
                <a:cxnLst>
                  <a:cxn ang="0">
                    <a:pos x="T0" y="T1"/>
                  </a:cxn>
                  <a:cxn ang="0">
                    <a:pos x="T2" y="T3"/>
                  </a:cxn>
                  <a:cxn ang="0">
                    <a:pos x="T4" y="T5"/>
                  </a:cxn>
                  <a:cxn ang="0">
                    <a:pos x="T6" y="T7"/>
                  </a:cxn>
                  <a:cxn ang="0">
                    <a:pos x="T8" y="T9"/>
                  </a:cxn>
                </a:cxnLst>
                <a:rect l="0" t="0" r="r" b="b"/>
                <a:pathLst>
                  <a:path w="52" h="78">
                    <a:moveTo>
                      <a:pt x="52" y="0"/>
                    </a:moveTo>
                    <a:lnTo>
                      <a:pt x="52" y="14"/>
                    </a:lnTo>
                    <a:lnTo>
                      <a:pt x="0" y="78"/>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40" name="Rectangle 283"/>
              <p:cNvSpPr>
                <a:spLocks noChangeArrowheads="1"/>
              </p:cNvSpPr>
              <p:nvPr/>
            </p:nvSpPr>
            <p:spPr bwMode="auto">
              <a:xfrm>
                <a:off x="2563" y="294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641" name="Rectangle 284"/>
              <p:cNvSpPr>
                <a:spLocks noChangeArrowheads="1"/>
              </p:cNvSpPr>
              <p:nvPr/>
            </p:nvSpPr>
            <p:spPr bwMode="auto">
              <a:xfrm>
                <a:off x="3511"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2" name="Rectangle 285"/>
              <p:cNvSpPr>
                <a:spLocks noChangeArrowheads="1"/>
              </p:cNvSpPr>
              <p:nvPr/>
            </p:nvSpPr>
            <p:spPr bwMode="auto">
              <a:xfrm>
                <a:off x="3613"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3" name="Rectangle 286"/>
              <p:cNvSpPr>
                <a:spLocks noChangeArrowheads="1"/>
              </p:cNvSpPr>
              <p:nvPr/>
            </p:nvSpPr>
            <p:spPr bwMode="auto">
              <a:xfrm>
                <a:off x="3713"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4" name="Rectangle 287"/>
              <p:cNvSpPr>
                <a:spLocks noChangeArrowheads="1"/>
              </p:cNvSpPr>
              <p:nvPr/>
            </p:nvSpPr>
            <p:spPr bwMode="auto">
              <a:xfrm>
                <a:off x="3815"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5" name="Rectangle 288"/>
              <p:cNvSpPr>
                <a:spLocks noChangeArrowheads="1"/>
              </p:cNvSpPr>
              <p:nvPr/>
            </p:nvSpPr>
            <p:spPr bwMode="auto">
              <a:xfrm>
                <a:off x="39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6" name="Rectangle 289"/>
              <p:cNvSpPr>
                <a:spLocks noChangeArrowheads="1"/>
              </p:cNvSpPr>
              <p:nvPr/>
            </p:nvSpPr>
            <p:spPr bwMode="auto">
              <a:xfrm>
                <a:off x="3511"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7" name="Rectangle 290"/>
              <p:cNvSpPr>
                <a:spLocks noChangeArrowheads="1"/>
              </p:cNvSpPr>
              <p:nvPr/>
            </p:nvSpPr>
            <p:spPr bwMode="auto">
              <a:xfrm>
                <a:off x="3613"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8" name="Rectangle 291"/>
              <p:cNvSpPr>
                <a:spLocks noChangeArrowheads="1"/>
              </p:cNvSpPr>
              <p:nvPr/>
            </p:nvSpPr>
            <p:spPr bwMode="auto">
              <a:xfrm>
                <a:off x="3713"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9" name="Rectangle 292"/>
              <p:cNvSpPr>
                <a:spLocks noChangeArrowheads="1"/>
              </p:cNvSpPr>
              <p:nvPr/>
            </p:nvSpPr>
            <p:spPr bwMode="auto">
              <a:xfrm>
                <a:off x="3815"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0" name="Rectangle 293"/>
              <p:cNvSpPr>
                <a:spLocks noChangeArrowheads="1"/>
              </p:cNvSpPr>
              <p:nvPr/>
            </p:nvSpPr>
            <p:spPr bwMode="auto">
              <a:xfrm>
                <a:off x="3511"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1" name="Rectangle 294"/>
              <p:cNvSpPr>
                <a:spLocks noChangeArrowheads="1"/>
              </p:cNvSpPr>
              <p:nvPr/>
            </p:nvSpPr>
            <p:spPr bwMode="auto">
              <a:xfrm>
                <a:off x="3713"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2" name="Rectangle 295"/>
              <p:cNvSpPr>
                <a:spLocks noChangeArrowheads="1"/>
              </p:cNvSpPr>
              <p:nvPr/>
            </p:nvSpPr>
            <p:spPr bwMode="auto">
              <a:xfrm>
                <a:off x="3815"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3" name="Rectangle 296"/>
              <p:cNvSpPr>
                <a:spLocks noChangeArrowheads="1"/>
              </p:cNvSpPr>
              <p:nvPr/>
            </p:nvSpPr>
            <p:spPr bwMode="auto">
              <a:xfrm>
                <a:off x="3918"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4" name="Rectangle 297"/>
              <p:cNvSpPr>
                <a:spLocks noChangeArrowheads="1"/>
              </p:cNvSpPr>
              <p:nvPr/>
            </p:nvSpPr>
            <p:spPr bwMode="auto">
              <a:xfrm>
                <a:off x="3511"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5" name="Rectangle 298"/>
              <p:cNvSpPr>
                <a:spLocks noChangeArrowheads="1"/>
              </p:cNvSpPr>
              <p:nvPr/>
            </p:nvSpPr>
            <p:spPr bwMode="auto">
              <a:xfrm>
                <a:off x="3613"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6" name="Rectangle 299"/>
              <p:cNvSpPr>
                <a:spLocks noChangeArrowheads="1"/>
              </p:cNvSpPr>
              <p:nvPr/>
            </p:nvSpPr>
            <p:spPr bwMode="auto">
              <a:xfrm>
                <a:off x="3713"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7" name="Rectangle 300"/>
              <p:cNvSpPr>
                <a:spLocks noChangeArrowheads="1"/>
              </p:cNvSpPr>
              <p:nvPr/>
            </p:nvSpPr>
            <p:spPr bwMode="auto">
              <a:xfrm>
                <a:off x="3815"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8" name="Rectangle 301"/>
              <p:cNvSpPr>
                <a:spLocks noChangeArrowheads="1"/>
              </p:cNvSpPr>
              <p:nvPr/>
            </p:nvSpPr>
            <p:spPr bwMode="auto">
              <a:xfrm>
                <a:off x="39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9" name="Rectangle 302"/>
              <p:cNvSpPr>
                <a:spLocks noChangeArrowheads="1"/>
              </p:cNvSpPr>
              <p:nvPr/>
            </p:nvSpPr>
            <p:spPr bwMode="auto">
              <a:xfrm>
                <a:off x="3511"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0" name="Rectangle 303"/>
              <p:cNvSpPr>
                <a:spLocks noChangeArrowheads="1"/>
              </p:cNvSpPr>
              <p:nvPr/>
            </p:nvSpPr>
            <p:spPr bwMode="auto">
              <a:xfrm>
                <a:off x="3613"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1" name="Rectangle 304"/>
              <p:cNvSpPr>
                <a:spLocks noChangeArrowheads="1"/>
              </p:cNvSpPr>
              <p:nvPr/>
            </p:nvSpPr>
            <p:spPr bwMode="auto">
              <a:xfrm>
                <a:off x="3713"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2" name="Rectangle 305"/>
              <p:cNvSpPr>
                <a:spLocks noChangeArrowheads="1"/>
              </p:cNvSpPr>
              <p:nvPr/>
            </p:nvSpPr>
            <p:spPr bwMode="auto">
              <a:xfrm>
                <a:off x="3815"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3" name="Rectangle 306"/>
              <p:cNvSpPr>
                <a:spLocks noChangeArrowheads="1"/>
              </p:cNvSpPr>
              <p:nvPr/>
            </p:nvSpPr>
            <p:spPr bwMode="auto">
              <a:xfrm>
                <a:off x="39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4" name="Rectangle 307"/>
              <p:cNvSpPr>
                <a:spLocks noChangeArrowheads="1"/>
              </p:cNvSpPr>
              <p:nvPr/>
            </p:nvSpPr>
            <p:spPr bwMode="auto">
              <a:xfrm>
                <a:off x="3511"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5" name="Rectangle 308"/>
              <p:cNvSpPr>
                <a:spLocks noChangeArrowheads="1"/>
              </p:cNvSpPr>
              <p:nvPr/>
            </p:nvSpPr>
            <p:spPr bwMode="auto">
              <a:xfrm>
                <a:off x="3613"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6" name="Rectangle 309"/>
              <p:cNvSpPr>
                <a:spLocks noChangeArrowheads="1"/>
              </p:cNvSpPr>
              <p:nvPr/>
            </p:nvSpPr>
            <p:spPr bwMode="auto">
              <a:xfrm>
                <a:off x="3713"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7" name="Rectangle 310"/>
              <p:cNvSpPr>
                <a:spLocks noChangeArrowheads="1"/>
              </p:cNvSpPr>
              <p:nvPr/>
            </p:nvSpPr>
            <p:spPr bwMode="auto">
              <a:xfrm>
                <a:off x="39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8" name="Rectangle 311"/>
              <p:cNvSpPr>
                <a:spLocks noChangeArrowheads="1"/>
              </p:cNvSpPr>
              <p:nvPr/>
            </p:nvSpPr>
            <p:spPr bwMode="auto">
              <a:xfrm>
                <a:off x="3511"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9" name="Rectangle 312"/>
              <p:cNvSpPr>
                <a:spLocks noChangeArrowheads="1"/>
              </p:cNvSpPr>
              <p:nvPr/>
            </p:nvSpPr>
            <p:spPr bwMode="auto">
              <a:xfrm>
                <a:off x="3713"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0" name="Rectangle 313"/>
              <p:cNvSpPr>
                <a:spLocks noChangeArrowheads="1"/>
              </p:cNvSpPr>
              <p:nvPr/>
            </p:nvSpPr>
            <p:spPr bwMode="auto">
              <a:xfrm>
                <a:off x="3815"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1" name="Rectangle 314"/>
              <p:cNvSpPr>
                <a:spLocks noChangeArrowheads="1"/>
              </p:cNvSpPr>
              <p:nvPr/>
            </p:nvSpPr>
            <p:spPr bwMode="auto">
              <a:xfrm>
                <a:off x="39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2" name="Rectangle 315"/>
              <p:cNvSpPr>
                <a:spLocks noChangeArrowheads="1"/>
              </p:cNvSpPr>
              <p:nvPr/>
            </p:nvSpPr>
            <p:spPr bwMode="auto">
              <a:xfrm>
                <a:off x="3511"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3" name="Rectangle 316"/>
              <p:cNvSpPr>
                <a:spLocks noChangeArrowheads="1"/>
              </p:cNvSpPr>
              <p:nvPr/>
            </p:nvSpPr>
            <p:spPr bwMode="auto">
              <a:xfrm>
                <a:off x="3613"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4" name="Rectangle 317"/>
              <p:cNvSpPr>
                <a:spLocks noChangeArrowheads="1"/>
              </p:cNvSpPr>
              <p:nvPr/>
            </p:nvSpPr>
            <p:spPr bwMode="auto">
              <a:xfrm>
                <a:off x="3713"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5" name="Rectangle 318"/>
              <p:cNvSpPr>
                <a:spLocks noChangeArrowheads="1"/>
              </p:cNvSpPr>
              <p:nvPr/>
            </p:nvSpPr>
            <p:spPr bwMode="auto">
              <a:xfrm>
                <a:off x="3815"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6" name="Rectangle 319"/>
              <p:cNvSpPr>
                <a:spLocks noChangeArrowheads="1"/>
              </p:cNvSpPr>
              <p:nvPr/>
            </p:nvSpPr>
            <p:spPr bwMode="auto">
              <a:xfrm>
                <a:off x="39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7" name="Rectangle 320"/>
              <p:cNvSpPr>
                <a:spLocks noChangeArrowheads="1"/>
              </p:cNvSpPr>
              <p:nvPr/>
            </p:nvSpPr>
            <p:spPr bwMode="auto">
              <a:xfrm>
                <a:off x="3511"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8" name="Rectangle 321"/>
              <p:cNvSpPr>
                <a:spLocks noChangeArrowheads="1"/>
              </p:cNvSpPr>
              <p:nvPr/>
            </p:nvSpPr>
            <p:spPr bwMode="auto">
              <a:xfrm>
                <a:off x="3613"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9" name="Rectangle 322"/>
              <p:cNvSpPr>
                <a:spLocks noChangeArrowheads="1"/>
              </p:cNvSpPr>
              <p:nvPr/>
            </p:nvSpPr>
            <p:spPr bwMode="auto">
              <a:xfrm>
                <a:off x="3713"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0" name="Rectangle 323"/>
              <p:cNvSpPr>
                <a:spLocks noChangeArrowheads="1"/>
              </p:cNvSpPr>
              <p:nvPr/>
            </p:nvSpPr>
            <p:spPr bwMode="auto">
              <a:xfrm>
                <a:off x="3815"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1" name="Rectangle 324"/>
              <p:cNvSpPr>
                <a:spLocks noChangeArrowheads="1"/>
              </p:cNvSpPr>
              <p:nvPr/>
            </p:nvSpPr>
            <p:spPr bwMode="auto">
              <a:xfrm>
                <a:off x="3918"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2" name="Rectangle 325"/>
              <p:cNvSpPr>
                <a:spLocks noChangeArrowheads="1"/>
              </p:cNvSpPr>
              <p:nvPr/>
            </p:nvSpPr>
            <p:spPr bwMode="auto">
              <a:xfrm>
                <a:off x="3511"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3" name="Rectangle 326"/>
              <p:cNvSpPr>
                <a:spLocks noChangeArrowheads="1"/>
              </p:cNvSpPr>
              <p:nvPr/>
            </p:nvSpPr>
            <p:spPr bwMode="auto">
              <a:xfrm>
                <a:off x="3613"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4" name="Rectangle 327"/>
              <p:cNvSpPr>
                <a:spLocks noChangeArrowheads="1"/>
              </p:cNvSpPr>
              <p:nvPr/>
            </p:nvSpPr>
            <p:spPr bwMode="auto">
              <a:xfrm>
                <a:off x="3815"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5" name="Rectangle 328"/>
              <p:cNvSpPr>
                <a:spLocks noChangeArrowheads="1"/>
              </p:cNvSpPr>
              <p:nvPr/>
            </p:nvSpPr>
            <p:spPr bwMode="auto">
              <a:xfrm>
                <a:off x="39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6" name="Rectangle 329"/>
              <p:cNvSpPr>
                <a:spLocks noChangeArrowheads="1"/>
              </p:cNvSpPr>
              <p:nvPr/>
            </p:nvSpPr>
            <p:spPr bwMode="auto">
              <a:xfrm>
                <a:off x="3511"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7" name="Rectangle 330"/>
              <p:cNvSpPr>
                <a:spLocks noChangeArrowheads="1"/>
              </p:cNvSpPr>
              <p:nvPr/>
            </p:nvSpPr>
            <p:spPr bwMode="auto">
              <a:xfrm>
                <a:off x="3613"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8" name="Rectangle 331"/>
              <p:cNvSpPr>
                <a:spLocks noChangeArrowheads="1"/>
              </p:cNvSpPr>
              <p:nvPr/>
            </p:nvSpPr>
            <p:spPr bwMode="auto">
              <a:xfrm>
                <a:off x="3713"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9" name="Rectangle 332"/>
              <p:cNvSpPr>
                <a:spLocks noChangeArrowheads="1"/>
              </p:cNvSpPr>
              <p:nvPr/>
            </p:nvSpPr>
            <p:spPr bwMode="auto">
              <a:xfrm>
                <a:off x="3815"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0" name="Rectangle 333"/>
              <p:cNvSpPr>
                <a:spLocks noChangeArrowheads="1"/>
              </p:cNvSpPr>
              <p:nvPr/>
            </p:nvSpPr>
            <p:spPr bwMode="auto">
              <a:xfrm>
                <a:off x="39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1" name="Rectangle 334"/>
              <p:cNvSpPr>
                <a:spLocks noChangeArrowheads="1"/>
              </p:cNvSpPr>
              <p:nvPr/>
            </p:nvSpPr>
            <p:spPr bwMode="auto">
              <a:xfrm>
                <a:off x="3511"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2" name="Rectangle 335"/>
              <p:cNvSpPr>
                <a:spLocks noChangeArrowheads="1"/>
              </p:cNvSpPr>
              <p:nvPr/>
            </p:nvSpPr>
            <p:spPr bwMode="auto">
              <a:xfrm>
                <a:off x="3613"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3" name="Rectangle 336"/>
              <p:cNvSpPr>
                <a:spLocks noChangeArrowheads="1"/>
              </p:cNvSpPr>
              <p:nvPr/>
            </p:nvSpPr>
            <p:spPr bwMode="auto">
              <a:xfrm>
                <a:off x="3713"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4" name="Rectangle 337"/>
              <p:cNvSpPr>
                <a:spLocks noChangeArrowheads="1"/>
              </p:cNvSpPr>
              <p:nvPr/>
            </p:nvSpPr>
            <p:spPr bwMode="auto">
              <a:xfrm>
                <a:off x="3815"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5" name="Rectangle 338"/>
              <p:cNvSpPr>
                <a:spLocks noChangeArrowheads="1"/>
              </p:cNvSpPr>
              <p:nvPr/>
            </p:nvSpPr>
            <p:spPr bwMode="auto">
              <a:xfrm>
                <a:off x="3511"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6" name="Rectangle 339"/>
              <p:cNvSpPr>
                <a:spLocks noChangeArrowheads="1"/>
              </p:cNvSpPr>
              <p:nvPr/>
            </p:nvSpPr>
            <p:spPr bwMode="auto">
              <a:xfrm>
                <a:off x="3613"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7" name="Rectangle 340"/>
              <p:cNvSpPr>
                <a:spLocks noChangeArrowheads="1"/>
              </p:cNvSpPr>
              <p:nvPr/>
            </p:nvSpPr>
            <p:spPr bwMode="auto">
              <a:xfrm>
                <a:off x="3815"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8" name="Rectangle 341"/>
              <p:cNvSpPr>
                <a:spLocks noChangeArrowheads="1"/>
              </p:cNvSpPr>
              <p:nvPr/>
            </p:nvSpPr>
            <p:spPr bwMode="auto">
              <a:xfrm>
                <a:off x="39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9" name="Rectangle 342"/>
              <p:cNvSpPr>
                <a:spLocks noChangeArrowheads="1"/>
              </p:cNvSpPr>
              <p:nvPr/>
            </p:nvSpPr>
            <p:spPr bwMode="auto">
              <a:xfrm>
                <a:off x="3511"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0" name="Rectangle 343"/>
              <p:cNvSpPr>
                <a:spLocks noChangeArrowheads="1"/>
              </p:cNvSpPr>
              <p:nvPr/>
            </p:nvSpPr>
            <p:spPr bwMode="auto">
              <a:xfrm>
                <a:off x="3713"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1" name="Rectangle 344"/>
              <p:cNvSpPr>
                <a:spLocks noChangeArrowheads="1"/>
              </p:cNvSpPr>
              <p:nvPr/>
            </p:nvSpPr>
            <p:spPr bwMode="auto">
              <a:xfrm>
                <a:off x="3815"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2" name="Rectangle 345"/>
              <p:cNvSpPr>
                <a:spLocks noChangeArrowheads="1"/>
              </p:cNvSpPr>
              <p:nvPr/>
            </p:nvSpPr>
            <p:spPr bwMode="auto">
              <a:xfrm>
                <a:off x="39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3" name="Rectangle 346"/>
              <p:cNvSpPr>
                <a:spLocks noChangeArrowheads="1"/>
              </p:cNvSpPr>
              <p:nvPr/>
            </p:nvSpPr>
            <p:spPr bwMode="auto">
              <a:xfrm>
                <a:off x="40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4" name="Rectangle 347"/>
              <p:cNvSpPr>
                <a:spLocks noChangeArrowheads="1"/>
              </p:cNvSpPr>
              <p:nvPr/>
            </p:nvSpPr>
            <p:spPr bwMode="auto">
              <a:xfrm>
                <a:off x="4120"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5" name="Rectangle 348"/>
              <p:cNvSpPr>
                <a:spLocks noChangeArrowheads="1"/>
              </p:cNvSpPr>
              <p:nvPr/>
            </p:nvSpPr>
            <p:spPr bwMode="auto">
              <a:xfrm>
                <a:off x="4222"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6" name="Rectangle 349"/>
              <p:cNvSpPr>
                <a:spLocks noChangeArrowheads="1"/>
              </p:cNvSpPr>
              <p:nvPr/>
            </p:nvSpPr>
            <p:spPr bwMode="auto">
              <a:xfrm>
                <a:off x="4324"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7" name="Rectangle 350"/>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8" name="Rectangle 351"/>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9" name="Rectangle 352"/>
              <p:cNvSpPr>
                <a:spLocks noChangeArrowheads="1"/>
              </p:cNvSpPr>
              <p:nvPr/>
            </p:nvSpPr>
            <p:spPr bwMode="auto">
              <a:xfrm>
                <a:off x="4018"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0" name="Rectangle 353"/>
              <p:cNvSpPr>
                <a:spLocks noChangeArrowheads="1"/>
              </p:cNvSpPr>
              <p:nvPr/>
            </p:nvSpPr>
            <p:spPr bwMode="auto">
              <a:xfrm>
                <a:off x="4120"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1" name="Rectangle 354"/>
              <p:cNvSpPr>
                <a:spLocks noChangeArrowheads="1"/>
              </p:cNvSpPr>
              <p:nvPr/>
            </p:nvSpPr>
            <p:spPr bwMode="auto">
              <a:xfrm>
                <a:off x="4222"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2" name="Rectangle 355"/>
              <p:cNvSpPr>
                <a:spLocks noChangeArrowheads="1"/>
              </p:cNvSpPr>
              <p:nvPr/>
            </p:nvSpPr>
            <p:spPr bwMode="auto">
              <a:xfrm>
                <a:off x="4324"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3" name="Rectangle 356"/>
              <p:cNvSpPr>
                <a:spLocks noChangeArrowheads="1"/>
              </p:cNvSpPr>
              <p:nvPr/>
            </p:nvSpPr>
            <p:spPr bwMode="auto">
              <a:xfrm>
                <a:off x="4426"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4" name="Rectangle 357"/>
              <p:cNvSpPr>
                <a:spLocks noChangeArrowheads="1"/>
              </p:cNvSpPr>
              <p:nvPr/>
            </p:nvSpPr>
            <p:spPr bwMode="auto">
              <a:xfrm>
                <a:off x="4120"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5" name="Rectangle 358"/>
              <p:cNvSpPr>
                <a:spLocks noChangeArrowheads="1"/>
              </p:cNvSpPr>
              <p:nvPr/>
            </p:nvSpPr>
            <p:spPr bwMode="auto">
              <a:xfrm>
                <a:off x="4222"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6" name="Rectangle 359"/>
              <p:cNvSpPr>
                <a:spLocks noChangeArrowheads="1"/>
              </p:cNvSpPr>
              <p:nvPr/>
            </p:nvSpPr>
            <p:spPr bwMode="auto">
              <a:xfrm>
                <a:off x="4426"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7" name="Rectangle 360"/>
              <p:cNvSpPr>
                <a:spLocks noChangeArrowheads="1"/>
              </p:cNvSpPr>
              <p:nvPr/>
            </p:nvSpPr>
            <p:spPr bwMode="auto">
              <a:xfrm>
                <a:off x="40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8" name="Rectangle 361"/>
              <p:cNvSpPr>
                <a:spLocks noChangeArrowheads="1"/>
              </p:cNvSpPr>
              <p:nvPr/>
            </p:nvSpPr>
            <p:spPr bwMode="auto">
              <a:xfrm>
                <a:off x="4120"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9" name="Rectangle 362"/>
              <p:cNvSpPr>
                <a:spLocks noChangeArrowheads="1"/>
              </p:cNvSpPr>
              <p:nvPr/>
            </p:nvSpPr>
            <p:spPr bwMode="auto">
              <a:xfrm>
                <a:off x="4222"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0" name="Rectangle 363"/>
              <p:cNvSpPr>
                <a:spLocks noChangeArrowheads="1"/>
              </p:cNvSpPr>
              <p:nvPr/>
            </p:nvSpPr>
            <p:spPr bwMode="auto">
              <a:xfrm>
                <a:off x="4324"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1" name="Rectangle 364"/>
              <p:cNvSpPr>
                <a:spLocks noChangeArrowheads="1"/>
              </p:cNvSpPr>
              <p:nvPr/>
            </p:nvSpPr>
            <p:spPr bwMode="auto">
              <a:xfrm>
                <a:off x="4426"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2" name="Rectangle 365"/>
              <p:cNvSpPr>
                <a:spLocks noChangeArrowheads="1"/>
              </p:cNvSpPr>
              <p:nvPr/>
            </p:nvSpPr>
            <p:spPr bwMode="auto">
              <a:xfrm>
                <a:off x="40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3" name="Rectangle 366"/>
              <p:cNvSpPr>
                <a:spLocks noChangeArrowheads="1"/>
              </p:cNvSpPr>
              <p:nvPr/>
            </p:nvSpPr>
            <p:spPr bwMode="auto">
              <a:xfrm>
                <a:off x="4222"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4" name="Rectangle 367"/>
              <p:cNvSpPr>
                <a:spLocks noChangeArrowheads="1"/>
              </p:cNvSpPr>
              <p:nvPr/>
            </p:nvSpPr>
            <p:spPr bwMode="auto">
              <a:xfrm>
                <a:off x="4324"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5" name="Rectangle 368"/>
              <p:cNvSpPr>
                <a:spLocks noChangeArrowheads="1"/>
              </p:cNvSpPr>
              <p:nvPr/>
            </p:nvSpPr>
            <p:spPr bwMode="auto">
              <a:xfrm>
                <a:off x="40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6" name="Rectangle 369"/>
              <p:cNvSpPr>
                <a:spLocks noChangeArrowheads="1"/>
              </p:cNvSpPr>
              <p:nvPr/>
            </p:nvSpPr>
            <p:spPr bwMode="auto">
              <a:xfrm>
                <a:off x="4120"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7" name="Rectangle 370"/>
              <p:cNvSpPr>
                <a:spLocks noChangeArrowheads="1"/>
              </p:cNvSpPr>
              <p:nvPr/>
            </p:nvSpPr>
            <p:spPr bwMode="auto">
              <a:xfrm>
                <a:off x="4222"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8" name="Rectangle 371"/>
              <p:cNvSpPr>
                <a:spLocks noChangeArrowheads="1"/>
              </p:cNvSpPr>
              <p:nvPr/>
            </p:nvSpPr>
            <p:spPr bwMode="auto">
              <a:xfrm>
                <a:off x="4324"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9" name="Rectangle 372"/>
              <p:cNvSpPr>
                <a:spLocks noChangeArrowheads="1"/>
              </p:cNvSpPr>
              <p:nvPr/>
            </p:nvSpPr>
            <p:spPr bwMode="auto">
              <a:xfrm>
                <a:off x="4426"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0" name="Rectangle 373"/>
              <p:cNvSpPr>
                <a:spLocks noChangeArrowheads="1"/>
              </p:cNvSpPr>
              <p:nvPr/>
            </p:nvSpPr>
            <p:spPr bwMode="auto">
              <a:xfrm>
                <a:off x="40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1" name="Rectangle 374"/>
              <p:cNvSpPr>
                <a:spLocks noChangeArrowheads="1"/>
              </p:cNvSpPr>
              <p:nvPr/>
            </p:nvSpPr>
            <p:spPr bwMode="auto">
              <a:xfrm>
                <a:off x="4120"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2" name="Rectangle 375"/>
              <p:cNvSpPr>
                <a:spLocks noChangeArrowheads="1"/>
              </p:cNvSpPr>
              <p:nvPr/>
            </p:nvSpPr>
            <p:spPr bwMode="auto">
              <a:xfrm>
                <a:off x="4222"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3" name="Rectangle 376"/>
              <p:cNvSpPr>
                <a:spLocks noChangeArrowheads="1"/>
              </p:cNvSpPr>
              <p:nvPr/>
            </p:nvSpPr>
            <p:spPr bwMode="auto">
              <a:xfrm>
                <a:off x="4426"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4" name="Rectangle 377"/>
              <p:cNvSpPr>
                <a:spLocks noChangeArrowheads="1"/>
              </p:cNvSpPr>
              <p:nvPr/>
            </p:nvSpPr>
            <p:spPr bwMode="auto">
              <a:xfrm>
                <a:off x="40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5" name="Rectangle 378"/>
              <p:cNvSpPr>
                <a:spLocks noChangeArrowheads="1"/>
              </p:cNvSpPr>
              <p:nvPr/>
            </p:nvSpPr>
            <p:spPr bwMode="auto">
              <a:xfrm>
                <a:off x="4120"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6" name="Rectangle 379"/>
              <p:cNvSpPr>
                <a:spLocks noChangeArrowheads="1"/>
              </p:cNvSpPr>
              <p:nvPr/>
            </p:nvSpPr>
            <p:spPr bwMode="auto">
              <a:xfrm>
                <a:off x="4222"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7" name="Rectangle 380"/>
              <p:cNvSpPr>
                <a:spLocks noChangeArrowheads="1"/>
              </p:cNvSpPr>
              <p:nvPr/>
            </p:nvSpPr>
            <p:spPr bwMode="auto">
              <a:xfrm>
                <a:off x="4324"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8" name="Rectangle 381"/>
              <p:cNvSpPr>
                <a:spLocks noChangeArrowheads="1"/>
              </p:cNvSpPr>
              <p:nvPr/>
            </p:nvSpPr>
            <p:spPr bwMode="auto">
              <a:xfrm>
                <a:off x="4426"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9" name="Rectangle 382"/>
              <p:cNvSpPr>
                <a:spLocks noChangeArrowheads="1"/>
              </p:cNvSpPr>
              <p:nvPr/>
            </p:nvSpPr>
            <p:spPr bwMode="auto">
              <a:xfrm>
                <a:off x="4120"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0" name="Rectangle 383"/>
              <p:cNvSpPr>
                <a:spLocks noChangeArrowheads="1"/>
              </p:cNvSpPr>
              <p:nvPr/>
            </p:nvSpPr>
            <p:spPr bwMode="auto">
              <a:xfrm>
                <a:off x="4222"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1" name="Rectangle 384"/>
              <p:cNvSpPr>
                <a:spLocks noChangeArrowheads="1"/>
              </p:cNvSpPr>
              <p:nvPr/>
            </p:nvSpPr>
            <p:spPr bwMode="auto">
              <a:xfrm>
                <a:off x="4324"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2" name="Rectangle 385"/>
              <p:cNvSpPr>
                <a:spLocks noChangeArrowheads="1"/>
              </p:cNvSpPr>
              <p:nvPr/>
            </p:nvSpPr>
            <p:spPr bwMode="auto">
              <a:xfrm>
                <a:off x="4426"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3" name="Rectangle 386"/>
              <p:cNvSpPr>
                <a:spLocks noChangeArrowheads="1"/>
              </p:cNvSpPr>
              <p:nvPr/>
            </p:nvSpPr>
            <p:spPr bwMode="auto">
              <a:xfrm>
                <a:off x="40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4" name="Rectangle 387"/>
              <p:cNvSpPr>
                <a:spLocks noChangeArrowheads="1"/>
              </p:cNvSpPr>
              <p:nvPr/>
            </p:nvSpPr>
            <p:spPr bwMode="auto">
              <a:xfrm>
                <a:off x="4120"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5" name="Rectangle 388"/>
              <p:cNvSpPr>
                <a:spLocks noChangeArrowheads="1"/>
              </p:cNvSpPr>
              <p:nvPr/>
            </p:nvSpPr>
            <p:spPr bwMode="auto">
              <a:xfrm>
                <a:off x="4222"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6" name="Rectangle 389"/>
              <p:cNvSpPr>
                <a:spLocks noChangeArrowheads="1"/>
              </p:cNvSpPr>
              <p:nvPr/>
            </p:nvSpPr>
            <p:spPr bwMode="auto">
              <a:xfrm>
                <a:off x="4324"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7" name="Rectangle 390"/>
              <p:cNvSpPr>
                <a:spLocks noChangeArrowheads="1"/>
              </p:cNvSpPr>
              <p:nvPr/>
            </p:nvSpPr>
            <p:spPr bwMode="auto">
              <a:xfrm>
                <a:off x="4426"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8" name="Rectangle 391"/>
              <p:cNvSpPr>
                <a:spLocks noChangeArrowheads="1"/>
              </p:cNvSpPr>
              <p:nvPr/>
            </p:nvSpPr>
            <p:spPr bwMode="auto">
              <a:xfrm>
                <a:off x="40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9" name="Rectangle 392"/>
              <p:cNvSpPr>
                <a:spLocks noChangeArrowheads="1"/>
              </p:cNvSpPr>
              <p:nvPr/>
            </p:nvSpPr>
            <p:spPr bwMode="auto">
              <a:xfrm>
                <a:off x="4120"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0" name="Rectangle 393"/>
              <p:cNvSpPr>
                <a:spLocks noChangeArrowheads="1"/>
              </p:cNvSpPr>
              <p:nvPr/>
            </p:nvSpPr>
            <p:spPr bwMode="auto">
              <a:xfrm>
                <a:off x="4324"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1" name="Rectangle 394"/>
              <p:cNvSpPr>
                <a:spLocks noChangeArrowheads="1"/>
              </p:cNvSpPr>
              <p:nvPr/>
            </p:nvSpPr>
            <p:spPr bwMode="auto">
              <a:xfrm>
                <a:off x="4426"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2" name="Rectangle 395"/>
              <p:cNvSpPr>
                <a:spLocks noChangeArrowheads="1"/>
              </p:cNvSpPr>
              <p:nvPr/>
            </p:nvSpPr>
            <p:spPr bwMode="auto">
              <a:xfrm>
                <a:off x="4018"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3" name="Rectangle 396"/>
              <p:cNvSpPr>
                <a:spLocks noChangeArrowheads="1"/>
              </p:cNvSpPr>
              <p:nvPr/>
            </p:nvSpPr>
            <p:spPr bwMode="auto">
              <a:xfrm>
                <a:off x="4222"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4" name="Rectangle 397"/>
              <p:cNvSpPr>
                <a:spLocks noChangeArrowheads="1"/>
              </p:cNvSpPr>
              <p:nvPr/>
            </p:nvSpPr>
            <p:spPr bwMode="auto">
              <a:xfrm>
                <a:off x="4324"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5" name="Rectangle 398"/>
              <p:cNvSpPr>
                <a:spLocks noChangeArrowheads="1"/>
              </p:cNvSpPr>
              <p:nvPr/>
            </p:nvSpPr>
            <p:spPr bwMode="auto">
              <a:xfrm>
                <a:off x="4426"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6" name="Rectangle 399"/>
              <p:cNvSpPr>
                <a:spLocks noChangeArrowheads="1"/>
              </p:cNvSpPr>
              <p:nvPr/>
            </p:nvSpPr>
            <p:spPr bwMode="auto">
              <a:xfrm>
                <a:off x="40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7" name="Rectangle 400"/>
              <p:cNvSpPr>
                <a:spLocks noChangeArrowheads="1"/>
              </p:cNvSpPr>
              <p:nvPr/>
            </p:nvSpPr>
            <p:spPr bwMode="auto">
              <a:xfrm>
                <a:off x="4120"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8" name="Rectangle 401"/>
              <p:cNvSpPr>
                <a:spLocks noChangeArrowheads="1"/>
              </p:cNvSpPr>
              <p:nvPr/>
            </p:nvSpPr>
            <p:spPr bwMode="auto">
              <a:xfrm>
                <a:off x="4324"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9" name="Rectangle 402"/>
              <p:cNvSpPr>
                <a:spLocks noChangeArrowheads="1"/>
              </p:cNvSpPr>
              <p:nvPr/>
            </p:nvSpPr>
            <p:spPr bwMode="auto">
              <a:xfrm>
                <a:off x="4426"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0" name="Rectangle 403"/>
              <p:cNvSpPr>
                <a:spLocks noChangeArrowheads="1"/>
              </p:cNvSpPr>
              <p:nvPr/>
            </p:nvSpPr>
            <p:spPr bwMode="auto">
              <a:xfrm>
                <a:off x="40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1" name="Rectangle 404"/>
              <p:cNvSpPr>
                <a:spLocks noChangeArrowheads="1"/>
              </p:cNvSpPr>
              <p:nvPr/>
            </p:nvSpPr>
            <p:spPr bwMode="auto">
              <a:xfrm>
                <a:off x="4120"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2" name="Rectangle 405"/>
              <p:cNvSpPr>
                <a:spLocks noChangeArrowheads="1"/>
              </p:cNvSpPr>
              <p:nvPr/>
            </p:nvSpPr>
            <p:spPr bwMode="auto">
              <a:xfrm>
                <a:off x="4222"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3" name="Rectangle 406"/>
              <p:cNvSpPr>
                <a:spLocks noChangeArrowheads="1"/>
              </p:cNvSpPr>
              <p:nvPr/>
            </p:nvSpPr>
            <p:spPr bwMode="auto">
              <a:xfrm>
                <a:off x="4426"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4" name="Rectangle 407"/>
              <p:cNvSpPr>
                <a:spLocks noChangeArrowheads="1"/>
              </p:cNvSpPr>
              <p:nvPr/>
            </p:nvSpPr>
            <p:spPr bwMode="auto">
              <a:xfrm>
                <a:off x="3511"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65" name="Rectangle 408"/>
              <p:cNvSpPr>
                <a:spLocks noChangeArrowheads="1"/>
              </p:cNvSpPr>
              <p:nvPr/>
            </p:nvSpPr>
            <p:spPr bwMode="auto">
              <a:xfrm>
                <a:off x="3613" y="1087"/>
                <a:ext cx="56" cy="58"/>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69" name="Group 610"/>
            <p:cNvGrpSpPr/>
            <p:nvPr/>
          </p:nvGrpSpPr>
          <p:grpSpPr bwMode="auto">
            <a:xfrm>
              <a:off x="-5969403" y="-3051174"/>
              <a:ext cx="1986032" cy="4760913"/>
              <a:chOff x="3511" y="-335"/>
              <a:chExt cx="1251" cy="2999"/>
            </a:xfrm>
            <a:grpFill/>
          </p:grpSpPr>
          <p:sp>
            <p:nvSpPr>
              <p:cNvPr id="1366" name="Rectangle 410"/>
              <p:cNvSpPr>
                <a:spLocks noChangeArrowheads="1"/>
              </p:cNvSpPr>
              <p:nvPr/>
            </p:nvSpPr>
            <p:spPr bwMode="auto">
              <a:xfrm>
                <a:off x="3713"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7" name="Rectangle 411"/>
              <p:cNvSpPr>
                <a:spLocks noChangeArrowheads="1"/>
              </p:cNvSpPr>
              <p:nvPr/>
            </p:nvSpPr>
            <p:spPr bwMode="auto">
              <a:xfrm>
                <a:off x="39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8" name="Rectangle 412"/>
              <p:cNvSpPr>
                <a:spLocks noChangeArrowheads="1"/>
              </p:cNvSpPr>
              <p:nvPr/>
            </p:nvSpPr>
            <p:spPr bwMode="auto">
              <a:xfrm>
                <a:off x="40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9" name="Rectangle 413"/>
              <p:cNvSpPr>
                <a:spLocks noChangeArrowheads="1"/>
              </p:cNvSpPr>
              <p:nvPr/>
            </p:nvSpPr>
            <p:spPr bwMode="auto">
              <a:xfrm>
                <a:off x="4222"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0" name="Rectangle 414"/>
              <p:cNvSpPr>
                <a:spLocks noChangeArrowheads="1"/>
              </p:cNvSpPr>
              <p:nvPr/>
            </p:nvSpPr>
            <p:spPr bwMode="auto">
              <a:xfrm>
                <a:off x="4324"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1" name="Rectangle 415"/>
              <p:cNvSpPr>
                <a:spLocks noChangeArrowheads="1"/>
              </p:cNvSpPr>
              <p:nvPr/>
            </p:nvSpPr>
            <p:spPr bwMode="auto">
              <a:xfrm>
                <a:off x="4426"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2" name="Rectangle 416"/>
              <p:cNvSpPr>
                <a:spLocks noChangeArrowheads="1"/>
              </p:cNvSpPr>
              <p:nvPr/>
            </p:nvSpPr>
            <p:spPr bwMode="auto">
              <a:xfrm>
                <a:off x="3613"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3" name="Rectangle 417"/>
              <p:cNvSpPr>
                <a:spLocks noChangeArrowheads="1"/>
              </p:cNvSpPr>
              <p:nvPr/>
            </p:nvSpPr>
            <p:spPr bwMode="auto">
              <a:xfrm>
                <a:off x="3713"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4" name="Rectangle 418"/>
              <p:cNvSpPr>
                <a:spLocks noChangeArrowheads="1"/>
              </p:cNvSpPr>
              <p:nvPr/>
            </p:nvSpPr>
            <p:spPr bwMode="auto">
              <a:xfrm>
                <a:off x="3815"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5" name="Rectangle 419"/>
              <p:cNvSpPr>
                <a:spLocks noChangeArrowheads="1"/>
              </p:cNvSpPr>
              <p:nvPr/>
            </p:nvSpPr>
            <p:spPr bwMode="auto">
              <a:xfrm>
                <a:off x="4018"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6" name="Rectangle 420"/>
              <p:cNvSpPr>
                <a:spLocks noChangeArrowheads="1"/>
              </p:cNvSpPr>
              <p:nvPr/>
            </p:nvSpPr>
            <p:spPr bwMode="auto">
              <a:xfrm>
                <a:off x="4120"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7" name="Rectangle 421"/>
              <p:cNvSpPr>
                <a:spLocks noChangeArrowheads="1"/>
              </p:cNvSpPr>
              <p:nvPr/>
            </p:nvSpPr>
            <p:spPr bwMode="auto">
              <a:xfrm>
                <a:off x="4222"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8" name="Rectangle 422"/>
              <p:cNvSpPr>
                <a:spLocks noChangeArrowheads="1"/>
              </p:cNvSpPr>
              <p:nvPr/>
            </p:nvSpPr>
            <p:spPr bwMode="auto">
              <a:xfrm>
                <a:off x="4324"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9" name="Rectangle 423"/>
              <p:cNvSpPr>
                <a:spLocks noChangeArrowheads="1"/>
              </p:cNvSpPr>
              <p:nvPr/>
            </p:nvSpPr>
            <p:spPr bwMode="auto">
              <a:xfrm>
                <a:off x="4426"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0" name="Rectangle 424"/>
              <p:cNvSpPr>
                <a:spLocks noChangeArrowheads="1"/>
              </p:cNvSpPr>
              <p:nvPr/>
            </p:nvSpPr>
            <p:spPr bwMode="auto">
              <a:xfrm>
                <a:off x="3511"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1" name="Rectangle 425"/>
              <p:cNvSpPr>
                <a:spLocks noChangeArrowheads="1"/>
              </p:cNvSpPr>
              <p:nvPr/>
            </p:nvSpPr>
            <p:spPr bwMode="auto">
              <a:xfrm>
                <a:off x="3613"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2" name="Rectangle 426"/>
              <p:cNvSpPr>
                <a:spLocks noChangeArrowheads="1"/>
              </p:cNvSpPr>
              <p:nvPr/>
            </p:nvSpPr>
            <p:spPr bwMode="auto">
              <a:xfrm>
                <a:off x="3815"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3" name="Rectangle 427"/>
              <p:cNvSpPr>
                <a:spLocks noChangeArrowheads="1"/>
              </p:cNvSpPr>
              <p:nvPr/>
            </p:nvSpPr>
            <p:spPr bwMode="auto">
              <a:xfrm>
                <a:off x="39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4" name="Rectangle 428"/>
              <p:cNvSpPr>
                <a:spLocks noChangeArrowheads="1"/>
              </p:cNvSpPr>
              <p:nvPr/>
            </p:nvSpPr>
            <p:spPr bwMode="auto">
              <a:xfrm>
                <a:off x="40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5" name="Rectangle 429"/>
              <p:cNvSpPr>
                <a:spLocks noChangeArrowheads="1"/>
              </p:cNvSpPr>
              <p:nvPr/>
            </p:nvSpPr>
            <p:spPr bwMode="auto">
              <a:xfrm>
                <a:off x="4120"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6" name="Rectangle 430"/>
              <p:cNvSpPr>
                <a:spLocks noChangeArrowheads="1"/>
              </p:cNvSpPr>
              <p:nvPr/>
            </p:nvSpPr>
            <p:spPr bwMode="auto">
              <a:xfrm>
                <a:off x="4324"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7" name="Rectangle 431"/>
              <p:cNvSpPr>
                <a:spLocks noChangeArrowheads="1"/>
              </p:cNvSpPr>
              <p:nvPr/>
            </p:nvSpPr>
            <p:spPr bwMode="auto">
              <a:xfrm>
                <a:off x="4426"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8" name="Rectangle 432"/>
              <p:cNvSpPr>
                <a:spLocks noChangeArrowheads="1"/>
              </p:cNvSpPr>
              <p:nvPr/>
            </p:nvSpPr>
            <p:spPr bwMode="auto">
              <a:xfrm>
                <a:off x="3511" y="1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9" name="Rectangle 433"/>
              <p:cNvSpPr>
                <a:spLocks noChangeArrowheads="1"/>
              </p:cNvSpPr>
              <p:nvPr/>
            </p:nvSpPr>
            <p:spPr bwMode="auto">
              <a:xfrm>
                <a:off x="3713"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0" name="Rectangle 434"/>
              <p:cNvSpPr>
                <a:spLocks noChangeArrowheads="1"/>
              </p:cNvSpPr>
              <p:nvPr/>
            </p:nvSpPr>
            <p:spPr bwMode="auto">
              <a:xfrm>
                <a:off x="3815"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1" name="Rectangle 435"/>
              <p:cNvSpPr>
                <a:spLocks noChangeArrowheads="1"/>
              </p:cNvSpPr>
              <p:nvPr/>
            </p:nvSpPr>
            <p:spPr bwMode="auto">
              <a:xfrm>
                <a:off x="3918"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2" name="Rectangle 436"/>
              <p:cNvSpPr>
                <a:spLocks noChangeArrowheads="1"/>
              </p:cNvSpPr>
              <p:nvPr/>
            </p:nvSpPr>
            <p:spPr bwMode="auto">
              <a:xfrm>
                <a:off x="4120"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3" name="Rectangle 437"/>
              <p:cNvSpPr>
                <a:spLocks noChangeArrowheads="1"/>
              </p:cNvSpPr>
              <p:nvPr/>
            </p:nvSpPr>
            <p:spPr bwMode="auto">
              <a:xfrm>
                <a:off x="4222"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4" name="Rectangle 438"/>
              <p:cNvSpPr>
                <a:spLocks noChangeArrowheads="1"/>
              </p:cNvSpPr>
              <p:nvPr/>
            </p:nvSpPr>
            <p:spPr bwMode="auto">
              <a:xfrm>
                <a:off x="3613"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5" name="Rectangle 439"/>
              <p:cNvSpPr>
                <a:spLocks noChangeArrowheads="1"/>
              </p:cNvSpPr>
              <p:nvPr/>
            </p:nvSpPr>
            <p:spPr bwMode="auto">
              <a:xfrm>
                <a:off x="3713"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6" name="Rectangle 440"/>
              <p:cNvSpPr>
                <a:spLocks noChangeArrowheads="1"/>
              </p:cNvSpPr>
              <p:nvPr/>
            </p:nvSpPr>
            <p:spPr bwMode="auto">
              <a:xfrm>
                <a:off x="39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7" name="Rectangle 441"/>
              <p:cNvSpPr>
                <a:spLocks noChangeArrowheads="1"/>
              </p:cNvSpPr>
              <p:nvPr/>
            </p:nvSpPr>
            <p:spPr bwMode="auto">
              <a:xfrm>
                <a:off x="40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8" name="Rectangle 442"/>
              <p:cNvSpPr>
                <a:spLocks noChangeArrowheads="1"/>
              </p:cNvSpPr>
              <p:nvPr/>
            </p:nvSpPr>
            <p:spPr bwMode="auto">
              <a:xfrm>
                <a:off x="4222"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9" name="Rectangle 443"/>
              <p:cNvSpPr>
                <a:spLocks noChangeArrowheads="1"/>
              </p:cNvSpPr>
              <p:nvPr/>
            </p:nvSpPr>
            <p:spPr bwMode="auto">
              <a:xfrm>
                <a:off x="4324"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0" name="Rectangle 444"/>
              <p:cNvSpPr>
                <a:spLocks noChangeArrowheads="1"/>
              </p:cNvSpPr>
              <p:nvPr/>
            </p:nvSpPr>
            <p:spPr bwMode="auto">
              <a:xfrm>
                <a:off x="4426"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1" name="Rectangle 445"/>
              <p:cNvSpPr>
                <a:spLocks noChangeArrowheads="1"/>
              </p:cNvSpPr>
              <p:nvPr/>
            </p:nvSpPr>
            <p:spPr bwMode="auto">
              <a:xfrm>
                <a:off x="3511"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2" name="Rectangle 446"/>
              <p:cNvSpPr>
                <a:spLocks noChangeArrowheads="1"/>
              </p:cNvSpPr>
              <p:nvPr/>
            </p:nvSpPr>
            <p:spPr bwMode="auto">
              <a:xfrm>
                <a:off x="3613"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3" name="Rectangle 447"/>
              <p:cNvSpPr>
                <a:spLocks noChangeArrowheads="1"/>
              </p:cNvSpPr>
              <p:nvPr/>
            </p:nvSpPr>
            <p:spPr bwMode="auto">
              <a:xfrm>
                <a:off x="3815"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4" name="Rectangle 448"/>
              <p:cNvSpPr>
                <a:spLocks noChangeArrowheads="1"/>
              </p:cNvSpPr>
              <p:nvPr/>
            </p:nvSpPr>
            <p:spPr bwMode="auto">
              <a:xfrm>
                <a:off x="4018"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5" name="Rectangle 449"/>
              <p:cNvSpPr>
                <a:spLocks noChangeArrowheads="1"/>
              </p:cNvSpPr>
              <p:nvPr/>
            </p:nvSpPr>
            <p:spPr bwMode="auto">
              <a:xfrm>
                <a:off x="4120"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6" name="Rectangle 450"/>
              <p:cNvSpPr>
                <a:spLocks noChangeArrowheads="1"/>
              </p:cNvSpPr>
              <p:nvPr/>
            </p:nvSpPr>
            <p:spPr bwMode="auto">
              <a:xfrm>
                <a:off x="4324"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7" name="Rectangle 451"/>
              <p:cNvSpPr>
                <a:spLocks noChangeArrowheads="1"/>
              </p:cNvSpPr>
              <p:nvPr/>
            </p:nvSpPr>
            <p:spPr bwMode="auto">
              <a:xfrm>
                <a:off x="3511"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8" name="Rectangle 452"/>
              <p:cNvSpPr>
                <a:spLocks noChangeArrowheads="1"/>
              </p:cNvSpPr>
              <p:nvPr/>
            </p:nvSpPr>
            <p:spPr bwMode="auto">
              <a:xfrm>
                <a:off x="3713"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9" name="Rectangle 453"/>
              <p:cNvSpPr>
                <a:spLocks noChangeArrowheads="1"/>
              </p:cNvSpPr>
              <p:nvPr/>
            </p:nvSpPr>
            <p:spPr bwMode="auto">
              <a:xfrm>
                <a:off x="39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0" name="Rectangle 454"/>
              <p:cNvSpPr>
                <a:spLocks noChangeArrowheads="1"/>
              </p:cNvSpPr>
              <p:nvPr/>
            </p:nvSpPr>
            <p:spPr bwMode="auto">
              <a:xfrm>
                <a:off x="40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1" name="Rectangle 455"/>
              <p:cNvSpPr>
                <a:spLocks noChangeArrowheads="1"/>
              </p:cNvSpPr>
              <p:nvPr/>
            </p:nvSpPr>
            <p:spPr bwMode="auto">
              <a:xfrm>
                <a:off x="4222"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2" name="Rectangle 456"/>
              <p:cNvSpPr>
                <a:spLocks noChangeArrowheads="1"/>
              </p:cNvSpPr>
              <p:nvPr/>
            </p:nvSpPr>
            <p:spPr bwMode="auto">
              <a:xfrm>
                <a:off x="4426"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3" name="Rectangle 457"/>
              <p:cNvSpPr>
                <a:spLocks noChangeArrowheads="1"/>
              </p:cNvSpPr>
              <p:nvPr/>
            </p:nvSpPr>
            <p:spPr bwMode="auto">
              <a:xfrm>
                <a:off x="3613"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4" name="Rectangle 458"/>
              <p:cNvSpPr>
                <a:spLocks noChangeArrowheads="1"/>
              </p:cNvSpPr>
              <p:nvPr/>
            </p:nvSpPr>
            <p:spPr bwMode="auto">
              <a:xfrm>
                <a:off x="3815"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5" name="Rectangle 459"/>
              <p:cNvSpPr>
                <a:spLocks noChangeArrowheads="1"/>
              </p:cNvSpPr>
              <p:nvPr/>
            </p:nvSpPr>
            <p:spPr bwMode="auto">
              <a:xfrm>
                <a:off x="3918"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6" name="Rectangle 460"/>
              <p:cNvSpPr>
                <a:spLocks noChangeArrowheads="1"/>
              </p:cNvSpPr>
              <p:nvPr/>
            </p:nvSpPr>
            <p:spPr bwMode="auto">
              <a:xfrm>
                <a:off x="4120"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7" name="Rectangle 461"/>
              <p:cNvSpPr>
                <a:spLocks noChangeArrowheads="1"/>
              </p:cNvSpPr>
              <p:nvPr/>
            </p:nvSpPr>
            <p:spPr bwMode="auto">
              <a:xfrm>
                <a:off x="4324"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8" name="Rectangle 462"/>
              <p:cNvSpPr>
                <a:spLocks noChangeArrowheads="1"/>
              </p:cNvSpPr>
              <p:nvPr/>
            </p:nvSpPr>
            <p:spPr bwMode="auto">
              <a:xfrm>
                <a:off x="4426"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9" name="Rectangle 463"/>
              <p:cNvSpPr>
                <a:spLocks noChangeArrowheads="1"/>
              </p:cNvSpPr>
              <p:nvPr/>
            </p:nvSpPr>
            <p:spPr bwMode="auto">
              <a:xfrm>
                <a:off x="3511"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0" name="Rectangle 464"/>
              <p:cNvSpPr>
                <a:spLocks noChangeArrowheads="1"/>
              </p:cNvSpPr>
              <p:nvPr/>
            </p:nvSpPr>
            <p:spPr bwMode="auto">
              <a:xfrm>
                <a:off x="3613"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1" name="Rectangle 465"/>
              <p:cNvSpPr>
                <a:spLocks noChangeArrowheads="1"/>
              </p:cNvSpPr>
              <p:nvPr/>
            </p:nvSpPr>
            <p:spPr bwMode="auto">
              <a:xfrm>
                <a:off x="3815"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2" name="Rectangle 466"/>
              <p:cNvSpPr>
                <a:spLocks noChangeArrowheads="1"/>
              </p:cNvSpPr>
              <p:nvPr/>
            </p:nvSpPr>
            <p:spPr bwMode="auto">
              <a:xfrm>
                <a:off x="4018"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3" name="Rectangle 467"/>
              <p:cNvSpPr>
                <a:spLocks noChangeArrowheads="1"/>
              </p:cNvSpPr>
              <p:nvPr/>
            </p:nvSpPr>
            <p:spPr bwMode="auto">
              <a:xfrm>
                <a:off x="4120"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4" name="Rectangle 468"/>
              <p:cNvSpPr>
                <a:spLocks noChangeArrowheads="1"/>
              </p:cNvSpPr>
              <p:nvPr/>
            </p:nvSpPr>
            <p:spPr bwMode="auto">
              <a:xfrm>
                <a:off x="4324"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5" name="Rectangle 469"/>
              <p:cNvSpPr>
                <a:spLocks noChangeArrowheads="1"/>
              </p:cNvSpPr>
              <p:nvPr/>
            </p:nvSpPr>
            <p:spPr bwMode="auto">
              <a:xfrm>
                <a:off x="3713"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6" name="Rectangle 470"/>
              <p:cNvSpPr>
                <a:spLocks noChangeArrowheads="1"/>
              </p:cNvSpPr>
              <p:nvPr/>
            </p:nvSpPr>
            <p:spPr bwMode="auto">
              <a:xfrm>
                <a:off x="39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7" name="Rectangle 471"/>
              <p:cNvSpPr>
                <a:spLocks noChangeArrowheads="1"/>
              </p:cNvSpPr>
              <p:nvPr/>
            </p:nvSpPr>
            <p:spPr bwMode="auto">
              <a:xfrm>
                <a:off x="40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8" name="Rectangle 472"/>
              <p:cNvSpPr>
                <a:spLocks noChangeArrowheads="1"/>
              </p:cNvSpPr>
              <p:nvPr/>
            </p:nvSpPr>
            <p:spPr bwMode="auto">
              <a:xfrm>
                <a:off x="4222"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9" name="Rectangle 473"/>
              <p:cNvSpPr>
                <a:spLocks noChangeArrowheads="1"/>
              </p:cNvSpPr>
              <p:nvPr/>
            </p:nvSpPr>
            <p:spPr bwMode="auto">
              <a:xfrm>
                <a:off x="4426" y="196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430" name="Rectangle 474"/>
              <p:cNvSpPr>
                <a:spLocks noChangeArrowheads="1"/>
              </p:cNvSpPr>
              <p:nvPr/>
            </p:nvSpPr>
            <p:spPr bwMode="auto">
              <a:xfrm>
                <a:off x="3713"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1" name="Rectangle 475"/>
              <p:cNvSpPr>
                <a:spLocks noChangeArrowheads="1"/>
              </p:cNvSpPr>
              <p:nvPr/>
            </p:nvSpPr>
            <p:spPr bwMode="auto">
              <a:xfrm>
                <a:off x="3918"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2" name="Rectangle 476"/>
              <p:cNvSpPr>
                <a:spLocks noChangeArrowheads="1"/>
              </p:cNvSpPr>
              <p:nvPr/>
            </p:nvSpPr>
            <p:spPr bwMode="auto">
              <a:xfrm>
                <a:off x="4222"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3" name="Rectangle 477"/>
              <p:cNvSpPr>
                <a:spLocks noChangeArrowheads="1"/>
              </p:cNvSpPr>
              <p:nvPr/>
            </p:nvSpPr>
            <p:spPr bwMode="auto">
              <a:xfrm>
                <a:off x="3815"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4" name="Rectangle 478"/>
              <p:cNvSpPr>
                <a:spLocks noChangeArrowheads="1"/>
              </p:cNvSpPr>
              <p:nvPr/>
            </p:nvSpPr>
            <p:spPr bwMode="auto">
              <a:xfrm>
                <a:off x="3613"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5" name="Rectangle 479"/>
              <p:cNvSpPr>
                <a:spLocks noChangeArrowheads="1"/>
              </p:cNvSpPr>
              <p:nvPr/>
            </p:nvSpPr>
            <p:spPr bwMode="auto">
              <a:xfrm>
                <a:off x="3613" y="240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6" name="Rectangle 480"/>
              <p:cNvSpPr>
                <a:spLocks noChangeArrowheads="1"/>
              </p:cNvSpPr>
              <p:nvPr/>
            </p:nvSpPr>
            <p:spPr bwMode="auto">
              <a:xfrm>
                <a:off x="3511"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7" name="Rectangle 481"/>
              <p:cNvSpPr>
                <a:spLocks noChangeArrowheads="1"/>
              </p:cNvSpPr>
              <p:nvPr/>
            </p:nvSpPr>
            <p:spPr bwMode="auto">
              <a:xfrm>
                <a:off x="4426"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8" name="Rectangle 482"/>
              <p:cNvSpPr>
                <a:spLocks noChangeArrowheads="1"/>
              </p:cNvSpPr>
              <p:nvPr/>
            </p:nvSpPr>
            <p:spPr bwMode="auto">
              <a:xfrm>
                <a:off x="4020"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9" name="Rectangle 483"/>
              <p:cNvSpPr>
                <a:spLocks noChangeArrowheads="1"/>
              </p:cNvSpPr>
              <p:nvPr/>
            </p:nvSpPr>
            <p:spPr bwMode="auto">
              <a:xfrm>
                <a:off x="3918" y="227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0" name="Rectangle 484"/>
              <p:cNvSpPr>
                <a:spLocks noChangeArrowheads="1"/>
              </p:cNvSpPr>
              <p:nvPr/>
            </p:nvSpPr>
            <p:spPr bwMode="auto">
              <a:xfrm>
                <a:off x="4122"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1" name="Rectangle 485"/>
              <p:cNvSpPr>
                <a:spLocks noChangeArrowheads="1"/>
              </p:cNvSpPr>
              <p:nvPr/>
            </p:nvSpPr>
            <p:spPr bwMode="auto">
              <a:xfrm>
                <a:off x="4020" y="248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2" name="Rectangle 486"/>
              <p:cNvSpPr>
                <a:spLocks noChangeArrowheads="1"/>
              </p:cNvSpPr>
              <p:nvPr/>
            </p:nvSpPr>
            <p:spPr bwMode="auto">
              <a:xfrm>
                <a:off x="4120" y="2605"/>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43" name="Rectangle 487"/>
              <p:cNvSpPr>
                <a:spLocks noChangeArrowheads="1"/>
              </p:cNvSpPr>
              <p:nvPr/>
            </p:nvSpPr>
            <p:spPr bwMode="auto">
              <a:xfrm>
                <a:off x="4324"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4" name="Rectangle 488"/>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5" name="Rectangle 489"/>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6" name="Freeform 490"/>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7" name="Freeform 491"/>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48" name="Freeform 492"/>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9" name="Freeform 493"/>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0" name="Freeform 494"/>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1" name="Freeform 495"/>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2" name="Freeform 496"/>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3" name="Freeform 497"/>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4" name="Freeform 498"/>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5" name="Freeform 499"/>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6" name="Freeform 500"/>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7" name="Freeform 501"/>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8" name="Freeform 502"/>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9" name="Freeform 503"/>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0" name="Freeform 504"/>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1" name="Freeform 505"/>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2" name="Freeform 506"/>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3" name="Freeform 507"/>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4" name="Freeform 508"/>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5" name="Freeform 509"/>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6" name="Freeform 510"/>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7" name="Freeform 511"/>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8" name="Freeform 512"/>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9" name="Freeform 513"/>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0" name="Freeform 514"/>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1" name="Freeform 515"/>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2" name="Freeform 516"/>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3" name="Freeform 517"/>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4" name="Freeform 518"/>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5" name="Freeform 519"/>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6" name="Freeform 520"/>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7" name="Freeform 521"/>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8" name="Freeform 522"/>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9" name="Freeform 523"/>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0" name="Freeform 524"/>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1" name="Freeform 525"/>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2" name="Freeform 526"/>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3" name="Freeform 527"/>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4" name="Freeform 528"/>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5" name="Freeform 529"/>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6" name="Freeform 530"/>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7" name="Freeform 531"/>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8" name="Freeform 532"/>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9" name="Freeform 533"/>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0" name="Freeform 534"/>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1" name="Freeform 535"/>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2" name="Freeform 536"/>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3" name="Freeform 537"/>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4" name="Freeform 538"/>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5" name="Freeform 539"/>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6" name="Freeform 540"/>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7" name="Freeform 541"/>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8" name="Freeform 542"/>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9" name="Freeform 543"/>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0" name="Freeform 544"/>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1" name="Freeform 545"/>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2" name="Freeform 546"/>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3" name="Freeform 547"/>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4" name="Freeform 548"/>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5" name="Freeform 549"/>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6" name="Freeform 550"/>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7" name="Freeform 551"/>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8" name="Freeform 552"/>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9" name="Freeform 553"/>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0" name="Freeform 554"/>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1" name="Freeform 555"/>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2" name="Freeform 556"/>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3" name="Freeform 557"/>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4" name="Freeform 558"/>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5" name="Freeform 559"/>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6" name="Freeform 560"/>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7" name="Freeform 561"/>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8" name="Freeform 562"/>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9" name="Freeform 563"/>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0" name="Freeform 564"/>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1" name="Freeform 565"/>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2" name="Freeform 566"/>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3" name="Freeform 567"/>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4" name="Freeform 568"/>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5" name="Freeform 569"/>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6" name="Freeform 570"/>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7" name="Freeform 571"/>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8" name="Freeform 572"/>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9" name="Freeform 573"/>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0" name="Freeform 574"/>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1" name="Freeform 575"/>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2" name="Freeform 576"/>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3" name="Freeform 577"/>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4" name="Freeform 578"/>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5" name="Freeform 579"/>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6" name="Freeform 580"/>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7" name="Freeform 581"/>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8" name="Freeform 582"/>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9" name="Freeform 583"/>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0" name="Freeform 584"/>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1" name="Freeform 585"/>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2" name="Freeform 586"/>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3" name="Freeform 587"/>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4" name="Freeform 588"/>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5" name="Freeform 589"/>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6" name="Freeform 590"/>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7" name="Freeform 591"/>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8" name="Freeform 592"/>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9" name="Freeform 593"/>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0" name="Freeform 594"/>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51" name="Freeform 595"/>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2" name="Freeform 596"/>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53" name="Freeform 597"/>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54" name="Freeform 598"/>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555" name="Freeform 599"/>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556" name="Freeform 600"/>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557" name="Freeform 601"/>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path>
                </a:pathLst>
              </a:custGeom>
              <a:grpFill/>
              <a:ln>
                <a:noFill/>
              </a:ln>
            </p:spPr>
            <p:txBody>
              <a:bodyPr vert="horz" wrap="square" lIns="91440" tIns="45720" rIns="91440" bIns="45720" numCol="1" anchor="t" anchorCtr="0" compatLnSpc="1"/>
              <a:lstStyle/>
              <a:p>
                <a:endParaRPr lang="zh-CN" altLang="en-US"/>
              </a:p>
            </p:txBody>
          </p:sp>
          <p:sp>
            <p:nvSpPr>
              <p:cNvPr id="1558" name="Freeform 602"/>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559" name="Freeform 603"/>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path>
                </a:pathLst>
              </a:custGeom>
              <a:grpFill/>
              <a:ln>
                <a:noFill/>
              </a:ln>
            </p:spPr>
            <p:txBody>
              <a:bodyPr vert="horz" wrap="square" lIns="91440" tIns="45720" rIns="91440" bIns="45720" numCol="1" anchor="t" anchorCtr="0" compatLnSpc="1"/>
              <a:lstStyle/>
              <a:p>
                <a:endParaRPr lang="zh-CN" altLang="en-US"/>
              </a:p>
            </p:txBody>
          </p:sp>
          <p:sp>
            <p:nvSpPr>
              <p:cNvPr id="1560" name="Freeform 604"/>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561" name="Freeform 605"/>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path>
                </a:pathLst>
              </a:custGeom>
              <a:grpFill/>
              <a:ln>
                <a:noFill/>
              </a:ln>
            </p:spPr>
            <p:txBody>
              <a:bodyPr vert="horz" wrap="square" lIns="91440" tIns="45720" rIns="91440" bIns="45720" numCol="1" anchor="t" anchorCtr="0" compatLnSpc="1"/>
              <a:lstStyle/>
              <a:p>
                <a:endParaRPr lang="zh-CN" altLang="en-US"/>
              </a:p>
            </p:txBody>
          </p:sp>
          <p:sp>
            <p:nvSpPr>
              <p:cNvPr id="1562" name="Freeform 606"/>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63" name="Freeform 607"/>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64" name="Freeform 608"/>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565" name="Freeform 609"/>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grpSp>
        <p:grpSp>
          <p:nvGrpSpPr>
            <p:cNvPr id="370" name="Group 811"/>
            <p:cNvGrpSpPr/>
            <p:nvPr/>
          </p:nvGrpSpPr>
          <p:grpSpPr bwMode="auto">
            <a:xfrm>
              <a:off x="-4373911" y="-404813"/>
              <a:ext cx="2409908" cy="3767136"/>
              <a:chOff x="4516" y="1332"/>
              <a:chExt cx="1518" cy="2373"/>
            </a:xfrm>
            <a:grpFill/>
          </p:grpSpPr>
          <p:sp>
            <p:nvSpPr>
              <p:cNvPr id="1166" name="Freeform 611"/>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close/>
                  </a:path>
                </a:pathLst>
              </a:custGeom>
              <a:grpFill/>
              <a:ln>
                <a:noFill/>
              </a:ln>
            </p:spPr>
            <p:txBody>
              <a:bodyPr vert="horz" wrap="square" lIns="91440" tIns="45720" rIns="91440" bIns="45720" numCol="1" anchor="t" anchorCtr="0" compatLnSpc="1"/>
              <a:lstStyle/>
              <a:p>
                <a:endParaRPr lang="zh-CN" altLang="en-US"/>
              </a:p>
            </p:txBody>
          </p:sp>
          <p:sp>
            <p:nvSpPr>
              <p:cNvPr id="1167" name="Freeform 612"/>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path>
                </a:pathLst>
              </a:custGeom>
              <a:grpFill/>
              <a:ln>
                <a:noFill/>
              </a:ln>
            </p:spPr>
            <p:txBody>
              <a:bodyPr vert="horz" wrap="square" lIns="91440" tIns="45720" rIns="91440" bIns="45720" numCol="1" anchor="t" anchorCtr="0" compatLnSpc="1"/>
              <a:lstStyle/>
              <a:p>
                <a:endParaRPr lang="zh-CN" altLang="en-US"/>
              </a:p>
            </p:txBody>
          </p:sp>
          <p:sp>
            <p:nvSpPr>
              <p:cNvPr id="1168" name="Freeform 613"/>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169" name="Freeform 614"/>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path>
                </a:pathLst>
              </a:custGeom>
              <a:grpFill/>
              <a:ln>
                <a:noFill/>
              </a:ln>
            </p:spPr>
            <p:txBody>
              <a:bodyPr vert="horz" wrap="square" lIns="91440" tIns="45720" rIns="91440" bIns="45720" numCol="1" anchor="t" anchorCtr="0" compatLnSpc="1"/>
              <a:lstStyle/>
              <a:p>
                <a:endParaRPr lang="zh-CN" altLang="en-US"/>
              </a:p>
            </p:txBody>
          </p:sp>
          <p:sp>
            <p:nvSpPr>
              <p:cNvPr id="1170" name="Freeform 615"/>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close/>
                  </a:path>
                </a:pathLst>
              </a:custGeom>
              <a:grpFill/>
              <a:ln>
                <a:noFill/>
              </a:ln>
            </p:spPr>
            <p:txBody>
              <a:bodyPr vert="horz" wrap="square" lIns="91440" tIns="45720" rIns="91440" bIns="45720" numCol="1" anchor="t" anchorCtr="0" compatLnSpc="1"/>
              <a:lstStyle/>
              <a:p>
                <a:endParaRPr lang="zh-CN" altLang="en-US"/>
              </a:p>
            </p:txBody>
          </p:sp>
          <p:sp>
            <p:nvSpPr>
              <p:cNvPr id="1171" name="Freeform 616"/>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path>
                </a:pathLst>
              </a:custGeom>
              <a:grpFill/>
              <a:ln>
                <a:noFill/>
              </a:ln>
            </p:spPr>
            <p:txBody>
              <a:bodyPr vert="horz" wrap="square" lIns="91440" tIns="45720" rIns="91440" bIns="45720" numCol="1" anchor="t" anchorCtr="0" compatLnSpc="1"/>
              <a:lstStyle/>
              <a:p>
                <a:endParaRPr lang="zh-CN" altLang="en-US"/>
              </a:p>
            </p:txBody>
          </p:sp>
          <p:sp>
            <p:nvSpPr>
              <p:cNvPr id="1172" name="Freeform 617"/>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73" name="Freeform 618"/>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74" name="Freeform 619"/>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175" name="Freeform 620"/>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176" name="Freeform 621"/>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177" name="Freeform 622"/>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path>
                </a:pathLst>
              </a:custGeom>
              <a:grpFill/>
              <a:ln>
                <a:noFill/>
              </a:ln>
            </p:spPr>
            <p:txBody>
              <a:bodyPr vert="horz" wrap="square" lIns="91440" tIns="45720" rIns="91440" bIns="45720" numCol="1" anchor="t" anchorCtr="0" compatLnSpc="1"/>
              <a:lstStyle/>
              <a:p>
                <a:endParaRPr lang="zh-CN" altLang="en-US"/>
              </a:p>
            </p:txBody>
          </p:sp>
          <p:sp>
            <p:nvSpPr>
              <p:cNvPr id="1178" name="Freeform 623"/>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179" name="Freeform 624"/>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180" name="Freeform 625"/>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81" name="Freeform 626"/>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82" name="Freeform 627"/>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183" name="Freeform 628"/>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184" name="Freeform 629"/>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185" name="Freeform 630"/>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186" name="Freeform 631"/>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187" name="Freeform 632"/>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path>
                </a:pathLst>
              </a:custGeom>
              <a:grpFill/>
              <a:ln>
                <a:noFill/>
              </a:ln>
            </p:spPr>
            <p:txBody>
              <a:bodyPr vert="horz" wrap="square" lIns="91440" tIns="45720" rIns="91440" bIns="45720" numCol="1" anchor="t" anchorCtr="0" compatLnSpc="1"/>
              <a:lstStyle/>
              <a:p>
                <a:endParaRPr lang="zh-CN" altLang="en-US"/>
              </a:p>
            </p:txBody>
          </p:sp>
          <p:sp>
            <p:nvSpPr>
              <p:cNvPr id="1188" name="Freeform 633"/>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189" name="Freeform 634"/>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190" name="Freeform 635"/>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91" name="Freeform 636"/>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92" name="Freeform 637"/>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93" name="Freeform 638"/>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94" name="Freeform 639"/>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close/>
                  </a:path>
                </a:pathLst>
              </a:custGeom>
              <a:grpFill/>
              <a:ln>
                <a:noFill/>
              </a:ln>
            </p:spPr>
            <p:txBody>
              <a:bodyPr vert="horz" wrap="square" lIns="91440" tIns="45720" rIns="91440" bIns="45720" numCol="1" anchor="t" anchorCtr="0" compatLnSpc="1"/>
              <a:lstStyle/>
              <a:p>
                <a:endParaRPr lang="zh-CN" altLang="en-US"/>
              </a:p>
            </p:txBody>
          </p:sp>
          <p:sp>
            <p:nvSpPr>
              <p:cNvPr id="1195" name="Freeform 640"/>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path>
                </a:pathLst>
              </a:custGeom>
              <a:grpFill/>
              <a:ln>
                <a:noFill/>
              </a:ln>
            </p:spPr>
            <p:txBody>
              <a:bodyPr vert="horz" wrap="square" lIns="91440" tIns="45720" rIns="91440" bIns="45720" numCol="1" anchor="t" anchorCtr="0" compatLnSpc="1"/>
              <a:lstStyle/>
              <a:p>
                <a:endParaRPr lang="zh-CN" altLang="en-US"/>
              </a:p>
            </p:txBody>
          </p:sp>
          <p:sp>
            <p:nvSpPr>
              <p:cNvPr id="1196" name="Freeform 641"/>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197" name="Freeform 642"/>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198" name="Freeform 643"/>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199" name="Freeform 644"/>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path>
                </a:pathLst>
              </a:custGeom>
              <a:grpFill/>
              <a:ln>
                <a:noFill/>
              </a:ln>
            </p:spPr>
            <p:txBody>
              <a:bodyPr vert="horz" wrap="square" lIns="91440" tIns="45720" rIns="91440" bIns="45720" numCol="1" anchor="t" anchorCtr="0" compatLnSpc="1"/>
              <a:lstStyle/>
              <a:p>
                <a:endParaRPr lang="zh-CN" altLang="en-US"/>
              </a:p>
            </p:txBody>
          </p:sp>
          <p:sp>
            <p:nvSpPr>
              <p:cNvPr id="1200" name="Freeform 645"/>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201" name="Freeform 646"/>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202" name="Freeform 647"/>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203" name="Freeform 648"/>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path>
                </a:pathLst>
              </a:custGeom>
              <a:grpFill/>
              <a:ln>
                <a:noFill/>
              </a:ln>
            </p:spPr>
            <p:txBody>
              <a:bodyPr vert="horz" wrap="square" lIns="91440" tIns="45720" rIns="91440" bIns="45720" numCol="1" anchor="t" anchorCtr="0" compatLnSpc="1"/>
              <a:lstStyle/>
              <a:p>
                <a:endParaRPr lang="zh-CN" altLang="en-US"/>
              </a:p>
            </p:txBody>
          </p:sp>
          <p:sp>
            <p:nvSpPr>
              <p:cNvPr id="1204" name="Freeform 649"/>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close/>
                  </a:path>
                </a:pathLst>
              </a:custGeom>
              <a:grpFill/>
              <a:ln>
                <a:noFill/>
              </a:ln>
            </p:spPr>
            <p:txBody>
              <a:bodyPr vert="horz" wrap="square" lIns="91440" tIns="45720" rIns="91440" bIns="45720" numCol="1" anchor="t" anchorCtr="0" compatLnSpc="1"/>
              <a:lstStyle/>
              <a:p>
                <a:endParaRPr lang="zh-CN" altLang="en-US"/>
              </a:p>
            </p:txBody>
          </p:sp>
          <p:sp>
            <p:nvSpPr>
              <p:cNvPr id="1205" name="Freeform 650"/>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path>
                </a:pathLst>
              </a:custGeom>
              <a:grpFill/>
              <a:ln>
                <a:noFill/>
              </a:ln>
            </p:spPr>
            <p:txBody>
              <a:bodyPr vert="horz" wrap="square" lIns="91440" tIns="45720" rIns="91440" bIns="45720" numCol="1" anchor="t" anchorCtr="0" compatLnSpc="1"/>
              <a:lstStyle/>
              <a:p>
                <a:endParaRPr lang="zh-CN" altLang="en-US"/>
              </a:p>
            </p:txBody>
          </p:sp>
          <p:sp>
            <p:nvSpPr>
              <p:cNvPr id="1206" name="Freeform 651"/>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close/>
                  </a:path>
                </a:pathLst>
              </a:custGeom>
              <a:grpFill/>
              <a:ln>
                <a:noFill/>
              </a:ln>
            </p:spPr>
            <p:txBody>
              <a:bodyPr vert="horz" wrap="square" lIns="91440" tIns="45720" rIns="91440" bIns="45720" numCol="1" anchor="t" anchorCtr="0" compatLnSpc="1"/>
              <a:lstStyle/>
              <a:p>
                <a:endParaRPr lang="zh-CN" altLang="en-US"/>
              </a:p>
            </p:txBody>
          </p:sp>
          <p:sp>
            <p:nvSpPr>
              <p:cNvPr id="1207" name="Freeform 652"/>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path>
                </a:pathLst>
              </a:custGeom>
              <a:grpFill/>
              <a:ln>
                <a:noFill/>
              </a:ln>
            </p:spPr>
            <p:txBody>
              <a:bodyPr vert="horz" wrap="square" lIns="91440" tIns="45720" rIns="91440" bIns="45720" numCol="1" anchor="t" anchorCtr="0" compatLnSpc="1"/>
              <a:lstStyle/>
              <a:p>
                <a:endParaRPr lang="zh-CN" altLang="en-US"/>
              </a:p>
            </p:txBody>
          </p:sp>
          <p:sp>
            <p:nvSpPr>
              <p:cNvPr id="1208" name="Freeform 653"/>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209" name="Freeform 654"/>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210" name="Freeform 655"/>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211" name="Freeform 656"/>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path>
                </a:pathLst>
              </a:custGeom>
              <a:grpFill/>
              <a:ln>
                <a:noFill/>
              </a:ln>
            </p:spPr>
            <p:txBody>
              <a:bodyPr vert="horz" wrap="square" lIns="91440" tIns="45720" rIns="91440" bIns="45720" numCol="1" anchor="t" anchorCtr="0" compatLnSpc="1"/>
              <a:lstStyle/>
              <a:p>
                <a:endParaRPr lang="zh-CN" altLang="en-US"/>
              </a:p>
            </p:txBody>
          </p:sp>
          <p:sp>
            <p:nvSpPr>
              <p:cNvPr id="1212" name="Freeform 657"/>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13" name="Freeform 658"/>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14" name="Freeform 659"/>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close/>
                  </a:path>
                </a:pathLst>
              </a:custGeom>
              <a:grpFill/>
              <a:ln>
                <a:noFill/>
              </a:ln>
            </p:spPr>
            <p:txBody>
              <a:bodyPr vert="horz" wrap="square" lIns="91440" tIns="45720" rIns="91440" bIns="45720" numCol="1" anchor="t" anchorCtr="0" compatLnSpc="1"/>
              <a:lstStyle/>
              <a:p>
                <a:endParaRPr lang="zh-CN" altLang="en-US"/>
              </a:p>
            </p:txBody>
          </p:sp>
          <p:sp>
            <p:nvSpPr>
              <p:cNvPr id="1215" name="Freeform 660"/>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path>
                </a:pathLst>
              </a:custGeom>
              <a:grpFill/>
              <a:ln>
                <a:noFill/>
              </a:ln>
            </p:spPr>
            <p:txBody>
              <a:bodyPr vert="horz" wrap="square" lIns="91440" tIns="45720" rIns="91440" bIns="45720" numCol="1" anchor="t" anchorCtr="0" compatLnSpc="1"/>
              <a:lstStyle/>
              <a:p>
                <a:endParaRPr lang="zh-CN" altLang="en-US"/>
              </a:p>
            </p:txBody>
          </p:sp>
          <p:sp>
            <p:nvSpPr>
              <p:cNvPr id="1216" name="Freeform 661"/>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217" name="Freeform 662"/>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218" name="Freeform 663"/>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close/>
                  </a:path>
                </a:pathLst>
              </a:custGeom>
              <a:grpFill/>
              <a:ln>
                <a:noFill/>
              </a:ln>
            </p:spPr>
            <p:txBody>
              <a:bodyPr vert="horz" wrap="square" lIns="91440" tIns="45720" rIns="91440" bIns="45720" numCol="1" anchor="t" anchorCtr="0" compatLnSpc="1"/>
              <a:lstStyle/>
              <a:p>
                <a:endParaRPr lang="zh-CN" altLang="en-US"/>
              </a:p>
            </p:txBody>
          </p:sp>
          <p:sp>
            <p:nvSpPr>
              <p:cNvPr id="1219" name="Freeform 664"/>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path>
                </a:pathLst>
              </a:custGeom>
              <a:grpFill/>
              <a:ln>
                <a:noFill/>
              </a:ln>
            </p:spPr>
            <p:txBody>
              <a:bodyPr vert="horz" wrap="square" lIns="91440" tIns="45720" rIns="91440" bIns="45720" numCol="1" anchor="t" anchorCtr="0" compatLnSpc="1"/>
              <a:lstStyle/>
              <a:p>
                <a:endParaRPr lang="zh-CN" altLang="en-US"/>
              </a:p>
            </p:txBody>
          </p:sp>
          <p:sp>
            <p:nvSpPr>
              <p:cNvPr id="1220" name="Freeform 665"/>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221" name="Freeform 666"/>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222" name="Freeform 667"/>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3" name="Freeform 668"/>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4" name="Freeform 669"/>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225" name="Freeform 670"/>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226" name="Freeform 671"/>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7" name="Freeform 672"/>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8" name="Freeform 673"/>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229" name="Freeform 674"/>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230" name="Freeform 675"/>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close/>
                  </a:path>
                </a:pathLst>
              </a:custGeom>
              <a:grpFill/>
              <a:ln>
                <a:noFill/>
              </a:ln>
            </p:spPr>
            <p:txBody>
              <a:bodyPr vert="horz" wrap="square" lIns="91440" tIns="45720" rIns="91440" bIns="45720" numCol="1" anchor="t" anchorCtr="0" compatLnSpc="1"/>
              <a:lstStyle/>
              <a:p>
                <a:endParaRPr lang="zh-CN" altLang="en-US"/>
              </a:p>
            </p:txBody>
          </p:sp>
          <p:sp>
            <p:nvSpPr>
              <p:cNvPr id="1231" name="Freeform 676"/>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path>
                </a:pathLst>
              </a:custGeom>
              <a:grpFill/>
              <a:ln>
                <a:noFill/>
              </a:ln>
            </p:spPr>
            <p:txBody>
              <a:bodyPr vert="horz" wrap="square" lIns="91440" tIns="45720" rIns="91440" bIns="45720" numCol="1" anchor="t" anchorCtr="0" compatLnSpc="1"/>
              <a:lstStyle/>
              <a:p>
                <a:endParaRPr lang="zh-CN" altLang="en-US"/>
              </a:p>
            </p:txBody>
          </p:sp>
          <p:sp>
            <p:nvSpPr>
              <p:cNvPr id="1232" name="Freeform 677"/>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233" name="Freeform 678"/>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234" name="Freeform 679"/>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close/>
                  </a:path>
                </a:pathLst>
              </a:custGeom>
              <a:grpFill/>
              <a:ln>
                <a:noFill/>
              </a:ln>
            </p:spPr>
            <p:txBody>
              <a:bodyPr vert="horz" wrap="square" lIns="91440" tIns="45720" rIns="91440" bIns="45720" numCol="1" anchor="t" anchorCtr="0" compatLnSpc="1"/>
              <a:lstStyle/>
              <a:p>
                <a:endParaRPr lang="zh-CN" altLang="en-US"/>
              </a:p>
            </p:txBody>
          </p:sp>
          <p:sp>
            <p:nvSpPr>
              <p:cNvPr id="1235" name="Freeform 680"/>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path>
                </a:pathLst>
              </a:custGeom>
              <a:grpFill/>
              <a:ln>
                <a:noFill/>
              </a:ln>
            </p:spPr>
            <p:txBody>
              <a:bodyPr vert="horz" wrap="square" lIns="91440" tIns="45720" rIns="91440" bIns="45720" numCol="1" anchor="t" anchorCtr="0" compatLnSpc="1"/>
              <a:lstStyle/>
              <a:p>
                <a:endParaRPr lang="zh-CN" altLang="en-US"/>
              </a:p>
            </p:txBody>
          </p:sp>
          <p:sp>
            <p:nvSpPr>
              <p:cNvPr id="1236" name="Freeform 681"/>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37" name="Freeform 682"/>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38" name="Rectangle 683"/>
              <p:cNvSpPr>
                <a:spLocks noChangeArrowheads="1"/>
              </p:cNvSpPr>
              <p:nvPr/>
            </p:nvSpPr>
            <p:spPr bwMode="auto">
              <a:xfrm>
                <a:off x="4682" y="1332"/>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239" name="Freeform 684"/>
              <p:cNvSpPr/>
              <p:nvPr/>
            </p:nvSpPr>
            <p:spPr bwMode="auto">
              <a:xfrm>
                <a:off x="4682" y="1332"/>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0" name="Freeform 685"/>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41" name="Freeform 686"/>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2" name="Rectangle 687"/>
              <p:cNvSpPr>
                <a:spLocks noChangeArrowheads="1"/>
              </p:cNvSpPr>
              <p:nvPr/>
            </p:nvSpPr>
            <p:spPr bwMode="auto">
              <a:xfrm>
                <a:off x="555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3" name="Rectangle 688"/>
              <p:cNvSpPr>
                <a:spLocks noChangeArrowheads="1"/>
              </p:cNvSpPr>
              <p:nvPr/>
            </p:nvSpPr>
            <p:spPr bwMode="auto">
              <a:xfrm>
                <a:off x="55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4" name="Rectangle 689"/>
              <p:cNvSpPr>
                <a:spLocks noChangeArrowheads="1"/>
              </p:cNvSpPr>
              <p:nvPr/>
            </p:nvSpPr>
            <p:spPr bwMode="auto">
              <a:xfrm>
                <a:off x="55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5" name="Rectangle 690"/>
              <p:cNvSpPr>
                <a:spLocks noChangeArrowheads="1"/>
              </p:cNvSpPr>
              <p:nvPr/>
            </p:nvSpPr>
            <p:spPr bwMode="auto">
              <a:xfrm>
                <a:off x="555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6" name="Rectangle 691"/>
              <p:cNvSpPr>
                <a:spLocks noChangeArrowheads="1"/>
              </p:cNvSpPr>
              <p:nvPr/>
            </p:nvSpPr>
            <p:spPr bwMode="auto">
              <a:xfrm>
                <a:off x="5570" y="17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7" name="Rectangle 692"/>
              <p:cNvSpPr>
                <a:spLocks noChangeArrowheads="1"/>
              </p:cNvSpPr>
              <p:nvPr/>
            </p:nvSpPr>
            <p:spPr bwMode="auto">
              <a:xfrm>
                <a:off x="5550" y="1768"/>
                <a:ext cx="20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8" name="Rectangle 693"/>
              <p:cNvSpPr>
                <a:spLocks noChangeArrowheads="1"/>
              </p:cNvSpPr>
              <p:nvPr/>
            </p:nvSpPr>
            <p:spPr bwMode="auto">
              <a:xfrm>
                <a:off x="555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9" name="Rectangle 694"/>
              <p:cNvSpPr>
                <a:spLocks noChangeArrowheads="1"/>
              </p:cNvSpPr>
              <p:nvPr/>
            </p:nvSpPr>
            <p:spPr bwMode="auto">
              <a:xfrm>
                <a:off x="5570" y="1824"/>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0" name="Rectangle 695"/>
              <p:cNvSpPr>
                <a:spLocks noChangeArrowheads="1"/>
              </p:cNvSpPr>
              <p:nvPr/>
            </p:nvSpPr>
            <p:spPr bwMode="auto">
              <a:xfrm>
                <a:off x="5614" y="1824"/>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1" name="Rectangle 696"/>
              <p:cNvSpPr>
                <a:spLocks noChangeArrowheads="1"/>
              </p:cNvSpPr>
              <p:nvPr/>
            </p:nvSpPr>
            <p:spPr bwMode="auto">
              <a:xfrm>
                <a:off x="5550"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2" name="Rectangle 697"/>
              <p:cNvSpPr>
                <a:spLocks noChangeArrowheads="1"/>
              </p:cNvSpPr>
              <p:nvPr/>
            </p:nvSpPr>
            <p:spPr bwMode="auto">
              <a:xfrm>
                <a:off x="5592" y="1936"/>
                <a:ext cx="100"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3" name="Rectangle 698"/>
              <p:cNvSpPr>
                <a:spLocks noChangeArrowheads="1"/>
              </p:cNvSpPr>
              <p:nvPr/>
            </p:nvSpPr>
            <p:spPr bwMode="auto">
              <a:xfrm>
                <a:off x="5656" y="1993"/>
                <a:ext cx="3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4" name="Rectangle 699"/>
              <p:cNvSpPr>
                <a:spLocks noChangeArrowheads="1"/>
              </p:cNvSpPr>
              <p:nvPr/>
            </p:nvSpPr>
            <p:spPr bwMode="auto">
              <a:xfrm>
                <a:off x="5550"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5" name="Rectangle 700"/>
              <p:cNvSpPr>
                <a:spLocks noChangeArrowheads="1"/>
              </p:cNvSpPr>
              <p:nvPr/>
            </p:nvSpPr>
            <p:spPr bwMode="auto">
              <a:xfrm>
                <a:off x="5592" y="204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6" name="Rectangle 701"/>
              <p:cNvSpPr>
                <a:spLocks noChangeArrowheads="1"/>
              </p:cNvSpPr>
              <p:nvPr/>
            </p:nvSpPr>
            <p:spPr bwMode="auto">
              <a:xfrm>
                <a:off x="5570" y="21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7" name="Rectangle 702"/>
              <p:cNvSpPr>
                <a:spLocks noChangeArrowheads="1"/>
              </p:cNvSpPr>
              <p:nvPr/>
            </p:nvSpPr>
            <p:spPr bwMode="auto">
              <a:xfrm>
                <a:off x="5614" y="2161"/>
                <a:ext cx="20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8" name="Rectangle 703"/>
              <p:cNvSpPr>
                <a:spLocks noChangeArrowheads="1"/>
              </p:cNvSpPr>
              <p:nvPr/>
            </p:nvSpPr>
            <p:spPr bwMode="auto">
              <a:xfrm>
                <a:off x="5550" y="232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9" name="Rectangle 704"/>
              <p:cNvSpPr>
                <a:spLocks noChangeArrowheads="1"/>
              </p:cNvSpPr>
              <p:nvPr/>
            </p:nvSpPr>
            <p:spPr bwMode="auto">
              <a:xfrm>
                <a:off x="5592" y="232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0" name="Rectangle 705"/>
              <p:cNvSpPr>
                <a:spLocks noChangeArrowheads="1"/>
              </p:cNvSpPr>
              <p:nvPr/>
            </p:nvSpPr>
            <p:spPr bwMode="auto">
              <a:xfrm>
                <a:off x="5656" y="232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1" name="Rectangle 706"/>
              <p:cNvSpPr>
                <a:spLocks noChangeArrowheads="1"/>
              </p:cNvSpPr>
              <p:nvPr/>
            </p:nvSpPr>
            <p:spPr bwMode="auto">
              <a:xfrm>
                <a:off x="557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2" name="Rectangle 707"/>
              <p:cNvSpPr>
                <a:spLocks noChangeArrowheads="1"/>
              </p:cNvSpPr>
              <p:nvPr/>
            </p:nvSpPr>
            <p:spPr bwMode="auto">
              <a:xfrm>
                <a:off x="5570" y="244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3" name="Rectangle 708"/>
              <p:cNvSpPr>
                <a:spLocks noChangeArrowheads="1"/>
              </p:cNvSpPr>
              <p:nvPr/>
            </p:nvSpPr>
            <p:spPr bwMode="auto">
              <a:xfrm>
                <a:off x="5550"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4" name="Rectangle 709"/>
              <p:cNvSpPr>
                <a:spLocks noChangeArrowheads="1"/>
              </p:cNvSpPr>
              <p:nvPr/>
            </p:nvSpPr>
            <p:spPr bwMode="auto">
              <a:xfrm>
                <a:off x="5592" y="2499"/>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5" name="Rectangle 710"/>
              <p:cNvSpPr>
                <a:spLocks noChangeArrowheads="1"/>
              </p:cNvSpPr>
              <p:nvPr/>
            </p:nvSpPr>
            <p:spPr bwMode="auto">
              <a:xfrm>
                <a:off x="5550" y="2555"/>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6" name="Rectangle 711"/>
              <p:cNvSpPr>
                <a:spLocks noChangeArrowheads="1"/>
              </p:cNvSpPr>
              <p:nvPr/>
            </p:nvSpPr>
            <p:spPr bwMode="auto">
              <a:xfrm>
                <a:off x="559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7" name="Rectangle 712"/>
              <p:cNvSpPr>
                <a:spLocks noChangeArrowheads="1"/>
              </p:cNvSpPr>
              <p:nvPr/>
            </p:nvSpPr>
            <p:spPr bwMode="auto">
              <a:xfrm>
                <a:off x="5636"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8" name="Rectangle 713"/>
              <p:cNvSpPr>
                <a:spLocks noChangeArrowheads="1"/>
              </p:cNvSpPr>
              <p:nvPr/>
            </p:nvSpPr>
            <p:spPr bwMode="auto">
              <a:xfrm>
                <a:off x="565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9" name="Rectangle 714"/>
              <p:cNvSpPr>
                <a:spLocks noChangeArrowheads="1"/>
              </p:cNvSpPr>
              <p:nvPr/>
            </p:nvSpPr>
            <p:spPr bwMode="auto">
              <a:xfrm>
                <a:off x="5550" y="272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0" name="Rectangle 715"/>
              <p:cNvSpPr>
                <a:spLocks noChangeArrowheads="1"/>
              </p:cNvSpPr>
              <p:nvPr/>
            </p:nvSpPr>
            <p:spPr bwMode="auto">
              <a:xfrm>
                <a:off x="5592" y="2724"/>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1" name="Rectangle 716"/>
              <p:cNvSpPr>
                <a:spLocks noChangeArrowheads="1"/>
              </p:cNvSpPr>
              <p:nvPr/>
            </p:nvSpPr>
            <p:spPr bwMode="auto">
              <a:xfrm>
                <a:off x="557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2" name="Rectangle 717"/>
              <p:cNvSpPr>
                <a:spLocks noChangeArrowheads="1"/>
              </p:cNvSpPr>
              <p:nvPr/>
            </p:nvSpPr>
            <p:spPr bwMode="auto">
              <a:xfrm>
                <a:off x="5614" y="2780"/>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3" name="Rectangle 718"/>
              <p:cNvSpPr>
                <a:spLocks noChangeArrowheads="1"/>
              </p:cNvSpPr>
              <p:nvPr/>
            </p:nvSpPr>
            <p:spPr bwMode="auto">
              <a:xfrm>
                <a:off x="5550"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4" name="Rectangle 719"/>
              <p:cNvSpPr>
                <a:spLocks noChangeArrowheads="1"/>
              </p:cNvSpPr>
              <p:nvPr/>
            </p:nvSpPr>
            <p:spPr bwMode="auto">
              <a:xfrm>
                <a:off x="559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5" name="Rectangle 720"/>
              <p:cNvSpPr>
                <a:spLocks noChangeArrowheads="1"/>
              </p:cNvSpPr>
              <p:nvPr/>
            </p:nvSpPr>
            <p:spPr bwMode="auto">
              <a:xfrm>
                <a:off x="5744"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6" name="Rectangle 721"/>
              <p:cNvSpPr>
                <a:spLocks noChangeArrowheads="1"/>
              </p:cNvSpPr>
              <p:nvPr/>
            </p:nvSpPr>
            <p:spPr bwMode="auto">
              <a:xfrm>
                <a:off x="576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7" name="Rectangle 722"/>
              <p:cNvSpPr>
                <a:spLocks noChangeArrowheads="1"/>
              </p:cNvSpPr>
              <p:nvPr/>
            </p:nvSpPr>
            <p:spPr bwMode="auto">
              <a:xfrm>
                <a:off x="5786"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8" name="Rectangle 723"/>
              <p:cNvSpPr>
                <a:spLocks noChangeArrowheads="1"/>
              </p:cNvSpPr>
              <p:nvPr/>
            </p:nvSpPr>
            <p:spPr bwMode="auto">
              <a:xfrm>
                <a:off x="568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9" name="Rectangle 724"/>
              <p:cNvSpPr>
                <a:spLocks noChangeArrowheads="1"/>
              </p:cNvSpPr>
              <p:nvPr/>
            </p:nvSpPr>
            <p:spPr bwMode="auto">
              <a:xfrm>
                <a:off x="5722" y="1710"/>
                <a:ext cx="2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0" name="Rectangle 725"/>
              <p:cNvSpPr>
                <a:spLocks noChangeArrowheads="1"/>
              </p:cNvSpPr>
              <p:nvPr/>
            </p:nvSpPr>
            <p:spPr bwMode="auto">
              <a:xfrm>
                <a:off x="568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1" name="Rectangle 726"/>
              <p:cNvSpPr>
                <a:spLocks noChangeArrowheads="1"/>
              </p:cNvSpPr>
              <p:nvPr/>
            </p:nvSpPr>
            <p:spPr bwMode="auto">
              <a:xfrm>
                <a:off x="5786" y="18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2" name="Rectangle 727"/>
              <p:cNvSpPr>
                <a:spLocks noChangeArrowheads="1"/>
              </p:cNvSpPr>
              <p:nvPr/>
            </p:nvSpPr>
            <p:spPr bwMode="auto">
              <a:xfrm>
                <a:off x="5700" y="199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3" name="Rectangle 728"/>
              <p:cNvSpPr>
                <a:spLocks noChangeArrowheads="1"/>
              </p:cNvSpPr>
              <p:nvPr/>
            </p:nvSpPr>
            <p:spPr bwMode="auto">
              <a:xfrm>
                <a:off x="5786"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4" name="Rectangle 729"/>
              <p:cNvSpPr>
                <a:spLocks noChangeArrowheads="1"/>
              </p:cNvSpPr>
              <p:nvPr/>
            </p:nvSpPr>
            <p:spPr bwMode="auto">
              <a:xfrm>
                <a:off x="5636" y="227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5" name="Rectangle 730"/>
              <p:cNvSpPr>
                <a:spLocks noChangeArrowheads="1"/>
              </p:cNvSpPr>
              <p:nvPr/>
            </p:nvSpPr>
            <p:spPr bwMode="auto">
              <a:xfrm>
                <a:off x="574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6" name="Rectangle 731"/>
              <p:cNvSpPr>
                <a:spLocks noChangeArrowheads="1"/>
              </p:cNvSpPr>
              <p:nvPr/>
            </p:nvSpPr>
            <p:spPr bwMode="auto">
              <a:xfrm>
                <a:off x="5786"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7" name="Rectangle 732"/>
              <p:cNvSpPr>
                <a:spLocks noChangeArrowheads="1"/>
              </p:cNvSpPr>
              <p:nvPr/>
            </p:nvSpPr>
            <p:spPr bwMode="auto">
              <a:xfrm>
                <a:off x="5656" y="2387"/>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8" name="Rectangle 733"/>
              <p:cNvSpPr>
                <a:spLocks noChangeArrowheads="1"/>
              </p:cNvSpPr>
              <p:nvPr/>
            </p:nvSpPr>
            <p:spPr bwMode="auto">
              <a:xfrm>
                <a:off x="5786"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9" name="Rectangle 734"/>
              <p:cNvSpPr>
                <a:spLocks noChangeArrowheads="1"/>
              </p:cNvSpPr>
              <p:nvPr/>
            </p:nvSpPr>
            <p:spPr bwMode="auto">
              <a:xfrm>
                <a:off x="5786"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90" name="Rectangle 735"/>
              <p:cNvSpPr>
                <a:spLocks noChangeArrowheads="1"/>
              </p:cNvSpPr>
              <p:nvPr/>
            </p:nvSpPr>
            <p:spPr bwMode="auto">
              <a:xfrm>
                <a:off x="578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91" name="Rectangle 736"/>
              <p:cNvSpPr>
                <a:spLocks noChangeArrowheads="1"/>
              </p:cNvSpPr>
              <p:nvPr/>
            </p:nvSpPr>
            <p:spPr bwMode="auto">
              <a:xfrm>
                <a:off x="5700" y="266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2" name="Rectangle 737"/>
              <p:cNvSpPr>
                <a:spLocks noChangeArrowheads="1"/>
              </p:cNvSpPr>
              <p:nvPr/>
            </p:nvSpPr>
            <p:spPr bwMode="auto">
              <a:xfrm>
                <a:off x="57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3" name="Rectangle 738"/>
              <p:cNvSpPr>
                <a:spLocks noChangeArrowheads="1"/>
              </p:cNvSpPr>
              <p:nvPr/>
            </p:nvSpPr>
            <p:spPr bwMode="auto">
              <a:xfrm>
                <a:off x="5786"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4" name="Rectangle 739"/>
              <p:cNvSpPr>
                <a:spLocks noChangeArrowheads="1"/>
              </p:cNvSpPr>
              <p:nvPr/>
            </p:nvSpPr>
            <p:spPr bwMode="auto">
              <a:xfrm>
                <a:off x="570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5" name="Rectangle 740"/>
              <p:cNvSpPr>
                <a:spLocks noChangeArrowheads="1"/>
              </p:cNvSpPr>
              <p:nvPr/>
            </p:nvSpPr>
            <p:spPr bwMode="auto">
              <a:xfrm>
                <a:off x="559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6" name="Rectangle 741"/>
              <p:cNvSpPr>
                <a:spLocks noChangeArrowheads="1"/>
              </p:cNvSpPr>
              <p:nvPr/>
            </p:nvSpPr>
            <p:spPr bwMode="auto">
              <a:xfrm>
                <a:off x="572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7" name="Rectangle 742"/>
              <p:cNvSpPr>
                <a:spLocks noChangeArrowheads="1"/>
              </p:cNvSpPr>
              <p:nvPr/>
            </p:nvSpPr>
            <p:spPr bwMode="auto">
              <a:xfrm>
                <a:off x="5550"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8" name="Rectangle 743"/>
              <p:cNvSpPr>
                <a:spLocks noChangeArrowheads="1"/>
              </p:cNvSpPr>
              <p:nvPr/>
            </p:nvSpPr>
            <p:spPr bwMode="auto">
              <a:xfrm>
                <a:off x="563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9" name="Rectangle 744"/>
              <p:cNvSpPr>
                <a:spLocks noChangeArrowheads="1"/>
              </p:cNvSpPr>
              <p:nvPr/>
            </p:nvSpPr>
            <p:spPr bwMode="auto">
              <a:xfrm>
                <a:off x="5658"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0" name="Rectangle 745"/>
              <p:cNvSpPr>
                <a:spLocks noChangeArrowheads="1"/>
              </p:cNvSpPr>
              <p:nvPr/>
            </p:nvSpPr>
            <p:spPr bwMode="auto">
              <a:xfrm>
                <a:off x="5656"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1" name="Rectangle 746"/>
              <p:cNvSpPr>
                <a:spLocks noChangeArrowheads="1"/>
              </p:cNvSpPr>
              <p:nvPr/>
            </p:nvSpPr>
            <p:spPr bwMode="auto">
              <a:xfrm>
                <a:off x="5614"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2" name="Rectangle 747"/>
              <p:cNvSpPr>
                <a:spLocks noChangeArrowheads="1"/>
              </p:cNvSpPr>
              <p:nvPr/>
            </p:nvSpPr>
            <p:spPr bwMode="auto">
              <a:xfrm>
                <a:off x="555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3" name="Rectangle 748"/>
              <p:cNvSpPr>
                <a:spLocks noChangeArrowheads="1"/>
              </p:cNvSpPr>
              <p:nvPr/>
            </p:nvSpPr>
            <p:spPr bwMode="auto">
              <a:xfrm>
                <a:off x="559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4" name="Rectangle 749"/>
              <p:cNvSpPr>
                <a:spLocks noChangeArrowheads="1"/>
              </p:cNvSpPr>
              <p:nvPr/>
            </p:nvSpPr>
            <p:spPr bwMode="auto">
              <a:xfrm>
                <a:off x="5614"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5" name="Rectangle 750"/>
              <p:cNvSpPr>
                <a:spLocks noChangeArrowheads="1"/>
              </p:cNvSpPr>
              <p:nvPr/>
            </p:nvSpPr>
            <p:spPr bwMode="auto">
              <a:xfrm>
                <a:off x="5722"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6" name="Rectangle 751"/>
              <p:cNvSpPr>
                <a:spLocks noChangeArrowheads="1"/>
              </p:cNvSpPr>
              <p:nvPr/>
            </p:nvSpPr>
            <p:spPr bwMode="auto">
              <a:xfrm>
                <a:off x="5550"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7" name="Rectangle 752"/>
              <p:cNvSpPr>
                <a:spLocks noChangeArrowheads="1"/>
              </p:cNvSpPr>
              <p:nvPr/>
            </p:nvSpPr>
            <p:spPr bwMode="auto">
              <a:xfrm>
                <a:off x="5700" y="31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8" name="Rectangle 753"/>
              <p:cNvSpPr>
                <a:spLocks noChangeArrowheads="1"/>
              </p:cNvSpPr>
              <p:nvPr/>
            </p:nvSpPr>
            <p:spPr bwMode="auto">
              <a:xfrm>
                <a:off x="5614"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9" name="Rectangle 754"/>
              <p:cNvSpPr>
                <a:spLocks noChangeArrowheads="1"/>
              </p:cNvSpPr>
              <p:nvPr/>
            </p:nvSpPr>
            <p:spPr bwMode="auto">
              <a:xfrm>
                <a:off x="568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0" name="Rectangle 755"/>
              <p:cNvSpPr>
                <a:spLocks noChangeArrowheads="1"/>
              </p:cNvSpPr>
              <p:nvPr/>
            </p:nvSpPr>
            <p:spPr bwMode="auto">
              <a:xfrm>
                <a:off x="5550"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1" name="Rectangle 756"/>
              <p:cNvSpPr>
                <a:spLocks noChangeArrowheads="1"/>
              </p:cNvSpPr>
              <p:nvPr/>
            </p:nvSpPr>
            <p:spPr bwMode="auto">
              <a:xfrm>
                <a:off x="5656" y="3294"/>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2" name="Rectangle 757"/>
              <p:cNvSpPr>
                <a:spLocks noChangeArrowheads="1"/>
              </p:cNvSpPr>
              <p:nvPr/>
            </p:nvSpPr>
            <p:spPr bwMode="auto">
              <a:xfrm>
                <a:off x="5614"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3" name="Rectangle 758"/>
              <p:cNvSpPr>
                <a:spLocks noChangeArrowheads="1"/>
              </p:cNvSpPr>
              <p:nvPr/>
            </p:nvSpPr>
            <p:spPr bwMode="auto">
              <a:xfrm>
                <a:off x="5550"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4" name="Rectangle 759"/>
              <p:cNvSpPr>
                <a:spLocks noChangeArrowheads="1"/>
              </p:cNvSpPr>
              <p:nvPr/>
            </p:nvSpPr>
            <p:spPr bwMode="auto">
              <a:xfrm>
                <a:off x="565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5" name="Rectangle 760"/>
              <p:cNvSpPr>
                <a:spLocks noChangeArrowheads="1"/>
              </p:cNvSpPr>
              <p:nvPr/>
            </p:nvSpPr>
            <p:spPr bwMode="auto">
              <a:xfrm>
                <a:off x="578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6" name="Rectangle 761"/>
              <p:cNvSpPr>
                <a:spLocks noChangeArrowheads="1"/>
              </p:cNvSpPr>
              <p:nvPr/>
            </p:nvSpPr>
            <p:spPr bwMode="auto">
              <a:xfrm>
                <a:off x="5786" y="350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7" name="Rectangle 762"/>
              <p:cNvSpPr>
                <a:spLocks noChangeArrowheads="1"/>
              </p:cNvSpPr>
              <p:nvPr/>
            </p:nvSpPr>
            <p:spPr bwMode="auto">
              <a:xfrm>
                <a:off x="5550" y="356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8" name="Rectangle 763"/>
              <p:cNvSpPr>
                <a:spLocks noChangeArrowheads="1"/>
              </p:cNvSpPr>
              <p:nvPr/>
            </p:nvSpPr>
            <p:spPr bwMode="auto">
              <a:xfrm>
                <a:off x="565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9" name="Rectangle 764"/>
              <p:cNvSpPr>
                <a:spLocks noChangeArrowheads="1"/>
              </p:cNvSpPr>
              <p:nvPr/>
            </p:nvSpPr>
            <p:spPr bwMode="auto">
              <a:xfrm>
                <a:off x="5656" y="367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0" name="Rectangle 765"/>
              <p:cNvSpPr>
                <a:spLocks noChangeArrowheads="1"/>
              </p:cNvSpPr>
              <p:nvPr/>
            </p:nvSpPr>
            <p:spPr bwMode="auto">
              <a:xfrm>
                <a:off x="578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1" name="Rectangle 766"/>
              <p:cNvSpPr>
                <a:spLocks noChangeArrowheads="1"/>
              </p:cNvSpPr>
              <p:nvPr/>
            </p:nvSpPr>
            <p:spPr bwMode="auto">
              <a:xfrm>
                <a:off x="578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2" name="Rectangle 767"/>
              <p:cNvSpPr>
                <a:spLocks noChangeArrowheads="1"/>
              </p:cNvSpPr>
              <p:nvPr/>
            </p:nvSpPr>
            <p:spPr bwMode="auto">
              <a:xfrm>
                <a:off x="580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3" name="Rectangle 768"/>
              <p:cNvSpPr>
                <a:spLocks noChangeArrowheads="1"/>
              </p:cNvSpPr>
              <p:nvPr/>
            </p:nvSpPr>
            <p:spPr bwMode="auto">
              <a:xfrm>
                <a:off x="5828"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4" name="Rectangle 769"/>
              <p:cNvSpPr>
                <a:spLocks noChangeArrowheads="1"/>
              </p:cNvSpPr>
              <p:nvPr/>
            </p:nvSpPr>
            <p:spPr bwMode="auto">
              <a:xfrm>
                <a:off x="58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5" name="Rectangle 770"/>
              <p:cNvSpPr>
                <a:spLocks noChangeArrowheads="1"/>
              </p:cNvSpPr>
              <p:nvPr/>
            </p:nvSpPr>
            <p:spPr bwMode="auto">
              <a:xfrm>
                <a:off x="58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6" name="Rectangle 771"/>
              <p:cNvSpPr>
                <a:spLocks noChangeArrowheads="1"/>
              </p:cNvSpPr>
              <p:nvPr/>
            </p:nvSpPr>
            <p:spPr bwMode="auto">
              <a:xfrm>
                <a:off x="589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7" name="Rectangle 772"/>
              <p:cNvSpPr>
                <a:spLocks noChangeArrowheads="1"/>
              </p:cNvSpPr>
              <p:nvPr/>
            </p:nvSpPr>
            <p:spPr bwMode="auto">
              <a:xfrm>
                <a:off x="5806" y="1880"/>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8" name="Rectangle 773"/>
              <p:cNvSpPr>
                <a:spLocks noChangeArrowheads="1"/>
              </p:cNvSpPr>
              <p:nvPr/>
            </p:nvSpPr>
            <p:spPr bwMode="auto">
              <a:xfrm>
                <a:off x="5784"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9" name="Rectangle 774"/>
              <p:cNvSpPr>
                <a:spLocks noChangeArrowheads="1"/>
              </p:cNvSpPr>
              <p:nvPr/>
            </p:nvSpPr>
            <p:spPr bwMode="auto">
              <a:xfrm>
                <a:off x="5592" y="2105"/>
                <a:ext cx="22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0" name="Rectangle 775"/>
              <p:cNvSpPr>
                <a:spLocks noChangeArrowheads="1"/>
              </p:cNvSpPr>
              <p:nvPr/>
            </p:nvSpPr>
            <p:spPr bwMode="auto">
              <a:xfrm>
                <a:off x="5850" y="2105"/>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1" name="Rectangle 776"/>
              <p:cNvSpPr>
                <a:spLocks noChangeArrowheads="1"/>
              </p:cNvSpPr>
              <p:nvPr/>
            </p:nvSpPr>
            <p:spPr bwMode="auto">
              <a:xfrm>
                <a:off x="5684" y="2217"/>
                <a:ext cx="220"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2" name="Rectangle 777"/>
              <p:cNvSpPr>
                <a:spLocks noChangeArrowheads="1"/>
              </p:cNvSpPr>
              <p:nvPr/>
            </p:nvSpPr>
            <p:spPr bwMode="auto">
              <a:xfrm>
                <a:off x="578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3" name="Rectangle 778"/>
              <p:cNvSpPr>
                <a:spLocks noChangeArrowheads="1"/>
              </p:cNvSpPr>
              <p:nvPr/>
            </p:nvSpPr>
            <p:spPr bwMode="auto">
              <a:xfrm>
                <a:off x="580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4" name="Rectangle 779"/>
              <p:cNvSpPr>
                <a:spLocks noChangeArrowheads="1"/>
              </p:cNvSpPr>
              <p:nvPr/>
            </p:nvSpPr>
            <p:spPr bwMode="auto">
              <a:xfrm>
                <a:off x="5806" y="2387"/>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5" name="Rectangle 780"/>
              <p:cNvSpPr>
                <a:spLocks noChangeArrowheads="1"/>
              </p:cNvSpPr>
              <p:nvPr/>
            </p:nvSpPr>
            <p:spPr bwMode="auto">
              <a:xfrm>
                <a:off x="589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6" name="Rectangle 781"/>
              <p:cNvSpPr>
                <a:spLocks noChangeArrowheads="1"/>
              </p:cNvSpPr>
              <p:nvPr/>
            </p:nvSpPr>
            <p:spPr bwMode="auto">
              <a:xfrm>
                <a:off x="5784"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7" name="Rectangle 782"/>
              <p:cNvSpPr>
                <a:spLocks noChangeArrowheads="1"/>
              </p:cNvSpPr>
              <p:nvPr/>
            </p:nvSpPr>
            <p:spPr bwMode="auto">
              <a:xfrm>
                <a:off x="5784"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8" name="Rectangle 783"/>
              <p:cNvSpPr>
                <a:spLocks noChangeArrowheads="1"/>
              </p:cNvSpPr>
              <p:nvPr/>
            </p:nvSpPr>
            <p:spPr bwMode="auto">
              <a:xfrm>
                <a:off x="589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9" name="Rectangle 784"/>
              <p:cNvSpPr>
                <a:spLocks noChangeArrowheads="1"/>
              </p:cNvSpPr>
              <p:nvPr/>
            </p:nvSpPr>
            <p:spPr bwMode="auto">
              <a:xfrm>
                <a:off x="580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0" name="Rectangle 785"/>
              <p:cNvSpPr>
                <a:spLocks noChangeArrowheads="1"/>
              </p:cNvSpPr>
              <p:nvPr/>
            </p:nvSpPr>
            <p:spPr bwMode="auto">
              <a:xfrm>
                <a:off x="5828" y="2780"/>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1" name="Rectangle 786"/>
              <p:cNvSpPr>
                <a:spLocks noChangeArrowheads="1"/>
              </p:cNvSpPr>
              <p:nvPr/>
            </p:nvSpPr>
            <p:spPr bwMode="auto">
              <a:xfrm>
                <a:off x="591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2" name="Rectangle 787"/>
              <p:cNvSpPr>
                <a:spLocks noChangeArrowheads="1"/>
              </p:cNvSpPr>
              <p:nvPr/>
            </p:nvSpPr>
            <p:spPr bwMode="auto">
              <a:xfrm>
                <a:off x="593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3" name="Rectangle 788"/>
              <p:cNvSpPr>
                <a:spLocks noChangeArrowheads="1"/>
              </p:cNvSpPr>
              <p:nvPr/>
            </p:nvSpPr>
            <p:spPr bwMode="auto">
              <a:xfrm>
                <a:off x="598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4" name="Rectangle 789"/>
              <p:cNvSpPr>
                <a:spLocks noChangeArrowheads="1"/>
              </p:cNvSpPr>
              <p:nvPr/>
            </p:nvSpPr>
            <p:spPr bwMode="auto">
              <a:xfrm>
                <a:off x="600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5" name="Rectangle 790"/>
              <p:cNvSpPr>
                <a:spLocks noChangeArrowheads="1"/>
              </p:cNvSpPr>
              <p:nvPr/>
            </p:nvSpPr>
            <p:spPr bwMode="auto">
              <a:xfrm>
                <a:off x="602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6" name="Rectangle 791"/>
              <p:cNvSpPr>
                <a:spLocks noChangeArrowheads="1"/>
              </p:cNvSpPr>
              <p:nvPr/>
            </p:nvSpPr>
            <p:spPr bwMode="auto">
              <a:xfrm>
                <a:off x="602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7" name="Rectangle 792"/>
              <p:cNvSpPr>
                <a:spLocks noChangeArrowheads="1"/>
              </p:cNvSpPr>
              <p:nvPr/>
            </p:nvSpPr>
            <p:spPr bwMode="auto">
              <a:xfrm>
                <a:off x="5700" y="1824"/>
                <a:ext cx="228"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8" name="Rectangle 793"/>
              <p:cNvSpPr>
                <a:spLocks noChangeArrowheads="1"/>
              </p:cNvSpPr>
              <p:nvPr/>
            </p:nvSpPr>
            <p:spPr bwMode="auto">
              <a:xfrm>
                <a:off x="5942" y="1824"/>
                <a:ext cx="7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9" name="Rectangle 794"/>
              <p:cNvSpPr>
                <a:spLocks noChangeArrowheads="1"/>
              </p:cNvSpPr>
              <p:nvPr/>
            </p:nvSpPr>
            <p:spPr bwMode="auto">
              <a:xfrm>
                <a:off x="6022"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0" name="Rectangle 795"/>
              <p:cNvSpPr>
                <a:spLocks noChangeArrowheads="1"/>
              </p:cNvSpPr>
              <p:nvPr/>
            </p:nvSpPr>
            <p:spPr bwMode="auto">
              <a:xfrm>
                <a:off x="6022" y="18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1" name="Rectangle 796"/>
              <p:cNvSpPr>
                <a:spLocks noChangeArrowheads="1"/>
              </p:cNvSpPr>
              <p:nvPr/>
            </p:nvSpPr>
            <p:spPr bwMode="auto">
              <a:xfrm>
                <a:off x="5700" y="1936"/>
                <a:ext cx="228"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2" name="Rectangle 797"/>
              <p:cNvSpPr>
                <a:spLocks noChangeArrowheads="1"/>
              </p:cNvSpPr>
              <p:nvPr/>
            </p:nvSpPr>
            <p:spPr bwMode="auto">
              <a:xfrm>
                <a:off x="5958"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3" name="Rectangle 798"/>
              <p:cNvSpPr>
                <a:spLocks noChangeArrowheads="1"/>
              </p:cNvSpPr>
              <p:nvPr/>
            </p:nvSpPr>
            <p:spPr bwMode="auto">
              <a:xfrm>
                <a:off x="5978" y="1936"/>
                <a:ext cx="36"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4" name="Rectangle 799"/>
              <p:cNvSpPr>
                <a:spLocks noChangeArrowheads="1"/>
              </p:cNvSpPr>
              <p:nvPr/>
            </p:nvSpPr>
            <p:spPr bwMode="auto">
              <a:xfrm>
                <a:off x="5914" y="204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5" name="Rectangle 800"/>
              <p:cNvSpPr>
                <a:spLocks noChangeArrowheads="1"/>
              </p:cNvSpPr>
              <p:nvPr/>
            </p:nvSpPr>
            <p:spPr bwMode="auto">
              <a:xfrm>
                <a:off x="5958"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6" name="Rectangle 801"/>
              <p:cNvSpPr>
                <a:spLocks noChangeArrowheads="1"/>
              </p:cNvSpPr>
              <p:nvPr/>
            </p:nvSpPr>
            <p:spPr bwMode="auto">
              <a:xfrm>
                <a:off x="6022"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7" name="Rectangle 802"/>
              <p:cNvSpPr>
                <a:spLocks noChangeArrowheads="1"/>
              </p:cNvSpPr>
              <p:nvPr/>
            </p:nvSpPr>
            <p:spPr bwMode="auto">
              <a:xfrm>
                <a:off x="5936"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8" name="Rectangle 803"/>
              <p:cNvSpPr>
                <a:spLocks noChangeArrowheads="1"/>
              </p:cNvSpPr>
              <p:nvPr/>
            </p:nvSpPr>
            <p:spPr bwMode="auto">
              <a:xfrm>
                <a:off x="6000" y="21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9" name="Rectangle 804"/>
              <p:cNvSpPr>
                <a:spLocks noChangeArrowheads="1"/>
              </p:cNvSpPr>
              <p:nvPr/>
            </p:nvSpPr>
            <p:spPr bwMode="auto">
              <a:xfrm>
                <a:off x="6022"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0" name="Rectangle 805"/>
              <p:cNvSpPr>
                <a:spLocks noChangeArrowheads="1"/>
              </p:cNvSpPr>
              <p:nvPr/>
            </p:nvSpPr>
            <p:spPr bwMode="auto">
              <a:xfrm>
                <a:off x="5980"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1" name="Rectangle 806"/>
              <p:cNvSpPr>
                <a:spLocks noChangeArrowheads="1"/>
              </p:cNvSpPr>
              <p:nvPr/>
            </p:nvSpPr>
            <p:spPr bwMode="auto">
              <a:xfrm>
                <a:off x="6022"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2" name="Rectangle 807"/>
              <p:cNvSpPr>
                <a:spLocks noChangeArrowheads="1"/>
              </p:cNvSpPr>
              <p:nvPr/>
            </p:nvSpPr>
            <p:spPr bwMode="auto">
              <a:xfrm>
                <a:off x="5980" y="2217"/>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3" name="Rectangle 808"/>
              <p:cNvSpPr>
                <a:spLocks noChangeArrowheads="1"/>
              </p:cNvSpPr>
              <p:nvPr/>
            </p:nvSpPr>
            <p:spPr bwMode="auto">
              <a:xfrm>
                <a:off x="6022" y="22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4" name="Rectangle 809"/>
              <p:cNvSpPr>
                <a:spLocks noChangeArrowheads="1"/>
              </p:cNvSpPr>
              <p:nvPr/>
            </p:nvSpPr>
            <p:spPr bwMode="auto">
              <a:xfrm>
                <a:off x="5870" y="2273"/>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5" name="Rectangle 810"/>
              <p:cNvSpPr>
                <a:spLocks noChangeArrowheads="1"/>
              </p:cNvSpPr>
              <p:nvPr/>
            </p:nvSpPr>
            <p:spPr bwMode="auto">
              <a:xfrm>
                <a:off x="5980" y="2273"/>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1" name="Group 1012"/>
            <p:cNvGrpSpPr/>
            <p:nvPr/>
          </p:nvGrpSpPr>
          <p:grpSpPr bwMode="auto">
            <a:xfrm>
              <a:off x="-3900818" y="-1035049"/>
              <a:ext cx="2209875" cy="4397375"/>
              <a:chOff x="4814" y="935"/>
              <a:chExt cx="1392" cy="2770"/>
            </a:xfrm>
            <a:grpFill/>
          </p:grpSpPr>
          <p:sp>
            <p:nvSpPr>
              <p:cNvPr id="966" name="Rectangle 812"/>
              <p:cNvSpPr>
                <a:spLocks noChangeArrowheads="1"/>
              </p:cNvSpPr>
              <p:nvPr/>
            </p:nvSpPr>
            <p:spPr bwMode="auto">
              <a:xfrm>
                <a:off x="6022"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7" name="Rectangle 813"/>
              <p:cNvSpPr>
                <a:spLocks noChangeArrowheads="1"/>
              </p:cNvSpPr>
              <p:nvPr/>
            </p:nvSpPr>
            <p:spPr bwMode="auto">
              <a:xfrm>
                <a:off x="6002" y="2329"/>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8" name="Rectangle 814"/>
              <p:cNvSpPr>
                <a:spLocks noChangeArrowheads="1"/>
              </p:cNvSpPr>
              <p:nvPr/>
            </p:nvSpPr>
            <p:spPr bwMode="auto">
              <a:xfrm>
                <a:off x="5936"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9" name="Rectangle 815"/>
              <p:cNvSpPr>
                <a:spLocks noChangeArrowheads="1"/>
              </p:cNvSpPr>
              <p:nvPr/>
            </p:nvSpPr>
            <p:spPr bwMode="auto">
              <a:xfrm>
                <a:off x="5980"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0" name="Rectangle 816"/>
              <p:cNvSpPr>
                <a:spLocks noChangeArrowheads="1"/>
              </p:cNvSpPr>
              <p:nvPr/>
            </p:nvSpPr>
            <p:spPr bwMode="auto">
              <a:xfrm>
                <a:off x="600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71" name="Rectangle 817"/>
              <p:cNvSpPr>
                <a:spLocks noChangeArrowheads="1"/>
              </p:cNvSpPr>
              <p:nvPr/>
            </p:nvSpPr>
            <p:spPr bwMode="auto">
              <a:xfrm>
                <a:off x="6022"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2" name="Rectangle 818"/>
              <p:cNvSpPr>
                <a:spLocks noChangeArrowheads="1"/>
              </p:cNvSpPr>
              <p:nvPr/>
            </p:nvSpPr>
            <p:spPr bwMode="auto">
              <a:xfrm>
                <a:off x="5936" y="2443"/>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73" name="Rectangle 819"/>
              <p:cNvSpPr>
                <a:spLocks noChangeArrowheads="1"/>
              </p:cNvSpPr>
              <p:nvPr/>
            </p:nvSpPr>
            <p:spPr bwMode="auto">
              <a:xfrm>
                <a:off x="602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4" name="Rectangle 820"/>
              <p:cNvSpPr>
                <a:spLocks noChangeArrowheads="1"/>
              </p:cNvSpPr>
              <p:nvPr/>
            </p:nvSpPr>
            <p:spPr bwMode="auto">
              <a:xfrm>
                <a:off x="6022"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5" name="Rectangle 821"/>
              <p:cNvSpPr>
                <a:spLocks noChangeArrowheads="1"/>
              </p:cNvSpPr>
              <p:nvPr/>
            </p:nvSpPr>
            <p:spPr bwMode="auto">
              <a:xfrm>
                <a:off x="5914" y="255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76" name="Rectangle 822"/>
              <p:cNvSpPr>
                <a:spLocks noChangeArrowheads="1"/>
              </p:cNvSpPr>
              <p:nvPr/>
            </p:nvSpPr>
            <p:spPr bwMode="auto">
              <a:xfrm>
                <a:off x="5980" y="255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7" name="Rectangle 823"/>
              <p:cNvSpPr>
                <a:spLocks noChangeArrowheads="1"/>
              </p:cNvSpPr>
              <p:nvPr/>
            </p:nvSpPr>
            <p:spPr bwMode="auto">
              <a:xfrm>
                <a:off x="6002" y="2555"/>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8" name="Rectangle 824"/>
              <p:cNvSpPr>
                <a:spLocks noChangeArrowheads="1"/>
              </p:cNvSpPr>
              <p:nvPr/>
            </p:nvSpPr>
            <p:spPr bwMode="auto">
              <a:xfrm>
                <a:off x="602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979" name="Rectangle 825"/>
              <p:cNvSpPr>
                <a:spLocks noChangeArrowheads="1"/>
              </p:cNvSpPr>
              <p:nvPr/>
            </p:nvSpPr>
            <p:spPr bwMode="auto">
              <a:xfrm>
                <a:off x="5958"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0" name="Rectangle 826"/>
              <p:cNvSpPr>
                <a:spLocks noChangeArrowheads="1"/>
              </p:cNvSpPr>
              <p:nvPr/>
            </p:nvSpPr>
            <p:spPr bwMode="auto">
              <a:xfrm>
                <a:off x="60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1" name="Rectangle 827"/>
              <p:cNvSpPr>
                <a:spLocks noChangeArrowheads="1"/>
              </p:cNvSpPr>
              <p:nvPr/>
            </p:nvSpPr>
            <p:spPr bwMode="auto">
              <a:xfrm>
                <a:off x="6000" y="272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2" name="Rectangle 828"/>
              <p:cNvSpPr>
                <a:spLocks noChangeArrowheads="1"/>
              </p:cNvSpPr>
              <p:nvPr/>
            </p:nvSpPr>
            <p:spPr bwMode="auto">
              <a:xfrm>
                <a:off x="593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3" name="Rectangle 829"/>
              <p:cNvSpPr>
                <a:spLocks noChangeArrowheads="1"/>
              </p:cNvSpPr>
              <p:nvPr/>
            </p:nvSpPr>
            <p:spPr bwMode="auto">
              <a:xfrm>
                <a:off x="5980"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4" name="Rectangle 830"/>
              <p:cNvSpPr>
                <a:spLocks noChangeArrowheads="1"/>
              </p:cNvSpPr>
              <p:nvPr/>
            </p:nvSpPr>
            <p:spPr bwMode="auto">
              <a:xfrm>
                <a:off x="6022"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5" name="Rectangle 831"/>
              <p:cNvSpPr>
                <a:spLocks noChangeArrowheads="1"/>
              </p:cNvSpPr>
              <p:nvPr/>
            </p:nvSpPr>
            <p:spPr bwMode="auto">
              <a:xfrm>
                <a:off x="5914" y="283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6" name="Rectangle 832"/>
              <p:cNvSpPr>
                <a:spLocks noChangeArrowheads="1"/>
              </p:cNvSpPr>
              <p:nvPr/>
            </p:nvSpPr>
            <p:spPr bwMode="auto">
              <a:xfrm>
                <a:off x="602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7" name="Rectangle 833"/>
              <p:cNvSpPr>
                <a:spLocks noChangeArrowheads="1"/>
              </p:cNvSpPr>
              <p:nvPr/>
            </p:nvSpPr>
            <p:spPr bwMode="auto">
              <a:xfrm>
                <a:off x="5914" y="289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8" name="Rectangle 834"/>
              <p:cNvSpPr>
                <a:spLocks noChangeArrowheads="1"/>
              </p:cNvSpPr>
              <p:nvPr/>
            </p:nvSpPr>
            <p:spPr bwMode="auto">
              <a:xfrm>
                <a:off x="5958"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9" name="Rectangle 835"/>
              <p:cNvSpPr>
                <a:spLocks noChangeArrowheads="1"/>
              </p:cNvSpPr>
              <p:nvPr/>
            </p:nvSpPr>
            <p:spPr bwMode="auto">
              <a:xfrm>
                <a:off x="5656"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0" name="Rectangle 836"/>
              <p:cNvSpPr>
                <a:spLocks noChangeArrowheads="1"/>
              </p:cNvSpPr>
              <p:nvPr/>
            </p:nvSpPr>
            <p:spPr bwMode="auto">
              <a:xfrm>
                <a:off x="580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1" name="Rectangle 837"/>
              <p:cNvSpPr>
                <a:spLocks noChangeArrowheads="1"/>
              </p:cNvSpPr>
              <p:nvPr/>
            </p:nvSpPr>
            <p:spPr bwMode="auto">
              <a:xfrm>
                <a:off x="5870"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2" name="Rectangle 838"/>
              <p:cNvSpPr>
                <a:spLocks noChangeArrowheads="1"/>
              </p:cNvSpPr>
              <p:nvPr/>
            </p:nvSpPr>
            <p:spPr bwMode="auto">
              <a:xfrm>
                <a:off x="5914"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3" name="Rectangle 839"/>
              <p:cNvSpPr>
                <a:spLocks noChangeArrowheads="1"/>
              </p:cNvSpPr>
              <p:nvPr/>
            </p:nvSpPr>
            <p:spPr bwMode="auto">
              <a:xfrm>
                <a:off x="6022"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4" name="Rectangle 840"/>
              <p:cNvSpPr>
                <a:spLocks noChangeArrowheads="1"/>
              </p:cNvSpPr>
              <p:nvPr/>
            </p:nvSpPr>
            <p:spPr bwMode="auto">
              <a:xfrm>
                <a:off x="5850"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5" name="Rectangle 841"/>
              <p:cNvSpPr>
                <a:spLocks noChangeArrowheads="1"/>
              </p:cNvSpPr>
              <p:nvPr/>
            </p:nvSpPr>
            <p:spPr bwMode="auto">
              <a:xfrm>
                <a:off x="6000"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6" name="Rectangle 842"/>
              <p:cNvSpPr>
                <a:spLocks noChangeArrowheads="1"/>
              </p:cNvSpPr>
              <p:nvPr/>
            </p:nvSpPr>
            <p:spPr bwMode="auto">
              <a:xfrm>
                <a:off x="6022"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7" name="Rectangle 843"/>
              <p:cNvSpPr>
                <a:spLocks noChangeArrowheads="1"/>
              </p:cNvSpPr>
              <p:nvPr/>
            </p:nvSpPr>
            <p:spPr bwMode="auto">
              <a:xfrm>
                <a:off x="5936"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8" name="Rectangle 844"/>
              <p:cNvSpPr>
                <a:spLocks noChangeArrowheads="1"/>
              </p:cNvSpPr>
              <p:nvPr/>
            </p:nvSpPr>
            <p:spPr bwMode="auto">
              <a:xfrm>
                <a:off x="598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9" name="Rectangle 845"/>
              <p:cNvSpPr>
                <a:spLocks noChangeArrowheads="1"/>
              </p:cNvSpPr>
              <p:nvPr/>
            </p:nvSpPr>
            <p:spPr bwMode="auto">
              <a:xfrm>
                <a:off x="602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0" name="Rectangle 846"/>
              <p:cNvSpPr>
                <a:spLocks noChangeArrowheads="1"/>
              </p:cNvSpPr>
              <p:nvPr/>
            </p:nvSpPr>
            <p:spPr bwMode="auto">
              <a:xfrm>
                <a:off x="585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1" name="Rectangle 847"/>
              <p:cNvSpPr>
                <a:spLocks noChangeArrowheads="1"/>
              </p:cNvSpPr>
              <p:nvPr/>
            </p:nvSpPr>
            <p:spPr bwMode="auto">
              <a:xfrm>
                <a:off x="5806"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2" name="Rectangle 848"/>
              <p:cNvSpPr>
                <a:spLocks noChangeArrowheads="1"/>
              </p:cNvSpPr>
              <p:nvPr/>
            </p:nvSpPr>
            <p:spPr bwMode="auto">
              <a:xfrm>
                <a:off x="5958"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3" name="Rectangle 849"/>
              <p:cNvSpPr>
                <a:spLocks noChangeArrowheads="1"/>
              </p:cNvSpPr>
              <p:nvPr/>
            </p:nvSpPr>
            <p:spPr bwMode="auto">
              <a:xfrm>
                <a:off x="598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4" name="Rectangle 850"/>
              <p:cNvSpPr>
                <a:spLocks noChangeArrowheads="1"/>
              </p:cNvSpPr>
              <p:nvPr/>
            </p:nvSpPr>
            <p:spPr bwMode="auto">
              <a:xfrm>
                <a:off x="5936"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5" name="Rectangle 851"/>
              <p:cNvSpPr>
                <a:spLocks noChangeArrowheads="1"/>
              </p:cNvSpPr>
              <p:nvPr/>
            </p:nvSpPr>
            <p:spPr bwMode="auto">
              <a:xfrm>
                <a:off x="589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6" name="Rectangle 852"/>
              <p:cNvSpPr>
                <a:spLocks noChangeArrowheads="1"/>
              </p:cNvSpPr>
              <p:nvPr/>
            </p:nvSpPr>
            <p:spPr bwMode="auto">
              <a:xfrm>
                <a:off x="602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7" name="Rectangle 853"/>
              <p:cNvSpPr>
                <a:spLocks noChangeArrowheads="1"/>
              </p:cNvSpPr>
              <p:nvPr/>
            </p:nvSpPr>
            <p:spPr bwMode="auto">
              <a:xfrm>
                <a:off x="585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8" name="Rectangle 854"/>
              <p:cNvSpPr>
                <a:spLocks noChangeArrowheads="1"/>
              </p:cNvSpPr>
              <p:nvPr/>
            </p:nvSpPr>
            <p:spPr bwMode="auto">
              <a:xfrm>
                <a:off x="6022"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9" name="Rectangle 855"/>
              <p:cNvSpPr>
                <a:spLocks noChangeArrowheads="1"/>
              </p:cNvSpPr>
              <p:nvPr/>
            </p:nvSpPr>
            <p:spPr bwMode="auto">
              <a:xfrm>
                <a:off x="5936"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0" name="Rectangle 856"/>
              <p:cNvSpPr>
                <a:spLocks noChangeArrowheads="1"/>
              </p:cNvSpPr>
              <p:nvPr/>
            </p:nvSpPr>
            <p:spPr bwMode="auto">
              <a:xfrm>
                <a:off x="5828"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1" name="Rectangle 857"/>
              <p:cNvSpPr>
                <a:spLocks noChangeArrowheads="1"/>
              </p:cNvSpPr>
              <p:nvPr/>
            </p:nvSpPr>
            <p:spPr bwMode="auto">
              <a:xfrm>
                <a:off x="5892"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2" name="Rectangle 858"/>
              <p:cNvSpPr>
                <a:spLocks noChangeArrowheads="1"/>
              </p:cNvSpPr>
              <p:nvPr/>
            </p:nvSpPr>
            <p:spPr bwMode="auto">
              <a:xfrm>
                <a:off x="589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3" name="Rectangle 859"/>
              <p:cNvSpPr>
                <a:spLocks noChangeArrowheads="1"/>
              </p:cNvSpPr>
              <p:nvPr/>
            </p:nvSpPr>
            <p:spPr bwMode="auto">
              <a:xfrm>
                <a:off x="602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4" name="Rectangle 860"/>
              <p:cNvSpPr>
                <a:spLocks noChangeArrowheads="1"/>
              </p:cNvSpPr>
              <p:nvPr/>
            </p:nvSpPr>
            <p:spPr bwMode="auto">
              <a:xfrm>
                <a:off x="5936"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5" name="Rectangle 861"/>
              <p:cNvSpPr>
                <a:spLocks noChangeArrowheads="1"/>
              </p:cNvSpPr>
              <p:nvPr/>
            </p:nvSpPr>
            <p:spPr bwMode="auto">
              <a:xfrm>
                <a:off x="5850"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6" name="Rectangle 862"/>
              <p:cNvSpPr>
                <a:spLocks noChangeArrowheads="1"/>
              </p:cNvSpPr>
              <p:nvPr/>
            </p:nvSpPr>
            <p:spPr bwMode="auto">
              <a:xfrm>
                <a:off x="5784"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7" name="Rectangle 863"/>
              <p:cNvSpPr>
                <a:spLocks noChangeArrowheads="1"/>
              </p:cNvSpPr>
              <p:nvPr/>
            </p:nvSpPr>
            <p:spPr bwMode="auto">
              <a:xfrm>
                <a:off x="589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8" name="Rectangle 864"/>
              <p:cNvSpPr>
                <a:spLocks noChangeArrowheads="1"/>
              </p:cNvSpPr>
              <p:nvPr/>
            </p:nvSpPr>
            <p:spPr bwMode="auto">
              <a:xfrm>
                <a:off x="602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9" name="Rectangle 865"/>
              <p:cNvSpPr>
                <a:spLocks noChangeArrowheads="1"/>
              </p:cNvSpPr>
              <p:nvPr/>
            </p:nvSpPr>
            <p:spPr bwMode="auto">
              <a:xfrm>
                <a:off x="6022" y="34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0" name="Rectangle 866"/>
              <p:cNvSpPr>
                <a:spLocks noChangeArrowheads="1"/>
              </p:cNvSpPr>
              <p:nvPr/>
            </p:nvSpPr>
            <p:spPr bwMode="auto">
              <a:xfrm>
                <a:off x="589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1" name="Rectangle 867"/>
              <p:cNvSpPr>
                <a:spLocks noChangeArrowheads="1"/>
              </p:cNvSpPr>
              <p:nvPr/>
            </p:nvSpPr>
            <p:spPr bwMode="auto">
              <a:xfrm>
                <a:off x="602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2" name="Rectangle 868"/>
              <p:cNvSpPr>
                <a:spLocks noChangeArrowheads="1"/>
              </p:cNvSpPr>
              <p:nvPr/>
            </p:nvSpPr>
            <p:spPr bwMode="auto">
              <a:xfrm>
                <a:off x="5914" y="356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3" name="Rectangle 869"/>
              <p:cNvSpPr>
                <a:spLocks noChangeArrowheads="1"/>
              </p:cNvSpPr>
              <p:nvPr/>
            </p:nvSpPr>
            <p:spPr bwMode="auto">
              <a:xfrm>
                <a:off x="5892" y="367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4" name="Rectangle 870"/>
              <p:cNvSpPr>
                <a:spLocks noChangeArrowheads="1"/>
              </p:cNvSpPr>
              <p:nvPr/>
            </p:nvSpPr>
            <p:spPr bwMode="auto">
              <a:xfrm>
                <a:off x="6022" y="362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5" name="Freeform 871"/>
              <p:cNvSpPr/>
              <p:nvPr/>
            </p:nvSpPr>
            <p:spPr bwMode="auto">
              <a:xfrm>
                <a:off x="6052" y="1656"/>
                <a:ext cx="154" cy="351"/>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6" name="Freeform 872"/>
              <p:cNvSpPr/>
              <p:nvPr/>
            </p:nvSpPr>
            <p:spPr bwMode="auto">
              <a:xfrm>
                <a:off x="6052" y="1712"/>
                <a:ext cx="54" cy="136"/>
              </a:xfrm>
              <a:custGeom>
                <a:avLst/>
                <a:gdLst>
                  <a:gd name="T0" fmla="*/ 0 w 54"/>
                  <a:gd name="T1" fmla="*/ 0 h 136"/>
                  <a:gd name="T2" fmla="*/ 54 w 54"/>
                  <a:gd name="T3" fmla="*/ 110 h 136"/>
                  <a:gd name="T4" fmla="*/ 54 w 54"/>
                  <a:gd name="T5" fmla="*/ 136 h 136"/>
                  <a:gd name="T6" fmla="*/ 0 w 54"/>
                  <a:gd name="T7" fmla="*/ 32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7" name="Freeform 873"/>
              <p:cNvSpPr/>
              <p:nvPr/>
            </p:nvSpPr>
            <p:spPr bwMode="auto">
              <a:xfrm>
                <a:off x="6122" y="1854"/>
                <a:ext cx="48" cy="119"/>
              </a:xfrm>
              <a:custGeom>
                <a:avLst/>
                <a:gdLst>
                  <a:gd name="T0" fmla="*/ 48 w 48"/>
                  <a:gd name="T1" fmla="*/ 100 h 119"/>
                  <a:gd name="T2" fmla="*/ 48 w 48"/>
                  <a:gd name="T3" fmla="*/ 119 h 119"/>
                  <a:gd name="T4" fmla="*/ 0 w 48"/>
                  <a:gd name="T5" fmla="*/ 24 h 119"/>
                  <a:gd name="T6" fmla="*/ 0 w 48"/>
                  <a:gd name="T7" fmla="*/ 0 h 119"/>
                  <a:gd name="T8" fmla="*/ 48 w 48"/>
                  <a:gd name="T9" fmla="*/ 100 h 119"/>
                </a:gdLst>
                <a:ahLst/>
                <a:cxnLst>
                  <a:cxn ang="0">
                    <a:pos x="T0" y="T1"/>
                  </a:cxn>
                  <a:cxn ang="0">
                    <a:pos x="T2" y="T3"/>
                  </a:cxn>
                  <a:cxn ang="0">
                    <a:pos x="T4" y="T5"/>
                  </a:cxn>
                  <a:cxn ang="0">
                    <a:pos x="T6" y="T7"/>
                  </a:cxn>
                  <a:cxn ang="0">
                    <a:pos x="T8" y="T9"/>
                  </a:cxn>
                </a:cxnLst>
                <a:rect l="0" t="0" r="r" b="b"/>
                <a:pathLst>
                  <a:path w="48" h="119">
                    <a:moveTo>
                      <a:pt x="48" y="100"/>
                    </a:moveTo>
                    <a:lnTo>
                      <a:pt x="48" y="119"/>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sp>
            <p:nvSpPr>
              <p:cNvPr id="1028" name="Freeform 874"/>
              <p:cNvSpPr/>
              <p:nvPr/>
            </p:nvSpPr>
            <p:spPr bwMode="auto">
              <a:xfrm>
                <a:off x="6186" y="198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029" name="Freeform 875"/>
              <p:cNvSpPr/>
              <p:nvPr/>
            </p:nvSpPr>
            <p:spPr bwMode="auto">
              <a:xfrm>
                <a:off x="6052" y="1768"/>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0" name="Freeform 876"/>
              <p:cNvSpPr/>
              <p:nvPr/>
            </p:nvSpPr>
            <p:spPr bwMode="auto">
              <a:xfrm>
                <a:off x="6052" y="1824"/>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1" name="Freeform 877"/>
              <p:cNvSpPr/>
              <p:nvPr/>
            </p:nvSpPr>
            <p:spPr bwMode="auto">
              <a:xfrm>
                <a:off x="6084" y="1882"/>
                <a:ext cx="34" cy="85"/>
              </a:xfrm>
              <a:custGeom>
                <a:avLst/>
                <a:gdLst>
                  <a:gd name="T0" fmla="*/ 34 w 34"/>
                  <a:gd name="T1" fmla="*/ 60 h 85"/>
                  <a:gd name="T2" fmla="*/ 34 w 34"/>
                  <a:gd name="T3" fmla="*/ 85 h 85"/>
                  <a:gd name="T4" fmla="*/ 0 w 34"/>
                  <a:gd name="T5" fmla="*/ 28 h 85"/>
                  <a:gd name="T6" fmla="*/ 0 w 34"/>
                  <a:gd name="T7" fmla="*/ 0 h 85"/>
                  <a:gd name="T8" fmla="*/ 34 w 34"/>
                  <a:gd name="T9" fmla="*/ 60 h 85"/>
                </a:gdLst>
                <a:ahLst/>
                <a:cxnLst>
                  <a:cxn ang="0">
                    <a:pos x="T0" y="T1"/>
                  </a:cxn>
                  <a:cxn ang="0">
                    <a:pos x="T2" y="T3"/>
                  </a:cxn>
                  <a:cxn ang="0">
                    <a:pos x="T4" y="T5"/>
                  </a:cxn>
                  <a:cxn ang="0">
                    <a:pos x="T6" y="T7"/>
                  </a:cxn>
                  <a:cxn ang="0">
                    <a:pos x="T8" y="T9"/>
                  </a:cxn>
                </a:cxnLst>
                <a:rect l="0" t="0" r="r" b="b"/>
                <a:pathLst>
                  <a:path w="34" h="85">
                    <a:moveTo>
                      <a:pt x="34" y="60"/>
                    </a:moveTo>
                    <a:lnTo>
                      <a:pt x="34" y="85"/>
                    </a:lnTo>
                    <a:lnTo>
                      <a:pt x="0" y="28"/>
                    </a:lnTo>
                    <a:lnTo>
                      <a:pt x="0" y="0"/>
                    </a:lnTo>
                    <a:lnTo>
                      <a:pt x="34" y="60"/>
                    </a:lnTo>
                    <a:close/>
                  </a:path>
                </a:pathLst>
              </a:custGeom>
              <a:grpFill/>
              <a:ln>
                <a:noFill/>
              </a:ln>
            </p:spPr>
            <p:txBody>
              <a:bodyPr vert="horz" wrap="square" lIns="91440" tIns="45720" rIns="91440" bIns="45720" numCol="1" anchor="t" anchorCtr="0" compatLnSpc="1"/>
              <a:lstStyle/>
              <a:p>
                <a:endParaRPr lang="zh-CN" altLang="en-US"/>
              </a:p>
            </p:txBody>
          </p:sp>
          <p:sp>
            <p:nvSpPr>
              <p:cNvPr id="1032" name="Freeform 878"/>
              <p:cNvSpPr/>
              <p:nvPr/>
            </p:nvSpPr>
            <p:spPr bwMode="auto">
              <a:xfrm>
                <a:off x="6172" y="2039"/>
                <a:ext cx="10" cy="36"/>
              </a:xfrm>
              <a:custGeom>
                <a:avLst/>
                <a:gdLst>
                  <a:gd name="T0" fmla="*/ 0 w 10"/>
                  <a:gd name="T1" fmla="*/ 0 h 36"/>
                  <a:gd name="T2" fmla="*/ 10 w 10"/>
                  <a:gd name="T3" fmla="*/ 18 h 36"/>
                  <a:gd name="T4" fmla="*/ 10 w 10"/>
                  <a:gd name="T5" fmla="*/ 36 h 36"/>
                  <a:gd name="T6" fmla="*/ 0 w 10"/>
                  <a:gd name="T7" fmla="*/ 18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3" name="Freeform 879"/>
              <p:cNvSpPr/>
              <p:nvPr/>
            </p:nvSpPr>
            <p:spPr bwMode="auto">
              <a:xfrm>
                <a:off x="6198" y="208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034" name="Freeform 880"/>
              <p:cNvSpPr/>
              <p:nvPr/>
            </p:nvSpPr>
            <p:spPr bwMode="auto">
              <a:xfrm>
                <a:off x="6052" y="1880"/>
                <a:ext cx="34" cy="87"/>
              </a:xfrm>
              <a:custGeom>
                <a:avLst/>
                <a:gdLst>
                  <a:gd name="T0" fmla="*/ 34 w 34"/>
                  <a:gd name="T1" fmla="*/ 58 h 87"/>
                  <a:gd name="T2" fmla="*/ 34 w 34"/>
                  <a:gd name="T3" fmla="*/ 87 h 87"/>
                  <a:gd name="T4" fmla="*/ 0 w 34"/>
                  <a:gd name="T5" fmla="*/ 32 h 87"/>
                  <a:gd name="T6" fmla="*/ 0 w 34"/>
                  <a:gd name="T7" fmla="*/ 0 h 87"/>
                  <a:gd name="T8" fmla="*/ 34 w 34"/>
                  <a:gd name="T9" fmla="*/ 58 h 87"/>
                </a:gdLst>
                <a:ahLst/>
                <a:cxnLst>
                  <a:cxn ang="0">
                    <a:pos x="T0" y="T1"/>
                  </a:cxn>
                  <a:cxn ang="0">
                    <a:pos x="T2" y="T3"/>
                  </a:cxn>
                  <a:cxn ang="0">
                    <a:pos x="T4" y="T5"/>
                  </a:cxn>
                  <a:cxn ang="0">
                    <a:pos x="T6" y="T7"/>
                  </a:cxn>
                  <a:cxn ang="0">
                    <a:pos x="T8" y="T9"/>
                  </a:cxn>
                </a:cxnLst>
                <a:rect l="0" t="0" r="r" b="b"/>
                <a:pathLst>
                  <a:path w="34" h="87">
                    <a:moveTo>
                      <a:pt x="34" y="58"/>
                    </a:moveTo>
                    <a:lnTo>
                      <a:pt x="34" y="87"/>
                    </a:lnTo>
                    <a:lnTo>
                      <a:pt x="0" y="32"/>
                    </a:lnTo>
                    <a:lnTo>
                      <a:pt x="0" y="0"/>
                    </a:lnTo>
                    <a:lnTo>
                      <a:pt x="34" y="58"/>
                    </a:lnTo>
                    <a:close/>
                  </a:path>
                </a:pathLst>
              </a:custGeom>
              <a:grpFill/>
              <a:ln>
                <a:noFill/>
              </a:ln>
            </p:spPr>
            <p:txBody>
              <a:bodyPr vert="horz" wrap="square" lIns="91440" tIns="45720" rIns="91440" bIns="45720" numCol="1" anchor="t" anchorCtr="0" compatLnSpc="1"/>
              <a:lstStyle/>
              <a:p>
                <a:endParaRPr lang="zh-CN" altLang="en-US"/>
              </a:p>
            </p:txBody>
          </p:sp>
          <p:sp>
            <p:nvSpPr>
              <p:cNvPr id="1035" name="Freeform 881"/>
              <p:cNvSpPr/>
              <p:nvPr/>
            </p:nvSpPr>
            <p:spPr bwMode="auto">
              <a:xfrm>
                <a:off x="6052" y="1940"/>
                <a:ext cx="58" cy="115"/>
              </a:xfrm>
              <a:custGeom>
                <a:avLst/>
                <a:gdLst>
                  <a:gd name="T0" fmla="*/ 58 w 58"/>
                  <a:gd name="T1" fmla="*/ 89 h 115"/>
                  <a:gd name="T2" fmla="*/ 58 w 58"/>
                  <a:gd name="T3" fmla="*/ 115 h 115"/>
                  <a:gd name="T4" fmla="*/ 0 w 58"/>
                  <a:gd name="T5" fmla="*/ 33 h 115"/>
                  <a:gd name="T6" fmla="*/ 0 w 58"/>
                  <a:gd name="T7" fmla="*/ 0 h 115"/>
                  <a:gd name="T8" fmla="*/ 58 w 58"/>
                  <a:gd name="T9" fmla="*/ 89 h 115"/>
                </a:gdLst>
                <a:ahLst/>
                <a:cxnLst>
                  <a:cxn ang="0">
                    <a:pos x="T0" y="T1"/>
                  </a:cxn>
                  <a:cxn ang="0">
                    <a:pos x="T2" y="T3"/>
                  </a:cxn>
                  <a:cxn ang="0">
                    <a:pos x="T4" y="T5"/>
                  </a:cxn>
                  <a:cxn ang="0">
                    <a:pos x="T6" y="T7"/>
                  </a:cxn>
                  <a:cxn ang="0">
                    <a:pos x="T8" y="T9"/>
                  </a:cxn>
                </a:cxnLst>
                <a:rect l="0" t="0" r="r" b="b"/>
                <a:pathLst>
                  <a:path w="58" h="115">
                    <a:moveTo>
                      <a:pt x="58" y="89"/>
                    </a:moveTo>
                    <a:lnTo>
                      <a:pt x="58" y="115"/>
                    </a:lnTo>
                    <a:lnTo>
                      <a:pt x="0" y="33"/>
                    </a:lnTo>
                    <a:lnTo>
                      <a:pt x="0" y="0"/>
                    </a:lnTo>
                    <a:lnTo>
                      <a:pt x="58" y="89"/>
                    </a:lnTo>
                    <a:close/>
                  </a:path>
                </a:pathLst>
              </a:custGeom>
              <a:grpFill/>
              <a:ln>
                <a:noFill/>
              </a:ln>
            </p:spPr>
            <p:txBody>
              <a:bodyPr vert="horz" wrap="square" lIns="91440" tIns="45720" rIns="91440" bIns="45720" numCol="1" anchor="t" anchorCtr="0" compatLnSpc="1"/>
              <a:lstStyle/>
              <a:p>
                <a:endParaRPr lang="zh-CN" altLang="en-US"/>
              </a:p>
            </p:txBody>
          </p:sp>
          <p:sp>
            <p:nvSpPr>
              <p:cNvPr id="1036" name="Freeform 882"/>
              <p:cNvSpPr/>
              <p:nvPr/>
            </p:nvSpPr>
            <p:spPr bwMode="auto">
              <a:xfrm>
                <a:off x="6170" y="2117"/>
                <a:ext cx="36" cy="70"/>
              </a:xfrm>
              <a:custGeom>
                <a:avLst/>
                <a:gdLst>
                  <a:gd name="T0" fmla="*/ 36 w 36"/>
                  <a:gd name="T1" fmla="*/ 56 h 70"/>
                  <a:gd name="T2" fmla="*/ 36 w 36"/>
                  <a:gd name="T3" fmla="*/ 70 h 70"/>
                  <a:gd name="T4" fmla="*/ 0 w 36"/>
                  <a:gd name="T5" fmla="*/ 20 h 70"/>
                  <a:gd name="T6" fmla="*/ 0 w 36"/>
                  <a:gd name="T7" fmla="*/ 0 h 70"/>
                  <a:gd name="T8" fmla="*/ 36 w 36"/>
                  <a:gd name="T9" fmla="*/ 56 h 70"/>
                </a:gdLst>
                <a:ahLst/>
                <a:cxnLst>
                  <a:cxn ang="0">
                    <a:pos x="T0" y="T1"/>
                  </a:cxn>
                  <a:cxn ang="0">
                    <a:pos x="T2" y="T3"/>
                  </a:cxn>
                  <a:cxn ang="0">
                    <a:pos x="T4" y="T5"/>
                  </a:cxn>
                  <a:cxn ang="0">
                    <a:pos x="T6" y="T7"/>
                  </a:cxn>
                  <a:cxn ang="0">
                    <a:pos x="T8" y="T9"/>
                  </a:cxn>
                </a:cxnLst>
                <a:rect l="0" t="0" r="r" b="b"/>
                <a:pathLst>
                  <a:path w="36" h="70">
                    <a:moveTo>
                      <a:pt x="36" y="56"/>
                    </a:moveTo>
                    <a:lnTo>
                      <a:pt x="36" y="70"/>
                    </a:lnTo>
                    <a:lnTo>
                      <a:pt x="0" y="20"/>
                    </a:lnTo>
                    <a:lnTo>
                      <a:pt x="0" y="0"/>
                    </a:lnTo>
                    <a:lnTo>
                      <a:pt x="36" y="56"/>
                    </a:lnTo>
                    <a:close/>
                  </a:path>
                </a:pathLst>
              </a:custGeom>
              <a:grpFill/>
              <a:ln>
                <a:noFill/>
              </a:ln>
            </p:spPr>
            <p:txBody>
              <a:bodyPr vert="horz" wrap="square" lIns="91440" tIns="45720" rIns="91440" bIns="45720" numCol="1" anchor="t" anchorCtr="0" compatLnSpc="1"/>
              <a:lstStyle/>
              <a:p>
                <a:endParaRPr lang="zh-CN" altLang="en-US"/>
              </a:p>
            </p:txBody>
          </p:sp>
          <p:sp>
            <p:nvSpPr>
              <p:cNvPr id="1037" name="Freeform 883"/>
              <p:cNvSpPr/>
              <p:nvPr/>
            </p:nvSpPr>
            <p:spPr bwMode="auto">
              <a:xfrm>
                <a:off x="6052" y="1993"/>
                <a:ext cx="16" cy="54"/>
              </a:xfrm>
              <a:custGeom>
                <a:avLst/>
                <a:gdLst>
                  <a:gd name="T0" fmla="*/ 0 w 16"/>
                  <a:gd name="T1" fmla="*/ 0 h 54"/>
                  <a:gd name="T2" fmla="*/ 16 w 16"/>
                  <a:gd name="T3" fmla="*/ 24 h 54"/>
                  <a:gd name="T4" fmla="*/ 16 w 16"/>
                  <a:gd name="T5" fmla="*/ 54 h 54"/>
                  <a:gd name="T6" fmla="*/ 0 w 16"/>
                  <a:gd name="T7" fmla="*/ 32 h 54"/>
                  <a:gd name="T8" fmla="*/ 0 w 16"/>
                  <a:gd name="T9" fmla="*/ 0 h 54"/>
                </a:gdLst>
                <a:ahLst/>
                <a:cxnLst>
                  <a:cxn ang="0">
                    <a:pos x="T0" y="T1"/>
                  </a:cxn>
                  <a:cxn ang="0">
                    <a:pos x="T2" y="T3"/>
                  </a:cxn>
                  <a:cxn ang="0">
                    <a:pos x="T4" y="T5"/>
                  </a:cxn>
                  <a:cxn ang="0">
                    <a:pos x="T6" y="T7"/>
                  </a:cxn>
                  <a:cxn ang="0">
                    <a:pos x="T8" y="T9"/>
                  </a:cxn>
                </a:cxnLst>
                <a:rect l="0" t="0" r="r" b="b"/>
                <a:pathLst>
                  <a:path w="16" h="54">
                    <a:moveTo>
                      <a:pt x="0" y="0"/>
                    </a:moveTo>
                    <a:lnTo>
                      <a:pt x="16" y="24"/>
                    </a:lnTo>
                    <a:lnTo>
                      <a:pt x="16" y="5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8" name="Freeform 884"/>
              <p:cNvSpPr/>
              <p:nvPr/>
            </p:nvSpPr>
            <p:spPr bwMode="auto">
              <a:xfrm>
                <a:off x="6084" y="2039"/>
                <a:ext cx="56" cy="102"/>
              </a:xfrm>
              <a:custGeom>
                <a:avLst/>
                <a:gdLst>
                  <a:gd name="T0" fmla="*/ 56 w 56"/>
                  <a:gd name="T1" fmla="*/ 78 h 102"/>
                  <a:gd name="T2" fmla="*/ 56 w 56"/>
                  <a:gd name="T3" fmla="*/ 102 h 102"/>
                  <a:gd name="T4" fmla="*/ 0 w 56"/>
                  <a:gd name="T5" fmla="*/ 28 h 102"/>
                  <a:gd name="T6" fmla="*/ 0 w 56"/>
                  <a:gd name="T7" fmla="*/ 0 h 102"/>
                  <a:gd name="T8" fmla="*/ 56 w 56"/>
                  <a:gd name="T9" fmla="*/ 78 h 102"/>
                </a:gdLst>
                <a:ahLst/>
                <a:cxnLst>
                  <a:cxn ang="0">
                    <a:pos x="T0" y="T1"/>
                  </a:cxn>
                  <a:cxn ang="0">
                    <a:pos x="T2" y="T3"/>
                  </a:cxn>
                  <a:cxn ang="0">
                    <a:pos x="T4" y="T5"/>
                  </a:cxn>
                  <a:cxn ang="0">
                    <a:pos x="T6" y="T7"/>
                  </a:cxn>
                  <a:cxn ang="0">
                    <a:pos x="T8" y="T9"/>
                  </a:cxn>
                </a:cxnLst>
                <a:rect l="0" t="0" r="r" b="b"/>
                <a:pathLst>
                  <a:path w="56" h="102">
                    <a:moveTo>
                      <a:pt x="56" y="78"/>
                    </a:moveTo>
                    <a:lnTo>
                      <a:pt x="56" y="102"/>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1039" name="Freeform 885"/>
              <p:cNvSpPr/>
              <p:nvPr/>
            </p:nvSpPr>
            <p:spPr bwMode="auto">
              <a:xfrm>
                <a:off x="6156" y="2139"/>
                <a:ext cx="10" cy="34"/>
              </a:xfrm>
              <a:custGeom>
                <a:avLst/>
                <a:gdLst>
                  <a:gd name="T0" fmla="*/ 0 w 10"/>
                  <a:gd name="T1" fmla="*/ 0 h 34"/>
                  <a:gd name="T2" fmla="*/ 10 w 10"/>
                  <a:gd name="T3" fmla="*/ 14 h 34"/>
                  <a:gd name="T4" fmla="*/ 10 w 10"/>
                  <a:gd name="T5" fmla="*/ 34 h 34"/>
                  <a:gd name="T6" fmla="*/ 0 w 10"/>
                  <a:gd name="T7" fmla="*/ 20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4"/>
                    </a:lnTo>
                    <a:lnTo>
                      <a:pt x="10" y="34"/>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0" name="Freeform 886"/>
              <p:cNvSpPr/>
              <p:nvPr/>
            </p:nvSpPr>
            <p:spPr bwMode="auto">
              <a:xfrm>
                <a:off x="6180" y="2173"/>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041" name="Freeform 887"/>
              <p:cNvSpPr/>
              <p:nvPr/>
            </p:nvSpPr>
            <p:spPr bwMode="auto">
              <a:xfrm>
                <a:off x="6052" y="2051"/>
                <a:ext cx="48" cy="86"/>
              </a:xfrm>
              <a:custGeom>
                <a:avLst/>
                <a:gdLst>
                  <a:gd name="T0" fmla="*/ 0 w 48"/>
                  <a:gd name="T1" fmla="*/ 0 h 86"/>
                  <a:gd name="T2" fmla="*/ 48 w 48"/>
                  <a:gd name="T3" fmla="*/ 60 h 86"/>
                  <a:gd name="T4" fmla="*/ 48 w 48"/>
                  <a:gd name="T5" fmla="*/ 86 h 86"/>
                  <a:gd name="T6" fmla="*/ 0 w 48"/>
                  <a:gd name="T7" fmla="*/ 30 h 86"/>
                  <a:gd name="T8" fmla="*/ 0 w 48"/>
                  <a:gd name="T9" fmla="*/ 0 h 86"/>
                </a:gdLst>
                <a:ahLst/>
                <a:cxnLst>
                  <a:cxn ang="0">
                    <a:pos x="T0" y="T1"/>
                  </a:cxn>
                  <a:cxn ang="0">
                    <a:pos x="T2" y="T3"/>
                  </a:cxn>
                  <a:cxn ang="0">
                    <a:pos x="T4" y="T5"/>
                  </a:cxn>
                  <a:cxn ang="0">
                    <a:pos x="T6" y="T7"/>
                  </a:cxn>
                  <a:cxn ang="0">
                    <a:pos x="T8" y="T9"/>
                  </a:cxn>
                </a:cxnLst>
                <a:rect l="0" t="0" r="r" b="b"/>
                <a:pathLst>
                  <a:path w="48" h="86">
                    <a:moveTo>
                      <a:pt x="0" y="0"/>
                    </a:moveTo>
                    <a:lnTo>
                      <a:pt x="48" y="60"/>
                    </a:lnTo>
                    <a:lnTo>
                      <a:pt x="48" y="8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2" name="Freeform 888"/>
              <p:cNvSpPr/>
              <p:nvPr/>
            </p:nvSpPr>
            <p:spPr bwMode="auto">
              <a:xfrm>
                <a:off x="6116" y="2131"/>
                <a:ext cx="10" cy="38"/>
              </a:xfrm>
              <a:custGeom>
                <a:avLst/>
                <a:gdLst>
                  <a:gd name="T0" fmla="*/ 10 w 10"/>
                  <a:gd name="T1" fmla="*/ 38 h 38"/>
                  <a:gd name="T2" fmla="*/ 0 w 10"/>
                  <a:gd name="T3" fmla="*/ 24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043" name="Freeform 889"/>
              <p:cNvSpPr/>
              <p:nvPr/>
            </p:nvSpPr>
            <p:spPr bwMode="auto">
              <a:xfrm>
                <a:off x="6140" y="216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044" name="Freeform 890"/>
              <p:cNvSpPr/>
              <p:nvPr/>
            </p:nvSpPr>
            <p:spPr bwMode="auto">
              <a:xfrm>
                <a:off x="6052" y="2107"/>
                <a:ext cx="20" cy="50"/>
              </a:xfrm>
              <a:custGeom>
                <a:avLst/>
                <a:gdLst>
                  <a:gd name="T0" fmla="*/ 0 w 20"/>
                  <a:gd name="T1" fmla="*/ 0 h 50"/>
                  <a:gd name="T2" fmla="*/ 20 w 20"/>
                  <a:gd name="T3" fmla="*/ 22 h 50"/>
                  <a:gd name="T4" fmla="*/ 20 w 20"/>
                  <a:gd name="T5" fmla="*/ 50 h 50"/>
                  <a:gd name="T6" fmla="*/ 0 w 20"/>
                  <a:gd name="T7" fmla="*/ 30 h 50"/>
                  <a:gd name="T8" fmla="*/ 0 w 20"/>
                  <a:gd name="T9" fmla="*/ 0 h 50"/>
                </a:gdLst>
                <a:ahLst/>
                <a:cxnLst>
                  <a:cxn ang="0">
                    <a:pos x="T0" y="T1"/>
                  </a:cxn>
                  <a:cxn ang="0">
                    <a:pos x="T2" y="T3"/>
                  </a:cxn>
                  <a:cxn ang="0">
                    <a:pos x="T4" y="T5"/>
                  </a:cxn>
                  <a:cxn ang="0">
                    <a:pos x="T6" y="T7"/>
                  </a:cxn>
                  <a:cxn ang="0">
                    <a:pos x="T8" y="T9"/>
                  </a:cxn>
                </a:cxnLst>
                <a:rect l="0" t="0" r="r" b="b"/>
                <a:pathLst>
                  <a:path w="20" h="50">
                    <a:moveTo>
                      <a:pt x="0" y="0"/>
                    </a:moveTo>
                    <a:lnTo>
                      <a:pt x="20" y="22"/>
                    </a:lnTo>
                    <a:lnTo>
                      <a:pt x="20" y="5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5" name="Freeform 891"/>
              <p:cNvSpPr/>
              <p:nvPr/>
            </p:nvSpPr>
            <p:spPr bwMode="auto">
              <a:xfrm>
                <a:off x="6118" y="2231"/>
                <a:ext cx="14" cy="38"/>
              </a:xfrm>
              <a:custGeom>
                <a:avLst/>
                <a:gdLst>
                  <a:gd name="T0" fmla="*/ 0 w 14"/>
                  <a:gd name="T1" fmla="*/ 0 h 38"/>
                  <a:gd name="T2" fmla="*/ 14 w 14"/>
                  <a:gd name="T3" fmla="*/ 16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6" name="Freeform 892"/>
              <p:cNvSpPr/>
              <p:nvPr/>
            </p:nvSpPr>
            <p:spPr bwMode="auto">
              <a:xfrm>
                <a:off x="6146" y="2261"/>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1047" name="Freeform 893"/>
              <p:cNvSpPr/>
              <p:nvPr/>
            </p:nvSpPr>
            <p:spPr bwMode="auto">
              <a:xfrm>
                <a:off x="6052" y="221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8" name="Freeform 894"/>
              <p:cNvSpPr/>
              <p:nvPr/>
            </p:nvSpPr>
            <p:spPr bwMode="auto">
              <a:xfrm>
                <a:off x="6192" y="2345"/>
                <a:ext cx="14" cy="28"/>
              </a:xfrm>
              <a:custGeom>
                <a:avLst/>
                <a:gdLst>
                  <a:gd name="T0" fmla="*/ 14 w 14"/>
                  <a:gd name="T1" fmla="*/ 14 h 28"/>
                  <a:gd name="T2" fmla="*/ 14 w 14"/>
                  <a:gd name="T3" fmla="*/ 28 h 28"/>
                  <a:gd name="T4" fmla="*/ 0 w 14"/>
                  <a:gd name="T5" fmla="*/ 18 h 28"/>
                  <a:gd name="T6" fmla="*/ 0 w 14"/>
                  <a:gd name="T7" fmla="*/ 0 h 28"/>
                  <a:gd name="T8" fmla="*/ 14 w 14"/>
                  <a:gd name="T9" fmla="*/ 14 h 28"/>
                </a:gdLst>
                <a:ahLst/>
                <a:cxnLst>
                  <a:cxn ang="0">
                    <a:pos x="T0" y="T1"/>
                  </a:cxn>
                  <a:cxn ang="0">
                    <a:pos x="T2" y="T3"/>
                  </a:cxn>
                  <a:cxn ang="0">
                    <a:pos x="T4" y="T5"/>
                  </a:cxn>
                  <a:cxn ang="0">
                    <a:pos x="T6" y="T7"/>
                  </a:cxn>
                  <a:cxn ang="0">
                    <a:pos x="T8" y="T9"/>
                  </a:cxn>
                </a:cxnLst>
                <a:rect l="0" t="0" r="r" b="b"/>
                <a:pathLst>
                  <a:path w="14" h="28">
                    <a:moveTo>
                      <a:pt x="14" y="14"/>
                    </a:moveTo>
                    <a:lnTo>
                      <a:pt x="14" y="28"/>
                    </a:lnTo>
                    <a:lnTo>
                      <a:pt x="0" y="18"/>
                    </a:lnTo>
                    <a:lnTo>
                      <a:pt x="0" y="0"/>
                    </a:lnTo>
                    <a:lnTo>
                      <a:pt x="14" y="14"/>
                    </a:lnTo>
                    <a:close/>
                  </a:path>
                </a:pathLst>
              </a:custGeom>
              <a:grpFill/>
              <a:ln>
                <a:noFill/>
              </a:ln>
            </p:spPr>
            <p:txBody>
              <a:bodyPr vert="horz" wrap="square" lIns="91440" tIns="45720" rIns="91440" bIns="45720" numCol="1" anchor="t" anchorCtr="0" compatLnSpc="1"/>
              <a:lstStyle/>
              <a:p>
                <a:endParaRPr lang="zh-CN" altLang="en-US"/>
              </a:p>
            </p:txBody>
          </p:sp>
          <p:sp>
            <p:nvSpPr>
              <p:cNvPr id="1049" name="Freeform 895"/>
              <p:cNvSpPr/>
              <p:nvPr/>
            </p:nvSpPr>
            <p:spPr bwMode="auto">
              <a:xfrm>
                <a:off x="6052" y="227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0" name="Freeform 896"/>
              <p:cNvSpPr/>
              <p:nvPr/>
            </p:nvSpPr>
            <p:spPr bwMode="auto">
              <a:xfrm>
                <a:off x="6124" y="2331"/>
                <a:ext cx="18" cy="36"/>
              </a:xfrm>
              <a:custGeom>
                <a:avLst/>
                <a:gdLst>
                  <a:gd name="T0" fmla="*/ 0 w 18"/>
                  <a:gd name="T1" fmla="*/ 0 h 36"/>
                  <a:gd name="T2" fmla="*/ 18 w 18"/>
                  <a:gd name="T3" fmla="*/ 14 h 36"/>
                  <a:gd name="T4" fmla="*/ 18 w 18"/>
                  <a:gd name="T5" fmla="*/ 36 h 36"/>
                  <a:gd name="T6" fmla="*/ 2 w 18"/>
                  <a:gd name="T7" fmla="*/ 26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6"/>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1" name="Freeform 897"/>
              <p:cNvSpPr/>
              <p:nvPr/>
            </p:nvSpPr>
            <p:spPr bwMode="auto">
              <a:xfrm>
                <a:off x="6158" y="2357"/>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1052" name="Freeform 898"/>
              <p:cNvSpPr/>
              <p:nvPr/>
            </p:nvSpPr>
            <p:spPr bwMode="auto">
              <a:xfrm>
                <a:off x="6086" y="2353"/>
                <a:ext cx="18" cy="38"/>
              </a:xfrm>
              <a:custGeom>
                <a:avLst/>
                <a:gdLst>
                  <a:gd name="T0" fmla="*/ 18 w 18"/>
                  <a:gd name="T1" fmla="*/ 12 h 38"/>
                  <a:gd name="T2" fmla="*/ 18 w 18"/>
                  <a:gd name="T3" fmla="*/ 38 h 38"/>
                  <a:gd name="T4" fmla="*/ 0 w 18"/>
                  <a:gd name="T5" fmla="*/ 28 h 38"/>
                  <a:gd name="T6" fmla="*/ 0 w 18"/>
                  <a:gd name="T7" fmla="*/ 0 h 38"/>
                  <a:gd name="T8" fmla="*/ 18 w 18"/>
                  <a:gd name="T9" fmla="*/ 12 h 38"/>
                </a:gdLst>
                <a:ahLst/>
                <a:cxnLst>
                  <a:cxn ang="0">
                    <a:pos x="T0" y="T1"/>
                  </a:cxn>
                  <a:cxn ang="0">
                    <a:pos x="T2" y="T3"/>
                  </a:cxn>
                  <a:cxn ang="0">
                    <a:pos x="T4" y="T5"/>
                  </a:cxn>
                  <a:cxn ang="0">
                    <a:pos x="T6" y="T7"/>
                  </a:cxn>
                  <a:cxn ang="0">
                    <a:pos x="T8" y="T9"/>
                  </a:cxn>
                </a:cxnLst>
                <a:rect l="0" t="0" r="r" b="b"/>
                <a:pathLst>
                  <a:path w="18" h="38">
                    <a:moveTo>
                      <a:pt x="18" y="12"/>
                    </a:moveTo>
                    <a:lnTo>
                      <a:pt x="18" y="38"/>
                    </a:lnTo>
                    <a:lnTo>
                      <a:pt x="0" y="28"/>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053" name="Freeform 899"/>
              <p:cNvSpPr/>
              <p:nvPr/>
            </p:nvSpPr>
            <p:spPr bwMode="auto">
              <a:xfrm>
                <a:off x="6118" y="2373"/>
                <a:ext cx="88" cy="74"/>
              </a:xfrm>
              <a:custGeom>
                <a:avLst/>
                <a:gdLst>
                  <a:gd name="T0" fmla="*/ 88 w 88"/>
                  <a:gd name="T1" fmla="*/ 58 h 74"/>
                  <a:gd name="T2" fmla="*/ 88 w 88"/>
                  <a:gd name="T3" fmla="*/ 74 h 74"/>
                  <a:gd name="T4" fmla="*/ 66 w 88"/>
                  <a:gd name="T5" fmla="*/ 62 h 74"/>
                  <a:gd name="T6" fmla="*/ 50 w 88"/>
                  <a:gd name="T7" fmla="*/ 52 h 74"/>
                  <a:gd name="T8" fmla="*/ 0 w 88"/>
                  <a:gd name="T9" fmla="*/ 26 h 74"/>
                  <a:gd name="T10" fmla="*/ 0 w 88"/>
                  <a:gd name="T11" fmla="*/ 0 h 74"/>
                  <a:gd name="T12" fmla="*/ 50 w 88"/>
                  <a:gd name="T13" fmla="*/ 34 h 74"/>
                  <a:gd name="T14" fmla="*/ 66 w 88"/>
                  <a:gd name="T15" fmla="*/ 44 h 74"/>
                  <a:gd name="T16" fmla="*/ 88 w 88"/>
                  <a:gd name="T17" fmla="*/ 5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74">
                    <a:moveTo>
                      <a:pt x="88" y="58"/>
                    </a:moveTo>
                    <a:lnTo>
                      <a:pt x="88" y="74"/>
                    </a:lnTo>
                    <a:lnTo>
                      <a:pt x="66" y="62"/>
                    </a:lnTo>
                    <a:lnTo>
                      <a:pt x="50" y="52"/>
                    </a:lnTo>
                    <a:lnTo>
                      <a:pt x="0" y="26"/>
                    </a:lnTo>
                    <a:lnTo>
                      <a:pt x="0" y="0"/>
                    </a:lnTo>
                    <a:lnTo>
                      <a:pt x="50" y="34"/>
                    </a:lnTo>
                    <a:lnTo>
                      <a:pt x="66" y="44"/>
                    </a:lnTo>
                    <a:lnTo>
                      <a:pt x="88" y="58"/>
                    </a:lnTo>
                    <a:close/>
                  </a:path>
                </a:pathLst>
              </a:custGeom>
              <a:grpFill/>
              <a:ln>
                <a:noFill/>
              </a:ln>
            </p:spPr>
            <p:txBody>
              <a:bodyPr vert="horz" wrap="square" lIns="91440" tIns="45720" rIns="91440" bIns="45720" numCol="1" anchor="t" anchorCtr="0" compatLnSpc="1"/>
              <a:lstStyle/>
              <a:p>
                <a:endParaRPr lang="zh-CN" altLang="en-US"/>
              </a:p>
            </p:txBody>
          </p:sp>
          <p:sp>
            <p:nvSpPr>
              <p:cNvPr id="1054" name="Freeform 900"/>
              <p:cNvSpPr/>
              <p:nvPr/>
            </p:nvSpPr>
            <p:spPr bwMode="auto">
              <a:xfrm>
                <a:off x="6052" y="2387"/>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5" name="Freeform 901"/>
              <p:cNvSpPr/>
              <p:nvPr/>
            </p:nvSpPr>
            <p:spPr bwMode="auto">
              <a:xfrm>
                <a:off x="6098" y="2411"/>
                <a:ext cx="32" cy="40"/>
              </a:xfrm>
              <a:custGeom>
                <a:avLst/>
                <a:gdLst>
                  <a:gd name="T0" fmla="*/ 32 w 32"/>
                  <a:gd name="T1" fmla="*/ 16 h 40"/>
                  <a:gd name="T2" fmla="*/ 32 w 32"/>
                  <a:gd name="T3" fmla="*/ 40 h 40"/>
                  <a:gd name="T4" fmla="*/ 0 w 32"/>
                  <a:gd name="T5" fmla="*/ 26 h 40"/>
                  <a:gd name="T6" fmla="*/ 0 w 32"/>
                  <a:gd name="T7" fmla="*/ 0 h 40"/>
                  <a:gd name="T8" fmla="*/ 32 w 32"/>
                  <a:gd name="T9" fmla="*/ 16 h 40"/>
                </a:gdLst>
                <a:ahLst/>
                <a:cxnLst>
                  <a:cxn ang="0">
                    <a:pos x="T0" y="T1"/>
                  </a:cxn>
                  <a:cxn ang="0">
                    <a:pos x="T2" y="T3"/>
                  </a:cxn>
                  <a:cxn ang="0">
                    <a:pos x="T4" y="T5"/>
                  </a:cxn>
                  <a:cxn ang="0">
                    <a:pos x="T6" y="T7"/>
                  </a:cxn>
                  <a:cxn ang="0">
                    <a:pos x="T8" y="T9"/>
                  </a:cxn>
                </a:cxnLst>
                <a:rect l="0" t="0" r="r" b="b"/>
                <a:pathLst>
                  <a:path w="32" h="40">
                    <a:moveTo>
                      <a:pt x="32" y="16"/>
                    </a:moveTo>
                    <a:lnTo>
                      <a:pt x="32" y="40"/>
                    </a:lnTo>
                    <a:lnTo>
                      <a:pt x="0" y="26"/>
                    </a:lnTo>
                    <a:lnTo>
                      <a:pt x="0" y="0"/>
                    </a:lnTo>
                    <a:lnTo>
                      <a:pt x="32" y="16"/>
                    </a:lnTo>
                    <a:close/>
                  </a:path>
                </a:pathLst>
              </a:custGeom>
              <a:grpFill/>
              <a:ln>
                <a:noFill/>
              </a:ln>
            </p:spPr>
            <p:txBody>
              <a:bodyPr vert="horz" wrap="square" lIns="91440" tIns="45720" rIns="91440" bIns="45720" numCol="1" anchor="t" anchorCtr="0" compatLnSpc="1"/>
              <a:lstStyle/>
              <a:p>
                <a:endParaRPr lang="zh-CN" altLang="en-US"/>
              </a:p>
            </p:txBody>
          </p:sp>
          <p:sp>
            <p:nvSpPr>
              <p:cNvPr id="1056" name="Freeform 902"/>
              <p:cNvSpPr/>
              <p:nvPr/>
            </p:nvSpPr>
            <p:spPr bwMode="auto">
              <a:xfrm>
                <a:off x="6146" y="2435"/>
                <a:ext cx="60" cy="48"/>
              </a:xfrm>
              <a:custGeom>
                <a:avLst/>
                <a:gdLst>
                  <a:gd name="T0" fmla="*/ 60 w 60"/>
                  <a:gd name="T1" fmla="*/ 32 h 48"/>
                  <a:gd name="T2" fmla="*/ 60 w 60"/>
                  <a:gd name="T3" fmla="*/ 48 h 48"/>
                  <a:gd name="T4" fmla="*/ 0 w 60"/>
                  <a:gd name="T5" fmla="*/ 22 h 48"/>
                  <a:gd name="T6" fmla="*/ 0 w 60"/>
                  <a:gd name="T7" fmla="*/ 0 h 48"/>
                  <a:gd name="T8" fmla="*/ 60 w 60"/>
                  <a:gd name="T9" fmla="*/ 32 h 48"/>
                </a:gdLst>
                <a:ahLst/>
                <a:cxnLst>
                  <a:cxn ang="0">
                    <a:pos x="T0" y="T1"/>
                  </a:cxn>
                  <a:cxn ang="0">
                    <a:pos x="T2" y="T3"/>
                  </a:cxn>
                  <a:cxn ang="0">
                    <a:pos x="T4" y="T5"/>
                  </a:cxn>
                  <a:cxn ang="0">
                    <a:pos x="T6" y="T7"/>
                  </a:cxn>
                  <a:cxn ang="0">
                    <a:pos x="T8" y="T9"/>
                  </a:cxn>
                </a:cxnLst>
                <a:rect l="0" t="0" r="r" b="b"/>
                <a:pathLst>
                  <a:path w="60" h="48">
                    <a:moveTo>
                      <a:pt x="60" y="32"/>
                    </a:moveTo>
                    <a:lnTo>
                      <a:pt x="60" y="48"/>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1057" name="Freeform 903"/>
              <p:cNvSpPr/>
              <p:nvPr/>
            </p:nvSpPr>
            <p:spPr bwMode="auto">
              <a:xfrm>
                <a:off x="6126" y="2471"/>
                <a:ext cx="42" cy="36"/>
              </a:xfrm>
              <a:custGeom>
                <a:avLst/>
                <a:gdLst>
                  <a:gd name="T0" fmla="*/ 0 w 42"/>
                  <a:gd name="T1" fmla="*/ 0 h 36"/>
                  <a:gd name="T2" fmla="*/ 42 w 42"/>
                  <a:gd name="T3" fmla="*/ 18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8"/>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8" name="Freeform 904"/>
              <p:cNvSpPr/>
              <p:nvPr/>
            </p:nvSpPr>
            <p:spPr bwMode="auto">
              <a:xfrm>
                <a:off x="6090" y="2509"/>
                <a:ext cx="36" cy="34"/>
              </a:xfrm>
              <a:custGeom>
                <a:avLst/>
                <a:gdLst>
                  <a:gd name="T0" fmla="*/ 0 w 36"/>
                  <a:gd name="T1" fmla="*/ 0 h 34"/>
                  <a:gd name="T2" fmla="*/ 36 w 36"/>
                  <a:gd name="T3" fmla="*/ 10 h 34"/>
                  <a:gd name="T4" fmla="*/ 36 w 36"/>
                  <a:gd name="T5" fmla="*/ 34 h 34"/>
                  <a:gd name="T6" fmla="*/ 0 w 36"/>
                  <a:gd name="T7" fmla="*/ 28 h 34"/>
                  <a:gd name="T8" fmla="*/ 0 w 36"/>
                  <a:gd name="T9" fmla="*/ 0 h 34"/>
                </a:gdLst>
                <a:ahLst/>
                <a:cxnLst>
                  <a:cxn ang="0">
                    <a:pos x="T0" y="T1"/>
                  </a:cxn>
                  <a:cxn ang="0">
                    <a:pos x="T2" y="T3"/>
                  </a:cxn>
                  <a:cxn ang="0">
                    <a:pos x="T4" y="T5"/>
                  </a:cxn>
                  <a:cxn ang="0">
                    <a:pos x="T6" y="T7"/>
                  </a:cxn>
                  <a:cxn ang="0">
                    <a:pos x="T8" y="T9"/>
                  </a:cxn>
                </a:cxnLst>
                <a:rect l="0" t="0" r="r" b="b"/>
                <a:pathLst>
                  <a:path w="36" h="34">
                    <a:moveTo>
                      <a:pt x="0" y="0"/>
                    </a:moveTo>
                    <a:lnTo>
                      <a:pt x="36" y="10"/>
                    </a:lnTo>
                    <a:lnTo>
                      <a:pt x="36" y="34"/>
                    </a:lnTo>
                    <a:lnTo>
                      <a:pt x="0"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9" name="Freeform 905"/>
              <p:cNvSpPr/>
              <p:nvPr/>
            </p:nvSpPr>
            <p:spPr bwMode="auto">
              <a:xfrm>
                <a:off x="6140" y="2523"/>
                <a:ext cx="20" cy="24"/>
              </a:xfrm>
              <a:custGeom>
                <a:avLst/>
                <a:gdLst>
                  <a:gd name="T0" fmla="*/ 0 w 20"/>
                  <a:gd name="T1" fmla="*/ 0 h 24"/>
                  <a:gd name="T2" fmla="*/ 20 w 20"/>
                  <a:gd name="T3" fmla="*/ 4 h 24"/>
                  <a:gd name="T4" fmla="*/ 20 w 20"/>
                  <a:gd name="T5" fmla="*/ 24 h 24"/>
                  <a:gd name="T6" fmla="*/ 0 w 20"/>
                  <a:gd name="T7" fmla="*/ 22 h 24"/>
                  <a:gd name="T8" fmla="*/ 0 w 20"/>
                  <a:gd name="T9" fmla="*/ 0 h 24"/>
                </a:gdLst>
                <a:ahLst/>
                <a:cxnLst>
                  <a:cxn ang="0">
                    <a:pos x="T0" y="T1"/>
                  </a:cxn>
                  <a:cxn ang="0">
                    <a:pos x="T2" y="T3"/>
                  </a:cxn>
                  <a:cxn ang="0">
                    <a:pos x="T4" y="T5"/>
                  </a:cxn>
                  <a:cxn ang="0">
                    <a:pos x="T6" y="T7"/>
                  </a:cxn>
                  <a:cxn ang="0">
                    <a:pos x="T8" y="T9"/>
                  </a:cxn>
                </a:cxnLst>
                <a:rect l="0" t="0" r="r" b="b"/>
                <a:pathLst>
                  <a:path w="20" h="24">
                    <a:moveTo>
                      <a:pt x="0" y="0"/>
                    </a:moveTo>
                    <a:lnTo>
                      <a:pt x="20" y="4"/>
                    </a:lnTo>
                    <a:lnTo>
                      <a:pt x="20" y="24"/>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0" name="Freeform 906"/>
              <p:cNvSpPr/>
              <p:nvPr/>
            </p:nvSpPr>
            <p:spPr bwMode="auto">
              <a:xfrm>
                <a:off x="6174" y="2531"/>
                <a:ext cx="32" cy="24"/>
              </a:xfrm>
              <a:custGeom>
                <a:avLst/>
                <a:gdLst>
                  <a:gd name="T0" fmla="*/ 32 w 32"/>
                  <a:gd name="T1" fmla="*/ 8 h 24"/>
                  <a:gd name="T2" fmla="*/ 32 w 32"/>
                  <a:gd name="T3" fmla="*/ 24 h 24"/>
                  <a:gd name="T4" fmla="*/ 0 w 32"/>
                  <a:gd name="T5" fmla="*/ 18 h 24"/>
                  <a:gd name="T6" fmla="*/ 0 w 32"/>
                  <a:gd name="T7" fmla="*/ 0 h 24"/>
                  <a:gd name="T8" fmla="*/ 32 w 32"/>
                  <a:gd name="T9" fmla="*/ 8 h 24"/>
                </a:gdLst>
                <a:ahLst/>
                <a:cxnLst>
                  <a:cxn ang="0">
                    <a:pos x="T0" y="T1"/>
                  </a:cxn>
                  <a:cxn ang="0">
                    <a:pos x="T2" y="T3"/>
                  </a:cxn>
                  <a:cxn ang="0">
                    <a:pos x="T4" y="T5"/>
                  </a:cxn>
                  <a:cxn ang="0">
                    <a:pos x="T6" y="T7"/>
                  </a:cxn>
                  <a:cxn ang="0">
                    <a:pos x="T8" y="T9"/>
                  </a:cxn>
                </a:cxnLst>
                <a:rect l="0" t="0" r="r" b="b"/>
                <a:pathLst>
                  <a:path w="32" h="24">
                    <a:moveTo>
                      <a:pt x="32" y="8"/>
                    </a:moveTo>
                    <a:lnTo>
                      <a:pt x="32" y="24"/>
                    </a:lnTo>
                    <a:lnTo>
                      <a:pt x="0" y="18"/>
                    </a:lnTo>
                    <a:lnTo>
                      <a:pt x="0" y="0"/>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061" name="Freeform 907"/>
              <p:cNvSpPr/>
              <p:nvPr/>
            </p:nvSpPr>
            <p:spPr bwMode="auto">
              <a:xfrm>
                <a:off x="6052" y="2555"/>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2" name="Freeform 908"/>
              <p:cNvSpPr/>
              <p:nvPr/>
            </p:nvSpPr>
            <p:spPr bwMode="auto">
              <a:xfrm>
                <a:off x="6156" y="2571"/>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063" name="Freeform 909"/>
              <p:cNvSpPr/>
              <p:nvPr/>
            </p:nvSpPr>
            <p:spPr bwMode="auto">
              <a:xfrm>
                <a:off x="6052" y="2611"/>
                <a:ext cx="24" cy="33"/>
              </a:xfrm>
              <a:custGeom>
                <a:avLst/>
                <a:gdLst>
                  <a:gd name="T0" fmla="*/ 0 w 24"/>
                  <a:gd name="T1" fmla="*/ 0 h 33"/>
                  <a:gd name="T2" fmla="*/ 24 w 24"/>
                  <a:gd name="T3" fmla="*/ 2 h 33"/>
                  <a:gd name="T4" fmla="*/ 24 w 24"/>
                  <a:gd name="T5" fmla="*/ 31 h 33"/>
                  <a:gd name="T6" fmla="*/ 0 w 24"/>
                  <a:gd name="T7" fmla="*/ 33 h 33"/>
                  <a:gd name="T8" fmla="*/ 0 w 24"/>
                  <a:gd name="T9" fmla="*/ 0 h 33"/>
                </a:gdLst>
                <a:ahLst/>
                <a:cxnLst>
                  <a:cxn ang="0">
                    <a:pos x="T0" y="T1"/>
                  </a:cxn>
                  <a:cxn ang="0">
                    <a:pos x="T2" y="T3"/>
                  </a:cxn>
                  <a:cxn ang="0">
                    <a:pos x="T4" y="T5"/>
                  </a:cxn>
                  <a:cxn ang="0">
                    <a:pos x="T6" y="T7"/>
                  </a:cxn>
                  <a:cxn ang="0">
                    <a:pos x="T8" y="T9"/>
                  </a:cxn>
                </a:cxnLst>
                <a:rect l="0" t="0" r="r" b="b"/>
                <a:pathLst>
                  <a:path w="24" h="33">
                    <a:moveTo>
                      <a:pt x="0" y="0"/>
                    </a:moveTo>
                    <a:lnTo>
                      <a:pt x="24" y="2"/>
                    </a:lnTo>
                    <a:lnTo>
                      <a:pt x="24" y="31"/>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4" name="Freeform 910"/>
              <p:cNvSpPr/>
              <p:nvPr/>
            </p:nvSpPr>
            <p:spPr bwMode="auto">
              <a:xfrm>
                <a:off x="6156" y="2613"/>
                <a:ext cx="22" cy="23"/>
              </a:xfrm>
              <a:custGeom>
                <a:avLst/>
                <a:gdLst>
                  <a:gd name="T0" fmla="*/ 0 w 22"/>
                  <a:gd name="T1" fmla="*/ 0 h 23"/>
                  <a:gd name="T2" fmla="*/ 22 w 22"/>
                  <a:gd name="T3" fmla="*/ 0 h 23"/>
                  <a:gd name="T4" fmla="*/ 22 w 22"/>
                  <a:gd name="T5" fmla="*/ 20 h 23"/>
                  <a:gd name="T6" fmla="*/ 0 w 22"/>
                  <a:gd name="T7" fmla="*/ 23 h 23"/>
                  <a:gd name="T8" fmla="*/ 0 w 22"/>
                  <a:gd name="T9" fmla="*/ 0 h 23"/>
                </a:gdLst>
                <a:ahLst/>
                <a:cxnLst>
                  <a:cxn ang="0">
                    <a:pos x="T0" y="T1"/>
                  </a:cxn>
                  <a:cxn ang="0">
                    <a:pos x="T2" y="T3"/>
                  </a:cxn>
                  <a:cxn ang="0">
                    <a:pos x="T4" y="T5"/>
                  </a:cxn>
                  <a:cxn ang="0">
                    <a:pos x="T6" y="T7"/>
                  </a:cxn>
                  <a:cxn ang="0">
                    <a:pos x="T8" y="T9"/>
                  </a:cxn>
                </a:cxnLst>
                <a:rect l="0" t="0" r="r" b="b"/>
                <a:pathLst>
                  <a:path w="22" h="23">
                    <a:moveTo>
                      <a:pt x="0" y="0"/>
                    </a:moveTo>
                    <a:lnTo>
                      <a:pt x="22" y="0"/>
                    </a:lnTo>
                    <a:lnTo>
                      <a:pt x="22" y="20"/>
                    </a:lnTo>
                    <a:lnTo>
                      <a:pt x="0" y="2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5" name="Freeform 911"/>
              <p:cNvSpPr/>
              <p:nvPr/>
            </p:nvSpPr>
            <p:spPr bwMode="auto">
              <a:xfrm>
                <a:off x="6110" y="2658"/>
                <a:ext cx="30" cy="30"/>
              </a:xfrm>
              <a:custGeom>
                <a:avLst/>
                <a:gdLst>
                  <a:gd name="T0" fmla="*/ 30 w 30"/>
                  <a:gd name="T1" fmla="*/ 0 h 30"/>
                  <a:gd name="T2" fmla="*/ 30 w 30"/>
                  <a:gd name="T3" fmla="*/ 22 h 30"/>
                  <a:gd name="T4" fmla="*/ 16 w 30"/>
                  <a:gd name="T5" fmla="*/ 26 h 30"/>
                  <a:gd name="T6" fmla="*/ 0 w 30"/>
                  <a:gd name="T7" fmla="*/ 30 h 30"/>
                  <a:gd name="T8" fmla="*/ 0 w 30"/>
                  <a:gd name="T9" fmla="*/ 4 h 30"/>
                  <a:gd name="T10" fmla="*/ 30 w 30"/>
                  <a:gd name="T11" fmla="*/ 0 h 30"/>
                </a:gdLst>
                <a:ahLst/>
                <a:cxnLst>
                  <a:cxn ang="0">
                    <a:pos x="T0" y="T1"/>
                  </a:cxn>
                  <a:cxn ang="0">
                    <a:pos x="T2" y="T3"/>
                  </a:cxn>
                  <a:cxn ang="0">
                    <a:pos x="T4" y="T5"/>
                  </a:cxn>
                  <a:cxn ang="0">
                    <a:pos x="T6" y="T7"/>
                  </a:cxn>
                  <a:cxn ang="0">
                    <a:pos x="T8" y="T9"/>
                  </a:cxn>
                  <a:cxn ang="0">
                    <a:pos x="T10" y="T11"/>
                  </a:cxn>
                </a:cxnLst>
                <a:rect l="0" t="0" r="r" b="b"/>
                <a:pathLst>
                  <a:path w="30" h="30">
                    <a:moveTo>
                      <a:pt x="30" y="0"/>
                    </a:moveTo>
                    <a:lnTo>
                      <a:pt x="30" y="22"/>
                    </a:lnTo>
                    <a:lnTo>
                      <a:pt x="16" y="26"/>
                    </a:lnTo>
                    <a:lnTo>
                      <a:pt x="0" y="30"/>
                    </a:lnTo>
                    <a:lnTo>
                      <a:pt x="0" y="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66" name="Freeform 912"/>
              <p:cNvSpPr/>
              <p:nvPr/>
            </p:nvSpPr>
            <p:spPr bwMode="auto">
              <a:xfrm>
                <a:off x="6154" y="2650"/>
                <a:ext cx="52" cy="28"/>
              </a:xfrm>
              <a:custGeom>
                <a:avLst/>
                <a:gdLst>
                  <a:gd name="T0" fmla="*/ 52 w 52"/>
                  <a:gd name="T1" fmla="*/ 0 h 28"/>
                  <a:gd name="T2" fmla="*/ 52 w 52"/>
                  <a:gd name="T3" fmla="*/ 16 h 28"/>
                  <a:gd name="T4" fmla="*/ 2 w 52"/>
                  <a:gd name="T5" fmla="*/ 28 h 28"/>
                  <a:gd name="T6" fmla="*/ 2 w 52"/>
                  <a:gd name="T7" fmla="*/ 8 h 28"/>
                  <a:gd name="T8" fmla="*/ 0 w 52"/>
                  <a:gd name="T9" fmla="*/ 8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8"/>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67" name="Freeform 913"/>
              <p:cNvSpPr/>
              <p:nvPr/>
            </p:nvSpPr>
            <p:spPr bwMode="auto">
              <a:xfrm>
                <a:off x="6052" y="2716"/>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68" name="Freeform 914"/>
              <p:cNvSpPr/>
              <p:nvPr/>
            </p:nvSpPr>
            <p:spPr bwMode="auto">
              <a:xfrm>
                <a:off x="6156" y="2696"/>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1069" name="Freeform 915"/>
              <p:cNvSpPr/>
              <p:nvPr/>
            </p:nvSpPr>
            <p:spPr bwMode="auto">
              <a:xfrm>
                <a:off x="6192" y="2690"/>
                <a:ext cx="14" cy="20"/>
              </a:xfrm>
              <a:custGeom>
                <a:avLst/>
                <a:gdLst>
                  <a:gd name="T0" fmla="*/ 14 w 14"/>
                  <a:gd name="T1" fmla="*/ 0 h 20"/>
                  <a:gd name="T2" fmla="*/ 14 w 14"/>
                  <a:gd name="T3" fmla="*/ 16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6"/>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070" name="Freeform 916"/>
              <p:cNvSpPr/>
              <p:nvPr/>
            </p:nvSpPr>
            <p:spPr bwMode="auto">
              <a:xfrm>
                <a:off x="6052" y="2774"/>
                <a:ext cx="22" cy="38"/>
              </a:xfrm>
              <a:custGeom>
                <a:avLst/>
                <a:gdLst>
                  <a:gd name="T0" fmla="*/ 0 w 22"/>
                  <a:gd name="T1" fmla="*/ 8 h 38"/>
                  <a:gd name="T2" fmla="*/ 22 w 22"/>
                  <a:gd name="T3" fmla="*/ 0 h 38"/>
                  <a:gd name="T4" fmla="*/ 22 w 22"/>
                  <a:gd name="T5" fmla="*/ 28 h 38"/>
                  <a:gd name="T6" fmla="*/ 0 w 22"/>
                  <a:gd name="T7" fmla="*/ 38 h 38"/>
                  <a:gd name="T8" fmla="*/ 0 w 22"/>
                  <a:gd name="T9" fmla="*/ 8 h 38"/>
                </a:gdLst>
                <a:ahLst/>
                <a:cxnLst>
                  <a:cxn ang="0">
                    <a:pos x="T0" y="T1"/>
                  </a:cxn>
                  <a:cxn ang="0">
                    <a:pos x="T2" y="T3"/>
                  </a:cxn>
                  <a:cxn ang="0">
                    <a:pos x="T4" y="T5"/>
                  </a:cxn>
                  <a:cxn ang="0">
                    <a:pos x="T6" y="T7"/>
                  </a:cxn>
                  <a:cxn ang="0">
                    <a:pos x="T8" y="T9"/>
                  </a:cxn>
                </a:cxnLst>
                <a:rect l="0" t="0" r="r" b="b"/>
                <a:pathLst>
                  <a:path w="22" h="38">
                    <a:moveTo>
                      <a:pt x="0" y="8"/>
                    </a:moveTo>
                    <a:lnTo>
                      <a:pt x="22" y="0"/>
                    </a:lnTo>
                    <a:lnTo>
                      <a:pt x="22" y="28"/>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071" name="Freeform 917"/>
              <p:cNvSpPr/>
              <p:nvPr/>
            </p:nvSpPr>
            <p:spPr bwMode="auto">
              <a:xfrm>
                <a:off x="6090" y="2746"/>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072" name="Freeform 918"/>
              <p:cNvSpPr/>
              <p:nvPr/>
            </p:nvSpPr>
            <p:spPr bwMode="auto">
              <a:xfrm>
                <a:off x="6170" y="2728"/>
                <a:ext cx="36" cy="32"/>
              </a:xfrm>
              <a:custGeom>
                <a:avLst/>
                <a:gdLst>
                  <a:gd name="T0" fmla="*/ 36 w 36"/>
                  <a:gd name="T1" fmla="*/ 0 h 32"/>
                  <a:gd name="T2" fmla="*/ 36 w 36"/>
                  <a:gd name="T3" fmla="*/ 16 h 32"/>
                  <a:gd name="T4" fmla="*/ 0 w 36"/>
                  <a:gd name="T5" fmla="*/ 32 h 32"/>
                  <a:gd name="T6" fmla="*/ 0 w 36"/>
                  <a:gd name="T7" fmla="*/ 12 h 32"/>
                  <a:gd name="T8" fmla="*/ 36 w 36"/>
                  <a:gd name="T9" fmla="*/ 0 h 32"/>
                </a:gdLst>
                <a:ahLst/>
                <a:cxnLst>
                  <a:cxn ang="0">
                    <a:pos x="T0" y="T1"/>
                  </a:cxn>
                  <a:cxn ang="0">
                    <a:pos x="T2" y="T3"/>
                  </a:cxn>
                  <a:cxn ang="0">
                    <a:pos x="T4" y="T5"/>
                  </a:cxn>
                  <a:cxn ang="0">
                    <a:pos x="T6" y="T7"/>
                  </a:cxn>
                  <a:cxn ang="0">
                    <a:pos x="T8" y="T9"/>
                  </a:cxn>
                </a:cxnLst>
                <a:rect l="0" t="0" r="r" b="b"/>
                <a:pathLst>
                  <a:path w="36" h="32">
                    <a:moveTo>
                      <a:pt x="36" y="0"/>
                    </a:moveTo>
                    <a:lnTo>
                      <a:pt x="36" y="16"/>
                    </a:lnTo>
                    <a:lnTo>
                      <a:pt x="0" y="32"/>
                    </a:lnTo>
                    <a:lnTo>
                      <a:pt x="0" y="1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073" name="Freeform 919"/>
              <p:cNvSpPr/>
              <p:nvPr/>
            </p:nvSpPr>
            <p:spPr bwMode="auto">
              <a:xfrm>
                <a:off x="6052" y="2818"/>
                <a:ext cx="42" cy="48"/>
              </a:xfrm>
              <a:custGeom>
                <a:avLst/>
                <a:gdLst>
                  <a:gd name="T0" fmla="*/ 0 w 42"/>
                  <a:gd name="T1" fmla="*/ 18 h 48"/>
                  <a:gd name="T2" fmla="*/ 42 w 42"/>
                  <a:gd name="T3" fmla="*/ 0 h 48"/>
                  <a:gd name="T4" fmla="*/ 42 w 42"/>
                  <a:gd name="T5" fmla="*/ 26 h 48"/>
                  <a:gd name="T6" fmla="*/ 0 w 42"/>
                  <a:gd name="T7" fmla="*/ 48 h 48"/>
                  <a:gd name="T8" fmla="*/ 0 w 42"/>
                  <a:gd name="T9" fmla="*/ 18 h 48"/>
                </a:gdLst>
                <a:ahLst/>
                <a:cxnLst>
                  <a:cxn ang="0">
                    <a:pos x="T0" y="T1"/>
                  </a:cxn>
                  <a:cxn ang="0">
                    <a:pos x="T2" y="T3"/>
                  </a:cxn>
                  <a:cxn ang="0">
                    <a:pos x="T4" y="T5"/>
                  </a:cxn>
                  <a:cxn ang="0">
                    <a:pos x="T6" y="T7"/>
                  </a:cxn>
                  <a:cxn ang="0">
                    <a:pos x="T8" y="T9"/>
                  </a:cxn>
                </a:cxnLst>
                <a:rect l="0" t="0" r="r" b="b"/>
                <a:pathLst>
                  <a:path w="42" h="48">
                    <a:moveTo>
                      <a:pt x="0" y="18"/>
                    </a:moveTo>
                    <a:lnTo>
                      <a:pt x="42" y="0"/>
                    </a:lnTo>
                    <a:lnTo>
                      <a:pt x="42" y="26"/>
                    </a:lnTo>
                    <a:lnTo>
                      <a:pt x="0" y="48"/>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4" name="Freeform 920"/>
              <p:cNvSpPr/>
              <p:nvPr/>
            </p:nvSpPr>
            <p:spPr bwMode="auto">
              <a:xfrm>
                <a:off x="6126" y="278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075" name="Freeform 921"/>
              <p:cNvSpPr/>
              <p:nvPr/>
            </p:nvSpPr>
            <p:spPr bwMode="auto">
              <a:xfrm>
                <a:off x="6188" y="2770"/>
                <a:ext cx="18" cy="24"/>
              </a:xfrm>
              <a:custGeom>
                <a:avLst/>
                <a:gdLst>
                  <a:gd name="T0" fmla="*/ 18 w 18"/>
                  <a:gd name="T1" fmla="*/ 0 h 24"/>
                  <a:gd name="T2" fmla="*/ 18 w 18"/>
                  <a:gd name="T3" fmla="*/ 16 h 24"/>
                  <a:gd name="T4" fmla="*/ 0 w 18"/>
                  <a:gd name="T5" fmla="*/ 24 h 24"/>
                  <a:gd name="T6" fmla="*/ 0 w 18"/>
                  <a:gd name="T7" fmla="*/ 6 h 24"/>
                  <a:gd name="T8" fmla="*/ 18 w 18"/>
                  <a:gd name="T9" fmla="*/ 0 h 24"/>
                </a:gdLst>
                <a:ahLst/>
                <a:cxnLst>
                  <a:cxn ang="0">
                    <a:pos x="T0" y="T1"/>
                  </a:cxn>
                  <a:cxn ang="0">
                    <a:pos x="T2" y="T3"/>
                  </a:cxn>
                  <a:cxn ang="0">
                    <a:pos x="T4" y="T5"/>
                  </a:cxn>
                  <a:cxn ang="0">
                    <a:pos x="T6" y="T7"/>
                  </a:cxn>
                  <a:cxn ang="0">
                    <a:pos x="T8" y="T9"/>
                  </a:cxn>
                </a:cxnLst>
                <a:rect l="0" t="0" r="r" b="b"/>
                <a:pathLst>
                  <a:path w="18" h="24">
                    <a:moveTo>
                      <a:pt x="18" y="0"/>
                    </a:moveTo>
                    <a:lnTo>
                      <a:pt x="18" y="16"/>
                    </a:lnTo>
                    <a:lnTo>
                      <a:pt x="0" y="24"/>
                    </a:lnTo>
                    <a:lnTo>
                      <a:pt x="0" y="6"/>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076" name="Freeform 922"/>
              <p:cNvSpPr/>
              <p:nvPr/>
            </p:nvSpPr>
            <p:spPr bwMode="auto">
              <a:xfrm>
                <a:off x="6092" y="2852"/>
                <a:ext cx="34" cy="46"/>
              </a:xfrm>
              <a:custGeom>
                <a:avLst/>
                <a:gdLst>
                  <a:gd name="T0" fmla="*/ 0 w 34"/>
                  <a:gd name="T1" fmla="*/ 18 h 46"/>
                  <a:gd name="T2" fmla="*/ 34 w 34"/>
                  <a:gd name="T3" fmla="*/ 0 h 46"/>
                  <a:gd name="T4" fmla="*/ 34 w 34"/>
                  <a:gd name="T5" fmla="*/ 24 h 46"/>
                  <a:gd name="T6" fmla="*/ 0 w 34"/>
                  <a:gd name="T7" fmla="*/ 46 h 46"/>
                  <a:gd name="T8" fmla="*/ 0 w 34"/>
                  <a:gd name="T9" fmla="*/ 18 h 46"/>
                </a:gdLst>
                <a:ahLst/>
                <a:cxnLst>
                  <a:cxn ang="0">
                    <a:pos x="T0" y="T1"/>
                  </a:cxn>
                  <a:cxn ang="0">
                    <a:pos x="T2" y="T3"/>
                  </a:cxn>
                  <a:cxn ang="0">
                    <a:pos x="T4" y="T5"/>
                  </a:cxn>
                  <a:cxn ang="0">
                    <a:pos x="T6" y="T7"/>
                  </a:cxn>
                  <a:cxn ang="0">
                    <a:pos x="T8" y="T9"/>
                  </a:cxn>
                </a:cxnLst>
                <a:rect l="0" t="0" r="r" b="b"/>
                <a:pathLst>
                  <a:path w="34" h="46">
                    <a:moveTo>
                      <a:pt x="0" y="18"/>
                    </a:moveTo>
                    <a:lnTo>
                      <a:pt x="34" y="0"/>
                    </a:lnTo>
                    <a:lnTo>
                      <a:pt x="34" y="24"/>
                    </a:lnTo>
                    <a:lnTo>
                      <a:pt x="0" y="46"/>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7" name="Freeform 923"/>
              <p:cNvSpPr/>
              <p:nvPr/>
            </p:nvSpPr>
            <p:spPr bwMode="auto">
              <a:xfrm>
                <a:off x="6152" y="2832"/>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78" name="Freeform 924"/>
              <p:cNvSpPr/>
              <p:nvPr/>
            </p:nvSpPr>
            <p:spPr bwMode="auto">
              <a:xfrm>
                <a:off x="6178" y="2810"/>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79" name="Freeform 925"/>
              <p:cNvSpPr/>
              <p:nvPr/>
            </p:nvSpPr>
            <p:spPr bwMode="auto">
              <a:xfrm>
                <a:off x="6156" y="2854"/>
                <a:ext cx="50" cy="48"/>
              </a:xfrm>
              <a:custGeom>
                <a:avLst/>
                <a:gdLst>
                  <a:gd name="T0" fmla="*/ 50 w 50"/>
                  <a:gd name="T1" fmla="*/ 0 h 48"/>
                  <a:gd name="T2" fmla="*/ 50 w 50"/>
                  <a:gd name="T3" fmla="*/ 14 h 48"/>
                  <a:gd name="T4" fmla="*/ 0 w 50"/>
                  <a:gd name="T5" fmla="*/ 48 h 48"/>
                  <a:gd name="T6" fmla="*/ 0 w 50"/>
                  <a:gd name="T7" fmla="*/ 28 h 48"/>
                  <a:gd name="T8" fmla="*/ 50 w 50"/>
                  <a:gd name="T9" fmla="*/ 0 h 48"/>
                </a:gdLst>
                <a:ahLst/>
                <a:cxnLst>
                  <a:cxn ang="0">
                    <a:pos x="T0" y="T1"/>
                  </a:cxn>
                  <a:cxn ang="0">
                    <a:pos x="T2" y="T3"/>
                  </a:cxn>
                  <a:cxn ang="0">
                    <a:pos x="T4" y="T5"/>
                  </a:cxn>
                  <a:cxn ang="0">
                    <a:pos x="T6" y="T7"/>
                  </a:cxn>
                  <a:cxn ang="0">
                    <a:pos x="T8" y="T9"/>
                  </a:cxn>
                </a:cxnLst>
                <a:rect l="0" t="0" r="r" b="b"/>
                <a:pathLst>
                  <a:path w="50" h="48">
                    <a:moveTo>
                      <a:pt x="50" y="0"/>
                    </a:moveTo>
                    <a:lnTo>
                      <a:pt x="50" y="14"/>
                    </a:lnTo>
                    <a:lnTo>
                      <a:pt x="0" y="48"/>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080" name="Freeform 926"/>
              <p:cNvSpPr/>
              <p:nvPr/>
            </p:nvSpPr>
            <p:spPr bwMode="auto">
              <a:xfrm>
                <a:off x="6090" y="2916"/>
                <a:ext cx="82" cy="80"/>
              </a:xfrm>
              <a:custGeom>
                <a:avLst/>
                <a:gdLst>
                  <a:gd name="T0" fmla="*/ 82 w 82"/>
                  <a:gd name="T1" fmla="*/ 0 h 80"/>
                  <a:gd name="T2" fmla="*/ 82 w 82"/>
                  <a:gd name="T3" fmla="*/ 18 h 80"/>
                  <a:gd name="T4" fmla="*/ 0 w 82"/>
                  <a:gd name="T5" fmla="*/ 80 h 80"/>
                  <a:gd name="T6" fmla="*/ 0 w 82"/>
                  <a:gd name="T7" fmla="*/ 54 h 80"/>
                  <a:gd name="T8" fmla="*/ 82 w 82"/>
                  <a:gd name="T9" fmla="*/ 0 h 80"/>
                </a:gdLst>
                <a:ahLst/>
                <a:cxnLst>
                  <a:cxn ang="0">
                    <a:pos x="T0" y="T1"/>
                  </a:cxn>
                  <a:cxn ang="0">
                    <a:pos x="T2" y="T3"/>
                  </a:cxn>
                  <a:cxn ang="0">
                    <a:pos x="T4" y="T5"/>
                  </a:cxn>
                  <a:cxn ang="0">
                    <a:pos x="T6" y="T7"/>
                  </a:cxn>
                  <a:cxn ang="0">
                    <a:pos x="T8" y="T9"/>
                  </a:cxn>
                </a:cxnLst>
                <a:rect l="0" t="0" r="r" b="b"/>
                <a:pathLst>
                  <a:path w="82" h="80">
                    <a:moveTo>
                      <a:pt x="82" y="0"/>
                    </a:moveTo>
                    <a:lnTo>
                      <a:pt x="82" y="18"/>
                    </a:lnTo>
                    <a:lnTo>
                      <a:pt x="0" y="80"/>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1081" name="Freeform 927"/>
              <p:cNvSpPr/>
              <p:nvPr/>
            </p:nvSpPr>
            <p:spPr bwMode="auto">
              <a:xfrm>
                <a:off x="6186" y="2892"/>
                <a:ext cx="20" cy="30"/>
              </a:xfrm>
              <a:custGeom>
                <a:avLst/>
                <a:gdLst>
                  <a:gd name="T0" fmla="*/ 20 w 20"/>
                  <a:gd name="T1" fmla="*/ 0 h 30"/>
                  <a:gd name="T2" fmla="*/ 20 w 20"/>
                  <a:gd name="T3" fmla="*/ 16 h 30"/>
                  <a:gd name="T4" fmla="*/ 0 w 20"/>
                  <a:gd name="T5" fmla="*/ 30 h 30"/>
                  <a:gd name="T6" fmla="*/ 0 w 20"/>
                  <a:gd name="T7" fmla="*/ 14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2" name="Freeform 928"/>
              <p:cNvSpPr/>
              <p:nvPr/>
            </p:nvSpPr>
            <p:spPr bwMode="auto">
              <a:xfrm>
                <a:off x="6052" y="3002"/>
                <a:ext cx="58" cy="72"/>
              </a:xfrm>
              <a:custGeom>
                <a:avLst/>
                <a:gdLst>
                  <a:gd name="T0" fmla="*/ 0 w 58"/>
                  <a:gd name="T1" fmla="*/ 42 h 72"/>
                  <a:gd name="T2" fmla="*/ 58 w 58"/>
                  <a:gd name="T3" fmla="*/ 0 h 72"/>
                  <a:gd name="T4" fmla="*/ 58 w 58"/>
                  <a:gd name="T5" fmla="*/ 26 h 72"/>
                  <a:gd name="T6" fmla="*/ 0 w 58"/>
                  <a:gd name="T7" fmla="*/ 72 h 72"/>
                  <a:gd name="T8" fmla="*/ 0 w 58"/>
                  <a:gd name="T9" fmla="*/ 42 h 72"/>
                </a:gdLst>
                <a:ahLst/>
                <a:cxnLst>
                  <a:cxn ang="0">
                    <a:pos x="T0" y="T1"/>
                  </a:cxn>
                  <a:cxn ang="0">
                    <a:pos x="T2" y="T3"/>
                  </a:cxn>
                  <a:cxn ang="0">
                    <a:pos x="T4" y="T5"/>
                  </a:cxn>
                  <a:cxn ang="0">
                    <a:pos x="T6" y="T7"/>
                  </a:cxn>
                  <a:cxn ang="0">
                    <a:pos x="T8" y="T9"/>
                  </a:cxn>
                </a:cxnLst>
                <a:rect l="0" t="0" r="r" b="b"/>
                <a:pathLst>
                  <a:path w="58" h="72">
                    <a:moveTo>
                      <a:pt x="0" y="42"/>
                    </a:moveTo>
                    <a:lnTo>
                      <a:pt x="58" y="0"/>
                    </a:lnTo>
                    <a:lnTo>
                      <a:pt x="58" y="26"/>
                    </a:lnTo>
                    <a:lnTo>
                      <a:pt x="0" y="72"/>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083" name="Freeform 929"/>
              <p:cNvSpPr/>
              <p:nvPr/>
            </p:nvSpPr>
            <p:spPr bwMode="auto">
              <a:xfrm>
                <a:off x="6126" y="2978"/>
                <a:ext cx="18" cy="38"/>
              </a:xfrm>
              <a:custGeom>
                <a:avLst/>
                <a:gdLst>
                  <a:gd name="T0" fmla="*/ 0 w 18"/>
                  <a:gd name="T1" fmla="*/ 14 h 38"/>
                  <a:gd name="T2" fmla="*/ 18 w 18"/>
                  <a:gd name="T3" fmla="*/ 0 h 38"/>
                  <a:gd name="T4" fmla="*/ 18 w 18"/>
                  <a:gd name="T5" fmla="*/ 22 h 38"/>
                  <a:gd name="T6" fmla="*/ 0 w 18"/>
                  <a:gd name="T7" fmla="*/ 38 h 38"/>
                  <a:gd name="T8" fmla="*/ 0 w 18"/>
                  <a:gd name="T9" fmla="*/ 14 h 38"/>
                </a:gdLst>
                <a:ahLst/>
                <a:cxnLst>
                  <a:cxn ang="0">
                    <a:pos x="T0" y="T1"/>
                  </a:cxn>
                  <a:cxn ang="0">
                    <a:pos x="T2" y="T3"/>
                  </a:cxn>
                  <a:cxn ang="0">
                    <a:pos x="T4" y="T5"/>
                  </a:cxn>
                  <a:cxn ang="0">
                    <a:pos x="T6" y="T7"/>
                  </a:cxn>
                  <a:cxn ang="0">
                    <a:pos x="T8" y="T9"/>
                  </a:cxn>
                </a:cxnLst>
                <a:rect l="0" t="0" r="r" b="b"/>
                <a:pathLst>
                  <a:path w="18" h="38">
                    <a:moveTo>
                      <a:pt x="0" y="14"/>
                    </a:moveTo>
                    <a:lnTo>
                      <a:pt x="18" y="0"/>
                    </a:lnTo>
                    <a:lnTo>
                      <a:pt x="18" y="22"/>
                    </a:lnTo>
                    <a:lnTo>
                      <a:pt x="0" y="38"/>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4" name="Freeform 930"/>
              <p:cNvSpPr/>
              <p:nvPr/>
            </p:nvSpPr>
            <p:spPr bwMode="auto">
              <a:xfrm>
                <a:off x="6186" y="2934"/>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5" name="Freeform 931"/>
              <p:cNvSpPr/>
              <p:nvPr/>
            </p:nvSpPr>
            <p:spPr bwMode="auto">
              <a:xfrm>
                <a:off x="6100" y="3012"/>
                <a:ext cx="56" cy="72"/>
              </a:xfrm>
              <a:custGeom>
                <a:avLst/>
                <a:gdLst>
                  <a:gd name="T0" fmla="*/ 56 w 56"/>
                  <a:gd name="T1" fmla="*/ 0 h 72"/>
                  <a:gd name="T2" fmla="*/ 56 w 56"/>
                  <a:gd name="T3" fmla="*/ 22 h 72"/>
                  <a:gd name="T4" fmla="*/ 0 w 56"/>
                  <a:gd name="T5" fmla="*/ 72 h 72"/>
                  <a:gd name="T6" fmla="*/ 0 w 56"/>
                  <a:gd name="T7" fmla="*/ 44 h 72"/>
                  <a:gd name="T8" fmla="*/ 56 w 56"/>
                  <a:gd name="T9" fmla="*/ 0 h 72"/>
                </a:gdLst>
                <a:ahLst/>
                <a:cxnLst>
                  <a:cxn ang="0">
                    <a:pos x="T0" y="T1"/>
                  </a:cxn>
                  <a:cxn ang="0">
                    <a:pos x="T2" y="T3"/>
                  </a:cxn>
                  <a:cxn ang="0">
                    <a:pos x="T4" y="T5"/>
                  </a:cxn>
                  <a:cxn ang="0">
                    <a:pos x="T6" y="T7"/>
                  </a:cxn>
                  <a:cxn ang="0">
                    <a:pos x="T8" y="T9"/>
                  </a:cxn>
                </a:cxnLst>
                <a:rect l="0" t="0" r="r" b="b"/>
                <a:pathLst>
                  <a:path w="56" h="72">
                    <a:moveTo>
                      <a:pt x="56" y="0"/>
                    </a:moveTo>
                    <a:lnTo>
                      <a:pt x="56" y="22"/>
                    </a:lnTo>
                    <a:lnTo>
                      <a:pt x="0" y="72"/>
                    </a:lnTo>
                    <a:lnTo>
                      <a:pt x="0" y="44"/>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086" name="Freeform 932"/>
              <p:cNvSpPr/>
              <p:nvPr/>
            </p:nvSpPr>
            <p:spPr bwMode="auto">
              <a:xfrm>
                <a:off x="6172" y="2974"/>
                <a:ext cx="34" cy="46"/>
              </a:xfrm>
              <a:custGeom>
                <a:avLst/>
                <a:gdLst>
                  <a:gd name="T0" fmla="*/ 34 w 34"/>
                  <a:gd name="T1" fmla="*/ 0 h 46"/>
                  <a:gd name="T2" fmla="*/ 34 w 34"/>
                  <a:gd name="T3" fmla="*/ 16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6"/>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087" name="Freeform 933"/>
              <p:cNvSpPr/>
              <p:nvPr/>
            </p:nvSpPr>
            <p:spPr bwMode="auto">
              <a:xfrm>
                <a:off x="6052" y="3130"/>
                <a:ext cx="16" cy="44"/>
              </a:xfrm>
              <a:custGeom>
                <a:avLst/>
                <a:gdLst>
                  <a:gd name="T0" fmla="*/ 0 w 16"/>
                  <a:gd name="T1" fmla="*/ 14 h 44"/>
                  <a:gd name="T2" fmla="*/ 16 w 16"/>
                  <a:gd name="T3" fmla="*/ 0 h 44"/>
                  <a:gd name="T4" fmla="*/ 16 w 16"/>
                  <a:gd name="T5" fmla="*/ 28 h 44"/>
                  <a:gd name="T6" fmla="*/ 0 w 16"/>
                  <a:gd name="T7" fmla="*/ 44 h 44"/>
                  <a:gd name="T8" fmla="*/ 0 w 16"/>
                  <a:gd name="T9" fmla="*/ 14 h 44"/>
                </a:gdLst>
                <a:ahLst/>
                <a:cxnLst>
                  <a:cxn ang="0">
                    <a:pos x="T0" y="T1"/>
                  </a:cxn>
                  <a:cxn ang="0">
                    <a:pos x="T2" y="T3"/>
                  </a:cxn>
                  <a:cxn ang="0">
                    <a:pos x="T4" y="T5"/>
                  </a:cxn>
                  <a:cxn ang="0">
                    <a:pos x="T6" y="T7"/>
                  </a:cxn>
                  <a:cxn ang="0">
                    <a:pos x="T8" y="T9"/>
                  </a:cxn>
                </a:cxnLst>
                <a:rect l="0" t="0" r="r" b="b"/>
                <a:pathLst>
                  <a:path w="16" h="44">
                    <a:moveTo>
                      <a:pt x="0" y="14"/>
                    </a:moveTo>
                    <a:lnTo>
                      <a:pt x="16" y="0"/>
                    </a:lnTo>
                    <a:lnTo>
                      <a:pt x="16" y="28"/>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8" name="Freeform 934"/>
              <p:cNvSpPr/>
              <p:nvPr/>
            </p:nvSpPr>
            <p:spPr bwMode="auto">
              <a:xfrm>
                <a:off x="6084" y="3070"/>
                <a:ext cx="54" cy="74"/>
              </a:xfrm>
              <a:custGeom>
                <a:avLst/>
                <a:gdLst>
                  <a:gd name="T0" fmla="*/ 54 w 54"/>
                  <a:gd name="T1" fmla="*/ 0 h 74"/>
                  <a:gd name="T2" fmla="*/ 54 w 54"/>
                  <a:gd name="T3" fmla="*/ 24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4"/>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089" name="Freeform 935"/>
              <p:cNvSpPr/>
              <p:nvPr/>
            </p:nvSpPr>
            <p:spPr bwMode="auto">
              <a:xfrm>
                <a:off x="6154" y="3014"/>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90" name="Freeform 936"/>
              <p:cNvSpPr/>
              <p:nvPr/>
            </p:nvSpPr>
            <p:spPr bwMode="auto">
              <a:xfrm>
                <a:off x="6052" y="3162"/>
                <a:ext cx="38" cy="66"/>
              </a:xfrm>
              <a:custGeom>
                <a:avLst/>
                <a:gdLst>
                  <a:gd name="T0" fmla="*/ 0 w 38"/>
                  <a:gd name="T1" fmla="*/ 34 h 66"/>
                  <a:gd name="T2" fmla="*/ 38 w 38"/>
                  <a:gd name="T3" fmla="*/ 0 h 66"/>
                  <a:gd name="T4" fmla="*/ 38 w 38"/>
                  <a:gd name="T5" fmla="*/ 28 h 66"/>
                  <a:gd name="T6" fmla="*/ 0 w 38"/>
                  <a:gd name="T7" fmla="*/ 66 h 66"/>
                  <a:gd name="T8" fmla="*/ 0 w 38"/>
                  <a:gd name="T9" fmla="*/ 34 h 66"/>
                </a:gdLst>
                <a:ahLst/>
                <a:cxnLst>
                  <a:cxn ang="0">
                    <a:pos x="T0" y="T1"/>
                  </a:cxn>
                  <a:cxn ang="0">
                    <a:pos x="T2" y="T3"/>
                  </a:cxn>
                  <a:cxn ang="0">
                    <a:pos x="T4" y="T5"/>
                  </a:cxn>
                  <a:cxn ang="0">
                    <a:pos x="T6" y="T7"/>
                  </a:cxn>
                  <a:cxn ang="0">
                    <a:pos x="T8" y="T9"/>
                  </a:cxn>
                </a:cxnLst>
                <a:rect l="0" t="0" r="r" b="b"/>
                <a:pathLst>
                  <a:path w="38" h="66">
                    <a:moveTo>
                      <a:pt x="0" y="34"/>
                    </a:moveTo>
                    <a:lnTo>
                      <a:pt x="38" y="0"/>
                    </a:lnTo>
                    <a:lnTo>
                      <a:pt x="38"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091" name="Freeform 937"/>
              <p:cNvSpPr/>
              <p:nvPr/>
            </p:nvSpPr>
            <p:spPr bwMode="auto">
              <a:xfrm>
                <a:off x="6134" y="3094"/>
                <a:ext cx="30" cy="50"/>
              </a:xfrm>
              <a:custGeom>
                <a:avLst/>
                <a:gdLst>
                  <a:gd name="T0" fmla="*/ 30 w 30"/>
                  <a:gd name="T1" fmla="*/ 0 h 50"/>
                  <a:gd name="T2" fmla="*/ 30 w 30"/>
                  <a:gd name="T3" fmla="*/ 20 h 50"/>
                  <a:gd name="T4" fmla="*/ 0 w 30"/>
                  <a:gd name="T5" fmla="*/ 50 h 50"/>
                  <a:gd name="T6" fmla="*/ 0 w 30"/>
                  <a:gd name="T7" fmla="*/ 28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8"/>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92" name="Freeform 938"/>
              <p:cNvSpPr/>
              <p:nvPr/>
            </p:nvSpPr>
            <p:spPr bwMode="auto">
              <a:xfrm>
                <a:off x="6178" y="3056"/>
                <a:ext cx="28" cy="44"/>
              </a:xfrm>
              <a:custGeom>
                <a:avLst/>
                <a:gdLst>
                  <a:gd name="T0" fmla="*/ 28 w 28"/>
                  <a:gd name="T1" fmla="*/ 0 h 44"/>
                  <a:gd name="T2" fmla="*/ 28 w 28"/>
                  <a:gd name="T3" fmla="*/ 16 h 44"/>
                  <a:gd name="T4" fmla="*/ 0 w 28"/>
                  <a:gd name="T5" fmla="*/ 44 h 44"/>
                  <a:gd name="T6" fmla="*/ 0 w 28"/>
                  <a:gd name="T7" fmla="*/ 26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93" name="Freeform 939"/>
              <p:cNvSpPr/>
              <p:nvPr/>
            </p:nvSpPr>
            <p:spPr bwMode="auto">
              <a:xfrm>
                <a:off x="6094" y="3148"/>
                <a:ext cx="58" cy="84"/>
              </a:xfrm>
              <a:custGeom>
                <a:avLst/>
                <a:gdLst>
                  <a:gd name="T0" fmla="*/ 0 w 58"/>
                  <a:gd name="T1" fmla="*/ 56 h 84"/>
                  <a:gd name="T2" fmla="*/ 58 w 58"/>
                  <a:gd name="T3" fmla="*/ 0 h 84"/>
                  <a:gd name="T4" fmla="*/ 58 w 58"/>
                  <a:gd name="T5" fmla="*/ 22 h 84"/>
                  <a:gd name="T6" fmla="*/ 0 w 58"/>
                  <a:gd name="T7" fmla="*/ 84 h 84"/>
                  <a:gd name="T8" fmla="*/ 0 w 58"/>
                  <a:gd name="T9" fmla="*/ 56 h 84"/>
                </a:gdLst>
                <a:ahLst/>
                <a:cxnLst>
                  <a:cxn ang="0">
                    <a:pos x="T0" y="T1"/>
                  </a:cxn>
                  <a:cxn ang="0">
                    <a:pos x="T2" y="T3"/>
                  </a:cxn>
                  <a:cxn ang="0">
                    <a:pos x="T4" y="T5"/>
                  </a:cxn>
                  <a:cxn ang="0">
                    <a:pos x="T6" y="T7"/>
                  </a:cxn>
                  <a:cxn ang="0">
                    <a:pos x="T8" y="T9"/>
                  </a:cxn>
                </a:cxnLst>
                <a:rect l="0" t="0" r="r" b="b"/>
                <a:pathLst>
                  <a:path w="58" h="84">
                    <a:moveTo>
                      <a:pt x="0" y="56"/>
                    </a:moveTo>
                    <a:lnTo>
                      <a:pt x="58" y="0"/>
                    </a:lnTo>
                    <a:lnTo>
                      <a:pt x="58" y="22"/>
                    </a:lnTo>
                    <a:lnTo>
                      <a:pt x="0" y="84"/>
                    </a:lnTo>
                    <a:lnTo>
                      <a:pt x="0" y="56"/>
                    </a:lnTo>
                    <a:close/>
                  </a:path>
                </a:pathLst>
              </a:custGeom>
              <a:grpFill/>
              <a:ln>
                <a:noFill/>
              </a:ln>
            </p:spPr>
            <p:txBody>
              <a:bodyPr vert="horz" wrap="square" lIns="91440" tIns="45720" rIns="91440" bIns="45720" numCol="1" anchor="t" anchorCtr="0" compatLnSpc="1"/>
              <a:lstStyle/>
              <a:p>
                <a:endParaRPr lang="zh-CN" altLang="en-US"/>
              </a:p>
            </p:txBody>
          </p:sp>
          <p:sp>
            <p:nvSpPr>
              <p:cNvPr id="1094" name="Freeform 940"/>
              <p:cNvSpPr/>
              <p:nvPr/>
            </p:nvSpPr>
            <p:spPr bwMode="auto">
              <a:xfrm>
                <a:off x="6166" y="3096"/>
                <a:ext cx="40" cy="58"/>
              </a:xfrm>
              <a:custGeom>
                <a:avLst/>
                <a:gdLst>
                  <a:gd name="T0" fmla="*/ 40 w 40"/>
                  <a:gd name="T1" fmla="*/ 0 h 58"/>
                  <a:gd name="T2" fmla="*/ 40 w 40"/>
                  <a:gd name="T3" fmla="*/ 14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4"/>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095" name="Freeform 941"/>
              <p:cNvSpPr/>
              <p:nvPr/>
            </p:nvSpPr>
            <p:spPr bwMode="auto">
              <a:xfrm>
                <a:off x="6052" y="3208"/>
                <a:ext cx="84" cy="119"/>
              </a:xfrm>
              <a:custGeom>
                <a:avLst/>
                <a:gdLst>
                  <a:gd name="T0" fmla="*/ 0 w 84"/>
                  <a:gd name="T1" fmla="*/ 86 h 119"/>
                  <a:gd name="T2" fmla="*/ 84 w 84"/>
                  <a:gd name="T3" fmla="*/ 0 h 119"/>
                  <a:gd name="T4" fmla="*/ 84 w 84"/>
                  <a:gd name="T5" fmla="*/ 24 h 119"/>
                  <a:gd name="T6" fmla="*/ 0 w 84"/>
                  <a:gd name="T7" fmla="*/ 119 h 119"/>
                  <a:gd name="T8" fmla="*/ 0 w 84"/>
                  <a:gd name="T9" fmla="*/ 86 h 119"/>
                </a:gdLst>
                <a:ahLst/>
                <a:cxnLst>
                  <a:cxn ang="0">
                    <a:pos x="T0" y="T1"/>
                  </a:cxn>
                  <a:cxn ang="0">
                    <a:pos x="T2" y="T3"/>
                  </a:cxn>
                  <a:cxn ang="0">
                    <a:pos x="T4" y="T5"/>
                  </a:cxn>
                  <a:cxn ang="0">
                    <a:pos x="T6" y="T7"/>
                  </a:cxn>
                  <a:cxn ang="0">
                    <a:pos x="T8" y="T9"/>
                  </a:cxn>
                </a:cxnLst>
                <a:rect l="0" t="0" r="r" b="b"/>
                <a:pathLst>
                  <a:path w="84" h="119">
                    <a:moveTo>
                      <a:pt x="0" y="86"/>
                    </a:moveTo>
                    <a:lnTo>
                      <a:pt x="84" y="0"/>
                    </a:lnTo>
                    <a:lnTo>
                      <a:pt x="84" y="24"/>
                    </a:lnTo>
                    <a:lnTo>
                      <a:pt x="0" y="119"/>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1096" name="Freeform 942"/>
              <p:cNvSpPr/>
              <p:nvPr/>
            </p:nvSpPr>
            <p:spPr bwMode="auto">
              <a:xfrm>
                <a:off x="6194" y="3138"/>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097" name="Freeform 943"/>
              <p:cNvSpPr/>
              <p:nvPr/>
            </p:nvSpPr>
            <p:spPr bwMode="auto">
              <a:xfrm>
                <a:off x="6082" y="3286"/>
                <a:ext cx="22" cy="55"/>
              </a:xfrm>
              <a:custGeom>
                <a:avLst/>
                <a:gdLst>
                  <a:gd name="T0" fmla="*/ 0 w 22"/>
                  <a:gd name="T1" fmla="*/ 27 h 55"/>
                  <a:gd name="T2" fmla="*/ 22 w 22"/>
                  <a:gd name="T3" fmla="*/ 0 h 55"/>
                  <a:gd name="T4" fmla="*/ 22 w 22"/>
                  <a:gd name="T5" fmla="*/ 27 h 55"/>
                  <a:gd name="T6" fmla="*/ 0 w 22"/>
                  <a:gd name="T7" fmla="*/ 55 h 55"/>
                  <a:gd name="T8" fmla="*/ 0 w 22"/>
                  <a:gd name="T9" fmla="*/ 27 h 55"/>
                </a:gdLst>
                <a:ahLst/>
                <a:cxnLst>
                  <a:cxn ang="0">
                    <a:pos x="T0" y="T1"/>
                  </a:cxn>
                  <a:cxn ang="0">
                    <a:pos x="T2" y="T3"/>
                  </a:cxn>
                  <a:cxn ang="0">
                    <a:pos x="T4" y="T5"/>
                  </a:cxn>
                  <a:cxn ang="0">
                    <a:pos x="T6" y="T7"/>
                  </a:cxn>
                  <a:cxn ang="0">
                    <a:pos x="T8" y="T9"/>
                  </a:cxn>
                </a:cxnLst>
                <a:rect l="0" t="0" r="r" b="b"/>
                <a:pathLst>
                  <a:path w="22" h="55">
                    <a:moveTo>
                      <a:pt x="0" y="27"/>
                    </a:moveTo>
                    <a:lnTo>
                      <a:pt x="22" y="0"/>
                    </a:lnTo>
                    <a:lnTo>
                      <a:pt x="22" y="27"/>
                    </a:lnTo>
                    <a:lnTo>
                      <a:pt x="0" y="55"/>
                    </a:lnTo>
                    <a:lnTo>
                      <a:pt x="0" y="27"/>
                    </a:lnTo>
                    <a:close/>
                  </a:path>
                </a:pathLst>
              </a:custGeom>
              <a:grpFill/>
              <a:ln>
                <a:noFill/>
              </a:ln>
            </p:spPr>
            <p:txBody>
              <a:bodyPr vert="horz" wrap="square" lIns="91440" tIns="45720" rIns="91440" bIns="45720" numCol="1" anchor="t" anchorCtr="0" compatLnSpc="1"/>
              <a:lstStyle/>
              <a:p>
                <a:endParaRPr lang="zh-CN" altLang="en-US"/>
              </a:p>
            </p:txBody>
          </p:sp>
          <p:sp>
            <p:nvSpPr>
              <p:cNvPr id="1098" name="Freeform 944"/>
              <p:cNvSpPr/>
              <p:nvPr/>
            </p:nvSpPr>
            <p:spPr bwMode="auto">
              <a:xfrm>
                <a:off x="6120" y="3176"/>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099" name="Freeform 945"/>
              <p:cNvSpPr/>
              <p:nvPr/>
            </p:nvSpPr>
            <p:spPr bwMode="auto">
              <a:xfrm>
                <a:off x="6154" y="3218"/>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0" name="Freeform 946"/>
              <p:cNvSpPr/>
              <p:nvPr/>
            </p:nvSpPr>
            <p:spPr bwMode="auto">
              <a:xfrm>
                <a:off x="6154" y="2656"/>
                <a:ext cx="2" cy="2"/>
              </a:xfrm>
              <a:custGeom>
                <a:avLst/>
                <a:gdLst>
                  <a:gd name="T0" fmla="*/ 0 w 2"/>
                  <a:gd name="T1" fmla="*/ 2 h 2"/>
                  <a:gd name="T2" fmla="*/ 2 w 2"/>
                  <a:gd name="T3" fmla="*/ 0 h 2"/>
                  <a:gd name="T4" fmla="*/ 2 w 2"/>
                  <a:gd name="T5" fmla="*/ 2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2" y="2"/>
                    </a:lnTo>
                    <a:lnTo>
                      <a:pt x="0" y="2"/>
                    </a:lnTo>
                    <a:close/>
                  </a:path>
                </a:pathLst>
              </a:custGeom>
              <a:grpFill/>
              <a:ln>
                <a:noFill/>
              </a:ln>
            </p:spPr>
            <p:txBody>
              <a:bodyPr vert="horz" wrap="square" lIns="91440" tIns="45720" rIns="91440" bIns="45720" numCol="1" anchor="t" anchorCtr="0" compatLnSpc="1"/>
              <a:lstStyle/>
              <a:p>
                <a:endParaRPr lang="zh-CN" altLang="en-US"/>
              </a:p>
            </p:txBody>
          </p:sp>
          <p:sp>
            <p:nvSpPr>
              <p:cNvPr id="1101" name="Freeform 947"/>
              <p:cNvSpPr/>
              <p:nvPr/>
            </p:nvSpPr>
            <p:spPr bwMode="auto">
              <a:xfrm>
                <a:off x="6110" y="2660"/>
                <a:ext cx="16" cy="28"/>
              </a:xfrm>
              <a:custGeom>
                <a:avLst/>
                <a:gdLst>
                  <a:gd name="T0" fmla="*/ 16 w 16"/>
                  <a:gd name="T1" fmla="*/ 0 h 28"/>
                  <a:gd name="T2" fmla="*/ 16 w 16"/>
                  <a:gd name="T3" fmla="*/ 24 h 28"/>
                  <a:gd name="T4" fmla="*/ 0 w 16"/>
                  <a:gd name="T5" fmla="*/ 28 h 28"/>
                  <a:gd name="T6" fmla="*/ 0 w 16"/>
                  <a:gd name="T7" fmla="*/ 2 h 28"/>
                  <a:gd name="T8" fmla="*/ 16 w 16"/>
                  <a:gd name="T9" fmla="*/ 0 h 28"/>
                </a:gdLst>
                <a:ahLst/>
                <a:cxnLst>
                  <a:cxn ang="0">
                    <a:pos x="T0" y="T1"/>
                  </a:cxn>
                  <a:cxn ang="0">
                    <a:pos x="T2" y="T3"/>
                  </a:cxn>
                  <a:cxn ang="0">
                    <a:pos x="T4" y="T5"/>
                  </a:cxn>
                  <a:cxn ang="0">
                    <a:pos x="T6" y="T7"/>
                  </a:cxn>
                  <a:cxn ang="0">
                    <a:pos x="T8" y="T9"/>
                  </a:cxn>
                </a:cxnLst>
                <a:rect l="0" t="0" r="r" b="b"/>
                <a:pathLst>
                  <a:path w="16" h="28">
                    <a:moveTo>
                      <a:pt x="16" y="0"/>
                    </a:moveTo>
                    <a:lnTo>
                      <a:pt x="16" y="24"/>
                    </a:lnTo>
                    <a:lnTo>
                      <a:pt x="0" y="28"/>
                    </a:lnTo>
                    <a:lnTo>
                      <a:pt x="0" y="2"/>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102" name="Freeform 948"/>
              <p:cNvSpPr/>
              <p:nvPr/>
            </p:nvSpPr>
            <p:spPr bwMode="auto">
              <a:xfrm>
                <a:off x="6154" y="2656"/>
                <a:ext cx="2" cy="2"/>
              </a:xfrm>
              <a:custGeom>
                <a:avLst/>
                <a:gdLst>
                  <a:gd name="T0" fmla="*/ 2 w 2"/>
                  <a:gd name="T1" fmla="*/ 0 h 2"/>
                  <a:gd name="T2" fmla="*/ 2 w 2"/>
                  <a:gd name="T3" fmla="*/ 2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2"/>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1103" name="Rectangle 949"/>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4" name="Freeform 950"/>
              <p:cNvSpPr/>
              <p:nvPr/>
            </p:nvSpPr>
            <p:spPr bwMode="auto">
              <a:xfrm>
                <a:off x="6082" y="3439"/>
                <a:ext cx="22" cy="54"/>
              </a:xfrm>
              <a:custGeom>
                <a:avLst/>
                <a:gdLst>
                  <a:gd name="T0" fmla="*/ 0 w 22"/>
                  <a:gd name="T1" fmla="*/ 26 h 54"/>
                  <a:gd name="T2" fmla="*/ 22 w 22"/>
                  <a:gd name="T3" fmla="*/ 0 h 54"/>
                  <a:gd name="T4" fmla="*/ 22 w 22"/>
                  <a:gd name="T5" fmla="*/ 26 h 54"/>
                  <a:gd name="T6" fmla="*/ 0 w 22"/>
                  <a:gd name="T7" fmla="*/ 54 h 54"/>
                  <a:gd name="T8" fmla="*/ 0 w 22"/>
                  <a:gd name="T9" fmla="*/ 26 h 54"/>
                </a:gdLst>
                <a:ahLst/>
                <a:cxnLst>
                  <a:cxn ang="0">
                    <a:pos x="T0" y="T1"/>
                  </a:cxn>
                  <a:cxn ang="0">
                    <a:pos x="T2" y="T3"/>
                  </a:cxn>
                  <a:cxn ang="0">
                    <a:pos x="T4" y="T5"/>
                  </a:cxn>
                  <a:cxn ang="0">
                    <a:pos x="T6" y="T7"/>
                  </a:cxn>
                  <a:cxn ang="0">
                    <a:pos x="T8" y="T9"/>
                  </a:cxn>
                </a:cxnLst>
                <a:rect l="0" t="0" r="r" b="b"/>
                <a:pathLst>
                  <a:path w="22" h="54">
                    <a:moveTo>
                      <a:pt x="0" y="26"/>
                    </a:moveTo>
                    <a:lnTo>
                      <a:pt x="22" y="0"/>
                    </a:lnTo>
                    <a:lnTo>
                      <a:pt x="22" y="26"/>
                    </a:lnTo>
                    <a:lnTo>
                      <a:pt x="0" y="54"/>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105" name="Freeform 951"/>
              <p:cNvSpPr/>
              <p:nvPr/>
            </p:nvSpPr>
            <p:spPr bwMode="auto">
              <a:xfrm>
                <a:off x="6120" y="3317"/>
                <a:ext cx="86" cy="128"/>
              </a:xfrm>
              <a:custGeom>
                <a:avLst/>
                <a:gdLst>
                  <a:gd name="T0" fmla="*/ 86 w 86"/>
                  <a:gd name="T1" fmla="*/ 0 h 128"/>
                  <a:gd name="T2" fmla="*/ 86 w 86"/>
                  <a:gd name="T3" fmla="*/ 16 h 128"/>
                  <a:gd name="T4" fmla="*/ 0 w 86"/>
                  <a:gd name="T5" fmla="*/ 128 h 128"/>
                  <a:gd name="T6" fmla="*/ 0 w 86"/>
                  <a:gd name="T7" fmla="*/ 104 h 128"/>
                  <a:gd name="T8" fmla="*/ 86 w 86"/>
                  <a:gd name="T9" fmla="*/ 0 h 128"/>
                </a:gdLst>
                <a:ahLst/>
                <a:cxnLst>
                  <a:cxn ang="0">
                    <a:pos x="T0" y="T1"/>
                  </a:cxn>
                  <a:cxn ang="0">
                    <a:pos x="T2" y="T3"/>
                  </a:cxn>
                  <a:cxn ang="0">
                    <a:pos x="T4" y="T5"/>
                  </a:cxn>
                  <a:cxn ang="0">
                    <a:pos x="T6" y="T7"/>
                  </a:cxn>
                  <a:cxn ang="0">
                    <a:pos x="T8" y="T9"/>
                  </a:cxn>
                </a:cxnLst>
                <a:rect l="0" t="0" r="r" b="b"/>
                <a:pathLst>
                  <a:path w="86" h="128">
                    <a:moveTo>
                      <a:pt x="86" y="0"/>
                    </a:moveTo>
                    <a:lnTo>
                      <a:pt x="86" y="16"/>
                    </a:lnTo>
                    <a:lnTo>
                      <a:pt x="0" y="128"/>
                    </a:lnTo>
                    <a:lnTo>
                      <a:pt x="0" y="10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6" name="Freeform 952"/>
              <p:cNvSpPr/>
              <p:nvPr/>
            </p:nvSpPr>
            <p:spPr bwMode="auto">
              <a:xfrm>
                <a:off x="6120" y="3365"/>
                <a:ext cx="86" cy="13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7" name="Freeform 953"/>
              <p:cNvSpPr/>
              <p:nvPr/>
            </p:nvSpPr>
            <p:spPr bwMode="auto">
              <a:xfrm>
                <a:off x="6154" y="3270"/>
                <a:ext cx="52" cy="81"/>
              </a:xfrm>
              <a:custGeom>
                <a:avLst/>
                <a:gdLst>
                  <a:gd name="T0" fmla="*/ 52 w 52"/>
                  <a:gd name="T1" fmla="*/ 0 h 81"/>
                  <a:gd name="T2" fmla="*/ 52 w 52"/>
                  <a:gd name="T3" fmla="*/ 16 h 81"/>
                  <a:gd name="T4" fmla="*/ 0 w 52"/>
                  <a:gd name="T5" fmla="*/ 81 h 81"/>
                  <a:gd name="T6" fmla="*/ 0 w 52"/>
                  <a:gd name="T7" fmla="*/ 61 h 81"/>
                  <a:gd name="T8" fmla="*/ 52 w 52"/>
                  <a:gd name="T9" fmla="*/ 0 h 81"/>
                </a:gdLst>
                <a:ahLst/>
                <a:cxnLst>
                  <a:cxn ang="0">
                    <a:pos x="T0" y="T1"/>
                  </a:cxn>
                  <a:cxn ang="0">
                    <a:pos x="T2" y="T3"/>
                  </a:cxn>
                  <a:cxn ang="0">
                    <a:pos x="T4" y="T5"/>
                  </a:cxn>
                  <a:cxn ang="0">
                    <a:pos x="T6" y="T7"/>
                  </a:cxn>
                  <a:cxn ang="0">
                    <a:pos x="T8" y="T9"/>
                  </a:cxn>
                </a:cxnLst>
                <a:rect l="0" t="0" r="r" b="b"/>
                <a:pathLst>
                  <a:path w="52" h="81">
                    <a:moveTo>
                      <a:pt x="52" y="0"/>
                    </a:moveTo>
                    <a:lnTo>
                      <a:pt x="52" y="16"/>
                    </a:lnTo>
                    <a:lnTo>
                      <a:pt x="0" y="81"/>
                    </a:lnTo>
                    <a:lnTo>
                      <a:pt x="0" y="61"/>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8" name="Rectangle 954"/>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9" name="Freeform 955"/>
              <p:cNvSpPr/>
              <p:nvPr/>
            </p:nvSpPr>
            <p:spPr bwMode="auto">
              <a:xfrm>
                <a:off x="6168" y="2407"/>
                <a:ext cx="16" cy="28"/>
              </a:xfrm>
              <a:custGeom>
                <a:avLst/>
                <a:gdLst>
                  <a:gd name="T0" fmla="*/ 16 w 16"/>
                  <a:gd name="T1" fmla="*/ 10 h 28"/>
                  <a:gd name="T2" fmla="*/ 16 w 16"/>
                  <a:gd name="T3" fmla="*/ 28 h 28"/>
                  <a:gd name="T4" fmla="*/ 0 w 16"/>
                  <a:gd name="T5" fmla="*/ 18 h 28"/>
                  <a:gd name="T6" fmla="*/ 0 w 16"/>
                  <a:gd name="T7" fmla="*/ 0 h 28"/>
                  <a:gd name="T8" fmla="*/ 16 w 16"/>
                  <a:gd name="T9" fmla="*/ 10 h 28"/>
                </a:gdLst>
                <a:ahLst/>
                <a:cxnLst>
                  <a:cxn ang="0">
                    <a:pos x="T0" y="T1"/>
                  </a:cxn>
                  <a:cxn ang="0">
                    <a:pos x="T2" y="T3"/>
                  </a:cxn>
                  <a:cxn ang="0">
                    <a:pos x="T4" y="T5"/>
                  </a:cxn>
                  <a:cxn ang="0">
                    <a:pos x="T6" y="T7"/>
                  </a:cxn>
                  <a:cxn ang="0">
                    <a:pos x="T8" y="T9"/>
                  </a:cxn>
                </a:cxnLst>
                <a:rect l="0" t="0" r="r" b="b"/>
                <a:pathLst>
                  <a:path w="16" h="28">
                    <a:moveTo>
                      <a:pt x="16" y="10"/>
                    </a:moveTo>
                    <a:lnTo>
                      <a:pt x="16" y="28"/>
                    </a:lnTo>
                    <a:lnTo>
                      <a:pt x="0" y="18"/>
                    </a:lnTo>
                    <a:lnTo>
                      <a:pt x="0" y="0"/>
                    </a:lnTo>
                    <a:lnTo>
                      <a:pt x="16" y="10"/>
                    </a:lnTo>
                    <a:close/>
                  </a:path>
                </a:pathLst>
              </a:custGeom>
              <a:grpFill/>
              <a:ln>
                <a:noFill/>
              </a:ln>
            </p:spPr>
            <p:txBody>
              <a:bodyPr vert="horz" wrap="square" lIns="91440" tIns="45720" rIns="91440" bIns="45720" numCol="1" anchor="t" anchorCtr="0" compatLnSpc="1"/>
              <a:lstStyle/>
              <a:p>
                <a:endParaRPr lang="zh-CN" altLang="en-US"/>
              </a:p>
            </p:txBody>
          </p:sp>
          <p:sp>
            <p:nvSpPr>
              <p:cNvPr id="1110" name="Rectangle 956"/>
              <p:cNvSpPr>
                <a:spLocks noChangeArrowheads="1"/>
              </p:cNvSpPr>
              <p:nvPr/>
            </p:nvSpPr>
            <p:spPr bwMode="auto">
              <a:xfrm>
                <a:off x="481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1" name="Rectangle 957"/>
              <p:cNvSpPr>
                <a:spLocks noChangeArrowheads="1"/>
              </p:cNvSpPr>
              <p:nvPr/>
            </p:nvSpPr>
            <p:spPr bwMode="auto">
              <a:xfrm>
                <a:off x="48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2" name="Rectangle 958"/>
              <p:cNvSpPr>
                <a:spLocks noChangeArrowheads="1"/>
              </p:cNvSpPr>
              <p:nvPr/>
            </p:nvSpPr>
            <p:spPr bwMode="auto">
              <a:xfrm>
                <a:off x="48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3" name="Rectangle 959"/>
              <p:cNvSpPr>
                <a:spLocks noChangeArrowheads="1"/>
              </p:cNvSpPr>
              <p:nvPr/>
            </p:nvSpPr>
            <p:spPr bwMode="auto">
              <a:xfrm>
                <a:off x="49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4" name="Rectangle 960"/>
              <p:cNvSpPr>
                <a:spLocks noChangeArrowheads="1"/>
              </p:cNvSpPr>
              <p:nvPr/>
            </p:nvSpPr>
            <p:spPr bwMode="auto">
              <a:xfrm>
                <a:off x="492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5" name="Rectangle 961"/>
              <p:cNvSpPr>
                <a:spLocks noChangeArrowheads="1"/>
              </p:cNvSpPr>
              <p:nvPr/>
            </p:nvSpPr>
            <p:spPr bwMode="auto">
              <a:xfrm>
                <a:off x="481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6" name="Rectangle 962"/>
              <p:cNvSpPr>
                <a:spLocks noChangeArrowheads="1"/>
              </p:cNvSpPr>
              <p:nvPr/>
            </p:nvSpPr>
            <p:spPr bwMode="auto">
              <a:xfrm>
                <a:off x="4834"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7" name="Rectangle 963"/>
              <p:cNvSpPr>
                <a:spLocks noChangeArrowheads="1"/>
              </p:cNvSpPr>
              <p:nvPr/>
            </p:nvSpPr>
            <p:spPr bwMode="auto">
              <a:xfrm>
                <a:off x="4814"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8" name="Rectangle 964"/>
              <p:cNvSpPr>
                <a:spLocks noChangeArrowheads="1"/>
              </p:cNvSpPr>
              <p:nvPr/>
            </p:nvSpPr>
            <p:spPr bwMode="auto">
              <a:xfrm>
                <a:off x="4856"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9" name="Rectangle 965"/>
              <p:cNvSpPr>
                <a:spLocks noChangeArrowheads="1"/>
              </p:cNvSpPr>
              <p:nvPr/>
            </p:nvSpPr>
            <p:spPr bwMode="auto">
              <a:xfrm>
                <a:off x="492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0" name="Rectangle 966"/>
              <p:cNvSpPr>
                <a:spLocks noChangeArrowheads="1"/>
              </p:cNvSpPr>
              <p:nvPr/>
            </p:nvSpPr>
            <p:spPr bwMode="auto">
              <a:xfrm>
                <a:off x="481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1" name="Rectangle 967"/>
              <p:cNvSpPr>
                <a:spLocks noChangeArrowheads="1"/>
              </p:cNvSpPr>
              <p:nvPr/>
            </p:nvSpPr>
            <p:spPr bwMode="auto">
              <a:xfrm>
                <a:off x="4834"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2" name="Rectangle 968"/>
              <p:cNvSpPr>
                <a:spLocks noChangeArrowheads="1"/>
              </p:cNvSpPr>
              <p:nvPr/>
            </p:nvSpPr>
            <p:spPr bwMode="auto">
              <a:xfrm>
                <a:off x="4878" y="110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3" name="Rectangle 969"/>
              <p:cNvSpPr>
                <a:spLocks noChangeArrowheads="1"/>
              </p:cNvSpPr>
              <p:nvPr/>
            </p:nvSpPr>
            <p:spPr bwMode="auto">
              <a:xfrm>
                <a:off x="4834"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4" name="Rectangle 970"/>
              <p:cNvSpPr>
                <a:spLocks noChangeArrowheads="1"/>
              </p:cNvSpPr>
              <p:nvPr/>
            </p:nvSpPr>
            <p:spPr bwMode="auto">
              <a:xfrm>
                <a:off x="48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5" name="Rectangle 971"/>
              <p:cNvSpPr>
                <a:spLocks noChangeArrowheads="1"/>
              </p:cNvSpPr>
              <p:nvPr/>
            </p:nvSpPr>
            <p:spPr bwMode="auto">
              <a:xfrm>
                <a:off x="492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6" name="Rectangle 972"/>
              <p:cNvSpPr>
                <a:spLocks noChangeArrowheads="1"/>
              </p:cNvSpPr>
              <p:nvPr/>
            </p:nvSpPr>
            <p:spPr bwMode="auto">
              <a:xfrm>
                <a:off x="481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7" name="Rectangle 973"/>
              <p:cNvSpPr>
                <a:spLocks noChangeArrowheads="1"/>
              </p:cNvSpPr>
              <p:nvPr/>
            </p:nvSpPr>
            <p:spPr bwMode="auto">
              <a:xfrm>
                <a:off x="485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8" name="Rectangle 974"/>
              <p:cNvSpPr>
                <a:spLocks noChangeArrowheads="1"/>
              </p:cNvSpPr>
              <p:nvPr/>
            </p:nvSpPr>
            <p:spPr bwMode="auto">
              <a:xfrm>
                <a:off x="483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29" name="Rectangle 975"/>
              <p:cNvSpPr>
                <a:spLocks noChangeArrowheads="1"/>
              </p:cNvSpPr>
              <p:nvPr/>
            </p:nvSpPr>
            <p:spPr bwMode="auto">
              <a:xfrm>
                <a:off x="4878"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0" name="Rectangle 976"/>
              <p:cNvSpPr>
                <a:spLocks noChangeArrowheads="1"/>
              </p:cNvSpPr>
              <p:nvPr/>
            </p:nvSpPr>
            <p:spPr bwMode="auto">
              <a:xfrm>
                <a:off x="4920"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1" name="Rectangle 977"/>
              <p:cNvSpPr>
                <a:spLocks noChangeArrowheads="1"/>
              </p:cNvSpPr>
              <p:nvPr/>
            </p:nvSpPr>
            <p:spPr bwMode="auto">
              <a:xfrm>
                <a:off x="481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2" name="Rectangle 978"/>
              <p:cNvSpPr>
                <a:spLocks noChangeArrowheads="1"/>
              </p:cNvSpPr>
              <p:nvPr/>
            </p:nvSpPr>
            <p:spPr bwMode="auto">
              <a:xfrm>
                <a:off x="4856"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3" name="Rectangle 979"/>
              <p:cNvSpPr>
                <a:spLocks noChangeArrowheads="1"/>
              </p:cNvSpPr>
              <p:nvPr/>
            </p:nvSpPr>
            <p:spPr bwMode="auto">
              <a:xfrm>
                <a:off x="48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4" name="Rectangle 980"/>
              <p:cNvSpPr>
                <a:spLocks noChangeArrowheads="1"/>
              </p:cNvSpPr>
              <p:nvPr/>
            </p:nvSpPr>
            <p:spPr bwMode="auto">
              <a:xfrm>
                <a:off x="49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5" name="Rectangle 981"/>
              <p:cNvSpPr>
                <a:spLocks noChangeArrowheads="1"/>
              </p:cNvSpPr>
              <p:nvPr/>
            </p:nvSpPr>
            <p:spPr bwMode="auto">
              <a:xfrm>
                <a:off x="4834" y="14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6" name="Rectangle 982"/>
              <p:cNvSpPr>
                <a:spLocks noChangeArrowheads="1"/>
              </p:cNvSpPr>
              <p:nvPr/>
            </p:nvSpPr>
            <p:spPr bwMode="auto">
              <a:xfrm>
                <a:off x="487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7" name="Rectangle 983"/>
              <p:cNvSpPr>
                <a:spLocks noChangeArrowheads="1"/>
              </p:cNvSpPr>
              <p:nvPr/>
            </p:nvSpPr>
            <p:spPr bwMode="auto">
              <a:xfrm>
                <a:off x="4814"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8" name="Rectangle 984"/>
              <p:cNvSpPr>
                <a:spLocks noChangeArrowheads="1"/>
              </p:cNvSpPr>
              <p:nvPr/>
            </p:nvSpPr>
            <p:spPr bwMode="auto">
              <a:xfrm>
                <a:off x="48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9" name="Rectangle 985"/>
              <p:cNvSpPr>
                <a:spLocks noChangeArrowheads="1"/>
              </p:cNvSpPr>
              <p:nvPr/>
            </p:nvSpPr>
            <p:spPr bwMode="auto">
              <a:xfrm>
                <a:off x="492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0" name="Rectangle 986"/>
              <p:cNvSpPr>
                <a:spLocks noChangeArrowheads="1"/>
              </p:cNvSpPr>
              <p:nvPr/>
            </p:nvSpPr>
            <p:spPr bwMode="auto">
              <a:xfrm>
                <a:off x="481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1" name="Rectangle 987"/>
              <p:cNvSpPr>
                <a:spLocks noChangeArrowheads="1"/>
              </p:cNvSpPr>
              <p:nvPr/>
            </p:nvSpPr>
            <p:spPr bwMode="auto">
              <a:xfrm>
                <a:off x="4834"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2" name="Rectangle 988"/>
              <p:cNvSpPr>
                <a:spLocks noChangeArrowheads="1"/>
              </p:cNvSpPr>
              <p:nvPr/>
            </p:nvSpPr>
            <p:spPr bwMode="auto">
              <a:xfrm>
                <a:off x="4814"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3" name="Rectangle 989"/>
              <p:cNvSpPr>
                <a:spLocks noChangeArrowheads="1"/>
              </p:cNvSpPr>
              <p:nvPr/>
            </p:nvSpPr>
            <p:spPr bwMode="auto">
              <a:xfrm>
                <a:off x="4856"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4" name="Rectangle 990"/>
              <p:cNvSpPr>
                <a:spLocks noChangeArrowheads="1"/>
              </p:cNvSpPr>
              <p:nvPr/>
            </p:nvSpPr>
            <p:spPr bwMode="auto">
              <a:xfrm>
                <a:off x="4920"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5" name="Rectangle 991"/>
              <p:cNvSpPr>
                <a:spLocks noChangeArrowheads="1"/>
              </p:cNvSpPr>
              <p:nvPr/>
            </p:nvSpPr>
            <p:spPr bwMode="auto">
              <a:xfrm>
                <a:off x="483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6" name="Rectangle 992"/>
              <p:cNvSpPr>
                <a:spLocks noChangeArrowheads="1"/>
              </p:cNvSpPr>
              <p:nvPr/>
            </p:nvSpPr>
            <p:spPr bwMode="auto">
              <a:xfrm>
                <a:off x="4834"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7" name="Rectangle 993"/>
              <p:cNvSpPr>
                <a:spLocks noChangeArrowheads="1"/>
              </p:cNvSpPr>
              <p:nvPr/>
            </p:nvSpPr>
            <p:spPr bwMode="auto">
              <a:xfrm>
                <a:off x="4878"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8" name="Rectangle 994"/>
              <p:cNvSpPr>
                <a:spLocks noChangeArrowheads="1"/>
              </p:cNvSpPr>
              <p:nvPr/>
            </p:nvSpPr>
            <p:spPr bwMode="auto">
              <a:xfrm>
                <a:off x="492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9" name="Rectangle 995"/>
              <p:cNvSpPr>
                <a:spLocks noChangeArrowheads="1"/>
              </p:cNvSpPr>
              <p:nvPr/>
            </p:nvSpPr>
            <p:spPr bwMode="auto">
              <a:xfrm>
                <a:off x="481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0" name="Rectangle 996"/>
              <p:cNvSpPr>
                <a:spLocks noChangeArrowheads="1"/>
              </p:cNvSpPr>
              <p:nvPr/>
            </p:nvSpPr>
            <p:spPr bwMode="auto">
              <a:xfrm>
                <a:off x="485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1" name="Rectangle 997"/>
              <p:cNvSpPr>
                <a:spLocks noChangeArrowheads="1"/>
              </p:cNvSpPr>
              <p:nvPr/>
            </p:nvSpPr>
            <p:spPr bwMode="auto">
              <a:xfrm>
                <a:off x="4900"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2" name="Rectangle 998"/>
              <p:cNvSpPr>
                <a:spLocks noChangeArrowheads="1"/>
              </p:cNvSpPr>
              <p:nvPr/>
            </p:nvSpPr>
            <p:spPr bwMode="auto">
              <a:xfrm>
                <a:off x="4814"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3" name="Rectangle 999"/>
              <p:cNvSpPr>
                <a:spLocks noChangeArrowheads="1"/>
              </p:cNvSpPr>
              <p:nvPr/>
            </p:nvSpPr>
            <p:spPr bwMode="auto">
              <a:xfrm>
                <a:off x="487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4" name="Rectangle 1000"/>
              <p:cNvSpPr>
                <a:spLocks noChangeArrowheads="1"/>
              </p:cNvSpPr>
              <p:nvPr/>
            </p:nvSpPr>
            <p:spPr bwMode="auto">
              <a:xfrm>
                <a:off x="48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5" name="Rectangle 1001"/>
              <p:cNvSpPr>
                <a:spLocks noChangeArrowheads="1"/>
              </p:cNvSpPr>
              <p:nvPr/>
            </p:nvSpPr>
            <p:spPr bwMode="auto">
              <a:xfrm>
                <a:off x="490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6" name="Rectangle 1002"/>
              <p:cNvSpPr>
                <a:spLocks noChangeArrowheads="1"/>
              </p:cNvSpPr>
              <p:nvPr/>
            </p:nvSpPr>
            <p:spPr bwMode="auto">
              <a:xfrm>
                <a:off x="492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7" name="Rectangle 1003"/>
              <p:cNvSpPr>
                <a:spLocks noChangeArrowheads="1"/>
              </p:cNvSpPr>
              <p:nvPr/>
            </p:nvSpPr>
            <p:spPr bwMode="auto">
              <a:xfrm>
                <a:off x="4814"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8" name="Rectangle 1004"/>
              <p:cNvSpPr>
                <a:spLocks noChangeArrowheads="1"/>
              </p:cNvSpPr>
              <p:nvPr/>
            </p:nvSpPr>
            <p:spPr bwMode="auto">
              <a:xfrm>
                <a:off x="483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9" name="Rectangle 1005"/>
              <p:cNvSpPr>
                <a:spLocks noChangeArrowheads="1"/>
              </p:cNvSpPr>
              <p:nvPr/>
            </p:nvSpPr>
            <p:spPr bwMode="auto">
              <a:xfrm>
                <a:off x="48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0" name="Rectangle 1006"/>
              <p:cNvSpPr>
                <a:spLocks noChangeArrowheads="1"/>
              </p:cNvSpPr>
              <p:nvPr/>
            </p:nvSpPr>
            <p:spPr bwMode="auto">
              <a:xfrm>
                <a:off x="492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1" name="Rectangle 1007"/>
              <p:cNvSpPr>
                <a:spLocks noChangeArrowheads="1"/>
              </p:cNvSpPr>
              <p:nvPr/>
            </p:nvSpPr>
            <p:spPr bwMode="auto">
              <a:xfrm>
                <a:off x="481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2" name="Rectangle 1008"/>
              <p:cNvSpPr>
                <a:spLocks noChangeArrowheads="1"/>
              </p:cNvSpPr>
              <p:nvPr/>
            </p:nvSpPr>
            <p:spPr bwMode="auto">
              <a:xfrm>
                <a:off x="485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3" name="Rectangle 1009"/>
              <p:cNvSpPr>
                <a:spLocks noChangeArrowheads="1"/>
              </p:cNvSpPr>
              <p:nvPr/>
            </p:nvSpPr>
            <p:spPr bwMode="auto">
              <a:xfrm>
                <a:off x="483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4" name="Rectangle 1010"/>
              <p:cNvSpPr>
                <a:spLocks noChangeArrowheads="1"/>
              </p:cNvSpPr>
              <p:nvPr/>
            </p:nvSpPr>
            <p:spPr bwMode="auto">
              <a:xfrm>
                <a:off x="487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5" name="Rectangle 1011"/>
              <p:cNvSpPr>
                <a:spLocks noChangeArrowheads="1"/>
              </p:cNvSpPr>
              <p:nvPr/>
            </p:nvSpPr>
            <p:spPr bwMode="auto">
              <a:xfrm>
                <a:off x="4814" y="2117"/>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2" name="Group 1213"/>
            <p:cNvGrpSpPr/>
            <p:nvPr/>
          </p:nvGrpSpPr>
          <p:grpSpPr bwMode="auto">
            <a:xfrm>
              <a:off x="-3900818" y="-1035049"/>
              <a:ext cx="768377" cy="3255963"/>
              <a:chOff x="4814" y="935"/>
              <a:chExt cx="484" cy="2051"/>
            </a:xfrm>
            <a:grpFill/>
          </p:grpSpPr>
          <p:sp>
            <p:nvSpPr>
              <p:cNvPr id="766" name="Rectangle 1013"/>
              <p:cNvSpPr>
                <a:spLocks noChangeArrowheads="1"/>
              </p:cNvSpPr>
              <p:nvPr/>
            </p:nvSpPr>
            <p:spPr bwMode="auto">
              <a:xfrm>
                <a:off x="485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7" name="Rectangle 1014"/>
              <p:cNvSpPr>
                <a:spLocks noChangeArrowheads="1"/>
              </p:cNvSpPr>
              <p:nvPr/>
            </p:nvSpPr>
            <p:spPr bwMode="auto">
              <a:xfrm>
                <a:off x="49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8" name="Rectangle 1015"/>
              <p:cNvSpPr>
                <a:spLocks noChangeArrowheads="1"/>
              </p:cNvSpPr>
              <p:nvPr/>
            </p:nvSpPr>
            <p:spPr bwMode="auto">
              <a:xfrm>
                <a:off x="49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69" name="Rectangle 1016"/>
              <p:cNvSpPr>
                <a:spLocks noChangeArrowheads="1"/>
              </p:cNvSpPr>
              <p:nvPr/>
            </p:nvSpPr>
            <p:spPr bwMode="auto">
              <a:xfrm>
                <a:off x="5008"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0" name="Rectangle 1017"/>
              <p:cNvSpPr>
                <a:spLocks noChangeArrowheads="1"/>
              </p:cNvSpPr>
              <p:nvPr/>
            </p:nvSpPr>
            <p:spPr bwMode="auto">
              <a:xfrm>
                <a:off x="503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1" name="Rectangle 1018"/>
              <p:cNvSpPr>
                <a:spLocks noChangeArrowheads="1"/>
              </p:cNvSpPr>
              <p:nvPr/>
            </p:nvSpPr>
            <p:spPr bwMode="auto">
              <a:xfrm>
                <a:off x="505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2" name="Rectangle 1019"/>
              <p:cNvSpPr>
                <a:spLocks noChangeArrowheads="1"/>
              </p:cNvSpPr>
              <p:nvPr/>
            </p:nvSpPr>
            <p:spPr bwMode="auto">
              <a:xfrm>
                <a:off x="494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3" name="Rectangle 1020"/>
              <p:cNvSpPr>
                <a:spLocks noChangeArrowheads="1"/>
              </p:cNvSpPr>
              <p:nvPr/>
            </p:nvSpPr>
            <p:spPr bwMode="auto">
              <a:xfrm>
                <a:off x="4986"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4" name="Rectangle 1021"/>
              <p:cNvSpPr>
                <a:spLocks noChangeArrowheads="1"/>
              </p:cNvSpPr>
              <p:nvPr/>
            </p:nvSpPr>
            <p:spPr bwMode="auto">
              <a:xfrm>
                <a:off x="5030"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5" name="Rectangle 1022"/>
              <p:cNvSpPr>
                <a:spLocks noChangeArrowheads="1"/>
              </p:cNvSpPr>
              <p:nvPr/>
            </p:nvSpPr>
            <p:spPr bwMode="auto">
              <a:xfrm>
                <a:off x="4964"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76" name="Rectangle 1023"/>
              <p:cNvSpPr>
                <a:spLocks noChangeArrowheads="1"/>
              </p:cNvSpPr>
              <p:nvPr/>
            </p:nvSpPr>
            <p:spPr bwMode="auto">
              <a:xfrm>
                <a:off x="505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7" name="Rectangle 1024"/>
              <p:cNvSpPr>
                <a:spLocks noChangeArrowheads="1"/>
              </p:cNvSpPr>
              <p:nvPr/>
            </p:nvSpPr>
            <p:spPr bwMode="auto">
              <a:xfrm>
                <a:off x="494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8" name="Rectangle 1025"/>
              <p:cNvSpPr>
                <a:spLocks noChangeArrowheads="1"/>
              </p:cNvSpPr>
              <p:nvPr/>
            </p:nvSpPr>
            <p:spPr bwMode="auto">
              <a:xfrm>
                <a:off x="5008"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9" name="Rectangle 1026"/>
              <p:cNvSpPr>
                <a:spLocks noChangeArrowheads="1"/>
              </p:cNvSpPr>
              <p:nvPr/>
            </p:nvSpPr>
            <p:spPr bwMode="auto">
              <a:xfrm>
                <a:off x="5050"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80" name="Rectangle 1027"/>
              <p:cNvSpPr>
                <a:spLocks noChangeArrowheads="1"/>
              </p:cNvSpPr>
              <p:nvPr/>
            </p:nvSpPr>
            <p:spPr bwMode="auto">
              <a:xfrm>
                <a:off x="49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1" name="Rectangle 1028"/>
              <p:cNvSpPr>
                <a:spLocks noChangeArrowheads="1"/>
              </p:cNvSpPr>
              <p:nvPr/>
            </p:nvSpPr>
            <p:spPr bwMode="auto">
              <a:xfrm>
                <a:off x="4964"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2" name="Rectangle 1029"/>
              <p:cNvSpPr>
                <a:spLocks noChangeArrowheads="1"/>
              </p:cNvSpPr>
              <p:nvPr/>
            </p:nvSpPr>
            <p:spPr bwMode="auto">
              <a:xfrm>
                <a:off x="5008"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3" name="Rectangle 1030"/>
              <p:cNvSpPr>
                <a:spLocks noChangeArrowheads="1"/>
              </p:cNvSpPr>
              <p:nvPr/>
            </p:nvSpPr>
            <p:spPr bwMode="auto">
              <a:xfrm>
                <a:off x="505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4" name="Rectangle 1031"/>
              <p:cNvSpPr>
                <a:spLocks noChangeArrowheads="1"/>
              </p:cNvSpPr>
              <p:nvPr/>
            </p:nvSpPr>
            <p:spPr bwMode="auto">
              <a:xfrm>
                <a:off x="494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5" name="Rectangle 1032"/>
              <p:cNvSpPr>
                <a:spLocks noChangeArrowheads="1"/>
              </p:cNvSpPr>
              <p:nvPr/>
            </p:nvSpPr>
            <p:spPr bwMode="auto">
              <a:xfrm>
                <a:off x="498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6" name="Rectangle 1033"/>
              <p:cNvSpPr>
                <a:spLocks noChangeArrowheads="1"/>
              </p:cNvSpPr>
              <p:nvPr/>
            </p:nvSpPr>
            <p:spPr bwMode="auto">
              <a:xfrm>
                <a:off x="49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787" name="Rectangle 1034"/>
              <p:cNvSpPr>
                <a:spLocks noChangeArrowheads="1"/>
              </p:cNvSpPr>
              <p:nvPr/>
            </p:nvSpPr>
            <p:spPr bwMode="auto">
              <a:xfrm>
                <a:off x="503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788" name="Rectangle 1035"/>
              <p:cNvSpPr>
                <a:spLocks noChangeArrowheads="1"/>
              </p:cNvSpPr>
              <p:nvPr/>
            </p:nvSpPr>
            <p:spPr bwMode="auto">
              <a:xfrm>
                <a:off x="494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9" name="Rectangle 1036"/>
              <p:cNvSpPr>
                <a:spLocks noChangeArrowheads="1"/>
              </p:cNvSpPr>
              <p:nvPr/>
            </p:nvSpPr>
            <p:spPr bwMode="auto">
              <a:xfrm>
                <a:off x="49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0" name="Rectangle 1037"/>
              <p:cNvSpPr>
                <a:spLocks noChangeArrowheads="1"/>
              </p:cNvSpPr>
              <p:nvPr/>
            </p:nvSpPr>
            <p:spPr bwMode="auto">
              <a:xfrm>
                <a:off x="5008"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1" name="Rectangle 1038"/>
              <p:cNvSpPr>
                <a:spLocks noChangeArrowheads="1"/>
              </p:cNvSpPr>
              <p:nvPr/>
            </p:nvSpPr>
            <p:spPr bwMode="auto">
              <a:xfrm>
                <a:off x="5050"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92" name="Rectangle 1039"/>
              <p:cNvSpPr>
                <a:spLocks noChangeArrowheads="1"/>
              </p:cNvSpPr>
              <p:nvPr/>
            </p:nvSpPr>
            <p:spPr bwMode="auto">
              <a:xfrm>
                <a:off x="49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3" name="Rectangle 1040"/>
              <p:cNvSpPr>
                <a:spLocks noChangeArrowheads="1"/>
              </p:cNvSpPr>
              <p:nvPr/>
            </p:nvSpPr>
            <p:spPr bwMode="auto">
              <a:xfrm>
                <a:off x="5008"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4" name="Rectangle 1041"/>
              <p:cNvSpPr>
                <a:spLocks noChangeArrowheads="1"/>
              </p:cNvSpPr>
              <p:nvPr/>
            </p:nvSpPr>
            <p:spPr bwMode="auto">
              <a:xfrm>
                <a:off x="4944" y="1442"/>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5" name="Rectangle 1042"/>
              <p:cNvSpPr>
                <a:spLocks noChangeArrowheads="1"/>
              </p:cNvSpPr>
              <p:nvPr/>
            </p:nvSpPr>
            <p:spPr bwMode="auto">
              <a:xfrm>
                <a:off x="500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6" name="Rectangle 1043"/>
              <p:cNvSpPr>
                <a:spLocks noChangeArrowheads="1"/>
              </p:cNvSpPr>
              <p:nvPr/>
            </p:nvSpPr>
            <p:spPr bwMode="auto">
              <a:xfrm>
                <a:off x="5008"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7" name="Rectangle 1044"/>
              <p:cNvSpPr>
                <a:spLocks noChangeArrowheads="1"/>
              </p:cNvSpPr>
              <p:nvPr/>
            </p:nvSpPr>
            <p:spPr bwMode="auto">
              <a:xfrm>
                <a:off x="505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8" name="Rectangle 1045"/>
              <p:cNvSpPr>
                <a:spLocks noChangeArrowheads="1"/>
              </p:cNvSpPr>
              <p:nvPr/>
            </p:nvSpPr>
            <p:spPr bwMode="auto">
              <a:xfrm>
                <a:off x="4900" y="1554"/>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99" name="Rectangle 1046"/>
              <p:cNvSpPr>
                <a:spLocks noChangeArrowheads="1"/>
              </p:cNvSpPr>
              <p:nvPr/>
            </p:nvSpPr>
            <p:spPr bwMode="auto">
              <a:xfrm>
                <a:off x="5008"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0" name="Rectangle 1047"/>
              <p:cNvSpPr>
                <a:spLocks noChangeArrowheads="1"/>
              </p:cNvSpPr>
              <p:nvPr/>
            </p:nvSpPr>
            <p:spPr bwMode="auto">
              <a:xfrm>
                <a:off x="5050"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1" name="Rectangle 1048"/>
              <p:cNvSpPr>
                <a:spLocks noChangeArrowheads="1"/>
              </p:cNvSpPr>
              <p:nvPr/>
            </p:nvSpPr>
            <p:spPr bwMode="auto">
              <a:xfrm>
                <a:off x="4964"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2" name="Rectangle 1049"/>
              <p:cNvSpPr>
                <a:spLocks noChangeArrowheads="1"/>
              </p:cNvSpPr>
              <p:nvPr/>
            </p:nvSpPr>
            <p:spPr bwMode="auto">
              <a:xfrm>
                <a:off x="498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3" name="Rectangle 1050"/>
              <p:cNvSpPr>
                <a:spLocks noChangeArrowheads="1"/>
              </p:cNvSpPr>
              <p:nvPr/>
            </p:nvSpPr>
            <p:spPr bwMode="auto">
              <a:xfrm>
                <a:off x="5030" y="16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4" name="Rectangle 1051"/>
              <p:cNvSpPr>
                <a:spLocks noChangeArrowheads="1"/>
              </p:cNvSpPr>
              <p:nvPr/>
            </p:nvSpPr>
            <p:spPr bwMode="auto">
              <a:xfrm>
                <a:off x="49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5" name="Rectangle 1052"/>
              <p:cNvSpPr>
                <a:spLocks noChangeArrowheads="1"/>
              </p:cNvSpPr>
              <p:nvPr/>
            </p:nvSpPr>
            <p:spPr bwMode="auto">
              <a:xfrm>
                <a:off x="5008"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6" name="Rectangle 1053"/>
              <p:cNvSpPr>
                <a:spLocks noChangeArrowheads="1"/>
              </p:cNvSpPr>
              <p:nvPr/>
            </p:nvSpPr>
            <p:spPr bwMode="auto">
              <a:xfrm>
                <a:off x="5050"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7" name="Rectangle 1054"/>
              <p:cNvSpPr>
                <a:spLocks noChangeArrowheads="1"/>
              </p:cNvSpPr>
              <p:nvPr/>
            </p:nvSpPr>
            <p:spPr bwMode="auto">
              <a:xfrm>
                <a:off x="4964"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08" name="Rectangle 1055"/>
              <p:cNvSpPr>
                <a:spLocks noChangeArrowheads="1"/>
              </p:cNvSpPr>
              <p:nvPr/>
            </p:nvSpPr>
            <p:spPr bwMode="auto">
              <a:xfrm>
                <a:off x="505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9" name="Rectangle 1056"/>
              <p:cNvSpPr>
                <a:spLocks noChangeArrowheads="1"/>
              </p:cNvSpPr>
              <p:nvPr/>
            </p:nvSpPr>
            <p:spPr bwMode="auto">
              <a:xfrm>
                <a:off x="494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0" name="Rectangle 1057"/>
              <p:cNvSpPr>
                <a:spLocks noChangeArrowheads="1"/>
              </p:cNvSpPr>
              <p:nvPr/>
            </p:nvSpPr>
            <p:spPr bwMode="auto">
              <a:xfrm>
                <a:off x="5050"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1" name="Rectangle 1058"/>
              <p:cNvSpPr>
                <a:spLocks noChangeArrowheads="1"/>
              </p:cNvSpPr>
              <p:nvPr/>
            </p:nvSpPr>
            <p:spPr bwMode="auto">
              <a:xfrm>
                <a:off x="49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2" name="Rectangle 1059"/>
              <p:cNvSpPr>
                <a:spLocks noChangeArrowheads="1"/>
              </p:cNvSpPr>
              <p:nvPr/>
            </p:nvSpPr>
            <p:spPr bwMode="auto">
              <a:xfrm>
                <a:off x="4964"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3" name="Rectangle 1060"/>
              <p:cNvSpPr>
                <a:spLocks noChangeArrowheads="1"/>
              </p:cNvSpPr>
              <p:nvPr/>
            </p:nvSpPr>
            <p:spPr bwMode="auto">
              <a:xfrm>
                <a:off x="500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4" name="Rectangle 1061"/>
              <p:cNvSpPr>
                <a:spLocks noChangeArrowheads="1"/>
              </p:cNvSpPr>
              <p:nvPr/>
            </p:nvSpPr>
            <p:spPr bwMode="auto">
              <a:xfrm>
                <a:off x="5030"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5" name="Rectangle 1062"/>
              <p:cNvSpPr>
                <a:spLocks noChangeArrowheads="1"/>
              </p:cNvSpPr>
              <p:nvPr/>
            </p:nvSpPr>
            <p:spPr bwMode="auto">
              <a:xfrm>
                <a:off x="49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6" name="Rectangle 1063"/>
              <p:cNvSpPr>
                <a:spLocks noChangeArrowheads="1"/>
              </p:cNvSpPr>
              <p:nvPr/>
            </p:nvSpPr>
            <p:spPr bwMode="auto">
              <a:xfrm>
                <a:off x="503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7" name="Rectangle 1064"/>
              <p:cNvSpPr>
                <a:spLocks noChangeArrowheads="1"/>
              </p:cNvSpPr>
              <p:nvPr/>
            </p:nvSpPr>
            <p:spPr bwMode="auto">
              <a:xfrm>
                <a:off x="505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8" name="Rectangle 1065"/>
              <p:cNvSpPr>
                <a:spLocks noChangeArrowheads="1"/>
              </p:cNvSpPr>
              <p:nvPr/>
            </p:nvSpPr>
            <p:spPr bwMode="auto">
              <a:xfrm>
                <a:off x="496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19" name="Rectangle 1066"/>
              <p:cNvSpPr>
                <a:spLocks noChangeArrowheads="1"/>
              </p:cNvSpPr>
              <p:nvPr/>
            </p:nvSpPr>
            <p:spPr bwMode="auto">
              <a:xfrm>
                <a:off x="49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820" name="Rectangle 1067"/>
              <p:cNvSpPr>
                <a:spLocks noChangeArrowheads="1"/>
              </p:cNvSpPr>
              <p:nvPr/>
            </p:nvSpPr>
            <p:spPr bwMode="auto">
              <a:xfrm>
                <a:off x="505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21" name="Rectangle 1068"/>
              <p:cNvSpPr>
                <a:spLocks noChangeArrowheads="1"/>
              </p:cNvSpPr>
              <p:nvPr/>
            </p:nvSpPr>
            <p:spPr bwMode="auto">
              <a:xfrm>
                <a:off x="494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2" name="Rectangle 1069"/>
              <p:cNvSpPr>
                <a:spLocks noChangeArrowheads="1"/>
              </p:cNvSpPr>
              <p:nvPr/>
            </p:nvSpPr>
            <p:spPr bwMode="auto">
              <a:xfrm>
                <a:off x="498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3" name="Rectangle 1070"/>
              <p:cNvSpPr>
                <a:spLocks noChangeArrowheads="1"/>
              </p:cNvSpPr>
              <p:nvPr/>
            </p:nvSpPr>
            <p:spPr bwMode="auto">
              <a:xfrm>
                <a:off x="5030"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4" name="Rectangle 1071"/>
              <p:cNvSpPr>
                <a:spLocks noChangeArrowheads="1"/>
              </p:cNvSpPr>
              <p:nvPr/>
            </p:nvSpPr>
            <p:spPr bwMode="auto">
              <a:xfrm>
                <a:off x="496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5" name="Rectangle 1072"/>
              <p:cNvSpPr>
                <a:spLocks noChangeArrowheads="1"/>
              </p:cNvSpPr>
              <p:nvPr/>
            </p:nvSpPr>
            <p:spPr bwMode="auto">
              <a:xfrm>
                <a:off x="500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6" name="Rectangle 1073"/>
              <p:cNvSpPr>
                <a:spLocks noChangeArrowheads="1"/>
              </p:cNvSpPr>
              <p:nvPr/>
            </p:nvSpPr>
            <p:spPr bwMode="auto">
              <a:xfrm>
                <a:off x="5050"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7" name="Rectangle 1074"/>
              <p:cNvSpPr>
                <a:spLocks noChangeArrowheads="1"/>
              </p:cNvSpPr>
              <p:nvPr/>
            </p:nvSpPr>
            <p:spPr bwMode="auto">
              <a:xfrm>
                <a:off x="4944"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8" name="Rectangle 1075"/>
              <p:cNvSpPr>
                <a:spLocks noChangeArrowheads="1"/>
              </p:cNvSpPr>
              <p:nvPr/>
            </p:nvSpPr>
            <p:spPr bwMode="auto">
              <a:xfrm>
                <a:off x="49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9" name="Rectangle 1076"/>
              <p:cNvSpPr>
                <a:spLocks noChangeArrowheads="1"/>
              </p:cNvSpPr>
              <p:nvPr/>
            </p:nvSpPr>
            <p:spPr bwMode="auto">
              <a:xfrm>
                <a:off x="5050"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0" name="Rectangle 1077"/>
              <p:cNvSpPr>
                <a:spLocks noChangeArrowheads="1"/>
              </p:cNvSpPr>
              <p:nvPr/>
            </p:nvSpPr>
            <p:spPr bwMode="auto">
              <a:xfrm>
                <a:off x="48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1" name="Rectangle 1078"/>
              <p:cNvSpPr>
                <a:spLocks noChangeArrowheads="1"/>
              </p:cNvSpPr>
              <p:nvPr/>
            </p:nvSpPr>
            <p:spPr bwMode="auto">
              <a:xfrm>
                <a:off x="4920"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2" name="Rectangle 1079"/>
              <p:cNvSpPr>
                <a:spLocks noChangeArrowheads="1"/>
              </p:cNvSpPr>
              <p:nvPr/>
            </p:nvSpPr>
            <p:spPr bwMode="auto">
              <a:xfrm>
                <a:off x="4944"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3" name="Rectangle 1080"/>
              <p:cNvSpPr>
                <a:spLocks noChangeArrowheads="1"/>
              </p:cNvSpPr>
              <p:nvPr/>
            </p:nvSpPr>
            <p:spPr bwMode="auto">
              <a:xfrm>
                <a:off x="498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4" name="Rectangle 1081"/>
              <p:cNvSpPr>
                <a:spLocks noChangeArrowheads="1"/>
              </p:cNvSpPr>
              <p:nvPr/>
            </p:nvSpPr>
            <p:spPr bwMode="auto">
              <a:xfrm>
                <a:off x="481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5" name="Rectangle 1082"/>
              <p:cNvSpPr>
                <a:spLocks noChangeArrowheads="1"/>
              </p:cNvSpPr>
              <p:nvPr/>
            </p:nvSpPr>
            <p:spPr bwMode="auto">
              <a:xfrm>
                <a:off x="48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6" name="Rectangle 1083"/>
              <p:cNvSpPr>
                <a:spLocks noChangeArrowheads="1"/>
              </p:cNvSpPr>
              <p:nvPr/>
            </p:nvSpPr>
            <p:spPr bwMode="auto">
              <a:xfrm>
                <a:off x="490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7" name="Rectangle 1084"/>
              <p:cNvSpPr>
                <a:spLocks noChangeArrowheads="1"/>
              </p:cNvSpPr>
              <p:nvPr/>
            </p:nvSpPr>
            <p:spPr bwMode="auto">
              <a:xfrm>
                <a:off x="494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8" name="Rectangle 1085"/>
              <p:cNvSpPr>
                <a:spLocks noChangeArrowheads="1"/>
              </p:cNvSpPr>
              <p:nvPr/>
            </p:nvSpPr>
            <p:spPr bwMode="auto">
              <a:xfrm>
                <a:off x="5050"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9" name="Rectangle 1086"/>
              <p:cNvSpPr>
                <a:spLocks noChangeArrowheads="1"/>
              </p:cNvSpPr>
              <p:nvPr/>
            </p:nvSpPr>
            <p:spPr bwMode="auto">
              <a:xfrm>
                <a:off x="492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0" name="Rectangle 1087"/>
              <p:cNvSpPr>
                <a:spLocks noChangeArrowheads="1"/>
              </p:cNvSpPr>
              <p:nvPr/>
            </p:nvSpPr>
            <p:spPr bwMode="auto">
              <a:xfrm>
                <a:off x="4878"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1" name="Rectangle 1088"/>
              <p:cNvSpPr>
                <a:spLocks noChangeArrowheads="1"/>
              </p:cNvSpPr>
              <p:nvPr/>
            </p:nvSpPr>
            <p:spPr bwMode="auto">
              <a:xfrm>
                <a:off x="5030"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2" name="Rectangle 1089"/>
              <p:cNvSpPr>
                <a:spLocks noChangeArrowheads="1"/>
              </p:cNvSpPr>
              <p:nvPr/>
            </p:nvSpPr>
            <p:spPr bwMode="auto">
              <a:xfrm>
                <a:off x="505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3" name="Rectangle 1090"/>
              <p:cNvSpPr>
                <a:spLocks noChangeArrowheads="1"/>
              </p:cNvSpPr>
              <p:nvPr/>
            </p:nvSpPr>
            <p:spPr bwMode="auto">
              <a:xfrm>
                <a:off x="481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4" name="Rectangle 1091"/>
              <p:cNvSpPr>
                <a:spLocks noChangeArrowheads="1"/>
              </p:cNvSpPr>
              <p:nvPr/>
            </p:nvSpPr>
            <p:spPr bwMode="auto">
              <a:xfrm>
                <a:off x="4964"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5" name="Rectangle 1092"/>
              <p:cNvSpPr>
                <a:spLocks noChangeArrowheads="1"/>
              </p:cNvSpPr>
              <p:nvPr/>
            </p:nvSpPr>
            <p:spPr bwMode="auto">
              <a:xfrm>
                <a:off x="485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6" name="Rectangle 1093"/>
              <p:cNvSpPr>
                <a:spLocks noChangeArrowheads="1"/>
              </p:cNvSpPr>
              <p:nvPr/>
            </p:nvSpPr>
            <p:spPr bwMode="auto">
              <a:xfrm>
                <a:off x="5008"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7" name="Rectangle 1094"/>
              <p:cNvSpPr>
                <a:spLocks noChangeArrowheads="1"/>
              </p:cNvSpPr>
              <p:nvPr/>
            </p:nvSpPr>
            <p:spPr bwMode="auto">
              <a:xfrm>
                <a:off x="5050"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8" name="Rectangle 1095"/>
              <p:cNvSpPr>
                <a:spLocks noChangeArrowheads="1"/>
              </p:cNvSpPr>
              <p:nvPr/>
            </p:nvSpPr>
            <p:spPr bwMode="auto">
              <a:xfrm>
                <a:off x="48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9" name="Rectangle 1096"/>
              <p:cNvSpPr>
                <a:spLocks noChangeArrowheads="1"/>
              </p:cNvSpPr>
              <p:nvPr/>
            </p:nvSpPr>
            <p:spPr bwMode="auto">
              <a:xfrm>
                <a:off x="487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0" name="Rectangle 1097"/>
              <p:cNvSpPr>
                <a:spLocks noChangeArrowheads="1"/>
              </p:cNvSpPr>
              <p:nvPr/>
            </p:nvSpPr>
            <p:spPr bwMode="auto">
              <a:xfrm>
                <a:off x="4834"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1" name="Rectangle 1098"/>
              <p:cNvSpPr>
                <a:spLocks noChangeArrowheads="1"/>
              </p:cNvSpPr>
              <p:nvPr/>
            </p:nvSpPr>
            <p:spPr bwMode="auto">
              <a:xfrm>
                <a:off x="4986"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2" name="Rectangle 1099"/>
              <p:cNvSpPr>
                <a:spLocks noChangeArrowheads="1"/>
              </p:cNvSpPr>
              <p:nvPr/>
            </p:nvSpPr>
            <p:spPr bwMode="auto">
              <a:xfrm>
                <a:off x="500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3" name="Rectangle 1100"/>
              <p:cNvSpPr>
                <a:spLocks noChangeArrowheads="1"/>
              </p:cNvSpPr>
              <p:nvPr/>
            </p:nvSpPr>
            <p:spPr bwMode="auto">
              <a:xfrm>
                <a:off x="48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4" name="Rectangle 1101"/>
              <p:cNvSpPr>
                <a:spLocks noChangeArrowheads="1"/>
              </p:cNvSpPr>
              <p:nvPr/>
            </p:nvSpPr>
            <p:spPr bwMode="auto">
              <a:xfrm>
                <a:off x="4964"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5" name="Rectangle 1102"/>
              <p:cNvSpPr>
                <a:spLocks noChangeArrowheads="1"/>
              </p:cNvSpPr>
              <p:nvPr/>
            </p:nvSpPr>
            <p:spPr bwMode="auto">
              <a:xfrm>
                <a:off x="4878"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6" name="Rectangle 1103"/>
              <p:cNvSpPr>
                <a:spLocks noChangeArrowheads="1"/>
              </p:cNvSpPr>
              <p:nvPr/>
            </p:nvSpPr>
            <p:spPr bwMode="auto">
              <a:xfrm>
                <a:off x="492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7" name="Rectangle 1104"/>
              <p:cNvSpPr>
                <a:spLocks noChangeArrowheads="1"/>
              </p:cNvSpPr>
              <p:nvPr/>
            </p:nvSpPr>
            <p:spPr bwMode="auto">
              <a:xfrm>
                <a:off x="505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8" name="Rectangle 1105"/>
              <p:cNvSpPr>
                <a:spLocks noChangeArrowheads="1"/>
              </p:cNvSpPr>
              <p:nvPr/>
            </p:nvSpPr>
            <p:spPr bwMode="auto">
              <a:xfrm>
                <a:off x="48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9" name="Rectangle 1106"/>
              <p:cNvSpPr>
                <a:spLocks noChangeArrowheads="1"/>
              </p:cNvSpPr>
              <p:nvPr/>
            </p:nvSpPr>
            <p:spPr bwMode="auto">
              <a:xfrm>
                <a:off x="4964"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0" name="Rectangle 1107"/>
              <p:cNvSpPr>
                <a:spLocks noChangeArrowheads="1"/>
              </p:cNvSpPr>
              <p:nvPr/>
            </p:nvSpPr>
            <p:spPr bwMode="auto">
              <a:xfrm>
                <a:off x="4878"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1" name="Rectangle 1108"/>
              <p:cNvSpPr>
                <a:spLocks noChangeArrowheads="1"/>
              </p:cNvSpPr>
              <p:nvPr/>
            </p:nvSpPr>
            <p:spPr bwMode="auto">
              <a:xfrm>
                <a:off x="494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2" name="Rectangle 1109"/>
              <p:cNvSpPr>
                <a:spLocks noChangeArrowheads="1"/>
              </p:cNvSpPr>
              <p:nvPr/>
            </p:nvSpPr>
            <p:spPr bwMode="auto">
              <a:xfrm>
                <a:off x="5050"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3" name="Rectangle 1110"/>
              <p:cNvSpPr>
                <a:spLocks noChangeArrowheads="1"/>
              </p:cNvSpPr>
              <p:nvPr/>
            </p:nvSpPr>
            <p:spPr bwMode="auto">
              <a:xfrm>
                <a:off x="4964"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4" name="Rectangle 1111"/>
              <p:cNvSpPr>
                <a:spLocks noChangeArrowheads="1"/>
              </p:cNvSpPr>
              <p:nvPr/>
            </p:nvSpPr>
            <p:spPr bwMode="auto">
              <a:xfrm>
                <a:off x="48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65" name="Rectangle 1112"/>
              <p:cNvSpPr>
                <a:spLocks noChangeArrowheads="1"/>
              </p:cNvSpPr>
              <p:nvPr/>
            </p:nvSpPr>
            <p:spPr bwMode="auto">
              <a:xfrm>
                <a:off x="4920"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6" name="Rectangle 1113"/>
              <p:cNvSpPr>
                <a:spLocks noChangeArrowheads="1"/>
              </p:cNvSpPr>
              <p:nvPr/>
            </p:nvSpPr>
            <p:spPr bwMode="auto">
              <a:xfrm>
                <a:off x="4814"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7" name="Rectangle 1114"/>
              <p:cNvSpPr>
                <a:spLocks noChangeArrowheads="1"/>
              </p:cNvSpPr>
              <p:nvPr/>
            </p:nvSpPr>
            <p:spPr bwMode="auto">
              <a:xfrm>
                <a:off x="492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8" name="Rectangle 1115"/>
              <p:cNvSpPr>
                <a:spLocks noChangeArrowheads="1"/>
              </p:cNvSpPr>
              <p:nvPr/>
            </p:nvSpPr>
            <p:spPr bwMode="auto">
              <a:xfrm>
                <a:off x="505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9" name="Rectangle 1116"/>
              <p:cNvSpPr>
                <a:spLocks noChangeArrowheads="1"/>
              </p:cNvSpPr>
              <p:nvPr/>
            </p:nvSpPr>
            <p:spPr bwMode="auto">
              <a:xfrm>
                <a:off x="4878"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870" name="Rectangle 1117"/>
              <p:cNvSpPr>
                <a:spLocks noChangeArrowheads="1"/>
              </p:cNvSpPr>
              <p:nvPr/>
            </p:nvSpPr>
            <p:spPr bwMode="auto">
              <a:xfrm>
                <a:off x="4814"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1" name="Rectangle 1118"/>
              <p:cNvSpPr>
                <a:spLocks noChangeArrowheads="1"/>
              </p:cNvSpPr>
              <p:nvPr/>
            </p:nvSpPr>
            <p:spPr bwMode="auto">
              <a:xfrm>
                <a:off x="492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2" name="Rectangle 1119"/>
              <p:cNvSpPr>
                <a:spLocks noChangeArrowheads="1"/>
              </p:cNvSpPr>
              <p:nvPr/>
            </p:nvSpPr>
            <p:spPr bwMode="auto">
              <a:xfrm>
                <a:off x="505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3" name="Rectangle 1120"/>
              <p:cNvSpPr>
                <a:spLocks noChangeArrowheads="1"/>
              </p:cNvSpPr>
              <p:nvPr/>
            </p:nvSpPr>
            <p:spPr bwMode="auto">
              <a:xfrm>
                <a:off x="4814"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4" name="Rectangle 1121"/>
              <p:cNvSpPr>
                <a:spLocks noChangeArrowheads="1"/>
              </p:cNvSpPr>
              <p:nvPr/>
            </p:nvSpPr>
            <p:spPr bwMode="auto">
              <a:xfrm>
                <a:off x="5050"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5" name="Rectangle 1122"/>
              <p:cNvSpPr>
                <a:spLocks noChangeArrowheads="1"/>
              </p:cNvSpPr>
              <p:nvPr/>
            </p:nvSpPr>
            <p:spPr bwMode="auto">
              <a:xfrm>
                <a:off x="492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6" name="Rectangle 1123"/>
              <p:cNvSpPr>
                <a:spLocks noChangeArrowheads="1"/>
              </p:cNvSpPr>
              <p:nvPr/>
            </p:nvSpPr>
            <p:spPr bwMode="auto">
              <a:xfrm>
                <a:off x="505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7" name="Rectangle 1124"/>
              <p:cNvSpPr>
                <a:spLocks noChangeArrowheads="1"/>
              </p:cNvSpPr>
              <p:nvPr/>
            </p:nvSpPr>
            <p:spPr bwMode="auto">
              <a:xfrm>
                <a:off x="481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8" name="Rectangle 1125"/>
              <p:cNvSpPr>
                <a:spLocks noChangeArrowheads="1"/>
              </p:cNvSpPr>
              <p:nvPr/>
            </p:nvSpPr>
            <p:spPr bwMode="auto">
              <a:xfrm>
                <a:off x="494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9" name="Rectangle 1126"/>
              <p:cNvSpPr>
                <a:spLocks noChangeArrowheads="1"/>
              </p:cNvSpPr>
              <p:nvPr/>
            </p:nvSpPr>
            <p:spPr bwMode="auto">
              <a:xfrm>
                <a:off x="492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0" name="Rectangle 1127"/>
              <p:cNvSpPr>
                <a:spLocks noChangeArrowheads="1"/>
              </p:cNvSpPr>
              <p:nvPr/>
            </p:nvSpPr>
            <p:spPr bwMode="auto">
              <a:xfrm>
                <a:off x="4920" y="295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81" name="Rectangle 1128"/>
              <p:cNvSpPr>
                <a:spLocks noChangeArrowheads="1"/>
              </p:cNvSpPr>
              <p:nvPr/>
            </p:nvSpPr>
            <p:spPr bwMode="auto">
              <a:xfrm>
                <a:off x="505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2" name="Rectangle 1129"/>
              <p:cNvSpPr>
                <a:spLocks noChangeArrowheads="1"/>
              </p:cNvSpPr>
              <p:nvPr/>
            </p:nvSpPr>
            <p:spPr bwMode="auto">
              <a:xfrm>
                <a:off x="504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3" name="Rectangle 1130"/>
              <p:cNvSpPr>
                <a:spLocks noChangeArrowheads="1"/>
              </p:cNvSpPr>
              <p:nvPr/>
            </p:nvSpPr>
            <p:spPr bwMode="auto">
              <a:xfrm>
                <a:off x="507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4" name="Rectangle 1131"/>
              <p:cNvSpPr>
                <a:spLocks noChangeArrowheads="1"/>
              </p:cNvSpPr>
              <p:nvPr/>
            </p:nvSpPr>
            <p:spPr bwMode="auto">
              <a:xfrm>
                <a:off x="5092"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5" name="Rectangle 1132"/>
              <p:cNvSpPr>
                <a:spLocks noChangeArrowheads="1"/>
              </p:cNvSpPr>
              <p:nvPr/>
            </p:nvSpPr>
            <p:spPr bwMode="auto">
              <a:xfrm>
                <a:off x="51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6" name="Rectangle 1133"/>
              <p:cNvSpPr>
                <a:spLocks noChangeArrowheads="1"/>
              </p:cNvSpPr>
              <p:nvPr/>
            </p:nvSpPr>
            <p:spPr bwMode="auto">
              <a:xfrm>
                <a:off x="51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7" name="Rectangle 1134"/>
              <p:cNvSpPr>
                <a:spLocks noChangeArrowheads="1"/>
              </p:cNvSpPr>
              <p:nvPr/>
            </p:nvSpPr>
            <p:spPr bwMode="auto">
              <a:xfrm>
                <a:off x="504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8" name="Rectangle 1135"/>
              <p:cNvSpPr>
                <a:spLocks noChangeArrowheads="1"/>
              </p:cNvSpPr>
              <p:nvPr/>
            </p:nvSpPr>
            <p:spPr bwMode="auto">
              <a:xfrm>
                <a:off x="5070"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9" name="Rectangle 1136"/>
              <p:cNvSpPr>
                <a:spLocks noChangeArrowheads="1"/>
              </p:cNvSpPr>
              <p:nvPr/>
            </p:nvSpPr>
            <p:spPr bwMode="auto">
              <a:xfrm>
                <a:off x="5048"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0" name="Rectangle 1137"/>
              <p:cNvSpPr>
                <a:spLocks noChangeArrowheads="1"/>
              </p:cNvSpPr>
              <p:nvPr/>
            </p:nvSpPr>
            <p:spPr bwMode="auto">
              <a:xfrm>
                <a:off x="5092"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91" name="Rectangle 1138"/>
              <p:cNvSpPr>
                <a:spLocks noChangeArrowheads="1"/>
              </p:cNvSpPr>
              <p:nvPr/>
            </p:nvSpPr>
            <p:spPr bwMode="auto">
              <a:xfrm>
                <a:off x="515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2" name="Rectangle 1139"/>
              <p:cNvSpPr>
                <a:spLocks noChangeArrowheads="1"/>
              </p:cNvSpPr>
              <p:nvPr/>
            </p:nvSpPr>
            <p:spPr bwMode="auto">
              <a:xfrm>
                <a:off x="504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3" name="Rectangle 1140"/>
              <p:cNvSpPr>
                <a:spLocks noChangeArrowheads="1"/>
              </p:cNvSpPr>
              <p:nvPr/>
            </p:nvSpPr>
            <p:spPr bwMode="auto">
              <a:xfrm>
                <a:off x="5070"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4" name="Rectangle 1141"/>
              <p:cNvSpPr>
                <a:spLocks noChangeArrowheads="1"/>
              </p:cNvSpPr>
              <p:nvPr/>
            </p:nvSpPr>
            <p:spPr bwMode="auto">
              <a:xfrm>
                <a:off x="5114" y="1103"/>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5" name="Rectangle 1142"/>
              <p:cNvSpPr>
                <a:spLocks noChangeArrowheads="1"/>
              </p:cNvSpPr>
              <p:nvPr/>
            </p:nvSpPr>
            <p:spPr bwMode="auto">
              <a:xfrm>
                <a:off x="5070"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6" name="Rectangle 1143"/>
              <p:cNvSpPr>
                <a:spLocks noChangeArrowheads="1"/>
              </p:cNvSpPr>
              <p:nvPr/>
            </p:nvSpPr>
            <p:spPr bwMode="auto">
              <a:xfrm>
                <a:off x="5092"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7" name="Rectangle 1144"/>
              <p:cNvSpPr>
                <a:spLocks noChangeArrowheads="1"/>
              </p:cNvSpPr>
              <p:nvPr/>
            </p:nvSpPr>
            <p:spPr bwMode="auto">
              <a:xfrm>
                <a:off x="51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8" name="Rectangle 1145"/>
              <p:cNvSpPr>
                <a:spLocks noChangeArrowheads="1"/>
              </p:cNvSpPr>
              <p:nvPr/>
            </p:nvSpPr>
            <p:spPr bwMode="auto">
              <a:xfrm>
                <a:off x="504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99" name="Rectangle 1146"/>
              <p:cNvSpPr>
                <a:spLocks noChangeArrowheads="1"/>
              </p:cNvSpPr>
              <p:nvPr/>
            </p:nvSpPr>
            <p:spPr bwMode="auto">
              <a:xfrm>
                <a:off x="509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00" name="Rectangle 1147"/>
              <p:cNvSpPr>
                <a:spLocks noChangeArrowheads="1"/>
              </p:cNvSpPr>
              <p:nvPr/>
            </p:nvSpPr>
            <p:spPr bwMode="auto">
              <a:xfrm>
                <a:off x="5134"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1" name="Rectangle 1148"/>
              <p:cNvSpPr>
                <a:spLocks noChangeArrowheads="1"/>
              </p:cNvSpPr>
              <p:nvPr/>
            </p:nvSpPr>
            <p:spPr bwMode="auto">
              <a:xfrm>
                <a:off x="507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2" name="Rectangle 1149"/>
              <p:cNvSpPr>
                <a:spLocks noChangeArrowheads="1"/>
              </p:cNvSpPr>
              <p:nvPr/>
            </p:nvSpPr>
            <p:spPr bwMode="auto">
              <a:xfrm>
                <a:off x="5114"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3" name="Rectangle 1150"/>
              <p:cNvSpPr>
                <a:spLocks noChangeArrowheads="1"/>
              </p:cNvSpPr>
              <p:nvPr/>
            </p:nvSpPr>
            <p:spPr bwMode="auto">
              <a:xfrm>
                <a:off x="5156"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904" name="Rectangle 1151"/>
              <p:cNvSpPr>
                <a:spLocks noChangeArrowheads="1"/>
              </p:cNvSpPr>
              <p:nvPr/>
            </p:nvSpPr>
            <p:spPr bwMode="auto">
              <a:xfrm>
                <a:off x="5048"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5" name="Rectangle 1152"/>
              <p:cNvSpPr>
                <a:spLocks noChangeArrowheads="1"/>
              </p:cNvSpPr>
              <p:nvPr/>
            </p:nvSpPr>
            <p:spPr bwMode="auto">
              <a:xfrm>
                <a:off x="5092"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06" name="Rectangle 1153"/>
              <p:cNvSpPr>
                <a:spLocks noChangeArrowheads="1"/>
              </p:cNvSpPr>
              <p:nvPr/>
            </p:nvSpPr>
            <p:spPr bwMode="auto">
              <a:xfrm>
                <a:off x="507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7" name="Rectangle 1154"/>
              <p:cNvSpPr>
                <a:spLocks noChangeArrowheads="1"/>
              </p:cNvSpPr>
              <p:nvPr/>
            </p:nvSpPr>
            <p:spPr bwMode="auto">
              <a:xfrm>
                <a:off x="5114"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8" name="Rectangle 1155"/>
              <p:cNvSpPr>
                <a:spLocks noChangeArrowheads="1"/>
              </p:cNvSpPr>
              <p:nvPr/>
            </p:nvSpPr>
            <p:spPr bwMode="auto">
              <a:xfrm>
                <a:off x="51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09" name="Rectangle 1156"/>
              <p:cNvSpPr>
                <a:spLocks noChangeArrowheads="1"/>
              </p:cNvSpPr>
              <p:nvPr/>
            </p:nvSpPr>
            <p:spPr bwMode="auto">
              <a:xfrm>
                <a:off x="5070"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0" name="Rectangle 1157"/>
              <p:cNvSpPr>
                <a:spLocks noChangeArrowheads="1"/>
              </p:cNvSpPr>
              <p:nvPr/>
            </p:nvSpPr>
            <p:spPr bwMode="auto">
              <a:xfrm>
                <a:off x="511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1" name="Rectangle 1158"/>
              <p:cNvSpPr>
                <a:spLocks noChangeArrowheads="1"/>
              </p:cNvSpPr>
              <p:nvPr/>
            </p:nvSpPr>
            <p:spPr bwMode="auto">
              <a:xfrm>
                <a:off x="5048"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2" name="Rectangle 1159"/>
              <p:cNvSpPr>
                <a:spLocks noChangeArrowheads="1"/>
              </p:cNvSpPr>
              <p:nvPr/>
            </p:nvSpPr>
            <p:spPr bwMode="auto">
              <a:xfrm>
                <a:off x="5092"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3" name="Rectangle 1160"/>
              <p:cNvSpPr>
                <a:spLocks noChangeArrowheads="1"/>
              </p:cNvSpPr>
              <p:nvPr/>
            </p:nvSpPr>
            <p:spPr bwMode="auto">
              <a:xfrm>
                <a:off x="51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4" name="Rectangle 1161"/>
              <p:cNvSpPr>
                <a:spLocks noChangeArrowheads="1"/>
              </p:cNvSpPr>
              <p:nvPr/>
            </p:nvSpPr>
            <p:spPr bwMode="auto">
              <a:xfrm>
                <a:off x="5048"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5" name="Rectangle 1162"/>
              <p:cNvSpPr>
                <a:spLocks noChangeArrowheads="1"/>
              </p:cNvSpPr>
              <p:nvPr/>
            </p:nvSpPr>
            <p:spPr bwMode="auto">
              <a:xfrm>
                <a:off x="5070"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6" name="Rectangle 1163"/>
              <p:cNvSpPr>
                <a:spLocks noChangeArrowheads="1"/>
              </p:cNvSpPr>
              <p:nvPr/>
            </p:nvSpPr>
            <p:spPr bwMode="auto">
              <a:xfrm>
                <a:off x="5048"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7" name="Rectangle 1164"/>
              <p:cNvSpPr>
                <a:spLocks noChangeArrowheads="1"/>
              </p:cNvSpPr>
              <p:nvPr/>
            </p:nvSpPr>
            <p:spPr bwMode="auto">
              <a:xfrm>
                <a:off x="5092"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18" name="Rectangle 1165"/>
              <p:cNvSpPr>
                <a:spLocks noChangeArrowheads="1"/>
              </p:cNvSpPr>
              <p:nvPr/>
            </p:nvSpPr>
            <p:spPr bwMode="auto">
              <a:xfrm>
                <a:off x="515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9" name="Rectangle 1166"/>
              <p:cNvSpPr>
                <a:spLocks noChangeArrowheads="1"/>
              </p:cNvSpPr>
              <p:nvPr/>
            </p:nvSpPr>
            <p:spPr bwMode="auto">
              <a:xfrm>
                <a:off x="507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0" name="Rectangle 1167"/>
              <p:cNvSpPr>
                <a:spLocks noChangeArrowheads="1"/>
              </p:cNvSpPr>
              <p:nvPr/>
            </p:nvSpPr>
            <p:spPr bwMode="auto">
              <a:xfrm>
                <a:off x="5070"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1" name="Rectangle 1168"/>
              <p:cNvSpPr>
                <a:spLocks noChangeArrowheads="1"/>
              </p:cNvSpPr>
              <p:nvPr/>
            </p:nvSpPr>
            <p:spPr bwMode="auto">
              <a:xfrm>
                <a:off x="5114"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2" name="Rectangle 1169"/>
              <p:cNvSpPr>
                <a:spLocks noChangeArrowheads="1"/>
              </p:cNvSpPr>
              <p:nvPr/>
            </p:nvSpPr>
            <p:spPr bwMode="auto">
              <a:xfrm>
                <a:off x="515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3" name="Rectangle 1170"/>
              <p:cNvSpPr>
                <a:spLocks noChangeArrowheads="1"/>
              </p:cNvSpPr>
              <p:nvPr/>
            </p:nvSpPr>
            <p:spPr bwMode="auto">
              <a:xfrm>
                <a:off x="504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4" name="Rectangle 1171"/>
              <p:cNvSpPr>
                <a:spLocks noChangeArrowheads="1"/>
              </p:cNvSpPr>
              <p:nvPr/>
            </p:nvSpPr>
            <p:spPr bwMode="auto">
              <a:xfrm>
                <a:off x="5092"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5" name="Rectangle 1172"/>
              <p:cNvSpPr>
                <a:spLocks noChangeArrowheads="1"/>
              </p:cNvSpPr>
              <p:nvPr/>
            </p:nvSpPr>
            <p:spPr bwMode="auto">
              <a:xfrm>
                <a:off x="5134"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6" name="Rectangle 1173"/>
              <p:cNvSpPr>
                <a:spLocks noChangeArrowheads="1"/>
              </p:cNvSpPr>
              <p:nvPr/>
            </p:nvSpPr>
            <p:spPr bwMode="auto">
              <a:xfrm>
                <a:off x="5048"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7" name="Rectangle 1174"/>
              <p:cNvSpPr>
                <a:spLocks noChangeArrowheads="1"/>
              </p:cNvSpPr>
              <p:nvPr/>
            </p:nvSpPr>
            <p:spPr bwMode="auto">
              <a:xfrm>
                <a:off x="511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8" name="Rectangle 1175"/>
              <p:cNvSpPr>
                <a:spLocks noChangeArrowheads="1"/>
              </p:cNvSpPr>
              <p:nvPr/>
            </p:nvSpPr>
            <p:spPr bwMode="auto">
              <a:xfrm>
                <a:off x="509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9" name="Rectangle 1176"/>
              <p:cNvSpPr>
                <a:spLocks noChangeArrowheads="1"/>
              </p:cNvSpPr>
              <p:nvPr/>
            </p:nvSpPr>
            <p:spPr bwMode="auto">
              <a:xfrm>
                <a:off x="513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30" name="Rectangle 1177"/>
              <p:cNvSpPr>
                <a:spLocks noChangeArrowheads="1"/>
              </p:cNvSpPr>
              <p:nvPr/>
            </p:nvSpPr>
            <p:spPr bwMode="auto">
              <a:xfrm>
                <a:off x="51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31" name="Rectangle 1178"/>
              <p:cNvSpPr>
                <a:spLocks noChangeArrowheads="1"/>
              </p:cNvSpPr>
              <p:nvPr/>
            </p:nvSpPr>
            <p:spPr bwMode="auto">
              <a:xfrm>
                <a:off x="504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32" name="Rectangle 1179"/>
              <p:cNvSpPr>
                <a:spLocks noChangeArrowheads="1"/>
              </p:cNvSpPr>
              <p:nvPr/>
            </p:nvSpPr>
            <p:spPr bwMode="auto">
              <a:xfrm>
                <a:off x="509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3" name="Rectangle 1180"/>
              <p:cNvSpPr>
                <a:spLocks noChangeArrowheads="1"/>
              </p:cNvSpPr>
              <p:nvPr/>
            </p:nvSpPr>
            <p:spPr bwMode="auto">
              <a:xfrm>
                <a:off x="51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4" name="Rectangle 1181"/>
              <p:cNvSpPr>
                <a:spLocks noChangeArrowheads="1"/>
              </p:cNvSpPr>
              <p:nvPr/>
            </p:nvSpPr>
            <p:spPr bwMode="auto">
              <a:xfrm>
                <a:off x="504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5" name="Rectangle 1182"/>
              <p:cNvSpPr>
                <a:spLocks noChangeArrowheads="1"/>
              </p:cNvSpPr>
              <p:nvPr/>
            </p:nvSpPr>
            <p:spPr bwMode="auto">
              <a:xfrm>
                <a:off x="509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6" name="Rectangle 1183"/>
              <p:cNvSpPr>
                <a:spLocks noChangeArrowheads="1"/>
              </p:cNvSpPr>
              <p:nvPr/>
            </p:nvSpPr>
            <p:spPr bwMode="auto">
              <a:xfrm>
                <a:off x="513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7" name="Rectangle 1184"/>
              <p:cNvSpPr>
                <a:spLocks noChangeArrowheads="1"/>
              </p:cNvSpPr>
              <p:nvPr/>
            </p:nvSpPr>
            <p:spPr bwMode="auto">
              <a:xfrm>
                <a:off x="507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8" name="Rectangle 1185"/>
              <p:cNvSpPr>
                <a:spLocks noChangeArrowheads="1"/>
              </p:cNvSpPr>
              <p:nvPr/>
            </p:nvSpPr>
            <p:spPr bwMode="auto">
              <a:xfrm>
                <a:off x="511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9" name="Rectangle 1186"/>
              <p:cNvSpPr>
                <a:spLocks noChangeArrowheads="1"/>
              </p:cNvSpPr>
              <p:nvPr/>
            </p:nvSpPr>
            <p:spPr bwMode="auto">
              <a:xfrm>
                <a:off x="515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0" name="Rectangle 1187"/>
              <p:cNvSpPr>
                <a:spLocks noChangeArrowheads="1"/>
              </p:cNvSpPr>
              <p:nvPr/>
            </p:nvSpPr>
            <p:spPr bwMode="auto">
              <a:xfrm>
                <a:off x="504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1" name="Rectangle 1188"/>
              <p:cNvSpPr>
                <a:spLocks noChangeArrowheads="1"/>
              </p:cNvSpPr>
              <p:nvPr/>
            </p:nvSpPr>
            <p:spPr bwMode="auto">
              <a:xfrm>
                <a:off x="509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2" name="Rectangle 1189"/>
              <p:cNvSpPr>
                <a:spLocks noChangeArrowheads="1"/>
              </p:cNvSpPr>
              <p:nvPr/>
            </p:nvSpPr>
            <p:spPr bwMode="auto">
              <a:xfrm>
                <a:off x="517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3" name="Rectangle 1190"/>
              <p:cNvSpPr>
                <a:spLocks noChangeArrowheads="1"/>
              </p:cNvSpPr>
              <p:nvPr/>
            </p:nvSpPr>
            <p:spPr bwMode="auto">
              <a:xfrm>
                <a:off x="52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4" name="Rectangle 1191"/>
              <p:cNvSpPr>
                <a:spLocks noChangeArrowheads="1"/>
              </p:cNvSpPr>
              <p:nvPr/>
            </p:nvSpPr>
            <p:spPr bwMode="auto">
              <a:xfrm>
                <a:off x="52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5" name="Rectangle 1192"/>
              <p:cNvSpPr>
                <a:spLocks noChangeArrowheads="1"/>
              </p:cNvSpPr>
              <p:nvPr/>
            </p:nvSpPr>
            <p:spPr bwMode="auto">
              <a:xfrm>
                <a:off x="52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6" name="Rectangle 1193"/>
              <p:cNvSpPr>
                <a:spLocks noChangeArrowheads="1"/>
              </p:cNvSpPr>
              <p:nvPr/>
            </p:nvSpPr>
            <p:spPr bwMode="auto">
              <a:xfrm>
                <a:off x="528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7" name="Rectangle 1194"/>
              <p:cNvSpPr>
                <a:spLocks noChangeArrowheads="1"/>
              </p:cNvSpPr>
              <p:nvPr/>
            </p:nvSpPr>
            <p:spPr bwMode="auto">
              <a:xfrm>
                <a:off x="517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8" name="Rectangle 1195"/>
              <p:cNvSpPr>
                <a:spLocks noChangeArrowheads="1"/>
              </p:cNvSpPr>
              <p:nvPr/>
            </p:nvSpPr>
            <p:spPr bwMode="auto">
              <a:xfrm>
                <a:off x="5222"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9" name="Rectangle 1196"/>
              <p:cNvSpPr>
                <a:spLocks noChangeArrowheads="1"/>
              </p:cNvSpPr>
              <p:nvPr/>
            </p:nvSpPr>
            <p:spPr bwMode="auto">
              <a:xfrm>
                <a:off x="5264"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0" name="Rectangle 1197"/>
              <p:cNvSpPr>
                <a:spLocks noChangeArrowheads="1"/>
              </p:cNvSpPr>
              <p:nvPr/>
            </p:nvSpPr>
            <p:spPr bwMode="auto">
              <a:xfrm>
                <a:off x="5200"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51" name="Rectangle 1198"/>
              <p:cNvSpPr>
                <a:spLocks noChangeArrowheads="1"/>
              </p:cNvSpPr>
              <p:nvPr/>
            </p:nvSpPr>
            <p:spPr bwMode="auto">
              <a:xfrm>
                <a:off x="528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2" name="Rectangle 1199"/>
              <p:cNvSpPr>
                <a:spLocks noChangeArrowheads="1"/>
              </p:cNvSpPr>
              <p:nvPr/>
            </p:nvSpPr>
            <p:spPr bwMode="auto">
              <a:xfrm>
                <a:off x="517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3" name="Rectangle 1200"/>
              <p:cNvSpPr>
                <a:spLocks noChangeArrowheads="1"/>
              </p:cNvSpPr>
              <p:nvPr/>
            </p:nvSpPr>
            <p:spPr bwMode="auto">
              <a:xfrm>
                <a:off x="5244"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4" name="Rectangle 1201"/>
              <p:cNvSpPr>
                <a:spLocks noChangeArrowheads="1"/>
              </p:cNvSpPr>
              <p:nvPr/>
            </p:nvSpPr>
            <p:spPr bwMode="auto">
              <a:xfrm>
                <a:off x="5286"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5" name="Rectangle 1202"/>
              <p:cNvSpPr>
                <a:spLocks noChangeArrowheads="1"/>
              </p:cNvSpPr>
              <p:nvPr/>
            </p:nvSpPr>
            <p:spPr bwMode="auto">
              <a:xfrm>
                <a:off x="5178"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6" name="Rectangle 1203"/>
              <p:cNvSpPr>
                <a:spLocks noChangeArrowheads="1"/>
              </p:cNvSpPr>
              <p:nvPr/>
            </p:nvSpPr>
            <p:spPr bwMode="auto">
              <a:xfrm>
                <a:off x="5200"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7" name="Rectangle 1204"/>
              <p:cNvSpPr>
                <a:spLocks noChangeArrowheads="1"/>
              </p:cNvSpPr>
              <p:nvPr/>
            </p:nvSpPr>
            <p:spPr bwMode="auto">
              <a:xfrm>
                <a:off x="52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8" name="Rectangle 1205"/>
              <p:cNvSpPr>
                <a:spLocks noChangeArrowheads="1"/>
              </p:cNvSpPr>
              <p:nvPr/>
            </p:nvSpPr>
            <p:spPr bwMode="auto">
              <a:xfrm>
                <a:off x="528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9" name="Rectangle 1206"/>
              <p:cNvSpPr>
                <a:spLocks noChangeArrowheads="1"/>
              </p:cNvSpPr>
              <p:nvPr/>
            </p:nvSpPr>
            <p:spPr bwMode="auto">
              <a:xfrm>
                <a:off x="517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60" name="Rectangle 1207"/>
              <p:cNvSpPr>
                <a:spLocks noChangeArrowheads="1"/>
              </p:cNvSpPr>
              <p:nvPr/>
            </p:nvSpPr>
            <p:spPr bwMode="auto">
              <a:xfrm>
                <a:off x="522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1" name="Rectangle 1208"/>
              <p:cNvSpPr>
                <a:spLocks noChangeArrowheads="1"/>
              </p:cNvSpPr>
              <p:nvPr/>
            </p:nvSpPr>
            <p:spPr bwMode="auto">
              <a:xfrm>
                <a:off x="5242" y="1217"/>
                <a:ext cx="36" cy="30"/>
              </a:xfrm>
              <a:prstGeom prst="rect">
                <a:avLst/>
              </a:prstGeom>
              <a:grpFill/>
              <a:ln>
                <a:noFill/>
              </a:ln>
            </p:spPr>
            <p:txBody>
              <a:bodyPr vert="horz" wrap="square" lIns="91440" tIns="45720" rIns="91440" bIns="45720" numCol="1" anchor="t" anchorCtr="0" compatLnSpc="1"/>
              <a:lstStyle/>
              <a:p>
                <a:endParaRPr lang="zh-CN" altLang="en-US"/>
              </a:p>
            </p:txBody>
          </p:sp>
          <p:sp>
            <p:nvSpPr>
              <p:cNvPr id="962" name="Rectangle 1209"/>
              <p:cNvSpPr>
                <a:spLocks noChangeArrowheads="1"/>
              </p:cNvSpPr>
              <p:nvPr/>
            </p:nvSpPr>
            <p:spPr bwMode="auto">
              <a:xfrm>
                <a:off x="520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3" name="Rectangle 1210"/>
              <p:cNvSpPr>
                <a:spLocks noChangeArrowheads="1"/>
              </p:cNvSpPr>
              <p:nvPr/>
            </p:nvSpPr>
            <p:spPr bwMode="auto">
              <a:xfrm>
                <a:off x="52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64" name="Rectangle 1211"/>
              <p:cNvSpPr>
                <a:spLocks noChangeArrowheads="1"/>
              </p:cNvSpPr>
              <p:nvPr/>
            </p:nvSpPr>
            <p:spPr bwMode="auto">
              <a:xfrm>
                <a:off x="5286"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5" name="Rectangle 1212"/>
              <p:cNvSpPr>
                <a:spLocks noChangeArrowheads="1"/>
              </p:cNvSpPr>
              <p:nvPr/>
            </p:nvSpPr>
            <p:spPr bwMode="auto">
              <a:xfrm>
                <a:off x="5178" y="1330"/>
                <a:ext cx="14" cy="30"/>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3" name="Group 1414"/>
            <p:cNvGrpSpPr/>
            <p:nvPr/>
          </p:nvGrpSpPr>
          <p:grpSpPr bwMode="auto">
            <a:xfrm>
              <a:off x="-3529332" y="-1031875"/>
              <a:ext cx="676299" cy="3252788"/>
              <a:chOff x="5048" y="937"/>
              <a:chExt cx="426" cy="2049"/>
            </a:xfrm>
            <a:grpFill/>
          </p:grpSpPr>
          <p:sp>
            <p:nvSpPr>
              <p:cNvPr id="566" name="Rectangle 1214"/>
              <p:cNvSpPr>
                <a:spLocks noChangeArrowheads="1"/>
              </p:cNvSpPr>
              <p:nvPr/>
            </p:nvSpPr>
            <p:spPr bwMode="auto">
              <a:xfrm>
                <a:off x="5222"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7" name="Rectangle 1215"/>
              <p:cNvSpPr>
                <a:spLocks noChangeArrowheads="1"/>
              </p:cNvSpPr>
              <p:nvPr/>
            </p:nvSpPr>
            <p:spPr bwMode="auto">
              <a:xfrm>
                <a:off x="52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8" name="Rectangle 1216"/>
              <p:cNvSpPr>
                <a:spLocks noChangeArrowheads="1"/>
              </p:cNvSpPr>
              <p:nvPr/>
            </p:nvSpPr>
            <p:spPr bwMode="auto">
              <a:xfrm>
                <a:off x="52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69" name="Rectangle 1217"/>
              <p:cNvSpPr>
                <a:spLocks noChangeArrowheads="1"/>
              </p:cNvSpPr>
              <p:nvPr/>
            </p:nvSpPr>
            <p:spPr bwMode="auto">
              <a:xfrm>
                <a:off x="52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0" name="Rectangle 1218"/>
              <p:cNvSpPr>
                <a:spLocks noChangeArrowheads="1"/>
              </p:cNvSpPr>
              <p:nvPr/>
            </p:nvSpPr>
            <p:spPr bwMode="auto">
              <a:xfrm>
                <a:off x="5286"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1" name="Rectangle 1219"/>
              <p:cNvSpPr>
                <a:spLocks noChangeArrowheads="1"/>
              </p:cNvSpPr>
              <p:nvPr/>
            </p:nvSpPr>
            <p:spPr bwMode="auto">
              <a:xfrm>
                <a:off x="524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2" name="Rectangle 1220"/>
              <p:cNvSpPr>
                <a:spLocks noChangeArrowheads="1"/>
              </p:cNvSpPr>
              <p:nvPr/>
            </p:nvSpPr>
            <p:spPr bwMode="auto">
              <a:xfrm>
                <a:off x="5286"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3" name="Rectangle 1221"/>
              <p:cNvSpPr>
                <a:spLocks noChangeArrowheads="1"/>
              </p:cNvSpPr>
              <p:nvPr/>
            </p:nvSpPr>
            <p:spPr bwMode="auto">
              <a:xfrm>
                <a:off x="5244"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4" name="Rectangle 1222"/>
              <p:cNvSpPr>
                <a:spLocks noChangeArrowheads="1"/>
              </p:cNvSpPr>
              <p:nvPr/>
            </p:nvSpPr>
            <p:spPr bwMode="auto">
              <a:xfrm>
                <a:off x="528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5" name="Rectangle 1223"/>
              <p:cNvSpPr>
                <a:spLocks noChangeArrowheads="1"/>
              </p:cNvSpPr>
              <p:nvPr/>
            </p:nvSpPr>
            <p:spPr bwMode="auto">
              <a:xfrm>
                <a:off x="5134" y="1554"/>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576" name="Rectangle 1224"/>
              <p:cNvSpPr>
                <a:spLocks noChangeArrowheads="1"/>
              </p:cNvSpPr>
              <p:nvPr/>
            </p:nvSpPr>
            <p:spPr bwMode="auto">
              <a:xfrm>
                <a:off x="524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7" name="Rectangle 1225"/>
              <p:cNvSpPr>
                <a:spLocks noChangeArrowheads="1"/>
              </p:cNvSpPr>
              <p:nvPr/>
            </p:nvSpPr>
            <p:spPr bwMode="auto">
              <a:xfrm>
                <a:off x="5286"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8" name="Rectangle 1226"/>
              <p:cNvSpPr>
                <a:spLocks noChangeArrowheads="1"/>
              </p:cNvSpPr>
              <p:nvPr/>
            </p:nvSpPr>
            <p:spPr bwMode="auto">
              <a:xfrm>
                <a:off x="5200"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9" name="Rectangle 1227"/>
              <p:cNvSpPr>
                <a:spLocks noChangeArrowheads="1"/>
              </p:cNvSpPr>
              <p:nvPr/>
            </p:nvSpPr>
            <p:spPr bwMode="auto">
              <a:xfrm>
                <a:off x="5222"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0" name="Rectangle 1228"/>
              <p:cNvSpPr>
                <a:spLocks noChangeArrowheads="1"/>
              </p:cNvSpPr>
              <p:nvPr/>
            </p:nvSpPr>
            <p:spPr bwMode="auto">
              <a:xfrm>
                <a:off x="5266" y="1610"/>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1" name="Rectangle 1229"/>
              <p:cNvSpPr>
                <a:spLocks noChangeArrowheads="1"/>
              </p:cNvSpPr>
              <p:nvPr/>
            </p:nvSpPr>
            <p:spPr bwMode="auto">
              <a:xfrm>
                <a:off x="520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2" name="Rectangle 1230"/>
              <p:cNvSpPr>
                <a:spLocks noChangeArrowheads="1"/>
              </p:cNvSpPr>
              <p:nvPr/>
            </p:nvSpPr>
            <p:spPr bwMode="auto">
              <a:xfrm>
                <a:off x="5244"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3" name="Rectangle 1231"/>
              <p:cNvSpPr>
                <a:spLocks noChangeArrowheads="1"/>
              </p:cNvSpPr>
              <p:nvPr/>
            </p:nvSpPr>
            <p:spPr bwMode="auto">
              <a:xfrm>
                <a:off x="52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84" name="Rectangle 1232"/>
              <p:cNvSpPr>
                <a:spLocks noChangeArrowheads="1"/>
              </p:cNvSpPr>
              <p:nvPr/>
            </p:nvSpPr>
            <p:spPr bwMode="auto">
              <a:xfrm>
                <a:off x="5286"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5" name="Rectangle 1233"/>
              <p:cNvSpPr>
                <a:spLocks noChangeArrowheads="1"/>
              </p:cNvSpPr>
              <p:nvPr/>
            </p:nvSpPr>
            <p:spPr bwMode="auto">
              <a:xfrm>
                <a:off x="5200"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586" name="Rectangle 1234"/>
              <p:cNvSpPr>
                <a:spLocks noChangeArrowheads="1"/>
              </p:cNvSpPr>
              <p:nvPr/>
            </p:nvSpPr>
            <p:spPr bwMode="auto">
              <a:xfrm>
                <a:off x="528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7" name="Rectangle 1235"/>
              <p:cNvSpPr>
                <a:spLocks noChangeArrowheads="1"/>
              </p:cNvSpPr>
              <p:nvPr/>
            </p:nvSpPr>
            <p:spPr bwMode="auto">
              <a:xfrm>
                <a:off x="517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88" name="Rectangle 1236"/>
              <p:cNvSpPr>
                <a:spLocks noChangeArrowheads="1"/>
              </p:cNvSpPr>
              <p:nvPr/>
            </p:nvSpPr>
            <p:spPr bwMode="auto">
              <a:xfrm>
                <a:off x="528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89" name="Rectangle 1237"/>
              <p:cNvSpPr>
                <a:spLocks noChangeArrowheads="1"/>
              </p:cNvSpPr>
              <p:nvPr/>
            </p:nvSpPr>
            <p:spPr bwMode="auto">
              <a:xfrm>
                <a:off x="5178"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0" name="Rectangle 1238"/>
              <p:cNvSpPr>
                <a:spLocks noChangeArrowheads="1"/>
              </p:cNvSpPr>
              <p:nvPr/>
            </p:nvSpPr>
            <p:spPr bwMode="auto">
              <a:xfrm>
                <a:off x="5200"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1" name="Rectangle 1239"/>
              <p:cNvSpPr>
                <a:spLocks noChangeArrowheads="1"/>
              </p:cNvSpPr>
              <p:nvPr/>
            </p:nvSpPr>
            <p:spPr bwMode="auto">
              <a:xfrm>
                <a:off x="52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2" name="Rectangle 1240"/>
              <p:cNvSpPr>
                <a:spLocks noChangeArrowheads="1"/>
              </p:cNvSpPr>
              <p:nvPr/>
            </p:nvSpPr>
            <p:spPr bwMode="auto">
              <a:xfrm>
                <a:off x="5266" y="1836"/>
                <a:ext cx="3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3" name="Rectangle 1241"/>
              <p:cNvSpPr>
                <a:spLocks noChangeArrowheads="1"/>
              </p:cNvSpPr>
              <p:nvPr/>
            </p:nvSpPr>
            <p:spPr bwMode="auto">
              <a:xfrm>
                <a:off x="522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4" name="Rectangle 1242"/>
              <p:cNvSpPr>
                <a:spLocks noChangeArrowheads="1"/>
              </p:cNvSpPr>
              <p:nvPr/>
            </p:nvSpPr>
            <p:spPr bwMode="auto">
              <a:xfrm>
                <a:off x="526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5" name="Rectangle 1243"/>
              <p:cNvSpPr>
                <a:spLocks noChangeArrowheads="1"/>
              </p:cNvSpPr>
              <p:nvPr/>
            </p:nvSpPr>
            <p:spPr bwMode="auto">
              <a:xfrm>
                <a:off x="52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6" name="Rectangle 1244"/>
              <p:cNvSpPr>
                <a:spLocks noChangeArrowheads="1"/>
              </p:cNvSpPr>
              <p:nvPr/>
            </p:nvSpPr>
            <p:spPr bwMode="auto">
              <a:xfrm>
                <a:off x="517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597" name="Rectangle 1245"/>
              <p:cNvSpPr>
                <a:spLocks noChangeArrowheads="1"/>
              </p:cNvSpPr>
              <p:nvPr/>
            </p:nvSpPr>
            <p:spPr bwMode="auto">
              <a:xfrm>
                <a:off x="5200"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8" name="Rectangle 1246"/>
              <p:cNvSpPr>
                <a:spLocks noChangeArrowheads="1"/>
              </p:cNvSpPr>
              <p:nvPr/>
            </p:nvSpPr>
            <p:spPr bwMode="auto">
              <a:xfrm>
                <a:off x="522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9" name="Rectangle 1247"/>
              <p:cNvSpPr>
                <a:spLocks noChangeArrowheads="1"/>
              </p:cNvSpPr>
              <p:nvPr/>
            </p:nvSpPr>
            <p:spPr bwMode="auto">
              <a:xfrm>
                <a:off x="52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600" name="Rectangle 1248"/>
              <p:cNvSpPr>
                <a:spLocks noChangeArrowheads="1"/>
              </p:cNvSpPr>
              <p:nvPr/>
            </p:nvSpPr>
            <p:spPr bwMode="auto">
              <a:xfrm>
                <a:off x="517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1" name="Rectangle 1249"/>
              <p:cNvSpPr>
                <a:spLocks noChangeArrowheads="1"/>
              </p:cNvSpPr>
              <p:nvPr/>
            </p:nvSpPr>
            <p:spPr bwMode="auto">
              <a:xfrm>
                <a:off x="522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2" name="Rectangle 1250"/>
              <p:cNvSpPr>
                <a:spLocks noChangeArrowheads="1"/>
              </p:cNvSpPr>
              <p:nvPr/>
            </p:nvSpPr>
            <p:spPr bwMode="auto">
              <a:xfrm>
                <a:off x="526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3" name="Rectangle 1251"/>
              <p:cNvSpPr>
                <a:spLocks noChangeArrowheads="1"/>
              </p:cNvSpPr>
              <p:nvPr/>
            </p:nvSpPr>
            <p:spPr bwMode="auto">
              <a:xfrm>
                <a:off x="520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4" name="Rectangle 1252"/>
              <p:cNvSpPr>
                <a:spLocks noChangeArrowheads="1"/>
              </p:cNvSpPr>
              <p:nvPr/>
            </p:nvSpPr>
            <p:spPr bwMode="auto">
              <a:xfrm>
                <a:off x="524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5" name="Rectangle 1253"/>
              <p:cNvSpPr>
                <a:spLocks noChangeArrowheads="1"/>
              </p:cNvSpPr>
              <p:nvPr/>
            </p:nvSpPr>
            <p:spPr bwMode="auto">
              <a:xfrm>
                <a:off x="528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6" name="Rectangle 1254"/>
              <p:cNvSpPr>
                <a:spLocks noChangeArrowheads="1"/>
              </p:cNvSpPr>
              <p:nvPr/>
            </p:nvSpPr>
            <p:spPr bwMode="auto">
              <a:xfrm>
                <a:off x="517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7" name="Rectangle 1255"/>
              <p:cNvSpPr>
                <a:spLocks noChangeArrowheads="1"/>
              </p:cNvSpPr>
              <p:nvPr/>
            </p:nvSpPr>
            <p:spPr bwMode="auto">
              <a:xfrm>
                <a:off x="522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8" name="Rectangle 1256"/>
              <p:cNvSpPr>
                <a:spLocks noChangeArrowheads="1"/>
              </p:cNvSpPr>
              <p:nvPr/>
            </p:nvSpPr>
            <p:spPr bwMode="auto">
              <a:xfrm>
                <a:off x="52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9" name="Rectangle 1257"/>
              <p:cNvSpPr>
                <a:spLocks noChangeArrowheads="1"/>
              </p:cNvSpPr>
              <p:nvPr/>
            </p:nvSpPr>
            <p:spPr bwMode="auto">
              <a:xfrm>
                <a:off x="509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0" name="Rectangle 1258"/>
              <p:cNvSpPr>
                <a:spLocks noChangeArrowheads="1"/>
              </p:cNvSpPr>
              <p:nvPr/>
            </p:nvSpPr>
            <p:spPr bwMode="auto">
              <a:xfrm>
                <a:off x="51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1" name="Rectangle 1259"/>
              <p:cNvSpPr>
                <a:spLocks noChangeArrowheads="1"/>
              </p:cNvSpPr>
              <p:nvPr/>
            </p:nvSpPr>
            <p:spPr bwMode="auto">
              <a:xfrm>
                <a:off x="5178"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2" name="Rectangle 1260"/>
              <p:cNvSpPr>
                <a:spLocks noChangeArrowheads="1"/>
              </p:cNvSpPr>
              <p:nvPr/>
            </p:nvSpPr>
            <p:spPr bwMode="auto">
              <a:xfrm>
                <a:off x="522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3" name="Rectangle 1261"/>
              <p:cNvSpPr>
                <a:spLocks noChangeArrowheads="1"/>
              </p:cNvSpPr>
              <p:nvPr/>
            </p:nvSpPr>
            <p:spPr bwMode="auto">
              <a:xfrm>
                <a:off x="504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4" name="Rectangle 1262"/>
              <p:cNvSpPr>
                <a:spLocks noChangeArrowheads="1"/>
              </p:cNvSpPr>
              <p:nvPr/>
            </p:nvSpPr>
            <p:spPr bwMode="auto">
              <a:xfrm>
                <a:off x="507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5" name="Rectangle 1263"/>
              <p:cNvSpPr>
                <a:spLocks noChangeArrowheads="1"/>
              </p:cNvSpPr>
              <p:nvPr/>
            </p:nvSpPr>
            <p:spPr bwMode="auto">
              <a:xfrm>
                <a:off x="51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6" name="Rectangle 1264"/>
              <p:cNvSpPr>
                <a:spLocks noChangeArrowheads="1"/>
              </p:cNvSpPr>
              <p:nvPr/>
            </p:nvSpPr>
            <p:spPr bwMode="auto">
              <a:xfrm>
                <a:off x="517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7" name="Rectangle 1265"/>
              <p:cNvSpPr>
                <a:spLocks noChangeArrowheads="1"/>
              </p:cNvSpPr>
              <p:nvPr/>
            </p:nvSpPr>
            <p:spPr bwMode="auto">
              <a:xfrm>
                <a:off x="5286"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8" name="Rectangle 1266"/>
              <p:cNvSpPr>
                <a:spLocks noChangeArrowheads="1"/>
              </p:cNvSpPr>
              <p:nvPr/>
            </p:nvSpPr>
            <p:spPr bwMode="auto">
              <a:xfrm>
                <a:off x="515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9" name="Rectangle 1267"/>
              <p:cNvSpPr>
                <a:spLocks noChangeArrowheads="1"/>
              </p:cNvSpPr>
              <p:nvPr/>
            </p:nvSpPr>
            <p:spPr bwMode="auto">
              <a:xfrm>
                <a:off x="511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0" name="Rectangle 1268"/>
              <p:cNvSpPr>
                <a:spLocks noChangeArrowheads="1"/>
              </p:cNvSpPr>
              <p:nvPr/>
            </p:nvSpPr>
            <p:spPr bwMode="auto">
              <a:xfrm>
                <a:off x="526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1" name="Rectangle 1269"/>
              <p:cNvSpPr>
                <a:spLocks noChangeArrowheads="1"/>
              </p:cNvSpPr>
              <p:nvPr/>
            </p:nvSpPr>
            <p:spPr bwMode="auto">
              <a:xfrm>
                <a:off x="528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2" name="Rectangle 1270"/>
              <p:cNvSpPr>
                <a:spLocks noChangeArrowheads="1"/>
              </p:cNvSpPr>
              <p:nvPr/>
            </p:nvSpPr>
            <p:spPr bwMode="auto">
              <a:xfrm>
                <a:off x="5200"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3" name="Rectangle 1271"/>
              <p:cNvSpPr>
                <a:spLocks noChangeArrowheads="1"/>
              </p:cNvSpPr>
              <p:nvPr/>
            </p:nvSpPr>
            <p:spPr bwMode="auto">
              <a:xfrm>
                <a:off x="5092"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4" name="Rectangle 1272"/>
              <p:cNvSpPr>
                <a:spLocks noChangeArrowheads="1"/>
              </p:cNvSpPr>
              <p:nvPr/>
            </p:nvSpPr>
            <p:spPr bwMode="auto">
              <a:xfrm>
                <a:off x="524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5" name="Rectangle 1273"/>
              <p:cNvSpPr>
                <a:spLocks noChangeArrowheads="1"/>
              </p:cNvSpPr>
              <p:nvPr/>
            </p:nvSpPr>
            <p:spPr bwMode="auto">
              <a:xfrm>
                <a:off x="528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6" name="Rectangle 1274"/>
              <p:cNvSpPr>
                <a:spLocks noChangeArrowheads="1"/>
              </p:cNvSpPr>
              <p:nvPr/>
            </p:nvSpPr>
            <p:spPr bwMode="auto">
              <a:xfrm>
                <a:off x="5048"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7" name="Rectangle 1275"/>
              <p:cNvSpPr>
                <a:spLocks noChangeArrowheads="1"/>
              </p:cNvSpPr>
              <p:nvPr/>
            </p:nvSpPr>
            <p:spPr bwMode="auto">
              <a:xfrm>
                <a:off x="51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8" name="Rectangle 1276"/>
              <p:cNvSpPr>
                <a:spLocks noChangeArrowheads="1"/>
              </p:cNvSpPr>
              <p:nvPr/>
            </p:nvSpPr>
            <p:spPr bwMode="auto">
              <a:xfrm>
                <a:off x="5070"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9" name="Rectangle 1277"/>
              <p:cNvSpPr>
                <a:spLocks noChangeArrowheads="1"/>
              </p:cNvSpPr>
              <p:nvPr/>
            </p:nvSpPr>
            <p:spPr bwMode="auto">
              <a:xfrm>
                <a:off x="5222"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0" name="Rectangle 1278"/>
              <p:cNvSpPr>
                <a:spLocks noChangeArrowheads="1"/>
              </p:cNvSpPr>
              <p:nvPr/>
            </p:nvSpPr>
            <p:spPr bwMode="auto">
              <a:xfrm>
                <a:off x="524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1" name="Rectangle 1279"/>
              <p:cNvSpPr>
                <a:spLocks noChangeArrowheads="1"/>
              </p:cNvSpPr>
              <p:nvPr/>
            </p:nvSpPr>
            <p:spPr bwMode="auto">
              <a:xfrm>
                <a:off x="5048"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2" name="Rectangle 1280"/>
              <p:cNvSpPr>
                <a:spLocks noChangeArrowheads="1"/>
              </p:cNvSpPr>
              <p:nvPr/>
            </p:nvSpPr>
            <p:spPr bwMode="auto">
              <a:xfrm>
                <a:off x="5200"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3" name="Rectangle 1281"/>
              <p:cNvSpPr>
                <a:spLocks noChangeArrowheads="1"/>
              </p:cNvSpPr>
              <p:nvPr/>
            </p:nvSpPr>
            <p:spPr bwMode="auto">
              <a:xfrm>
                <a:off x="51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4" name="Rectangle 1282"/>
              <p:cNvSpPr>
                <a:spLocks noChangeArrowheads="1"/>
              </p:cNvSpPr>
              <p:nvPr/>
            </p:nvSpPr>
            <p:spPr bwMode="auto">
              <a:xfrm>
                <a:off x="515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5" name="Rectangle 1283"/>
              <p:cNvSpPr>
                <a:spLocks noChangeArrowheads="1"/>
              </p:cNvSpPr>
              <p:nvPr/>
            </p:nvSpPr>
            <p:spPr bwMode="auto">
              <a:xfrm>
                <a:off x="528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6" name="Rectangle 1284"/>
              <p:cNvSpPr>
                <a:spLocks noChangeArrowheads="1"/>
              </p:cNvSpPr>
              <p:nvPr/>
            </p:nvSpPr>
            <p:spPr bwMode="auto">
              <a:xfrm>
                <a:off x="504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7" name="Rectangle 1285"/>
              <p:cNvSpPr>
                <a:spLocks noChangeArrowheads="1"/>
              </p:cNvSpPr>
              <p:nvPr/>
            </p:nvSpPr>
            <p:spPr bwMode="auto">
              <a:xfrm>
                <a:off x="5200"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8" name="Rectangle 1286"/>
              <p:cNvSpPr>
                <a:spLocks noChangeArrowheads="1"/>
              </p:cNvSpPr>
              <p:nvPr/>
            </p:nvSpPr>
            <p:spPr bwMode="auto">
              <a:xfrm>
                <a:off x="51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9" name="Rectangle 1287"/>
              <p:cNvSpPr>
                <a:spLocks noChangeArrowheads="1"/>
              </p:cNvSpPr>
              <p:nvPr/>
            </p:nvSpPr>
            <p:spPr bwMode="auto">
              <a:xfrm>
                <a:off x="517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0" name="Rectangle 1288"/>
              <p:cNvSpPr>
                <a:spLocks noChangeArrowheads="1"/>
              </p:cNvSpPr>
              <p:nvPr/>
            </p:nvSpPr>
            <p:spPr bwMode="auto">
              <a:xfrm>
                <a:off x="5286"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1" name="Rectangle 1289"/>
              <p:cNvSpPr>
                <a:spLocks noChangeArrowheads="1"/>
              </p:cNvSpPr>
              <p:nvPr/>
            </p:nvSpPr>
            <p:spPr bwMode="auto">
              <a:xfrm>
                <a:off x="5200"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2" name="Rectangle 1290"/>
              <p:cNvSpPr>
                <a:spLocks noChangeArrowheads="1"/>
              </p:cNvSpPr>
              <p:nvPr/>
            </p:nvSpPr>
            <p:spPr bwMode="auto">
              <a:xfrm>
                <a:off x="5092"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3" name="Rectangle 1291"/>
              <p:cNvSpPr>
                <a:spLocks noChangeArrowheads="1"/>
              </p:cNvSpPr>
              <p:nvPr/>
            </p:nvSpPr>
            <p:spPr bwMode="auto">
              <a:xfrm>
                <a:off x="51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4" name="Rectangle 1292"/>
              <p:cNvSpPr>
                <a:spLocks noChangeArrowheads="1"/>
              </p:cNvSpPr>
              <p:nvPr/>
            </p:nvSpPr>
            <p:spPr bwMode="auto">
              <a:xfrm>
                <a:off x="5048"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5" name="Rectangle 1293"/>
              <p:cNvSpPr>
                <a:spLocks noChangeArrowheads="1"/>
              </p:cNvSpPr>
              <p:nvPr/>
            </p:nvSpPr>
            <p:spPr bwMode="auto">
              <a:xfrm>
                <a:off x="515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6" name="Rectangle 1294"/>
              <p:cNvSpPr>
                <a:spLocks noChangeArrowheads="1"/>
              </p:cNvSpPr>
              <p:nvPr/>
            </p:nvSpPr>
            <p:spPr bwMode="auto">
              <a:xfrm>
                <a:off x="528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7" name="Rectangle 1295"/>
              <p:cNvSpPr>
                <a:spLocks noChangeArrowheads="1"/>
              </p:cNvSpPr>
              <p:nvPr/>
            </p:nvSpPr>
            <p:spPr bwMode="auto">
              <a:xfrm>
                <a:off x="5200"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8" name="Rectangle 1296"/>
              <p:cNvSpPr>
                <a:spLocks noChangeArrowheads="1"/>
              </p:cNvSpPr>
              <p:nvPr/>
            </p:nvSpPr>
            <p:spPr bwMode="auto">
              <a:xfrm>
                <a:off x="5114"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9" name="Rectangle 1297"/>
              <p:cNvSpPr>
                <a:spLocks noChangeArrowheads="1"/>
              </p:cNvSpPr>
              <p:nvPr/>
            </p:nvSpPr>
            <p:spPr bwMode="auto">
              <a:xfrm>
                <a:off x="5048"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0" name="Rectangle 1298"/>
              <p:cNvSpPr>
                <a:spLocks noChangeArrowheads="1"/>
              </p:cNvSpPr>
              <p:nvPr/>
            </p:nvSpPr>
            <p:spPr bwMode="auto">
              <a:xfrm>
                <a:off x="515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1" name="Rectangle 1299"/>
              <p:cNvSpPr>
                <a:spLocks noChangeArrowheads="1"/>
              </p:cNvSpPr>
              <p:nvPr/>
            </p:nvSpPr>
            <p:spPr bwMode="auto">
              <a:xfrm>
                <a:off x="528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2" name="Rectangle 1300"/>
              <p:cNvSpPr>
                <a:spLocks noChangeArrowheads="1"/>
              </p:cNvSpPr>
              <p:nvPr/>
            </p:nvSpPr>
            <p:spPr bwMode="auto">
              <a:xfrm>
                <a:off x="5048"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3" name="Rectangle 1301"/>
              <p:cNvSpPr>
                <a:spLocks noChangeArrowheads="1"/>
              </p:cNvSpPr>
              <p:nvPr/>
            </p:nvSpPr>
            <p:spPr bwMode="auto">
              <a:xfrm>
                <a:off x="5286"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4" name="Rectangle 1302"/>
              <p:cNvSpPr>
                <a:spLocks noChangeArrowheads="1"/>
              </p:cNvSpPr>
              <p:nvPr/>
            </p:nvSpPr>
            <p:spPr bwMode="auto">
              <a:xfrm>
                <a:off x="515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5" name="Rectangle 1303"/>
              <p:cNvSpPr>
                <a:spLocks noChangeArrowheads="1"/>
              </p:cNvSpPr>
              <p:nvPr/>
            </p:nvSpPr>
            <p:spPr bwMode="auto">
              <a:xfrm>
                <a:off x="528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6" name="Rectangle 1304"/>
              <p:cNvSpPr>
                <a:spLocks noChangeArrowheads="1"/>
              </p:cNvSpPr>
              <p:nvPr/>
            </p:nvSpPr>
            <p:spPr bwMode="auto">
              <a:xfrm>
                <a:off x="504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7" name="Rectangle 1305"/>
              <p:cNvSpPr>
                <a:spLocks noChangeArrowheads="1"/>
              </p:cNvSpPr>
              <p:nvPr/>
            </p:nvSpPr>
            <p:spPr bwMode="auto">
              <a:xfrm>
                <a:off x="517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8" name="Rectangle 1306"/>
              <p:cNvSpPr>
                <a:spLocks noChangeArrowheads="1"/>
              </p:cNvSpPr>
              <p:nvPr/>
            </p:nvSpPr>
            <p:spPr bwMode="auto">
              <a:xfrm>
                <a:off x="515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9" name="Rectangle 1307"/>
              <p:cNvSpPr>
                <a:spLocks noChangeArrowheads="1"/>
              </p:cNvSpPr>
              <p:nvPr/>
            </p:nvSpPr>
            <p:spPr bwMode="auto">
              <a:xfrm>
                <a:off x="5156" y="295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60" name="Rectangle 1308"/>
              <p:cNvSpPr>
                <a:spLocks noChangeArrowheads="1"/>
              </p:cNvSpPr>
              <p:nvPr/>
            </p:nvSpPr>
            <p:spPr bwMode="auto">
              <a:xfrm>
                <a:off x="528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61" name="Freeform 1309"/>
              <p:cNvSpPr/>
              <p:nvPr/>
            </p:nvSpPr>
            <p:spPr bwMode="auto">
              <a:xfrm>
                <a:off x="5320" y="937"/>
                <a:ext cx="154" cy="348"/>
              </a:xfrm>
              <a:custGeom>
                <a:avLst/>
                <a:gdLst>
                  <a:gd name="T0" fmla="*/ 0 w 154"/>
                  <a:gd name="T1" fmla="*/ 0 h 348"/>
                  <a:gd name="T2" fmla="*/ 0 w 154"/>
                  <a:gd name="T3" fmla="*/ 30 h 348"/>
                  <a:gd name="T4" fmla="*/ 154 w 154"/>
                  <a:gd name="T5" fmla="*/ 348 h 348"/>
                  <a:gd name="T6" fmla="*/ 154 w 154"/>
                  <a:gd name="T7" fmla="*/ 334 h 348"/>
                  <a:gd name="T8" fmla="*/ 0 w 154"/>
                  <a:gd name="T9" fmla="*/ 0 h 348"/>
                </a:gdLst>
                <a:ahLst/>
                <a:cxnLst>
                  <a:cxn ang="0">
                    <a:pos x="T0" y="T1"/>
                  </a:cxn>
                  <a:cxn ang="0">
                    <a:pos x="T2" y="T3"/>
                  </a:cxn>
                  <a:cxn ang="0">
                    <a:pos x="T4" y="T5"/>
                  </a:cxn>
                  <a:cxn ang="0">
                    <a:pos x="T6" y="T7"/>
                  </a:cxn>
                  <a:cxn ang="0">
                    <a:pos x="T8" y="T9"/>
                  </a:cxn>
                </a:cxnLst>
                <a:rect l="0" t="0" r="r" b="b"/>
                <a:pathLst>
                  <a:path w="154" h="348">
                    <a:moveTo>
                      <a:pt x="0" y="0"/>
                    </a:moveTo>
                    <a:lnTo>
                      <a:pt x="0" y="30"/>
                    </a:lnTo>
                    <a:lnTo>
                      <a:pt x="154" y="348"/>
                    </a:lnTo>
                    <a:lnTo>
                      <a:pt x="154" y="3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2" name="Freeform 1310"/>
              <p:cNvSpPr/>
              <p:nvPr/>
            </p:nvSpPr>
            <p:spPr bwMode="auto">
              <a:xfrm>
                <a:off x="5320" y="993"/>
                <a:ext cx="54" cy="136"/>
              </a:xfrm>
              <a:custGeom>
                <a:avLst/>
                <a:gdLst>
                  <a:gd name="T0" fmla="*/ 0 w 54"/>
                  <a:gd name="T1" fmla="*/ 0 h 136"/>
                  <a:gd name="T2" fmla="*/ 54 w 54"/>
                  <a:gd name="T3" fmla="*/ 110 h 136"/>
                  <a:gd name="T4" fmla="*/ 54 w 54"/>
                  <a:gd name="T5" fmla="*/ 136 h 136"/>
                  <a:gd name="T6" fmla="*/ 0 w 54"/>
                  <a:gd name="T7" fmla="*/ 30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3" name="Freeform 1311"/>
              <p:cNvSpPr/>
              <p:nvPr/>
            </p:nvSpPr>
            <p:spPr bwMode="auto">
              <a:xfrm>
                <a:off x="5390" y="1135"/>
                <a:ext cx="48" cy="118"/>
              </a:xfrm>
              <a:custGeom>
                <a:avLst/>
                <a:gdLst>
                  <a:gd name="T0" fmla="*/ 0 w 48"/>
                  <a:gd name="T1" fmla="*/ 0 h 118"/>
                  <a:gd name="T2" fmla="*/ 48 w 48"/>
                  <a:gd name="T3" fmla="*/ 98 h 118"/>
                  <a:gd name="T4" fmla="*/ 48 w 48"/>
                  <a:gd name="T5" fmla="*/ 118 h 118"/>
                  <a:gd name="T6" fmla="*/ 0 w 48"/>
                  <a:gd name="T7" fmla="*/ 24 h 118"/>
                  <a:gd name="T8" fmla="*/ 0 w 48"/>
                  <a:gd name="T9" fmla="*/ 0 h 118"/>
                </a:gdLst>
                <a:ahLst/>
                <a:cxnLst>
                  <a:cxn ang="0">
                    <a:pos x="T0" y="T1"/>
                  </a:cxn>
                  <a:cxn ang="0">
                    <a:pos x="T2" y="T3"/>
                  </a:cxn>
                  <a:cxn ang="0">
                    <a:pos x="T4" y="T5"/>
                  </a:cxn>
                  <a:cxn ang="0">
                    <a:pos x="T6" y="T7"/>
                  </a:cxn>
                  <a:cxn ang="0">
                    <a:pos x="T8" y="T9"/>
                  </a:cxn>
                </a:cxnLst>
                <a:rect l="0" t="0" r="r" b="b"/>
                <a:pathLst>
                  <a:path w="48" h="118">
                    <a:moveTo>
                      <a:pt x="0" y="0"/>
                    </a:moveTo>
                    <a:lnTo>
                      <a:pt x="48" y="98"/>
                    </a:lnTo>
                    <a:lnTo>
                      <a:pt x="48" y="11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4" name="Freeform 1312"/>
              <p:cNvSpPr/>
              <p:nvPr/>
            </p:nvSpPr>
            <p:spPr bwMode="auto">
              <a:xfrm>
                <a:off x="5454" y="1265"/>
                <a:ext cx="20" cy="57"/>
              </a:xfrm>
              <a:custGeom>
                <a:avLst/>
                <a:gdLst>
                  <a:gd name="T0" fmla="*/ 20 w 20"/>
                  <a:gd name="T1" fmla="*/ 41 h 57"/>
                  <a:gd name="T2" fmla="*/ 20 w 20"/>
                  <a:gd name="T3" fmla="*/ 57 h 57"/>
                  <a:gd name="T4" fmla="*/ 0 w 20"/>
                  <a:gd name="T5" fmla="*/ 18 h 57"/>
                  <a:gd name="T6" fmla="*/ 0 w 20"/>
                  <a:gd name="T7" fmla="*/ 0 h 57"/>
                  <a:gd name="T8" fmla="*/ 20 w 20"/>
                  <a:gd name="T9" fmla="*/ 41 h 57"/>
                </a:gdLst>
                <a:ahLst/>
                <a:cxnLst>
                  <a:cxn ang="0">
                    <a:pos x="T0" y="T1"/>
                  </a:cxn>
                  <a:cxn ang="0">
                    <a:pos x="T2" y="T3"/>
                  </a:cxn>
                  <a:cxn ang="0">
                    <a:pos x="T4" y="T5"/>
                  </a:cxn>
                  <a:cxn ang="0">
                    <a:pos x="T6" y="T7"/>
                  </a:cxn>
                  <a:cxn ang="0">
                    <a:pos x="T8" y="T9"/>
                  </a:cxn>
                </a:cxnLst>
                <a:rect l="0" t="0" r="r" b="b"/>
                <a:pathLst>
                  <a:path w="20" h="57">
                    <a:moveTo>
                      <a:pt x="20" y="41"/>
                    </a:moveTo>
                    <a:lnTo>
                      <a:pt x="20" y="57"/>
                    </a:lnTo>
                    <a:lnTo>
                      <a:pt x="0" y="18"/>
                    </a:lnTo>
                    <a:lnTo>
                      <a:pt x="0" y="0"/>
                    </a:lnTo>
                    <a:lnTo>
                      <a:pt x="20" y="41"/>
                    </a:lnTo>
                    <a:close/>
                  </a:path>
                </a:pathLst>
              </a:custGeom>
              <a:grpFill/>
              <a:ln>
                <a:noFill/>
              </a:ln>
            </p:spPr>
            <p:txBody>
              <a:bodyPr vert="horz" wrap="square" lIns="91440" tIns="45720" rIns="91440" bIns="45720" numCol="1" anchor="t" anchorCtr="0" compatLnSpc="1"/>
              <a:lstStyle/>
              <a:p>
                <a:endParaRPr lang="zh-CN" altLang="en-US"/>
              </a:p>
            </p:txBody>
          </p:sp>
          <p:sp>
            <p:nvSpPr>
              <p:cNvPr id="665" name="Freeform 1313"/>
              <p:cNvSpPr/>
              <p:nvPr/>
            </p:nvSpPr>
            <p:spPr bwMode="auto">
              <a:xfrm>
                <a:off x="5320" y="1049"/>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6" name="Freeform 1314"/>
              <p:cNvSpPr/>
              <p:nvPr/>
            </p:nvSpPr>
            <p:spPr bwMode="auto">
              <a:xfrm>
                <a:off x="5320" y="110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7" name="Freeform 1315"/>
              <p:cNvSpPr/>
              <p:nvPr/>
            </p:nvSpPr>
            <p:spPr bwMode="auto">
              <a:xfrm>
                <a:off x="5352" y="1161"/>
                <a:ext cx="34" cy="86"/>
              </a:xfrm>
              <a:custGeom>
                <a:avLst/>
                <a:gdLst>
                  <a:gd name="T0" fmla="*/ 34 w 34"/>
                  <a:gd name="T1" fmla="*/ 62 h 86"/>
                  <a:gd name="T2" fmla="*/ 34 w 34"/>
                  <a:gd name="T3" fmla="*/ 86 h 86"/>
                  <a:gd name="T4" fmla="*/ 0 w 34"/>
                  <a:gd name="T5" fmla="*/ 28 h 86"/>
                  <a:gd name="T6" fmla="*/ 0 w 34"/>
                  <a:gd name="T7" fmla="*/ 0 h 86"/>
                  <a:gd name="T8" fmla="*/ 34 w 34"/>
                  <a:gd name="T9" fmla="*/ 62 h 86"/>
                </a:gdLst>
                <a:ahLst/>
                <a:cxnLst>
                  <a:cxn ang="0">
                    <a:pos x="T0" y="T1"/>
                  </a:cxn>
                  <a:cxn ang="0">
                    <a:pos x="T2" y="T3"/>
                  </a:cxn>
                  <a:cxn ang="0">
                    <a:pos x="T4" y="T5"/>
                  </a:cxn>
                  <a:cxn ang="0">
                    <a:pos x="T6" y="T7"/>
                  </a:cxn>
                  <a:cxn ang="0">
                    <a:pos x="T8" y="T9"/>
                  </a:cxn>
                </a:cxnLst>
                <a:rect l="0" t="0" r="r" b="b"/>
                <a:pathLst>
                  <a:path w="34" h="86">
                    <a:moveTo>
                      <a:pt x="34" y="62"/>
                    </a:moveTo>
                    <a:lnTo>
                      <a:pt x="34" y="86"/>
                    </a:lnTo>
                    <a:lnTo>
                      <a:pt x="0" y="28"/>
                    </a:lnTo>
                    <a:lnTo>
                      <a:pt x="0" y="0"/>
                    </a:lnTo>
                    <a:lnTo>
                      <a:pt x="34" y="62"/>
                    </a:lnTo>
                    <a:close/>
                  </a:path>
                </a:pathLst>
              </a:custGeom>
              <a:grpFill/>
              <a:ln>
                <a:noFill/>
              </a:ln>
            </p:spPr>
            <p:txBody>
              <a:bodyPr vert="horz" wrap="square" lIns="91440" tIns="45720" rIns="91440" bIns="45720" numCol="1" anchor="t" anchorCtr="0" compatLnSpc="1"/>
              <a:lstStyle/>
              <a:p>
                <a:endParaRPr lang="zh-CN" altLang="en-US"/>
              </a:p>
            </p:txBody>
          </p:sp>
          <p:sp>
            <p:nvSpPr>
              <p:cNvPr id="668" name="Freeform 1316"/>
              <p:cNvSpPr/>
              <p:nvPr/>
            </p:nvSpPr>
            <p:spPr bwMode="auto">
              <a:xfrm>
                <a:off x="5402" y="1249"/>
                <a:ext cx="24" cy="65"/>
              </a:xfrm>
              <a:custGeom>
                <a:avLst/>
                <a:gdLst>
                  <a:gd name="T0" fmla="*/ 24 w 24"/>
                  <a:gd name="T1" fmla="*/ 42 h 65"/>
                  <a:gd name="T2" fmla="*/ 24 w 24"/>
                  <a:gd name="T3" fmla="*/ 65 h 65"/>
                  <a:gd name="T4" fmla="*/ 0 w 24"/>
                  <a:gd name="T5" fmla="*/ 24 h 65"/>
                  <a:gd name="T6" fmla="*/ 0 w 24"/>
                  <a:gd name="T7" fmla="*/ 0 h 65"/>
                  <a:gd name="T8" fmla="*/ 24 w 24"/>
                  <a:gd name="T9" fmla="*/ 42 h 65"/>
                </a:gdLst>
                <a:ahLst/>
                <a:cxnLst>
                  <a:cxn ang="0">
                    <a:pos x="T0" y="T1"/>
                  </a:cxn>
                  <a:cxn ang="0">
                    <a:pos x="T2" y="T3"/>
                  </a:cxn>
                  <a:cxn ang="0">
                    <a:pos x="T4" y="T5"/>
                  </a:cxn>
                  <a:cxn ang="0">
                    <a:pos x="T6" y="T7"/>
                  </a:cxn>
                  <a:cxn ang="0">
                    <a:pos x="T8" y="T9"/>
                  </a:cxn>
                </a:cxnLst>
                <a:rect l="0" t="0" r="r" b="b"/>
                <a:pathLst>
                  <a:path w="24" h="65">
                    <a:moveTo>
                      <a:pt x="24" y="42"/>
                    </a:moveTo>
                    <a:lnTo>
                      <a:pt x="24" y="65"/>
                    </a:lnTo>
                    <a:lnTo>
                      <a:pt x="0" y="24"/>
                    </a:lnTo>
                    <a:lnTo>
                      <a:pt x="0" y="0"/>
                    </a:lnTo>
                    <a:lnTo>
                      <a:pt x="24" y="42"/>
                    </a:lnTo>
                    <a:close/>
                  </a:path>
                </a:pathLst>
              </a:custGeom>
              <a:grpFill/>
              <a:ln>
                <a:noFill/>
              </a:ln>
            </p:spPr>
            <p:txBody>
              <a:bodyPr vert="horz" wrap="square" lIns="91440" tIns="45720" rIns="91440" bIns="45720" numCol="1" anchor="t" anchorCtr="0" compatLnSpc="1"/>
              <a:lstStyle/>
              <a:p>
                <a:endParaRPr lang="zh-CN" altLang="en-US"/>
              </a:p>
            </p:txBody>
          </p:sp>
          <p:sp>
            <p:nvSpPr>
              <p:cNvPr id="669" name="Freeform 1317"/>
              <p:cNvSpPr/>
              <p:nvPr/>
            </p:nvSpPr>
            <p:spPr bwMode="auto">
              <a:xfrm>
                <a:off x="5440" y="1320"/>
                <a:ext cx="10" cy="34"/>
              </a:xfrm>
              <a:custGeom>
                <a:avLst/>
                <a:gdLst>
                  <a:gd name="T0" fmla="*/ 0 w 10"/>
                  <a:gd name="T1" fmla="*/ 0 h 34"/>
                  <a:gd name="T2" fmla="*/ 10 w 10"/>
                  <a:gd name="T3" fmla="*/ 16 h 34"/>
                  <a:gd name="T4" fmla="*/ 10 w 10"/>
                  <a:gd name="T5" fmla="*/ 34 h 34"/>
                  <a:gd name="T6" fmla="*/ 0 w 10"/>
                  <a:gd name="T7" fmla="*/ 18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6"/>
                    </a:lnTo>
                    <a:lnTo>
                      <a:pt x="10" y="34"/>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0" name="Freeform 1318"/>
              <p:cNvSpPr/>
              <p:nvPr/>
            </p:nvSpPr>
            <p:spPr bwMode="auto">
              <a:xfrm>
                <a:off x="5466" y="1364"/>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671" name="Freeform 1319"/>
              <p:cNvSpPr/>
              <p:nvPr/>
            </p:nvSpPr>
            <p:spPr bwMode="auto">
              <a:xfrm>
                <a:off x="5320" y="116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2" name="Freeform 1320"/>
              <p:cNvSpPr/>
              <p:nvPr/>
            </p:nvSpPr>
            <p:spPr bwMode="auto">
              <a:xfrm>
                <a:off x="5370" y="1245"/>
                <a:ext cx="104" cy="187"/>
              </a:xfrm>
              <a:custGeom>
                <a:avLst/>
                <a:gdLst>
                  <a:gd name="T0" fmla="*/ 104 w 104"/>
                  <a:gd name="T1" fmla="*/ 171 h 187"/>
                  <a:gd name="T2" fmla="*/ 104 w 104"/>
                  <a:gd name="T3" fmla="*/ 187 h 187"/>
                  <a:gd name="T4" fmla="*/ 0 w 104"/>
                  <a:gd name="T5" fmla="*/ 26 h 187"/>
                  <a:gd name="T6" fmla="*/ 0 w 104"/>
                  <a:gd name="T7" fmla="*/ 0 h 187"/>
                  <a:gd name="T8" fmla="*/ 104 w 104"/>
                  <a:gd name="T9" fmla="*/ 171 h 187"/>
                </a:gdLst>
                <a:ahLst/>
                <a:cxnLst>
                  <a:cxn ang="0">
                    <a:pos x="T0" y="T1"/>
                  </a:cxn>
                  <a:cxn ang="0">
                    <a:pos x="T2" y="T3"/>
                  </a:cxn>
                  <a:cxn ang="0">
                    <a:pos x="T4" y="T5"/>
                  </a:cxn>
                  <a:cxn ang="0">
                    <a:pos x="T6" y="T7"/>
                  </a:cxn>
                  <a:cxn ang="0">
                    <a:pos x="T8" y="T9"/>
                  </a:cxn>
                </a:cxnLst>
                <a:rect l="0" t="0" r="r" b="b"/>
                <a:pathLst>
                  <a:path w="104" h="187">
                    <a:moveTo>
                      <a:pt x="104" y="171"/>
                    </a:moveTo>
                    <a:lnTo>
                      <a:pt x="104" y="187"/>
                    </a:lnTo>
                    <a:lnTo>
                      <a:pt x="0" y="26"/>
                    </a:lnTo>
                    <a:lnTo>
                      <a:pt x="0" y="0"/>
                    </a:lnTo>
                    <a:lnTo>
                      <a:pt x="104" y="171"/>
                    </a:lnTo>
                    <a:close/>
                  </a:path>
                </a:pathLst>
              </a:custGeom>
              <a:grpFill/>
              <a:ln>
                <a:noFill/>
              </a:ln>
            </p:spPr>
            <p:txBody>
              <a:bodyPr vert="horz" wrap="square" lIns="91440" tIns="45720" rIns="91440" bIns="45720" numCol="1" anchor="t" anchorCtr="0" compatLnSpc="1"/>
              <a:lstStyle/>
              <a:p>
                <a:endParaRPr lang="zh-CN" altLang="en-US"/>
              </a:p>
            </p:txBody>
          </p:sp>
          <p:sp>
            <p:nvSpPr>
              <p:cNvPr id="673" name="Freeform 1321"/>
              <p:cNvSpPr/>
              <p:nvPr/>
            </p:nvSpPr>
            <p:spPr bwMode="auto">
              <a:xfrm>
                <a:off x="5320" y="1221"/>
                <a:ext cx="58" cy="115"/>
              </a:xfrm>
              <a:custGeom>
                <a:avLst/>
                <a:gdLst>
                  <a:gd name="T0" fmla="*/ 0 w 58"/>
                  <a:gd name="T1" fmla="*/ 0 h 115"/>
                  <a:gd name="T2" fmla="*/ 58 w 58"/>
                  <a:gd name="T3" fmla="*/ 89 h 115"/>
                  <a:gd name="T4" fmla="*/ 58 w 58"/>
                  <a:gd name="T5" fmla="*/ 115 h 115"/>
                  <a:gd name="T6" fmla="*/ 0 w 58"/>
                  <a:gd name="T7" fmla="*/ 30 h 115"/>
                  <a:gd name="T8" fmla="*/ 0 w 58"/>
                  <a:gd name="T9" fmla="*/ 0 h 115"/>
                </a:gdLst>
                <a:ahLst/>
                <a:cxnLst>
                  <a:cxn ang="0">
                    <a:pos x="T0" y="T1"/>
                  </a:cxn>
                  <a:cxn ang="0">
                    <a:pos x="T2" y="T3"/>
                  </a:cxn>
                  <a:cxn ang="0">
                    <a:pos x="T4" y="T5"/>
                  </a:cxn>
                  <a:cxn ang="0">
                    <a:pos x="T6" y="T7"/>
                  </a:cxn>
                  <a:cxn ang="0">
                    <a:pos x="T8" y="T9"/>
                  </a:cxn>
                </a:cxnLst>
                <a:rect l="0" t="0" r="r" b="b"/>
                <a:pathLst>
                  <a:path w="58" h="115">
                    <a:moveTo>
                      <a:pt x="0" y="0"/>
                    </a:moveTo>
                    <a:lnTo>
                      <a:pt x="58" y="89"/>
                    </a:lnTo>
                    <a:lnTo>
                      <a:pt x="58" y="115"/>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4" name="Freeform 1322"/>
              <p:cNvSpPr/>
              <p:nvPr/>
            </p:nvSpPr>
            <p:spPr bwMode="auto">
              <a:xfrm>
                <a:off x="5394" y="1332"/>
                <a:ext cx="28" cy="64"/>
              </a:xfrm>
              <a:custGeom>
                <a:avLst/>
                <a:gdLst>
                  <a:gd name="T0" fmla="*/ 28 w 28"/>
                  <a:gd name="T1" fmla="*/ 42 h 64"/>
                  <a:gd name="T2" fmla="*/ 28 w 28"/>
                  <a:gd name="T3" fmla="*/ 64 h 64"/>
                  <a:gd name="T4" fmla="*/ 0 w 28"/>
                  <a:gd name="T5" fmla="*/ 24 h 64"/>
                  <a:gd name="T6" fmla="*/ 0 w 28"/>
                  <a:gd name="T7" fmla="*/ 0 h 64"/>
                  <a:gd name="T8" fmla="*/ 28 w 28"/>
                  <a:gd name="T9" fmla="*/ 42 h 64"/>
                </a:gdLst>
                <a:ahLst/>
                <a:cxnLst>
                  <a:cxn ang="0">
                    <a:pos x="T0" y="T1"/>
                  </a:cxn>
                  <a:cxn ang="0">
                    <a:pos x="T2" y="T3"/>
                  </a:cxn>
                  <a:cxn ang="0">
                    <a:pos x="T4" y="T5"/>
                  </a:cxn>
                  <a:cxn ang="0">
                    <a:pos x="T6" y="T7"/>
                  </a:cxn>
                  <a:cxn ang="0">
                    <a:pos x="T8" y="T9"/>
                  </a:cxn>
                </a:cxnLst>
                <a:rect l="0" t="0" r="r" b="b"/>
                <a:pathLst>
                  <a:path w="28" h="64">
                    <a:moveTo>
                      <a:pt x="28" y="42"/>
                    </a:moveTo>
                    <a:lnTo>
                      <a:pt x="28" y="64"/>
                    </a:lnTo>
                    <a:lnTo>
                      <a:pt x="0" y="24"/>
                    </a:lnTo>
                    <a:lnTo>
                      <a:pt x="0" y="0"/>
                    </a:lnTo>
                    <a:lnTo>
                      <a:pt x="28" y="42"/>
                    </a:lnTo>
                    <a:close/>
                  </a:path>
                </a:pathLst>
              </a:custGeom>
              <a:grpFill/>
              <a:ln>
                <a:noFill/>
              </a:ln>
            </p:spPr>
            <p:txBody>
              <a:bodyPr vert="horz" wrap="square" lIns="91440" tIns="45720" rIns="91440" bIns="45720" numCol="1" anchor="t" anchorCtr="0" compatLnSpc="1"/>
              <a:lstStyle/>
              <a:p>
                <a:endParaRPr lang="zh-CN" altLang="en-US"/>
              </a:p>
            </p:txBody>
          </p:sp>
          <p:sp>
            <p:nvSpPr>
              <p:cNvPr id="675" name="Freeform 1323"/>
              <p:cNvSpPr/>
              <p:nvPr/>
            </p:nvSpPr>
            <p:spPr bwMode="auto">
              <a:xfrm>
                <a:off x="5436" y="1398"/>
                <a:ext cx="38" cy="70"/>
              </a:xfrm>
              <a:custGeom>
                <a:avLst/>
                <a:gdLst>
                  <a:gd name="T0" fmla="*/ 38 w 38"/>
                  <a:gd name="T1" fmla="*/ 54 h 70"/>
                  <a:gd name="T2" fmla="*/ 38 w 38"/>
                  <a:gd name="T3" fmla="*/ 70 h 70"/>
                  <a:gd name="T4" fmla="*/ 0 w 38"/>
                  <a:gd name="T5" fmla="*/ 18 h 70"/>
                  <a:gd name="T6" fmla="*/ 0 w 38"/>
                  <a:gd name="T7" fmla="*/ 0 h 70"/>
                  <a:gd name="T8" fmla="*/ 38 w 38"/>
                  <a:gd name="T9" fmla="*/ 54 h 70"/>
                </a:gdLst>
                <a:ahLst/>
                <a:cxnLst>
                  <a:cxn ang="0">
                    <a:pos x="T0" y="T1"/>
                  </a:cxn>
                  <a:cxn ang="0">
                    <a:pos x="T2" y="T3"/>
                  </a:cxn>
                  <a:cxn ang="0">
                    <a:pos x="T4" y="T5"/>
                  </a:cxn>
                  <a:cxn ang="0">
                    <a:pos x="T6" y="T7"/>
                  </a:cxn>
                  <a:cxn ang="0">
                    <a:pos x="T8" y="T9"/>
                  </a:cxn>
                </a:cxnLst>
                <a:rect l="0" t="0" r="r" b="b"/>
                <a:pathLst>
                  <a:path w="38" h="70">
                    <a:moveTo>
                      <a:pt x="38" y="54"/>
                    </a:moveTo>
                    <a:lnTo>
                      <a:pt x="38" y="70"/>
                    </a:lnTo>
                    <a:lnTo>
                      <a:pt x="0" y="18"/>
                    </a:lnTo>
                    <a:lnTo>
                      <a:pt x="0" y="0"/>
                    </a:lnTo>
                    <a:lnTo>
                      <a:pt x="38" y="54"/>
                    </a:lnTo>
                    <a:close/>
                  </a:path>
                </a:pathLst>
              </a:custGeom>
              <a:grpFill/>
              <a:ln>
                <a:noFill/>
              </a:ln>
            </p:spPr>
            <p:txBody>
              <a:bodyPr vert="horz" wrap="square" lIns="91440" tIns="45720" rIns="91440" bIns="45720" numCol="1" anchor="t" anchorCtr="0" compatLnSpc="1"/>
              <a:lstStyle/>
              <a:p>
                <a:endParaRPr lang="zh-CN" altLang="en-US"/>
              </a:p>
            </p:txBody>
          </p:sp>
          <p:sp>
            <p:nvSpPr>
              <p:cNvPr id="676" name="Freeform 1324"/>
              <p:cNvSpPr/>
              <p:nvPr/>
            </p:nvSpPr>
            <p:spPr bwMode="auto">
              <a:xfrm>
                <a:off x="5320" y="1273"/>
                <a:ext cx="16" cy="55"/>
              </a:xfrm>
              <a:custGeom>
                <a:avLst/>
                <a:gdLst>
                  <a:gd name="T0" fmla="*/ 0 w 16"/>
                  <a:gd name="T1" fmla="*/ 0 h 55"/>
                  <a:gd name="T2" fmla="*/ 16 w 16"/>
                  <a:gd name="T3" fmla="*/ 25 h 55"/>
                  <a:gd name="T4" fmla="*/ 16 w 16"/>
                  <a:gd name="T5" fmla="*/ 55 h 55"/>
                  <a:gd name="T6" fmla="*/ 0 w 16"/>
                  <a:gd name="T7" fmla="*/ 33 h 55"/>
                  <a:gd name="T8" fmla="*/ 0 w 16"/>
                  <a:gd name="T9" fmla="*/ 0 h 55"/>
                </a:gdLst>
                <a:ahLst/>
                <a:cxnLst>
                  <a:cxn ang="0">
                    <a:pos x="T0" y="T1"/>
                  </a:cxn>
                  <a:cxn ang="0">
                    <a:pos x="T2" y="T3"/>
                  </a:cxn>
                  <a:cxn ang="0">
                    <a:pos x="T4" y="T5"/>
                  </a:cxn>
                  <a:cxn ang="0">
                    <a:pos x="T6" y="T7"/>
                  </a:cxn>
                  <a:cxn ang="0">
                    <a:pos x="T8" y="T9"/>
                  </a:cxn>
                </a:cxnLst>
                <a:rect l="0" t="0" r="r" b="b"/>
                <a:pathLst>
                  <a:path w="16" h="55">
                    <a:moveTo>
                      <a:pt x="0" y="0"/>
                    </a:moveTo>
                    <a:lnTo>
                      <a:pt x="16" y="25"/>
                    </a:lnTo>
                    <a:lnTo>
                      <a:pt x="16" y="5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7" name="Freeform 1325"/>
              <p:cNvSpPr/>
              <p:nvPr/>
            </p:nvSpPr>
            <p:spPr bwMode="auto">
              <a:xfrm>
                <a:off x="5352" y="1320"/>
                <a:ext cx="56" cy="100"/>
              </a:xfrm>
              <a:custGeom>
                <a:avLst/>
                <a:gdLst>
                  <a:gd name="T0" fmla="*/ 56 w 56"/>
                  <a:gd name="T1" fmla="*/ 78 h 100"/>
                  <a:gd name="T2" fmla="*/ 56 w 56"/>
                  <a:gd name="T3" fmla="*/ 100 h 100"/>
                  <a:gd name="T4" fmla="*/ 0 w 56"/>
                  <a:gd name="T5" fmla="*/ 28 h 100"/>
                  <a:gd name="T6" fmla="*/ 0 w 56"/>
                  <a:gd name="T7" fmla="*/ 0 h 100"/>
                  <a:gd name="T8" fmla="*/ 56 w 56"/>
                  <a:gd name="T9" fmla="*/ 78 h 100"/>
                </a:gdLst>
                <a:ahLst/>
                <a:cxnLst>
                  <a:cxn ang="0">
                    <a:pos x="T0" y="T1"/>
                  </a:cxn>
                  <a:cxn ang="0">
                    <a:pos x="T2" y="T3"/>
                  </a:cxn>
                  <a:cxn ang="0">
                    <a:pos x="T4" y="T5"/>
                  </a:cxn>
                  <a:cxn ang="0">
                    <a:pos x="T6" y="T7"/>
                  </a:cxn>
                  <a:cxn ang="0">
                    <a:pos x="T8" y="T9"/>
                  </a:cxn>
                </a:cxnLst>
                <a:rect l="0" t="0" r="r" b="b"/>
                <a:pathLst>
                  <a:path w="56" h="100">
                    <a:moveTo>
                      <a:pt x="56" y="78"/>
                    </a:moveTo>
                    <a:lnTo>
                      <a:pt x="56" y="100"/>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678" name="Freeform 1326"/>
              <p:cNvSpPr/>
              <p:nvPr/>
            </p:nvSpPr>
            <p:spPr bwMode="auto">
              <a:xfrm>
                <a:off x="5424" y="1420"/>
                <a:ext cx="10" cy="32"/>
              </a:xfrm>
              <a:custGeom>
                <a:avLst/>
                <a:gdLst>
                  <a:gd name="T0" fmla="*/ 10 w 10"/>
                  <a:gd name="T1" fmla="*/ 12 h 32"/>
                  <a:gd name="T2" fmla="*/ 10 w 10"/>
                  <a:gd name="T3" fmla="*/ 32 h 32"/>
                  <a:gd name="T4" fmla="*/ 0 w 10"/>
                  <a:gd name="T5" fmla="*/ 20 h 32"/>
                  <a:gd name="T6" fmla="*/ 0 w 10"/>
                  <a:gd name="T7" fmla="*/ 0 h 32"/>
                  <a:gd name="T8" fmla="*/ 10 w 10"/>
                  <a:gd name="T9" fmla="*/ 12 h 32"/>
                </a:gdLst>
                <a:ahLst/>
                <a:cxnLst>
                  <a:cxn ang="0">
                    <a:pos x="T0" y="T1"/>
                  </a:cxn>
                  <a:cxn ang="0">
                    <a:pos x="T2" y="T3"/>
                  </a:cxn>
                  <a:cxn ang="0">
                    <a:pos x="T4" y="T5"/>
                  </a:cxn>
                  <a:cxn ang="0">
                    <a:pos x="T6" y="T7"/>
                  </a:cxn>
                  <a:cxn ang="0">
                    <a:pos x="T8" y="T9"/>
                  </a:cxn>
                </a:cxnLst>
                <a:rect l="0" t="0" r="r" b="b"/>
                <a:pathLst>
                  <a:path w="10" h="32">
                    <a:moveTo>
                      <a:pt x="10" y="12"/>
                    </a:moveTo>
                    <a:lnTo>
                      <a:pt x="10" y="32"/>
                    </a:lnTo>
                    <a:lnTo>
                      <a:pt x="0" y="20"/>
                    </a:lnTo>
                    <a:lnTo>
                      <a:pt x="0" y="0"/>
                    </a:lnTo>
                    <a:lnTo>
                      <a:pt x="10" y="12"/>
                    </a:lnTo>
                    <a:close/>
                  </a:path>
                </a:pathLst>
              </a:custGeom>
              <a:grpFill/>
              <a:ln>
                <a:noFill/>
              </a:ln>
            </p:spPr>
            <p:txBody>
              <a:bodyPr vert="horz" wrap="square" lIns="91440" tIns="45720" rIns="91440" bIns="45720" numCol="1" anchor="t" anchorCtr="0" compatLnSpc="1"/>
              <a:lstStyle/>
              <a:p>
                <a:endParaRPr lang="zh-CN" altLang="en-US"/>
              </a:p>
            </p:txBody>
          </p:sp>
          <p:sp>
            <p:nvSpPr>
              <p:cNvPr id="679" name="Freeform 1327"/>
              <p:cNvSpPr/>
              <p:nvPr/>
            </p:nvSpPr>
            <p:spPr bwMode="auto">
              <a:xfrm>
                <a:off x="5448" y="1454"/>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680" name="Freeform 1328"/>
              <p:cNvSpPr/>
              <p:nvPr/>
            </p:nvSpPr>
            <p:spPr bwMode="auto">
              <a:xfrm>
                <a:off x="5320" y="1330"/>
                <a:ext cx="48" cy="88"/>
              </a:xfrm>
              <a:custGeom>
                <a:avLst/>
                <a:gdLst>
                  <a:gd name="T0" fmla="*/ 0 w 48"/>
                  <a:gd name="T1" fmla="*/ 0 h 88"/>
                  <a:gd name="T2" fmla="*/ 48 w 48"/>
                  <a:gd name="T3" fmla="*/ 62 h 88"/>
                  <a:gd name="T4" fmla="*/ 48 w 48"/>
                  <a:gd name="T5" fmla="*/ 88 h 88"/>
                  <a:gd name="T6" fmla="*/ 0 w 48"/>
                  <a:gd name="T7" fmla="*/ 32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1" name="Freeform 1329"/>
              <p:cNvSpPr/>
              <p:nvPr/>
            </p:nvSpPr>
            <p:spPr bwMode="auto">
              <a:xfrm>
                <a:off x="5384" y="1412"/>
                <a:ext cx="10" cy="38"/>
              </a:xfrm>
              <a:custGeom>
                <a:avLst/>
                <a:gdLst>
                  <a:gd name="T0" fmla="*/ 10 w 10"/>
                  <a:gd name="T1" fmla="*/ 38 h 38"/>
                  <a:gd name="T2" fmla="*/ 0 w 10"/>
                  <a:gd name="T3" fmla="*/ 24 h 38"/>
                  <a:gd name="T4" fmla="*/ 0 w 10"/>
                  <a:gd name="T5" fmla="*/ 0 h 38"/>
                  <a:gd name="T6" fmla="*/ 10 w 10"/>
                  <a:gd name="T7" fmla="*/ 12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2"/>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682" name="Freeform 1330"/>
              <p:cNvSpPr/>
              <p:nvPr/>
            </p:nvSpPr>
            <p:spPr bwMode="auto">
              <a:xfrm>
                <a:off x="5408" y="1444"/>
                <a:ext cx="32" cy="58"/>
              </a:xfrm>
              <a:custGeom>
                <a:avLst/>
                <a:gdLst>
                  <a:gd name="T0" fmla="*/ 32 w 32"/>
                  <a:gd name="T1" fmla="*/ 40 h 58"/>
                  <a:gd name="T2" fmla="*/ 32 w 32"/>
                  <a:gd name="T3" fmla="*/ 58 h 58"/>
                  <a:gd name="T4" fmla="*/ 0 w 32"/>
                  <a:gd name="T5" fmla="*/ 22 h 58"/>
                  <a:gd name="T6" fmla="*/ 0 w 32"/>
                  <a:gd name="T7" fmla="*/ 0 h 58"/>
                  <a:gd name="T8" fmla="*/ 32 w 32"/>
                  <a:gd name="T9" fmla="*/ 40 h 58"/>
                </a:gdLst>
                <a:ahLst/>
                <a:cxnLst>
                  <a:cxn ang="0">
                    <a:pos x="T0" y="T1"/>
                  </a:cxn>
                  <a:cxn ang="0">
                    <a:pos x="T2" y="T3"/>
                  </a:cxn>
                  <a:cxn ang="0">
                    <a:pos x="T4" y="T5"/>
                  </a:cxn>
                  <a:cxn ang="0">
                    <a:pos x="T6" y="T7"/>
                  </a:cxn>
                  <a:cxn ang="0">
                    <a:pos x="T8" y="T9"/>
                  </a:cxn>
                </a:cxnLst>
                <a:rect l="0" t="0" r="r" b="b"/>
                <a:pathLst>
                  <a:path w="32" h="58">
                    <a:moveTo>
                      <a:pt x="32" y="40"/>
                    </a:moveTo>
                    <a:lnTo>
                      <a:pt x="32" y="58"/>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683" name="Freeform 1331"/>
              <p:cNvSpPr/>
              <p:nvPr/>
            </p:nvSpPr>
            <p:spPr bwMode="auto">
              <a:xfrm>
                <a:off x="5456" y="1502"/>
                <a:ext cx="18" cy="40"/>
              </a:xfrm>
              <a:custGeom>
                <a:avLst/>
                <a:gdLst>
                  <a:gd name="T0" fmla="*/ 18 w 18"/>
                  <a:gd name="T1" fmla="*/ 24 h 40"/>
                  <a:gd name="T2" fmla="*/ 18 w 18"/>
                  <a:gd name="T3" fmla="*/ 40 h 40"/>
                  <a:gd name="T4" fmla="*/ 0 w 18"/>
                  <a:gd name="T5" fmla="*/ 18 h 40"/>
                  <a:gd name="T6" fmla="*/ 0 w 18"/>
                  <a:gd name="T7" fmla="*/ 0 h 40"/>
                  <a:gd name="T8" fmla="*/ 18 w 18"/>
                  <a:gd name="T9" fmla="*/ 24 h 40"/>
                </a:gdLst>
                <a:ahLst/>
                <a:cxnLst>
                  <a:cxn ang="0">
                    <a:pos x="T0" y="T1"/>
                  </a:cxn>
                  <a:cxn ang="0">
                    <a:pos x="T2" y="T3"/>
                  </a:cxn>
                  <a:cxn ang="0">
                    <a:pos x="T4" y="T5"/>
                  </a:cxn>
                  <a:cxn ang="0">
                    <a:pos x="T6" y="T7"/>
                  </a:cxn>
                  <a:cxn ang="0">
                    <a:pos x="T8" y="T9"/>
                  </a:cxn>
                </a:cxnLst>
                <a:rect l="0" t="0" r="r" b="b"/>
                <a:pathLst>
                  <a:path w="18" h="40">
                    <a:moveTo>
                      <a:pt x="18" y="24"/>
                    </a:moveTo>
                    <a:lnTo>
                      <a:pt x="18" y="40"/>
                    </a:lnTo>
                    <a:lnTo>
                      <a:pt x="0" y="18"/>
                    </a:lnTo>
                    <a:lnTo>
                      <a:pt x="0" y="0"/>
                    </a:lnTo>
                    <a:lnTo>
                      <a:pt x="18" y="24"/>
                    </a:lnTo>
                    <a:close/>
                  </a:path>
                </a:pathLst>
              </a:custGeom>
              <a:grpFill/>
              <a:ln>
                <a:noFill/>
              </a:ln>
            </p:spPr>
            <p:txBody>
              <a:bodyPr vert="horz" wrap="square" lIns="91440" tIns="45720" rIns="91440" bIns="45720" numCol="1" anchor="t" anchorCtr="0" compatLnSpc="1"/>
              <a:lstStyle/>
              <a:p>
                <a:endParaRPr lang="zh-CN" altLang="en-US"/>
              </a:p>
            </p:txBody>
          </p:sp>
          <p:sp>
            <p:nvSpPr>
              <p:cNvPr id="684" name="Freeform 1332"/>
              <p:cNvSpPr/>
              <p:nvPr/>
            </p:nvSpPr>
            <p:spPr bwMode="auto">
              <a:xfrm>
                <a:off x="5320" y="1386"/>
                <a:ext cx="18" cy="52"/>
              </a:xfrm>
              <a:custGeom>
                <a:avLst/>
                <a:gdLst>
                  <a:gd name="T0" fmla="*/ 0 w 18"/>
                  <a:gd name="T1" fmla="*/ 0 h 52"/>
                  <a:gd name="T2" fmla="*/ 18 w 18"/>
                  <a:gd name="T3" fmla="*/ 22 h 52"/>
                  <a:gd name="T4" fmla="*/ 18 w 18"/>
                  <a:gd name="T5" fmla="*/ 52 h 52"/>
                  <a:gd name="T6" fmla="*/ 0 w 18"/>
                  <a:gd name="T7" fmla="*/ 32 h 52"/>
                  <a:gd name="T8" fmla="*/ 0 w 18"/>
                  <a:gd name="T9" fmla="*/ 0 h 52"/>
                </a:gdLst>
                <a:ahLst/>
                <a:cxnLst>
                  <a:cxn ang="0">
                    <a:pos x="T0" y="T1"/>
                  </a:cxn>
                  <a:cxn ang="0">
                    <a:pos x="T2" y="T3"/>
                  </a:cxn>
                  <a:cxn ang="0">
                    <a:pos x="T4" y="T5"/>
                  </a:cxn>
                  <a:cxn ang="0">
                    <a:pos x="T6" y="T7"/>
                  </a:cxn>
                  <a:cxn ang="0">
                    <a:pos x="T8" y="T9"/>
                  </a:cxn>
                </a:cxnLst>
                <a:rect l="0" t="0" r="r" b="b"/>
                <a:pathLst>
                  <a:path w="18" h="52">
                    <a:moveTo>
                      <a:pt x="0" y="0"/>
                    </a:moveTo>
                    <a:lnTo>
                      <a:pt x="18" y="22"/>
                    </a:lnTo>
                    <a:lnTo>
                      <a:pt x="18" y="5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5" name="Freeform 1333"/>
              <p:cNvSpPr/>
              <p:nvPr/>
            </p:nvSpPr>
            <p:spPr bwMode="auto">
              <a:xfrm>
                <a:off x="5352" y="1424"/>
                <a:ext cx="88" cy="120"/>
              </a:xfrm>
              <a:custGeom>
                <a:avLst/>
                <a:gdLst>
                  <a:gd name="T0" fmla="*/ 88 w 88"/>
                  <a:gd name="T1" fmla="*/ 102 h 120"/>
                  <a:gd name="T2" fmla="*/ 88 w 88"/>
                  <a:gd name="T3" fmla="*/ 120 h 120"/>
                  <a:gd name="T4" fmla="*/ 2 w 88"/>
                  <a:gd name="T5" fmla="*/ 30 h 120"/>
                  <a:gd name="T6" fmla="*/ 2 w 88"/>
                  <a:gd name="T7" fmla="*/ 4 h 120"/>
                  <a:gd name="T8" fmla="*/ 0 w 88"/>
                  <a:gd name="T9" fmla="*/ 0 h 120"/>
                  <a:gd name="T10" fmla="*/ 88 w 88"/>
                  <a:gd name="T11" fmla="*/ 102 h 120"/>
                </a:gdLst>
                <a:ahLst/>
                <a:cxnLst>
                  <a:cxn ang="0">
                    <a:pos x="T0" y="T1"/>
                  </a:cxn>
                  <a:cxn ang="0">
                    <a:pos x="T2" y="T3"/>
                  </a:cxn>
                  <a:cxn ang="0">
                    <a:pos x="T4" y="T5"/>
                  </a:cxn>
                  <a:cxn ang="0">
                    <a:pos x="T6" y="T7"/>
                  </a:cxn>
                  <a:cxn ang="0">
                    <a:pos x="T8" y="T9"/>
                  </a:cxn>
                  <a:cxn ang="0">
                    <a:pos x="T10" y="T11"/>
                  </a:cxn>
                </a:cxnLst>
                <a:rect l="0" t="0" r="r" b="b"/>
                <a:pathLst>
                  <a:path w="88" h="120">
                    <a:moveTo>
                      <a:pt x="88" y="102"/>
                    </a:moveTo>
                    <a:lnTo>
                      <a:pt x="88" y="120"/>
                    </a:lnTo>
                    <a:lnTo>
                      <a:pt x="2" y="30"/>
                    </a:lnTo>
                    <a:lnTo>
                      <a:pt x="2" y="4"/>
                    </a:lnTo>
                    <a:lnTo>
                      <a:pt x="0" y="0"/>
                    </a:lnTo>
                    <a:lnTo>
                      <a:pt x="88" y="102"/>
                    </a:lnTo>
                    <a:close/>
                  </a:path>
                </a:pathLst>
              </a:custGeom>
              <a:grpFill/>
              <a:ln>
                <a:noFill/>
              </a:ln>
            </p:spPr>
            <p:txBody>
              <a:bodyPr vert="horz" wrap="square" lIns="91440" tIns="45720" rIns="91440" bIns="45720" numCol="1" anchor="t" anchorCtr="0" compatLnSpc="1"/>
              <a:lstStyle/>
              <a:p>
                <a:endParaRPr lang="zh-CN" altLang="en-US"/>
              </a:p>
            </p:txBody>
          </p:sp>
          <p:sp>
            <p:nvSpPr>
              <p:cNvPr id="686" name="Freeform 1334"/>
              <p:cNvSpPr/>
              <p:nvPr/>
            </p:nvSpPr>
            <p:spPr bwMode="auto">
              <a:xfrm>
                <a:off x="5456" y="1542"/>
                <a:ext cx="18" cy="36"/>
              </a:xfrm>
              <a:custGeom>
                <a:avLst/>
                <a:gdLst>
                  <a:gd name="T0" fmla="*/ 18 w 18"/>
                  <a:gd name="T1" fmla="*/ 22 h 36"/>
                  <a:gd name="T2" fmla="*/ 18 w 18"/>
                  <a:gd name="T3" fmla="*/ 36 h 36"/>
                  <a:gd name="T4" fmla="*/ 0 w 18"/>
                  <a:gd name="T5" fmla="*/ 18 h 36"/>
                  <a:gd name="T6" fmla="*/ 0 w 18"/>
                  <a:gd name="T7" fmla="*/ 0 h 36"/>
                  <a:gd name="T8" fmla="*/ 18 w 18"/>
                  <a:gd name="T9" fmla="*/ 22 h 36"/>
                </a:gdLst>
                <a:ahLst/>
                <a:cxnLst>
                  <a:cxn ang="0">
                    <a:pos x="T0" y="T1"/>
                  </a:cxn>
                  <a:cxn ang="0">
                    <a:pos x="T2" y="T3"/>
                  </a:cxn>
                  <a:cxn ang="0">
                    <a:pos x="T4" y="T5"/>
                  </a:cxn>
                  <a:cxn ang="0">
                    <a:pos x="T6" y="T7"/>
                  </a:cxn>
                  <a:cxn ang="0">
                    <a:pos x="T8" y="T9"/>
                  </a:cxn>
                </a:cxnLst>
                <a:rect l="0" t="0" r="r" b="b"/>
                <a:pathLst>
                  <a:path w="18" h="36">
                    <a:moveTo>
                      <a:pt x="18" y="22"/>
                    </a:moveTo>
                    <a:lnTo>
                      <a:pt x="18" y="36"/>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687" name="Freeform 1335"/>
              <p:cNvSpPr/>
              <p:nvPr/>
            </p:nvSpPr>
            <p:spPr bwMode="auto">
              <a:xfrm>
                <a:off x="5320" y="1444"/>
                <a:ext cx="52" cy="78"/>
              </a:xfrm>
              <a:custGeom>
                <a:avLst/>
                <a:gdLst>
                  <a:gd name="T0" fmla="*/ 0 w 52"/>
                  <a:gd name="T1" fmla="*/ 0 h 78"/>
                  <a:gd name="T2" fmla="*/ 52 w 52"/>
                  <a:gd name="T3" fmla="*/ 52 h 78"/>
                  <a:gd name="T4" fmla="*/ 52 w 52"/>
                  <a:gd name="T5" fmla="*/ 78 h 78"/>
                  <a:gd name="T6" fmla="*/ 0 w 52"/>
                  <a:gd name="T7" fmla="*/ 30 h 78"/>
                  <a:gd name="T8" fmla="*/ 0 w 52"/>
                  <a:gd name="T9" fmla="*/ 0 h 78"/>
                </a:gdLst>
                <a:ahLst/>
                <a:cxnLst>
                  <a:cxn ang="0">
                    <a:pos x="T0" y="T1"/>
                  </a:cxn>
                  <a:cxn ang="0">
                    <a:pos x="T2" y="T3"/>
                  </a:cxn>
                  <a:cxn ang="0">
                    <a:pos x="T4" y="T5"/>
                  </a:cxn>
                  <a:cxn ang="0">
                    <a:pos x="T6" y="T7"/>
                  </a:cxn>
                  <a:cxn ang="0">
                    <a:pos x="T8" y="T9"/>
                  </a:cxn>
                </a:cxnLst>
                <a:rect l="0" t="0" r="r" b="b"/>
                <a:pathLst>
                  <a:path w="52" h="78">
                    <a:moveTo>
                      <a:pt x="0" y="0"/>
                    </a:moveTo>
                    <a:lnTo>
                      <a:pt x="52" y="52"/>
                    </a:lnTo>
                    <a:lnTo>
                      <a:pt x="52" y="7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8" name="Freeform 1336"/>
              <p:cNvSpPr/>
              <p:nvPr/>
            </p:nvSpPr>
            <p:spPr bwMode="auto">
              <a:xfrm>
                <a:off x="5386" y="1512"/>
                <a:ext cx="14" cy="38"/>
              </a:xfrm>
              <a:custGeom>
                <a:avLst/>
                <a:gdLst>
                  <a:gd name="T0" fmla="*/ 0 w 14"/>
                  <a:gd name="T1" fmla="*/ 0 h 38"/>
                  <a:gd name="T2" fmla="*/ 14 w 14"/>
                  <a:gd name="T3" fmla="*/ 14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4"/>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9" name="Freeform 1337"/>
              <p:cNvSpPr/>
              <p:nvPr/>
            </p:nvSpPr>
            <p:spPr bwMode="auto">
              <a:xfrm>
                <a:off x="5414" y="1542"/>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690" name="Freeform 1338"/>
              <p:cNvSpPr/>
              <p:nvPr/>
            </p:nvSpPr>
            <p:spPr bwMode="auto">
              <a:xfrm>
                <a:off x="5320" y="1500"/>
                <a:ext cx="24" cy="50"/>
              </a:xfrm>
              <a:custGeom>
                <a:avLst/>
                <a:gdLst>
                  <a:gd name="T0" fmla="*/ 24 w 24"/>
                  <a:gd name="T1" fmla="*/ 20 h 50"/>
                  <a:gd name="T2" fmla="*/ 24 w 24"/>
                  <a:gd name="T3" fmla="*/ 50 h 50"/>
                  <a:gd name="T4" fmla="*/ 0 w 24"/>
                  <a:gd name="T5" fmla="*/ 30 h 50"/>
                  <a:gd name="T6" fmla="*/ 0 w 24"/>
                  <a:gd name="T7" fmla="*/ 0 h 50"/>
                  <a:gd name="T8" fmla="*/ 24 w 24"/>
                  <a:gd name="T9" fmla="*/ 20 h 50"/>
                </a:gdLst>
                <a:ahLst/>
                <a:cxnLst>
                  <a:cxn ang="0">
                    <a:pos x="T0" y="T1"/>
                  </a:cxn>
                  <a:cxn ang="0">
                    <a:pos x="T2" y="T3"/>
                  </a:cxn>
                  <a:cxn ang="0">
                    <a:pos x="T4" y="T5"/>
                  </a:cxn>
                  <a:cxn ang="0">
                    <a:pos x="T6" y="T7"/>
                  </a:cxn>
                  <a:cxn ang="0">
                    <a:pos x="T8" y="T9"/>
                  </a:cxn>
                </a:cxnLst>
                <a:rect l="0" t="0" r="r" b="b"/>
                <a:pathLst>
                  <a:path w="24" h="50">
                    <a:moveTo>
                      <a:pt x="24" y="20"/>
                    </a:moveTo>
                    <a:lnTo>
                      <a:pt x="24" y="50"/>
                    </a:lnTo>
                    <a:lnTo>
                      <a:pt x="0" y="30"/>
                    </a:lnTo>
                    <a:lnTo>
                      <a:pt x="0" y="0"/>
                    </a:lnTo>
                    <a:lnTo>
                      <a:pt x="24" y="20"/>
                    </a:lnTo>
                    <a:close/>
                  </a:path>
                </a:pathLst>
              </a:custGeom>
              <a:grpFill/>
              <a:ln>
                <a:noFill/>
              </a:ln>
            </p:spPr>
            <p:txBody>
              <a:bodyPr vert="horz" wrap="square" lIns="91440" tIns="45720" rIns="91440" bIns="45720" numCol="1" anchor="t" anchorCtr="0" compatLnSpc="1"/>
              <a:lstStyle/>
              <a:p>
                <a:endParaRPr lang="zh-CN" altLang="en-US"/>
              </a:p>
            </p:txBody>
          </p:sp>
          <p:sp>
            <p:nvSpPr>
              <p:cNvPr id="691" name="Freeform 1339"/>
              <p:cNvSpPr/>
              <p:nvPr/>
            </p:nvSpPr>
            <p:spPr bwMode="auto">
              <a:xfrm>
                <a:off x="5460" y="1626"/>
                <a:ext cx="14" cy="28"/>
              </a:xfrm>
              <a:custGeom>
                <a:avLst/>
                <a:gdLst>
                  <a:gd name="T0" fmla="*/ 14 w 14"/>
                  <a:gd name="T1" fmla="*/ 12 h 28"/>
                  <a:gd name="T2" fmla="*/ 14 w 14"/>
                  <a:gd name="T3" fmla="*/ 28 h 28"/>
                  <a:gd name="T4" fmla="*/ 0 w 14"/>
                  <a:gd name="T5" fmla="*/ 16 h 28"/>
                  <a:gd name="T6" fmla="*/ 0 w 14"/>
                  <a:gd name="T7" fmla="*/ 0 h 28"/>
                  <a:gd name="T8" fmla="*/ 14 w 14"/>
                  <a:gd name="T9" fmla="*/ 12 h 28"/>
                </a:gdLst>
                <a:ahLst/>
                <a:cxnLst>
                  <a:cxn ang="0">
                    <a:pos x="T0" y="T1"/>
                  </a:cxn>
                  <a:cxn ang="0">
                    <a:pos x="T2" y="T3"/>
                  </a:cxn>
                  <a:cxn ang="0">
                    <a:pos x="T4" y="T5"/>
                  </a:cxn>
                  <a:cxn ang="0">
                    <a:pos x="T6" y="T7"/>
                  </a:cxn>
                  <a:cxn ang="0">
                    <a:pos x="T8" y="T9"/>
                  </a:cxn>
                </a:cxnLst>
                <a:rect l="0" t="0" r="r" b="b"/>
                <a:pathLst>
                  <a:path w="14" h="28">
                    <a:moveTo>
                      <a:pt x="14" y="12"/>
                    </a:moveTo>
                    <a:lnTo>
                      <a:pt x="14" y="28"/>
                    </a:lnTo>
                    <a:lnTo>
                      <a:pt x="0" y="16"/>
                    </a:lnTo>
                    <a:lnTo>
                      <a:pt x="0" y="0"/>
                    </a:lnTo>
                    <a:lnTo>
                      <a:pt x="14" y="12"/>
                    </a:lnTo>
                    <a:close/>
                  </a:path>
                </a:pathLst>
              </a:custGeom>
              <a:grpFill/>
              <a:ln>
                <a:noFill/>
              </a:ln>
            </p:spPr>
            <p:txBody>
              <a:bodyPr vert="horz" wrap="square" lIns="91440" tIns="45720" rIns="91440" bIns="45720" numCol="1" anchor="t" anchorCtr="0" compatLnSpc="1"/>
              <a:lstStyle/>
              <a:p>
                <a:endParaRPr lang="zh-CN" altLang="en-US"/>
              </a:p>
            </p:txBody>
          </p:sp>
          <p:sp>
            <p:nvSpPr>
              <p:cNvPr id="692" name="Freeform 1340"/>
              <p:cNvSpPr/>
              <p:nvPr/>
            </p:nvSpPr>
            <p:spPr bwMode="auto">
              <a:xfrm>
                <a:off x="5320" y="1556"/>
                <a:ext cx="58" cy="70"/>
              </a:xfrm>
              <a:custGeom>
                <a:avLst/>
                <a:gdLst>
                  <a:gd name="T0" fmla="*/ 0 w 58"/>
                  <a:gd name="T1" fmla="*/ 0 h 70"/>
                  <a:gd name="T2" fmla="*/ 58 w 58"/>
                  <a:gd name="T3" fmla="*/ 46 h 70"/>
                  <a:gd name="T4" fmla="*/ 58 w 58"/>
                  <a:gd name="T5" fmla="*/ 70 h 70"/>
                  <a:gd name="T6" fmla="*/ 0 w 58"/>
                  <a:gd name="T7" fmla="*/ 30 h 70"/>
                  <a:gd name="T8" fmla="*/ 0 w 58"/>
                  <a:gd name="T9" fmla="*/ 0 h 70"/>
                </a:gdLst>
                <a:ahLst/>
                <a:cxnLst>
                  <a:cxn ang="0">
                    <a:pos x="T0" y="T1"/>
                  </a:cxn>
                  <a:cxn ang="0">
                    <a:pos x="T2" y="T3"/>
                  </a:cxn>
                  <a:cxn ang="0">
                    <a:pos x="T4" y="T5"/>
                  </a:cxn>
                  <a:cxn ang="0">
                    <a:pos x="T6" y="T7"/>
                  </a:cxn>
                  <a:cxn ang="0">
                    <a:pos x="T8" y="T9"/>
                  </a:cxn>
                </a:cxnLst>
                <a:rect l="0" t="0" r="r" b="b"/>
                <a:pathLst>
                  <a:path w="58" h="70">
                    <a:moveTo>
                      <a:pt x="0" y="0"/>
                    </a:moveTo>
                    <a:lnTo>
                      <a:pt x="58" y="46"/>
                    </a:lnTo>
                    <a:lnTo>
                      <a:pt x="58" y="7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3" name="Freeform 1341"/>
              <p:cNvSpPr/>
              <p:nvPr/>
            </p:nvSpPr>
            <p:spPr bwMode="auto">
              <a:xfrm>
                <a:off x="5392" y="1612"/>
                <a:ext cx="18" cy="36"/>
              </a:xfrm>
              <a:custGeom>
                <a:avLst/>
                <a:gdLst>
                  <a:gd name="T0" fmla="*/ 0 w 18"/>
                  <a:gd name="T1" fmla="*/ 0 h 36"/>
                  <a:gd name="T2" fmla="*/ 18 w 18"/>
                  <a:gd name="T3" fmla="*/ 14 h 36"/>
                  <a:gd name="T4" fmla="*/ 18 w 18"/>
                  <a:gd name="T5" fmla="*/ 36 h 36"/>
                  <a:gd name="T6" fmla="*/ 2 w 18"/>
                  <a:gd name="T7" fmla="*/ 24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4"/>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4" name="Freeform 1342"/>
              <p:cNvSpPr/>
              <p:nvPr/>
            </p:nvSpPr>
            <p:spPr bwMode="auto">
              <a:xfrm>
                <a:off x="5426" y="1638"/>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695" name="Freeform 1343"/>
              <p:cNvSpPr/>
              <p:nvPr/>
            </p:nvSpPr>
            <p:spPr bwMode="auto">
              <a:xfrm>
                <a:off x="5320" y="1612"/>
                <a:ext cx="18" cy="42"/>
              </a:xfrm>
              <a:custGeom>
                <a:avLst/>
                <a:gdLst>
                  <a:gd name="T0" fmla="*/ 0 w 18"/>
                  <a:gd name="T1" fmla="*/ 0 h 42"/>
                  <a:gd name="T2" fmla="*/ 18 w 18"/>
                  <a:gd name="T3" fmla="*/ 12 h 42"/>
                  <a:gd name="T4" fmla="*/ 18 w 18"/>
                  <a:gd name="T5" fmla="*/ 42 h 42"/>
                  <a:gd name="T6" fmla="*/ 0 w 18"/>
                  <a:gd name="T7" fmla="*/ 30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6" name="Freeform 1344"/>
              <p:cNvSpPr/>
              <p:nvPr/>
            </p:nvSpPr>
            <p:spPr bwMode="auto">
              <a:xfrm>
                <a:off x="5354" y="1634"/>
                <a:ext cx="18" cy="36"/>
              </a:xfrm>
              <a:custGeom>
                <a:avLst/>
                <a:gdLst>
                  <a:gd name="T0" fmla="*/ 18 w 18"/>
                  <a:gd name="T1" fmla="*/ 10 h 36"/>
                  <a:gd name="T2" fmla="*/ 18 w 18"/>
                  <a:gd name="T3" fmla="*/ 36 h 36"/>
                  <a:gd name="T4" fmla="*/ 0 w 18"/>
                  <a:gd name="T5" fmla="*/ 28 h 36"/>
                  <a:gd name="T6" fmla="*/ 0 w 18"/>
                  <a:gd name="T7" fmla="*/ 0 h 36"/>
                  <a:gd name="T8" fmla="*/ 18 w 18"/>
                  <a:gd name="T9" fmla="*/ 10 h 36"/>
                </a:gdLst>
                <a:ahLst/>
                <a:cxnLst>
                  <a:cxn ang="0">
                    <a:pos x="T0" y="T1"/>
                  </a:cxn>
                  <a:cxn ang="0">
                    <a:pos x="T2" y="T3"/>
                  </a:cxn>
                  <a:cxn ang="0">
                    <a:pos x="T4" y="T5"/>
                  </a:cxn>
                  <a:cxn ang="0">
                    <a:pos x="T6" y="T7"/>
                  </a:cxn>
                  <a:cxn ang="0">
                    <a:pos x="T8" y="T9"/>
                  </a:cxn>
                </a:cxnLst>
                <a:rect l="0" t="0" r="r" b="b"/>
                <a:pathLst>
                  <a:path w="18" h="36">
                    <a:moveTo>
                      <a:pt x="18" y="10"/>
                    </a:moveTo>
                    <a:lnTo>
                      <a:pt x="18" y="36"/>
                    </a:lnTo>
                    <a:lnTo>
                      <a:pt x="0" y="28"/>
                    </a:lnTo>
                    <a:lnTo>
                      <a:pt x="0" y="0"/>
                    </a:lnTo>
                    <a:lnTo>
                      <a:pt x="18" y="10"/>
                    </a:lnTo>
                    <a:close/>
                  </a:path>
                </a:pathLst>
              </a:custGeom>
              <a:grpFill/>
              <a:ln>
                <a:noFill/>
              </a:ln>
            </p:spPr>
            <p:txBody>
              <a:bodyPr vert="horz" wrap="square" lIns="91440" tIns="45720" rIns="91440" bIns="45720" numCol="1" anchor="t" anchorCtr="0" compatLnSpc="1"/>
              <a:lstStyle/>
              <a:p>
                <a:endParaRPr lang="zh-CN" altLang="en-US"/>
              </a:p>
            </p:txBody>
          </p:sp>
          <p:sp>
            <p:nvSpPr>
              <p:cNvPr id="697" name="Freeform 1345"/>
              <p:cNvSpPr/>
              <p:nvPr/>
            </p:nvSpPr>
            <p:spPr bwMode="auto">
              <a:xfrm>
                <a:off x="5386" y="1654"/>
                <a:ext cx="50" cy="52"/>
              </a:xfrm>
              <a:custGeom>
                <a:avLst/>
                <a:gdLst>
                  <a:gd name="T0" fmla="*/ 50 w 50"/>
                  <a:gd name="T1" fmla="*/ 34 h 52"/>
                  <a:gd name="T2" fmla="*/ 50 w 50"/>
                  <a:gd name="T3" fmla="*/ 52 h 52"/>
                  <a:gd name="T4" fmla="*/ 0 w 50"/>
                  <a:gd name="T5" fmla="*/ 26 h 52"/>
                  <a:gd name="T6" fmla="*/ 0 w 50"/>
                  <a:gd name="T7" fmla="*/ 0 h 52"/>
                  <a:gd name="T8" fmla="*/ 50 w 50"/>
                  <a:gd name="T9" fmla="*/ 34 h 52"/>
                </a:gdLst>
                <a:ahLst/>
                <a:cxnLst>
                  <a:cxn ang="0">
                    <a:pos x="T0" y="T1"/>
                  </a:cxn>
                  <a:cxn ang="0">
                    <a:pos x="T2" y="T3"/>
                  </a:cxn>
                  <a:cxn ang="0">
                    <a:pos x="T4" y="T5"/>
                  </a:cxn>
                  <a:cxn ang="0">
                    <a:pos x="T6" y="T7"/>
                  </a:cxn>
                  <a:cxn ang="0">
                    <a:pos x="T8" y="T9"/>
                  </a:cxn>
                </a:cxnLst>
                <a:rect l="0" t="0" r="r" b="b"/>
                <a:pathLst>
                  <a:path w="50" h="52">
                    <a:moveTo>
                      <a:pt x="50" y="34"/>
                    </a:moveTo>
                    <a:lnTo>
                      <a:pt x="50" y="52"/>
                    </a:lnTo>
                    <a:lnTo>
                      <a:pt x="0" y="26"/>
                    </a:lnTo>
                    <a:lnTo>
                      <a:pt x="0" y="0"/>
                    </a:lnTo>
                    <a:lnTo>
                      <a:pt x="50" y="34"/>
                    </a:lnTo>
                    <a:close/>
                  </a:path>
                </a:pathLst>
              </a:custGeom>
              <a:grpFill/>
              <a:ln>
                <a:noFill/>
              </a:ln>
            </p:spPr>
            <p:txBody>
              <a:bodyPr vert="horz" wrap="square" lIns="91440" tIns="45720" rIns="91440" bIns="45720" numCol="1" anchor="t" anchorCtr="0" compatLnSpc="1"/>
              <a:lstStyle/>
              <a:p>
                <a:endParaRPr lang="zh-CN" altLang="en-US"/>
              </a:p>
            </p:txBody>
          </p:sp>
          <p:sp>
            <p:nvSpPr>
              <p:cNvPr id="698" name="Freeform 1346"/>
              <p:cNvSpPr/>
              <p:nvPr/>
            </p:nvSpPr>
            <p:spPr bwMode="auto">
              <a:xfrm>
                <a:off x="5452" y="1696"/>
                <a:ext cx="22" cy="30"/>
              </a:xfrm>
              <a:custGeom>
                <a:avLst/>
                <a:gdLst>
                  <a:gd name="T0" fmla="*/ 22 w 22"/>
                  <a:gd name="T1" fmla="*/ 16 h 30"/>
                  <a:gd name="T2" fmla="*/ 22 w 22"/>
                  <a:gd name="T3" fmla="*/ 30 h 30"/>
                  <a:gd name="T4" fmla="*/ 0 w 22"/>
                  <a:gd name="T5" fmla="*/ 18 h 30"/>
                  <a:gd name="T6" fmla="*/ 0 w 22"/>
                  <a:gd name="T7" fmla="*/ 0 h 30"/>
                  <a:gd name="T8" fmla="*/ 22 w 22"/>
                  <a:gd name="T9" fmla="*/ 16 h 30"/>
                </a:gdLst>
                <a:ahLst/>
                <a:cxnLst>
                  <a:cxn ang="0">
                    <a:pos x="T0" y="T1"/>
                  </a:cxn>
                  <a:cxn ang="0">
                    <a:pos x="T2" y="T3"/>
                  </a:cxn>
                  <a:cxn ang="0">
                    <a:pos x="T4" y="T5"/>
                  </a:cxn>
                  <a:cxn ang="0">
                    <a:pos x="T6" y="T7"/>
                  </a:cxn>
                  <a:cxn ang="0">
                    <a:pos x="T8" y="T9"/>
                  </a:cxn>
                </a:cxnLst>
                <a:rect l="0" t="0" r="r" b="b"/>
                <a:pathLst>
                  <a:path w="22" h="30">
                    <a:moveTo>
                      <a:pt x="22" y="16"/>
                    </a:moveTo>
                    <a:lnTo>
                      <a:pt x="22" y="30"/>
                    </a:lnTo>
                    <a:lnTo>
                      <a:pt x="0" y="18"/>
                    </a:lnTo>
                    <a:lnTo>
                      <a:pt x="0" y="0"/>
                    </a:lnTo>
                    <a:lnTo>
                      <a:pt x="22" y="16"/>
                    </a:lnTo>
                    <a:close/>
                  </a:path>
                </a:pathLst>
              </a:custGeom>
              <a:grpFill/>
              <a:ln>
                <a:noFill/>
              </a:ln>
            </p:spPr>
            <p:txBody>
              <a:bodyPr vert="horz" wrap="square" lIns="91440" tIns="45720" rIns="91440" bIns="45720" numCol="1" anchor="t" anchorCtr="0" compatLnSpc="1"/>
              <a:lstStyle/>
              <a:p>
                <a:endParaRPr lang="zh-CN" altLang="en-US"/>
              </a:p>
            </p:txBody>
          </p:sp>
          <p:sp>
            <p:nvSpPr>
              <p:cNvPr id="699" name="Freeform 1347"/>
              <p:cNvSpPr/>
              <p:nvPr/>
            </p:nvSpPr>
            <p:spPr bwMode="auto">
              <a:xfrm>
                <a:off x="5320" y="1668"/>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0" name="Freeform 1348"/>
              <p:cNvSpPr/>
              <p:nvPr/>
            </p:nvSpPr>
            <p:spPr bwMode="auto">
              <a:xfrm>
                <a:off x="5366" y="1692"/>
                <a:ext cx="32" cy="40"/>
              </a:xfrm>
              <a:custGeom>
                <a:avLst/>
                <a:gdLst>
                  <a:gd name="T0" fmla="*/ 0 w 32"/>
                  <a:gd name="T1" fmla="*/ 0 h 40"/>
                  <a:gd name="T2" fmla="*/ 32 w 32"/>
                  <a:gd name="T3" fmla="*/ 16 h 40"/>
                  <a:gd name="T4" fmla="*/ 32 w 32"/>
                  <a:gd name="T5" fmla="*/ 40 h 40"/>
                  <a:gd name="T6" fmla="*/ 0 w 32"/>
                  <a:gd name="T7" fmla="*/ 26 h 40"/>
                  <a:gd name="T8" fmla="*/ 0 w 32"/>
                  <a:gd name="T9" fmla="*/ 0 h 40"/>
                </a:gdLst>
                <a:ahLst/>
                <a:cxnLst>
                  <a:cxn ang="0">
                    <a:pos x="T0" y="T1"/>
                  </a:cxn>
                  <a:cxn ang="0">
                    <a:pos x="T2" y="T3"/>
                  </a:cxn>
                  <a:cxn ang="0">
                    <a:pos x="T4" y="T5"/>
                  </a:cxn>
                  <a:cxn ang="0">
                    <a:pos x="T6" y="T7"/>
                  </a:cxn>
                  <a:cxn ang="0">
                    <a:pos x="T8" y="T9"/>
                  </a:cxn>
                </a:cxnLst>
                <a:rect l="0" t="0" r="r" b="b"/>
                <a:pathLst>
                  <a:path w="32" h="40">
                    <a:moveTo>
                      <a:pt x="0" y="0"/>
                    </a:moveTo>
                    <a:lnTo>
                      <a:pt x="32" y="16"/>
                    </a:lnTo>
                    <a:lnTo>
                      <a:pt x="32" y="40"/>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1" name="Freeform 1349"/>
              <p:cNvSpPr/>
              <p:nvPr/>
            </p:nvSpPr>
            <p:spPr bwMode="auto">
              <a:xfrm>
                <a:off x="5414" y="1716"/>
                <a:ext cx="60" cy="46"/>
              </a:xfrm>
              <a:custGeom>
                <a:avLst/>
                <a:gdLst>
                  <a:gd name="T0" fmla="*/ 60 w 60"/>
                  <a:gd name="T1" fmla="*/ 32 h 46"/>
                  <a:gd name="T2" fmla="*/ 60 w 60"/>
                  <a:gd name="T3" fmla="*/ 46 h 46"/>
                  <a:gd name="T4" fmla="*/ 0 w 60"/>
                  <a:gd name="T5" fmla="*/ 22 h 46"/>
                  <a:gd name="T6" fmla="*/ 0 w 60"/>
                  <a:gd name="T7" fmla="*/ 0 h 46"/>
                  <a:gd name="T8" fmla="*/ 60 w 60"/>
                  <a:gd name="T9" fmla="*/ 32 h 46"/>
                </a:gdLst>
                <a:ahLst/>
                <a:cxnLst>
                  <a:cxn ang="0">
                    <a:pos x="T0" y="T1"/>
                  </a:cxn>
                  <a:cxn ang="0">
                    <a:pos x="T2" y="T3"/>
                  </a:cxn>
                  <a:cxn ang="0">
                    <a:pos x="T4" y="T5"/>
                  </a:cxn>
                  <a:cxn ang="0">
                    <a:pos x="T6" y="T7"/>
                  </a:cxn>
                  <a:cxn ang="0">
                    <a:pos x="T8" y="T9"/>
                  </a:cxn>
                </a:cxnLst>
                <a:rect l="0" t="0" r="r" b="b"/>
                <a:pathLst>
                  <a:path w="60" h="46">
                    <a:moveTo>
                      <a:pt x="60" y="32"/>
                    </a:moveTo>
                    <a:lnTo>
                      <a:pt x="60" y="46"/>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702" name="Freeform 1350"/>
              <p:cNvSpPr/>
              <p:nvPr/>
            </p:nvSpPr>
            <p:spPr bwMode="auto">
              <a:xfrm>
                <a:off x="5320" y="1724"/>
                <a:ext cx="58" cy="48"/>
              </a:xfrm>
              <a:custGeom>
                <a:avLst/>
                <a:gdLst>
                  <a:gd name="T0" fmla="*/ 0 w 58"/>
                  <a:gd name="T1" fmla="*/ 0 h 48"/>
                  <a:gd name="T2" fmla="*/ 58 w 58"/>
                  <a:gd name="T3" fmla="*/ 22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2"/>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3" name="Freeform 1351"/>
              <p:cNvSpPr/>
              <p:nvPr/>
            </p:nvSpPr>
            <p:spPr bwMode="auto">
              <a:xfrm>
                <a:off x="5394" y="1752"/>
                <a:ext cx="42" cy="36"/>
              </a:xfrm>
              <a:custGeom>
                <a:avLst/>
                <a:gdLst>
                  <a:gd name="T0" fmla="*/ 42 w 42"/>
                  <a:gd name="T1" fmla="*/ 16 h 36"/>
                  <a:gd name="T2" fmla="*/ 42 w 42"/>
                  <a:gd name="T3" fmla="*/ 36 h 36"/>
                  <a:gd name="T4" fmla="*/ 0 w 42"/>
                  <a:gd name="T5" fmla="*/ 24 h 36"/>
                  <a:gd name="T6" fmla="*/ 0 w 42"/>
                  <a:gd name="T7" fmla="*/ 0 h 36"/>
                  <a:gd name="T8" fmla="*/ 42 w 42"/>
                  <a:gd name="T9" fmla="*/ 16 h 36"/>
                </a:gdLst>
                <a:ahLst/>
                <a:cxnLst>
                  <a:cxn ang="0">
                    <a:pos x="T0" y="T1"/>
                  </a:cxn>
                  <a:cxn ang="0">
                    <a:pos x="T2" y="T3"/>
                  </a:cxn>
                  <a:cxn ang="0">
                    <a:pos x="T4" y="T5"/>
                  </a:cxn>
                  <a:cxn ang="0">
                    <a:pos x="T6" y="T7"/>
                  </a:cxn>
                  <a:cxn ang="0">
                    <a:pos x="T8" y="T9"/>
                  </a:cxn>
                </a:cxnLst>
                <a:rect l="0" t="0" r="r" b="b"/>
                <a:pathLst>
                  <a:path w="42" h="36">
                    <a:moveTo>
                      <a:pt x="42" y="16"/>
                    </a:moveTo>
                    <a:lnTo>
                      <a:pt x="42" y="36"/>
                    </a:lnTo>
                    <a:lnTo>
                      <a:pt x="0" y="24"/>
                    </a:lnTo>
                    <a:lnTo>
                      <a:pt x="0" y="0"/>
                    </a:lnTo>
                    <a:lnTo>
                      <a:pt x="42" y="16"/>
                    </a:lnTo>
                    <a:close/>
                  </a:path>
                </a:pathLst>
              </a:custGeom>
              <a:grpFill/>
              <a:ln>
                <a:noFill/>
              </a:ln>
            </p:spPr>
            <p:txBody>
              <a:bodyPr vert="horz" wrap="square" lIns="91440" tIns="45720" rIns="91440" bIns="45720" numCol="1" anchor="t" anchorCtr="0" compatLnSpc="1"/>
              <a:lstStyle/>
              <a:p>
                <a:endParaRPr lang="zh-CN" altLang="en-US"/>
              </a:p>
            </p:txBody>
          </p:sp>
          <p:sp>
            <p:nvSpPr>
              <p:cNvPr id="704" name="Freeform 1352"/>
              <p:cNvSpPr/>
              <p:nvPr/>
            </p:nvSpPr>
            <p:spPr bwMode="auto">
              <a:xfrm>
                <a:off x="5452" y="1774"/>
                <a:ext cx="22" cy="24"/>
              </a:xfrm>
              <a:custGeom>
                <a:avLst/>
                <a:gdLst>
                  <a:gd name="T0" fmla="*/ 22 w 22"/>
                  <a:gd name="T1" fmla="*/ 10 h 24"/>
                  <a:gd name="T2" fmla="*/ 22 w 22"/>
                  <a:gd name="T3" fmla="*/ 24 h 24"/>
                  <a:gd name="T4" fmla="*/ 0 w 22"/>
                  <a:gd name="T5" fmla="*/ 18 h 24"/>
                  <a:gd name="T6" fmla="*/ 0 w 22"/>
                  <a:gd name="T7" fmla="*/ 0 h 24"/>
                  <a:gd name="T8" fmla="*/ 22 w 22"/>
                  <a:gd name="T9" fmla="*/ 10 h 24"/>
                </a:gdLst>
                <a:ahLst/>
                <a:cxnLst>
                  <a:cxn ang="0">
                    <a:pos x="T0" y="T1"/>
                  </a:cxn>
                  <a:cxn ang="0">
                    <a:pos x="T2" y="T3"/>
                  </a:cxn>
                  <a:cxn ang="0">
                    <a:pos x="T4" y="T5"/>
                  </a:cxn>
                  <a:cxn ang="0">
                    <a:pos x="T6" y="T7"/>
                  </a:cxn>
                  <a:cxn ang="0">
                    <a:pos x="T8" y="T9"/>
                  </a:cxn>
                </a:cxnLst>
                <a:rect l="0" t="0" r="r" b="b"/>
                <a:pathLst>
                  <a:path w="22" h="24">
                    <a:moveTo>
                      <a:pt x="22" y="10"/>
                    </a:moveTo>
                    <a:lnTo>
                      <a:pt x="22" y="24"/>
                    </a:lnTo>
                    <a:lnTo>
                      <a:pt x="0" y="18"/>
                    </a:lnTo>
                    <a:lnTo>
                      <a:pt x="0" y="0"/>
                    </a:lnTo>
                    <a:lnTo>
                      <a:pt x="22" y="10"/>
                    </a:lnTo>
                    <a:close/>
                  </a:path>
                </a:pathLst>
              </a:custGeom>
              <a:grpFill/>
              <a:ln>
                <a:noFill/>
              </a:ln>
            </p:spPr>
            <p:txBody>
              <a:bodyPr vert="horz" wrap="square" lIns="91440" tIns="45720" rIns="91440" bIns="45720" numCol="1" anchor="t" anchorCtr="0" compatLnSpc="1"/>
              <a:lstStyle/>
              <a:p>
                <a:endParaRPr lang="zh-CN" altLang="en-US"/>
              </a:p>
            </p:txBody>
          </p:sp>
          <p:sp>
            <p:nvSpPr>
              <p:cNvPr id="705" name="Freeform 1353"/>
              <p:cNvSpPr/>
              <p:nvPr/>
            </p:nvSpPr>
            <p:spPr bwMode="auto">
              <a:xfrm>
                <a:off x="5320" y="1780"/>
                <a:ext cx="24" cy="36"/>
              </a:xfrm>
              <a:custGeom>
                <a:avLst/>
                <a:gdLst>
                  <a:gd name="T0" fmla="*/ 0 w 24"/>
                  <a:gd name="T1" fmla="*/ 0 h 36"/>
                  <a:gd name="T2" fmla="*/ 24 w 24"/>
                  <a:gd name="T3" fmla="*/ 6 h 36"/>
                  <a:gd name="T4" fmla="*/ 24 w 24"/>
                  <a:gd name="T5" fmla="*/ 36 h 36"/>
                  <a:gd name="T6" fmla="*/ 0 w 24"/>
                  <a:gd name="T7" fmla="*/ 32 h 36"/>
                  <a:gd name="T8" fmla="*/ 0 w 24"/>
                  <a:gd name="T9" fmla="*/ 0 h 36"/>
                </a:gdLst>
                <a:ahLst/>
                <a:cxnLst>
                  <a:cxn ang="0">
                    <a:pos x="T0" y="T1"/>
                  </a:cxn>
                  <a:cxn ang="0">
                    <a:pos x="T2" y="T3"/>
                  </a:cxn>
                  <a:cxn ang="0">
                    <a:pos x="T4" y="T5"/>
                  </a:cxn>
                  <a:cxn ang="0">
                    <a:pos x="T6" y="T7"/>
                  </a:cxn>
                  <a:cxn ang="0">
                    <a:pos x="T8" y="T9"/>
                  </a:cxn>
                </a:cxnLst>
                <a:rect l="0" t="0" r="r" b="b"/>
                <a:pathLst>
                  <a:path w="24" h="36">
                    <a:moveTo>
                      <a:pt x="0" y="0"/>
                    </a:moveTo>
                    <a:lnTo>
                      <a:pt x="24" y="6"/>
                    </a:lnTo>
                    <a:lnTo>
                      <a:pt x="24" y="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6" name="Freeform 1354"/>
              <p:cNvSpPr/>
              <p:nvPr/>
            </p:nvSpPr>
            <p:spPr bwMode="auto">
              <a:xfrm>
                <a:off x="5358" y="1790"/>
                <a:ext cx="36" cy="32"/>
              </a:xfrm>
              <a:custGeom>
                <a:avLst/>
                <a:gdLst>
                  <a:gd name="T0" fmla="*/ 36 w 36"/>
                  <a:gd name="T1" fmla="*/ 8 h 32"/>
                  <a:gd name="T2" fmla="*/ 36 w 36"/>
                  <a:gd name="T3" fmla="*/ 32 h 32"/>
                  <a:gd name="T4" fmla="*/ 0 w 36"/>
                  <a:gd name="T5" fmla="*/ 28 h 32"/>
                  <a:gd name="T6" fmla="*/ 0 w 36"/>
                  <a:gd name="T7" fmla="*/ 0 h 32"/>
                  <a:gd name="T8" fmla="*/ 36 w 36"/>
                  <a:gd name="T9" fmla="*/ 8 h 32"/>
                </a:gdLst>
                <a:ahLst/>
                <a:cxnLst>
                  <a:cxn ang="0">
                    <a:pos x="T0" y="T1"/>
                  </a:cxn>
                  <a:cxn ang="0">
                    <a:pos x="T2" y="T3"/>
                  </a:cxn>
                  <a:cxn ang="0">
                    <a:pos x="T4" y="T5"/>
                  </a:cxn>
                  <a:cxn ang="0">
                    <a:pos x="T6" y="T7"/>
                  </a:cxn>
                  <a:cxn ang="0">
                    <a:pos x="T8" y="T9"/>
                  </a:cxn>
                </a:cxnLst>
                <a:rect l="0" t="0" r="r" b="b"/>
                <a:pathLst>
                  <a:path w="36" h="32">
                    <a:moveTo>
                      <a:pt x="36" y="8"/>
                    </a:moveTo>
                    <a:lnTo>
                      <a:pt x="36" y="32"/>
                    </a:lnTo>
                    <a:lnTo>
                      <a:pt x="0" y="28"/>
                    </a:lnTo>
                    <a:lnTo>
                      <a:pt x="0" y="0"/>
                    </a:lnTo>
                    <a:lnTo>
                      <a:pt x="36" y="8"/>
                    </a:lnTo>
                    <a:close/>
                  </a:path>
                </a:pathLst>
              </a:custGeom>
              <a:grpFill/>
              <a:ln>
                <a:noFill/>
              </a:ln>
            </p:spPr>
            <p:txBody>
              <a:bodyPr vert="horz" wrap="square" lIns="91440" tIns="45720" rIns="91440" bIns="45720" numCol="1" anchor="t" anchorCtr="0" compatLnSpc="1"/>
              <a:lstStyle/>
              <a:p>
                <a:endParaRPr lang="zh-CN" altLang="en-US"/>
              </a:p>
            </p:txBody>
          </p:sp>
          <p:sp>
            <p:nvSpPr>
              <p:cNvPr id="707" name="Freeform 1355"/>
              <p:cNvSpPr/>
              <p:nvPr/>
            </p:nvSpPr>
            <p:spPr bwMode="auto">
              <a:xfrm>
                <a:off x="5408" y="1802"/>
                <a:ext cx="20" cy="26"/>
              </a:xfrm>
              <a:custGeom>
                <a:avLst/>
                <a:gdLst>
                  <a:gd name="T0" fmla="*/ 0 w 20"/>
                  <a:gd name="T1" fmla="*/ 0 h 26"/>
                  <a:gd name="T2" fmla="*/ 20 w 20"/>
                  <a:gd name="T3" fmla="*/ 6 h 26"/>
                  <a:gd name="T4" fmla="*/ 20 w 20"/>
                  <a:gd name="T5" fmla="*/ 26 h 26"/>
                  <a:gd name="T6" fmla="*/ 0 w 20"/>
                  <a:gd name="T7" fmla="*/ 22 h 26"/>
                  <a:gd name="T8" fmla="*/ 0 w 20"/>
                  <a:gd name="T9" fmla="*/ 0 h 26"/>
                </a:gdLst>
                <a:ahLst/>
                <a:cxnLst>
                  <a:cxn ang="0">
                    <a:pos x="T0" y="T1"/>
                  </a:cxn>
                  <a:cxn ang="0">
                    <a:pos x="T2" y="T3"/>
                  </a:cxn>
                  <a:cxn ang="0">
                    <a:pos x="T4" y="T5"/>
                  </a:cxn>
                  <a:cxn ang="0">
                    <a:pos x="T6" y="T7"/>
                  </a:cxn>
                  <a:cxn ang="0">
                    <a:pos x="T8" y="T9"/>
                  </a:cxn>
                </a:cxnLst>
                <a:rect l="0" t="0" r="r" b="b"/>
                <a:pathLst>
                  <a:path w="20" h="26">
                    <a:moveTo>
                      <a:pt x="0" y="0"/>
                    </a:moveTo>
                    <a:lnTo>
                      <a:pt x="20" y="6"/>
                    </a:lnTo>
                    <a:lnTo>
                      <a:pt x="20" y="26"/>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8" name="Freeform 1356"/>
              <p:cNvSpPr/>
              <p:nvPr/>
            </p:nvSpPr>
            <p:spPr bwMode="auto">
              <a:xfrm>
                <a:off x="5442" y="1812"/>
                <a:ext cx="32" cy="22"/>
              </a:xfrm>
              <a:custGeom>
                <a:avLst/>
                <a:gdLst>
                  <a:gd name="T0" fmla="*/ 32 w 32"/>
                  <a:gd name="T1" fmla="*/ 8 h 22"/>
                  <a:gd name="T2" fmla="*/ 32 w 32"/>
                  <a:gd name="T3" fmla="*/ 22 h 22"/>
                  <a:gd name="T4" fmla="*/ 0 w 32"/>
                  <a:gd name="T5" fmla="*/ 18 h 22"/>
                  <a:gd name="T6" fmla="*/ 0 w 32"/>
                  <a:gd name="T7" fmla="*/ 0 h 22"/>
                  <a:gd name="T8" fmla="*/ 10 w 32"/>
                  <a:gd name="T9" fmla="*/ 2 h 22"/>
                  <a:gd name="T10" fmla="*/ 32 w 32"/>
                  <a:gd name="T11" fmla="*/ 8 h 22"/>
                </a:gdLst>
                <a:ahLst/>
                <a:cxnLst>
                  <a:cxn ang="0">
                    <a:pos x="T0" y="T1"/>
                  </a:cxn>
                  <a:cxn ang="0">
                    <a:pos x="T2" y="T3"/>
                  </a:cxn>
                  <a:cxn ang="0">
                    <a:pos x="T4" y="T5"/>
                  </a:cxn>
                  <a:cxn ang="0">
                    <a:pos x="T6" y="T7"/>
                  </a:cxn>
                  <a:cxn ang="0">
                    <a:pos x="T8" y="T9"/>
                  </a:cxn>
                  <a:cxn ang="0">
                    <a:pos x="T10" y="T11"/>
                  </a:cxn>
                </a:cxnLst>
                <a:rect l="0" t="0" r="r" b="b"/>
                <a:pathLst>
                  <a:path w="32" h="22">
                    <a:moveTo>
                      <a:pt x="32" y="8"/>
                    </a:moveTo>
                    <a:lnTo>
                      <a:pt x="32" y="22"/>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709" name="Freeform 1357"/>
              <p:cNvSpPr/>
              <p:nvPr/>
            </p:nvSpPr>
            <p:spPr bwMode="auto">
              <a:xfrm>
                <a:off x="5320" y="1836"/>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0" name="Freeform 1358"/>
              <p:cNvSpPr/>
              <p:nvPr/>
            </p:nvSpPr>
            <p:spPr bwMode="auto">
              <a:xfrm>
                <a:off x="5390" y="1846"/>
                <a:ext cx="18" cy="26"/>
              </a:xfrm>
              <a:custGeom>
                <a:avLst/>
                <a:gdLst>
                  <a:gd name="T0" fmla="*/ 0 w 18"/>
                  <a:gd name="T1" fmla="*/ 0 h 26"/>
                  <a:gd name="T2" fmla="*/ 18 w 18"/>
                  <a:gd name="T3" fmla="*/ 2 h 26"/>
                  <a:gd name="T4" fmla="*/ 18 w 18"/>
                  <a:gd name="T5" fmla="*/ 26 h 26"/>
                  <a:gd name="T6" fmla="*/ 0 w 18"/>
                  <a:gd name="T7" fmla="*/ 24 h 26"/>
                  <a:gd name="T8" fmla="*/ 0 w 18"/>
                  <a:gd name="T9" fmla="*/ 0 h 26"/>
                </a:gdLst>
                <a:ahLst/>
                <a:cxnLst>
                  <a:cxn ang="0">
                    <a:pos x="T0" y="T1"/>
                  </a:cxn>
                  <a:cxn ang="0">
                    <a:pos x="T2" y="T3"/>
                  </a:cxn>
                  <a:cxn ang="0">
                    <a:pos x="T4" y="T5"/>
                  </a:cxn>
                  <a:cxn ang="0">
                    <a:pos x="T6" y="T7"/>
                  </a:cxn>
                  <a:cxn ang="0">
                    <a:pos x="T8" y="T9"/>
                  </a:cxn>
                </a:cxnLst>
                <a:rect l="0" t="0" r="r" b="b"/>
                <a:pathLst>
                  <a:path w="18" h="26">
                    <a:moveTo>
                      <a:pt x="0" y="0"/>
                    </a:moveTo>
                    <a:lnTo>
                      <a:pt x="18" y="2"/>
                    </a:lnTo>
                    <a:lnTo>
                      <a:pt x="18" y="2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1" name="Freeform 1359"/>
              <p:cNvSpPr/>
              <p:nvPr/>
            </p:nvSpPr>
            <p:spPr bwMode="auto">
              <a:xfrm>
                <a:off x="5424" y="1850"/>
                <a:ext cx="50" cy="24"/>
              </a:xfrm>
              <a:custGeom>
                <a:avLst/>
                <a:gdLst>
                  <a:gd name="T0" fmla="*/ 50 w 50"/>
                  <a:gd name="T1" fmla="*/ 8 h 24"/>
                  <a:gd name="T2" fmla="*/ 50 w 50"/>
                  <a:gd name="T3" fmla="*/ 24 h 24"/>
                  <a:gd name="T4" fmla="*/ 0 w 50"/>
                  <a:gd name="T5" fmla="*/ 22 h 24"/>
                  <a:gd name="T6" fmla="*/ 0 w 50"/>
                  <a:gd name="T7" fmla="*/ 0 h 24"/>
                  <a:gd name="T8" fmla="*/ 50 w 50"/>
                  <a:gd name="T9" fmla="*/ 8 h 24"/>
                </a:gdLst>
                <a:ahLst/>
                <a:cxnLst>
                  <a:cxn ang="0">
                    <a:pos x="T0" y="T1"/>
                  </a:cxn>
                  <a:cxn ang="0">
                    <a:pos x="T2" y="T3"/>
                  </a:cxn>
                  <a:cxn ang="0">
                    <a:pos x="T4" y="T5"/>
                  </a:cxn>
                  <a:cxn ang="0">
                    <a:pos x="T6" y="T7"/>
                  </a:cxn>
                  <a:cxn ang="0">
                    <a:pos x="T8" y="T9"/>
                  </a:cxn>
                </a:cxnLst>
                <a:rect l="0" t="0" r="r" b="b"/>
                <a:pathLst>
                  <a:path w="50" h="24">
                    <a:moveTo>
                      <a:pt x="50" y="8"/>
                    </a:moveTo>
                    <a:lnTo>
                      <a:pt x="50" y="24"/>
                    </a:lnTo>
                    <a:lnTo>
                      <a:pt x="0" y="22"/>
                    </a:lnTo>
                    <a:lnTo>
                      <a:pt x="0" y="0"/>
                    </a:lnTo>
                    <a:lnTo>
                      <a:pt x="50" y="8"/>
                    </a:lnTo>
                    <a:close/>
                  </a:path>
                </a:pathLst>
              </a:custGeom>
              <a:grpFill/>
              <a:ln>
                <a:noFill/>
              </a:ln>
            </p:spPr>
            <p:txBody>
              <a:bodyPr vert="horz" wrap="square" lIns="91440" tIns="45720" rIns="91440" bIns="45720" numCol="1" anchor="t" anchorCtr="0" compatLnSpc="1"/>
              <a:lstStyle/>
              <a:p>
                <a:endParaRPr lang="zh-CN" altLang="en-US"/>
              </a:p>
            </p:txBody>
          </p:sp>
          <p:sp>
            <p:nvSpPr>
              <p:cNvPr id="712" name="Freeform 1360"/>
              <p:cNvSpPr/>
              <p:nvPr/>
            </p:nvSpPr>
            <p:spPr bwMode="auto">
              <a:xfrm>
                <a:off x="5320" y="1892"/>
                <a:ext cx="24" cy="32"/>
              </a:xfrm>
              <a:custGeom>
                <a:avLst/>
                <a:gdLst>
                  <a:gd name="T0" fmla="*/ 0 w 24"/>
                  <a:gd name="T1" fmla="*/ 0 h 32"/>
                  <a:gd name="T2" fmla="*/ 24 w 24"/>
                  <a:gd name="T3" fmla="*/ 0 h 32"/>
                  <a:gd name="T4" fmla="*/ 24 w 24"/>
                  <a:gd name="T5" fmla="*/ 30 h 32"/>
                  <a:gd name="T6" fmla="*/ 0 w 24"/>
                  <a:gd name="T7" fmla="*/ 32 h 32"/>
                  <a:gd name="T8" fmla="*/ 0 w 24"/>
                  <a:gd name="T9" fmla="*/ 0 h 32"/>
                </a:gdLst>
                <a:ahLst/>
                <a:cxnLst>
                  <a:cxn ang="0">
                    <a:pos x="T0" y="T1"/>
                  </a:cxn>
                  <a:cxn ang="0">
                    <a:pos x="T2" y="T3"/>
                  </a:cxn>
                  <a:cxn ang="0">
                    <a:pos x="T4" y="T5"/>
                  </a:cxn>
                  <a:cxn ang="0">
                    <a:pos x="T6" y="T7"/>
                  </a:cxn>
                  <a:cxn ang="0">
                    <a:pos x="T8" y="T9"/>
                  </a:cxn>
                </a:cxnLst>
                <a:rect l="0" t="0" r="r" b="b"/>
                <a:pathLst>
                  <a:path w="24" h="32">
                    <a:moveTo>
                      <a:pt x="0" y="0"/>
                    </a:moveTo>
                    <a:lnTo>
                      <a:pt x="24" y="0"/>
                    </a:lnTo>
                    <a:lnTo>
                      <a:pt x="24" y="3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3" name="Freeform 1361"/>
              <p:cNvSpPr/>
              <p:nvPr/>
            </p:nvSpPr>
            <p:spPr bwMode="auto">
              <a:xfrm>
                <a:off x="5358" y="1892"/>
                <a:ext cx="36" cy="28"/>
              </a:xfrm>
              <a:custGeom>
                <a:avLst/>
                <a:gdLst>
                  <a:gd name="T0" fmla="*/ 36 w 36"/>
                  <a:gd name="T1" fmla="*/ 2 h 28"/>
                  <a:gd name="T2" fmla="*/ 36 w 36"/>
                  <a:gd name="T3" fmla="*/ 26 h 28"/>
                  <a:gd name="T4" fmla="*/ 0 w 36"/>
                  <a:gd name="T5" fmla="*/ 28 h 28"/>
                  <a:gd name="T6" fmla="*/ 0 w 36"/>
                  <a:gd name="T7" fmla="*/ 0 h 28"/>
                  <a:gd name="T8" fmla="*/ 36 w 36"/>
                  <a:gd name="T9" fmla="*/ 2 h 28"/>
                </a:gdLst>
                <a:ahLst/>
                <a:cxnLst>
                  <a:cxn ang="0">
                    <a:pos x="T0" y="T1"/>
                  </a:cxn>
                  <a:cxn ang="0">
                    <a:pos x="T2" y="T3"/>
                  </a:cxn>
                  <a:cxn ang="0">
                    <a:pos x="T4" y="T5"/>
                  </a:cxn>
                  <a:cxn ang="0">
                    <a:pos x="T6" y="T7"/>
                  </a:cxn>
                  <a:cxn ang="0">
                    <a:pos x="T8" y="T9"/>
                  </a:cxn>
                </a:cxnLst>
                <a:rect l="0" t="0" r="r" b="b"/>
                <a:pathLst>
                  <a:path w="36" h="28">
                    <a:moveTo>
                      <a:pt x="36" y="2"/>
                    </a:moveTo>
                    <a:lnTo>
                      <a:pt x="36" y="26"/>
                    </a:lnTo>
                    <a:lnTo>
                      <a:pt x="0" y="28"/>
                    </a:lnTo>
                    <a:lnTo>
                      <a:pt x="0" y="0"/>
                    </a:lnTo>
                    <a:lnTo>
                      <a:pt x="36" y="2"/>
                    </a:lnTo>
                    <a:close/>
                  </a:path>
                </a:pathLst>
              </a:custGeom>
              <a:grpFill/>
              <a:ln>
                <a:noFill/>
              </a:ln>
            </p:spPr>
            <p:txBody>
              <a:bodyPr vert="horz" wrap="square" lIns="91440" tIns="45720" rIns="91440" bIns="45720" numCol="1" anchor="t" anchorCtr="0" compatLnSpc="1"/>
              <a:lstStyle/>
              <a:p>
                <a:endParaRPr lang="zh-CN" altLang="en-US"/>
              </a:p>
            </p:txBody>
          </p:sp>
          <p:sp>
            <p:nvSpPr>
              <p:cNvPr id="714" name="Freeform 1362"/>
              <p:cNvSpPr/>
              <p:nvPr/>
            </p:nvSpPr>
            <p:spPr bwMode="auto">
              <a:xfrm>
                <a:off x="5424" y="1894"/>
                <a:ext cx="22" cy="20"/>
              </a:xfrm>
              <a:custGeom>
                <a:avLst/>
                <a:gdLst>
                  <a:gd name="T0" fmla="*/ 0 w 22"/>
                  <a:gd name="T1" fmla="*/ 0 h 20"/>
                  <a:gd name="T2" fmla="*/ 22 w 22"/>
                  <a:gd name="T3" fmla="*/ 0 h 20"/>
                  <a:gd name="T4" fmla="*/ 22 w 22"/>
                  <a:gd name="T5" fmla="*/ 18 h 20"/>
                  <a:gd name="T6" fmla="*/ 0 w 22"/>
                  <a:gd name="T7" fmla="*/ 20 h 20"/>
                  <a:gd name="T8" fmla="*/ 0 w 22"/>
                  <a:gd name="T9" fmla="*/ 0 h 20"/>
                </a:gdLst>
                <a:ahLst/>
                <a:cxnLst>
                  <a:cxn ang="0">
                    <a:pos x="T0" y="T1"/>
                  </a:cxn>
                  <a:cxn ang="0">
                    <a:pos x="T2" y="T3"/>
                  </a:cxn>
                  <a:cxn ang="0">
                    <a:pos x="T4" y="T5"/>
                  </a:cxn>
                  <a:cxn ang="0">
                    <a:pos x="T6" y="T7"/>
                  </a:cxn>
                  <a:cxn ang="0">
                    <a:pos x="T8" y="T9"/>
                  </a:cxn>
                </a:cxnLst>
                <a:rect l="0" t="0" r="r" b="b"/>
                <a:pathLst>
                  <a:path w="22" h="20">
                    <a:moveTo>
                      <a:pt x="0" y="0"/>
                    </a:moveTo>
                    <a:lnTo>
                      <a:pt x="22" y="0"/>
                    </a:lnTo>
                    <a:lnTo>
                      <a:pt x="22" y="18"/>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5" name="Freeform 1363"/>
              <p:cNvSpPr/>
              <p:nvPr/>
            </p:nvSpPr>
            <p:spPr bwMode="auto">
              <a:xfrm>
                <a:off x="5462" y="1894"/>
                <a:ext cx="12" cy="18"/>
              </a:xfrm>
              <a:custGeom>
                <a:avLst/>
                <a:gdLst>
                  <a:gd name="T0" fmla="*/ 12 w 12"/>
                  <a:gd name="T1" fmla="*/ 0 h 18"/>
                  <a:gd name="T2" fmla="*/ 12 w 12"/>
                  <a:gd name="T3" fmla="*/ 16 h 18"/>
                  <a:gd name="T4" fmla="*/ 0 w 12"/>
                  <a:gd name="T5" fmla="*/ 18 h 18"/>
                  <a:gd name="T6" fmla="*/ 0 w 12"/>
                  <a:gd name="T7" fmla="*/ 0 h 18"/>
                  <a:gd name="T8" fmla="*/ 12 w 12"/>
                  <a:gd name="T9" fmla="*/ 0 h 18"/>
                </a:gdLst>
                <a:ahLst/>
                <a:cxnLst>
                  <a:cxn ang="0">
                    <a:pos x="T0" y="T1"/>
                  </a:cxn>
                  <a:cxn ang="0">
                    <a:pos x="T2" y="T3"/>
                  </a:cxn>
                  <a:cxn ang="0">
                    <a:pos x="T4" y="T5"/>
                  </a:cxn>
                  <a:cxn ang="0">
                    <a:pos x="T6" y="T7"/>
                  </a:cxn>
                  <a:cxn ang="0">
                    <a:pos x="T8" y="T9"/>
                  </a:cxn>
                </a:cxnLst>
                <a:rect l="0" t="0" r="r" b="b"/>
                <a:pathLst>
                  <a:path w="12" h="18">
                    <a:moveTo>
                      <a:pt x="12" y="0"/>
                    </a:moveTo>
                    <a:lnTo>
                      <a:pt x="12" y="16"/>
                    </a:lnTo>
                    <a:lnTo>
                      <a:pt x="0" y="18"/>
                    </a:lnTo>
                    <a:lnTo>
                      <a:pt x="0" y="0"/>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16" name="Freeform 1364"/>
              <p:cNvSpPr/>
              <p:nvPr/>
            </p:nvSpPr>
            <p:spPr bwMode="auto">
              <a:xfrm>
                <a:off x="5320" y="1942"/>
                <a:ext cx="58" cy="39"/>
              </a:xfrm>
              <a:custGeom>
                <a:avLst/>
                <a:gdLst>
                  <a:gd name="T0" fmla="*/ 0 w 58"/>
                  <a:gd name="T1" fmla="*/ 6 h 39"/>
                  <a:gd name="T2" fmla="*/ 58 w 58"/>
                  <a:gd name="T3" fmla="*/ 0 h 39"/>
                  <a:gd name="T4" fmla="*/ 58 w 58"/>
                  <a:gd name="T5" fmla="*/ 27 h 39"/>
                  <a:gd name="T6" fmla="*/ 0 w 58"/>
                  <a:gd name="T7" fmla="*/ 39 h 39"/>
                  <a:gd name="T8" fmla="*/ 0 w 58"/>
                  <a:gd name="T9" fmla="*/ 6 h 39"/>
                </a:gdLst>
                <a:ahLst/>
                <a:cxnLst>
                  <a:cxn ang="0">
                    <a:pos x="T0" y="T1"/>
                  </a:cxn>
                  <a:cxn ang="0">
                    <a:pos x="T2" y="T3"/>
                  </a:cxn>
                  <a:cxn ang="0">
                    <a:pos x="T4" y="T5"/>
                  </a:cxn>
                  <a:cxn ang="0">
                    <a:pos x="T6" y="T7"/>
                  </a:cxn>
                  <a:cxn ang="0">
                    <a:pos x="T8" y="T9"/>
                  </a:cxn>
                </a:cxnLst>
                <a:rect l="0" t="0" r="r" b="b"/>
                <a:pathLst>
                  <a:path w="58" h="39">
                    <a:moveTo>
                      <a:pt x="0" y="6"/>
                    </a:moveTo>
                    <a:lnTo>
                      <a:pt x="58" y="0"/>
                    </a:lnTo>
                    <a:lnTo>
                      <a:pt x="58" y="27"/>
                    </a:lnTo>
                    <a:lnTo>
                      <a:pt x="0" y="39"/>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17" name="Freeform 1365"/>
              <p:cNvSpPr/>
              <p:nvPr/>
            </p:nvSpPr>
            <p:spPr bwMode="auto">
              <a:xfrm>
                <a:off x="5394" y="1938"/>
                <a:ext cx="14" cy="27"/>
              </a:xfrm>
              <a:custGeom>
                <a:avLst/>
                <a:gdLst>
                  <a:gd name="T0" fmla="*/ 14 w 14"/>
                  <a:gd name="T1" fmla="*/ 0 h 27"/>
                  <a:gd name="T2" fmla="*/ 14 w 14"/>
                  <a:gd name="T3" fmla="*/ 22 h 27"/>
                  <a:gd name="T4" fmla="*/ 0 w 14"/>
                  <a:gd name="T5" fmla="*/ 27 h 27"/>
                  <a:gd name="T6" fmla="*/ 0 w 14"/>
                  <a:gd name="T7" fmla="*/ 2 h 27"/>
                  <a:gd name="T8" fmla="*/ 14 w 14"/>
                  <a:gd name="T9" fmla="*/ 0 h 27"/>
                </a:gdLst>
                <a:ahLst/>
                <a:cxnLst>
                  <a:cxn ang="0">
                    <a:pos x="T0" y="T1"/>
                  </a:cxn>
                  <a:cxn ang="0">
                    <a:pos x="T2" y="T3"/>
                  </a:cxn>
                  <a:cxn ang="0">
                    <a:pos x="T4" y="T5"/>
                  </a:cxn>
                  <a:cxn ang="0">
                    <a:pos x="T6" y="T7"/>
                  </a:cxn>
                  <a:cxn ang="0">
                    <a:pos x="T8" y="T9"/>
                  </a:cxn>
                </a:cxnLst>
                <a:rect l="0" t="0" r="r" b="b"/>
                <a:pathLst>
                  <a:path w="14" h="27">
                    <a:moveTo>
                      <a:pt x="14" y="0"/>
                    </a:moveTo>
                    <a:lnTo>
                      <a:pt x="14" y="22"/>
                    </a:lnTo>
                    <a:lnTo>
                      <a:pt x="0" y="27"/>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18" name="Freeform 1366"/>
              <p:cNvSpPr/>
              <p:nvPr/>
            </p:nvSpPr>
            <p:spPr bwMode="auto">
              <a:xfrm>
                <a:off x="5422" y="1930"/>
                <a:ext cx="52" cy="28"/>
              </a:xfrm>
              <a:custGeom>
                <a:avLst/>
                <a:gdLst>
                  <a:gd name="T0" fmla="*/ 52 w 52"/>
                  <a:gd name="T1" fmla="*/ 0 h 28"/>
                  <a:gd name="T2" fmla="*/ 52 w 52"/>
                  <a:gd name="T3" fmla="*/ 16 h 28"/>
                  <a:gd name="T4" fmla="*/ 2 w 52"/>
                  <a:gd name="T5" fmla="*/ 28 h 28"/>
                  <a:gd name="T6" fmla="*/ 2 w 52"/>
                  <a:gd name="T7" fmla="*/ 8 h 28"/>
                  <a:gd name="T8" fmla="*/ 0 w 52"/>
                  <a:gd name="T9" fmla="*/ 6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6"/>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19" name="Freeform 1367"/>
              <p:cNvSpPr/>
              <p:nvPr/>
            </p:nvSpPr>
            <p:spPr bwMode="auto">
              <a:xfrm>
                <a:off x="5320" y="1997"/>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0" name="Freeform 1368"/>
              <p:cNvSpPr/>
              <p:nvPr/>
            </p:nvSpPr>
            <p:spPr bwMode="auto">
              <a:xfrm>
                <a:off x="5364" y="1987"/>
                <a:ext cx="30" cy="34"/>
              </a:xfrm>
              <a:custGeom>
                <a:avLst/>
                <a:gdLst>
                  <a:gd name="T0" fmla="*/ 30 w 30"/>
                  <a:gd name="T1" fmla="*/ 0 h 34"/>
                  <a:gd name="T2" fmla="*/ 30 w 30"/>
                  <a:gd name="T3" fmla="*/ 24 h 34"/>
                  <a:gd name="T4" fmla="*/ 0 w 30"/>
                  <a:gd name="T5" fmla="*/ 34 h 34"/>
                  <a:gd name="T6" fmla="*/ 0 w 30"/>
                  <a:gd name="T7" fmla="*/ 6 h 34"/>
                  <a:gd name="T8" fmla="*/ 30 w 30"/>
                  <a:gd name="T9" fmla="*/ 0 h 34"/>
                </a:gdLst>
                <a:ahLst/>
                <a:cxnLst>
                  <a:cxn ang="0">
                    <a:pos x="T0" y="T1"/>
                  </a:cxn>
                  <a:cxn ang="0">
                    <a:pos x="T2" y="T3"/>
                  </a:cxn>
                  <a:cxn ang="0">
                    <a:pos x="T4" y="T5"/>
                  </a:cxn>
                  <a:cxn ang="0">
                    <a:pos x="T6" y="T7"/>
                  </a:cxn>
                  <a:cxn ang="0">
                    <a:pos x="T8" y="T9"/>
                  </a:cxn>
                </a:cxnLst>
                <a:rect l="0" t="0" r="r" b="b"/>
                <a:pathLst>
                  <a:path w="30" h="34">
                    <a:moveTo>
                      <a:pt x="30" y="0"/>
                    </a:moveTo>
                    <a:lnTo>
                      <a:pt x="30" y="24"/>
                    </a:lnTo>
                    <a:lnTo>
                      <a:pt x="0" y="34"/>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21" name="Freeform 1369"/>
              <p:cNvSpPr/>
              <p:nvPr/>
            </p:nvSpPr>
            <p:spPr bwMode="auto">
              <a:xfrm>
                <a:off x="5424" y="1977"/>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722" name="Freeform 1370"/>
              <p:cNvSpPr/>
              <p:nvPr/>
            </p:nvSpPr>
            <p:spPr bwMode="auto">
              <a:xfrm>
                <a:off x="5460" y="1971"/>
                <a:ext cx="14" cy="20"/>
              </a:xfrm>
              <a:custGeom>
                <a:avLst/>
                <a:gdLst>
                  <a:gd name="T0" fmla="*/ 14 w 14"/>
                  <a:gd name="T1" fmla="*/ 0 h 20"/>
                  <a:gd name="T2" fmla="*/ 14 w 14"/>
                  <a:gd name="T3" fmla="*/ 14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4"/>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23" name="Freeform 1371"/>
              <p:cNvSpPr/>
              <p:nvPr/>
            </p:nvSpPr>
            <p:spPr bwMode="auto">
              <a:xfrm>
                <a:off x="5320" y="2055"/>
                <a:ext cx="22" cy="38"/>
              </a:xfrm>
              <a:custGeom>
                <a:avLst/>
                <a:gdLst>
                  <a:gd name="T0" fmla="*/ 0 w 22"/>
                  <a:gd name="T1" fmla="*/ 6 h 38"/>
                  <a:gd name="T2" fmla="*/ 22 w 22"/>
                  <a:gd name="T3" fmla="*/ 0 h 38"/>
                  <a:gd name="T4" fmla="*/ 22 w 22"/>
                  <a:gd name="T5" fmla="*/ 28 h 38"/>
                  <a:gd name="T6" fmla="*/ 0 w 22"/>
                  <a:gd name="T7" fmla="*/ 38 h 38"/>
                  <a:gd name="T8" fmla="*/ 0 w 22"/>
                  <a:gd name="T9" fmla="*/ 6 h 38"/>
                </a:gdLst>
                <a:ahLst/>
                <a:cxnLst>
                  <a:cxn ang="0">
                    <a:pos x="T0" y="T1"/>
                  </a:cxn>
                  <a:cxn ang="0">
                    <a:pos x="T2" y="T3"/>
                  </a:cxn>
                  <a:cxn ang="0">
                    <a:pos x="T4" y="T5"/>
                  </a:cxn>
                  <a:cxn ang="0">
                    <a:pos x="T6" y="T7"/>
                  </a:cxn>
                  <a:cxn ang="0">
                    <a:pos x="T8" y="T9"/>
                  </a:cxn>
                </a:cxnLst>
                <a:rect l="0" t="0" r="r" b="b"/>
                <a:pathLst>
                  <a:path w="22" h="38">
                    <a:moveTo>
                      <a:pt x="0" y="6"/>
                    </a:moveTo>
                    <a:lnTo>
                      <a:pt x="22" y="0"/>
                    </a:lnTo>
                    <a:lnTo>
                      <a:pt x="22"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4" name="Freeform 1372"/>
              <p:cNvSpPr/>
              <p:nvPr/>
            </p:nvSpPr>
            <p:spPr bwMode="auto">
              <a:xfrm>
                <a:off x="5358" y="2027"/>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725" name="Freeform 1373"/>
              <p:cNvSpPr/>
              <p:nvPr/>
            </p:nvSpPr>
            <p:spPr bwMode="auto">
              <a:xfrm>
                <a:off x="5436" y="2009"/>
                <a:ext cx="38" cy="32"/>
              </a:xfrm>
              <a:custGeom>
                <a:avLst/>
                <a:gdLst>
                  <a:gd name="T0" fmla="*/ 38 w 38"/>
                  <a:gd name="T1" fmla="*/ 0 h 32"/>
                  <a:gd name="T2" fmla="*/ 38 w 38"/>
                  <a:gd name="T3" fmla="*/ 16 h 32"/>
                  <a:gd name="T4" fmla="*/ 0 w 38"/>
                  <a:gd name="T5" fmla="*/ 32 h 32"/>
                  <a:gd name="T6" fmla="*/ 0 w 38"/>
                  <a:gd name="T7" fmla="*/ 12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2"/>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726" name="Freeform 1374"/>
              <p:cNvSpPr/>
              <p:nvPr/>
            </p:nvSpPr>
            <p:spPr bwMode="auto">
              <a:xfrm>
                <a:off x="5320" y="2097"/>
                <a:ext cx="42" cy="50"/>
              </a:xfrm>
              <a:custGeom>
                <a:avLst/>
                <a:gdLst>
                  <a:gd name="T0" fmla="*/ 0 w 42"/>
                  <a:gd name="T1" fmla="*/ 20 h 50"/>
                  <a:gd name="T2" fmla="*/ 42 w 42"/>
                  <a:gd name="T3" fmla="*/ 0 h 50"/>
                  <a:gd name="T4" fmla="*/ 42 w 42"/>
                  <a:gd name="T5" fmla="*/ 28 h 50"/>
                  <a:gd name="T6" fmla="*/ 0 w 42"/>
                  <a:gd name="T7" fmla="*/ 50 h 50"/>
                  <a:gd name="T8" fmla="*/ 0 w 42"/>
                  <a:gd name="T9" fmla="*/ 20 h 50"/>
                </a:gdLst>
                <a:ahLst/>
                <a:cxnLst>
                  <a:cxn ang="0">
                    <a:pos x="T0" y="T1"/>
                  </a:cxn>
                  <a:cxn ang="0">
                    <a:pos x="T2" y="T3"/>
                  </a:cxn>
                  <a:cxn ang="0">
                    <a:pos x="T4" y="T5"/>
                  </a:cxn>
                  <a:cxn ang="0">
                    <a:pos x="T6" y="T7"/>
                  </a:cxn>
                  <a:cxn ang="0">
                    <a:pos x="T8" y="T9"/>
                  </a:cxn>
                </a:cxnLst>
                <a:rect l="0" t="0" r="r" b="b"/>
                <a:pathLst>
                  <a:path w="42" h="50">
                    <a:moveTo>
                      <a:pt x="0" y="20"/>
                    </a:moveTo>
                    <a:lnTo>
                      <a:pt x="42" y="0"/>
                    </a:lnTo>
                    <a:lnTo>
                      <a:pt x="42" y="28"/>
                    </a:lnTo>
                    <a:lnTo>
                      <a:pt x="0" y="50"/>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727" name="Freeform 1375"/>
              <p:cNvSpPr/>
              <p:nvPr/>
            </p:nvSpPr>
            <p:spPr bwMode="auto">
              <a:xfrm>
                <a:off x="5392" y="2063"/>
                <a:ext cx="50" cy="46"/>
              </a:xfrm>
              <a:custGeom>
                <a:avLst/>
                <a:gdLst>
                  <a:gd name="T0" fmla="*/ 0 w 50"/>
                  <a:gd name="T1" fmla="*/ 22 h 46"/>
                  <a:gd name="T2" fmla="*/ 50 w 50"/>
                  <a:gd name="T3" fmla="*/ 0 h 46"/>
                  <a:gd name="T4" fmla="*/ 50 w 50"/>
                  <a:gd name="T5" fmla="*/ 20 h 46"/>
                  <a:gd name="T6" fmla="*/ 0 w 50"/>
                  <a:gd name="T7" fmla="*/ 46 h 46"/>
                  <a:gd name="T8" fmla="*/ 0 w 50"/>
                  <a:gd name="T9" fmla="*/ 22 h 46"/>
                </a:gdLst>
                <a:ahLst/>
                <a:cxnLst>
                  <a:cxn ang="0">
                    <a:pos x="T0" y="T1"/>
                  </a:cxn>
                  <a:cxn ang="0">
                    <a:pos x="T2" y="T3"/>
                  </a:cxn>
                  <a:cxn ang="0">
                    <a:pos x="T4" y="T5"/>
                  </a:cxn>
                  <a:cxn ang="0">
                    <a:pos x="T6" y="T7"/>
                  </a:cxn>
                  <a:cxn ang="0">
                    <a:pos x="T8" y="T9"/>
                  </a:cxn>
                </a:cxnLst>
                <a:rect l="0" t="0" r="r" b="b"/>
                <a:pathLst>
                  <a:path w="50" h="46">
                    <a:moveTo>
                      <a:pt x="0" y="22"/>
                    </a:moveTo>
                    <a:lnTo>
                      <a:pt x="50" y="0"/>
                    </a:lnTo>
                    <a:lnTo>
                      <a:pt x="50" y="20"/>
                    </a:lnTo>
                    <a:lnTo>
                      <a:pt x="0" y="46"/>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28" name="Freeform 1376"/>
              <p:cNvSpPr/>
              <p:nvPr/>
            </p:nvSpPr>
            <p:spPr bwMode="auto">
              <a:xfrm>
                <a:off x="5456" y="2049"/>
                <a:ext cx="18" cy="26"/>
              </a:xfrm>
              <a:custGeom>
                <a:avLst/>
                <a:gdLst>
                  <a:gd name="T0" fmla="*/ 18 w 18"/>
                  <a:gd name="T1" fmla="*/ 0 h 26"/>
                  <a:gd name="T2" fmla="*/ 18 w 18"/>
                  <a:gd name="T3" fmla="*/ 16 h 26"/>
                  <a:gd name="T4" fmla="*/ 0 w 18"/>
                  <a:gd name="T5" fmla="*/ 26 h 26"/>
                  <a:gd name="T6" fmla="*/ 0 w 18"/>
                  <a:gd name="T7" fmla="*/ 8 h 26"/>
                  <a:gd name="T8" fmla="*/ 18 w 18"/>
                  <a:gd name="T9" fmla="*/ 0 h 26"/>
                </a:gdLst>
                <a:ahLst/>
                <a:cxnLst>
                  <a:cxn ang="0">
                    <a:pos x="T0" y="T1"/>
                  </a:cxn>
                  <a:cxn ang="0">
                    <a:pos x="T2" y="T3"/>
                  </a:cxn>
                  <a:cxn ang="0">
                    <a:pos x="T4" y="T5"/>
                  </a:cxn>
                  <a:cxn ang="0">
                    <a:pos x="T6" y="T7"/>
                  </a:cxn>
                  <a:cxn ang="0">
                    <a:pos x="T8" y="T9"/>
                  </a:cxn>
                </a:cxnLst>
                <a:rect l="0" t="0" r="r" b="b"/>
                <a:pathLst>
                  <a:path w="18" h="26">
                    <a:moveTo>
                      <a:pt x="18" y="0"/>
                    </a:moveTo>
                    <a:lnTo>
                      <a:pt x="18" y="16"/>
                    </a:lnTo>
                    <a:lnTo>
                      <a:pt x="0" y="26"/>
                    </a:lnTo>
                    <a:lnTo>
                      <a:pt x="0" y="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729" name="Freeform 1377"/>
              <p:cNvSpPr/>
              <p:nvPr/>
            </p:nvSpPr>
            <p:spPr bwMode="auto">
              <a:xfrm>
                <a:off x="5320" y="2159"/>
                <a:ext cx="24" cy="44"/>
              </a:xfrm>
              <a:custGeom>
                <a:avLst/>
                <a:gdLst>
                  <a:gd name="T0" fmla="*/ 0 w 24"/>
                  <a:gd name="T1" fmla="*/ 14 h 44"/>
                  <a:gd name="T2" fmla="*/ 24 w 24"/>
                  <a:gd name="T3" fmla="*/ 0 h 44"/>
                  <a:gd name="T4" fmla="*/ 24 w 24"/>
                  <a:gd name="T5" fmla="*/ 30 h 44"/>
                  <a:gd name="T6" fmla="*/ 0 w 24"/>
                  <a:gd name="T7" fmla="*/ 44 h 44"/>
                  <a:gd name="T8" fmla="*/ 0 w 24"/>
                  <a:gd name="T9" fmla="*/ 14 h 44"/>
                </a:gdLst>
                <a:ahLst/>
                <a:cxnLst>
                  <a:cxn ang="0">
                    <a:pos x="T0" y="T1"/>
                  </a:cxn>
                  <a:cxn ang="0">
                    <a:pos x="T2" y="T3"/>
                  </a:cxn>
                  <a:cxn ang="0">
                    <a:pos x="T4" y="T5"/>
                  </a:cxn>
                  <a:cxn ang="0">
                    <a:pos x="T6" y="T7"/>
                  </a:cxn>
                  <a:cxn ang="0">
                    <a:pos x="T8" y="T9"/>
                  </a:cxn>
                </a:cxnLst>
                <a:rect l="0" t="0" r="r" b="b"/>
                <a:pathLst>
                  <a:path w="24" h="44">
                    <a:moveTo>
                      <a:pt x="0" y="14"/>
                    </a:moveTo>
                    <a:lnTo>
                      <a:pt x="24" y="0"/>
                    </a:lnTo>
                    <a:lnTo>
                      <a:pt x="24" y="30"/>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30" name="Freeform 1378"/>
              <p:cNvSpPr/>
              <p:nvPr/>
            </p:nvSpPr>
            <p:spPr bwMode="auto">
              <a:xfrm>
                <a:off x="5360" y="2133"/>
                <a:ext cx="34" cy="46"/>
              </a:xfrm>
              <a:custGeom>
                <a:avLst/>
                <a:gdLst>
                  <a:gd name="T0" fmla="*/ 34 w 34"/>
                  <a:gd name="T1" fmla="*/ 0 h 46"/>
                  <a:gd name="T2" fmla="*/ 34 w 34"/>
                  <a:gd name="T3" fmla="*/ 24 h 46"/>
                  <a:gd name="T4" fmla="*/ 0 w 34"/>
                  <a:gd name="T5" fmla="*/ 46 h 46"/>
                  <a:gd name="T6" fmla="*/ 0 w 34"/>
                  <a:gd name="T7" fmla="*/ 18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4"/>
                    </a:lnTo>
                    <a:lnTo>
                      <a:pt x="0" y="46"/>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1" name="Freeform 1379"/>
              <p:cNvSpPr/>
              <p:nvPr/>
            </p:nvSpPr>
            <p:spPr bwMode="auto">
              <a:xfrm>
                <a:off x="5420" y="2113"/>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32" name="Freeform 1380"/>
              <p:cNvSpPr/>
              <p:nvPr/>
            </p:nvSpPr>
            <p:spPr bwMode="auto">
              <a:xfrm>
                <a:off x="5446" y="2091"/>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33" name="Freeform 1381"/>
              <p:cNvSpPr/>
              <p:nvPr/>
            </p:nvSpPr>
            <p:spPr bwMode="auto">
              <a:xfrm>
                <a:off x="5320" y="2201"/>
                <a:ext cx="40" cy="54"/>
              </a:xfrm>
              <a:custGeom>
                <a:avLst/>
                <a:gdLst>
                  <a:gd name="T0" fmla="*/ 0 w 40"/>
                  <a:gd name="T1" fmla="*/ 22 h 54"/>
                  <a:gd name="T2" fmla="*/ 40 w 40"/>
                  <a:gd name="T3" fmla="*/ 0 h 54"/>
                  <a:gd name="T4" fmla="*/ 40 w 40"/>
                  <a:gd name="T5" fmla="*/ 26 h 54"/>
                  <a:gd name="T6" fmla="*/ 0 w 40"/>
                  <a:gd name="T7" fmla="*/ 54 h 54"/>
                  <a:gd name="T8" fmla="*/ 0 w 40"/>
                  <a:gd name="T9" fmla="*/ 22 h 54"/>
                </a:gdLst>
                <a:ahLst/>
                <a:cxnLst>
                  <a:cxn ang="0">
                    <a:pos x="T0" y="T1"/>
                  </a:cxn>
                  <a:cxn ang="0">
                    <a:pos x="T2" y="T3"/>
                  </a:cxn>
                  <a:cxn ang="0">
                    <a:pos x="T4" y="T5"/>
                  </a:cxn>
                  <a:cxn ang="0">
                    <a:pos x="T6" y="T7"/>
                  </a:cxn>
                  <a:cxn ang="0">
                    <a:pos x="T8" y="T9"/>
                  </a:cxn>
                </a:cxnLst>
                <a:rect l="0" t="0" r="r" b="b"/>
                <a:pathLst>
                  <a:path w="40" h="54">
                    <a:moveTo>
                      <a:pt x="0" y="22"/>
                    </a:moveTo>
                    <a:lnTo>
                      <a:pt x="40" y="0"/>
                    </a:lnTo>
                    <a:lnTo>
                      <a:pt x="40" y="26"/>
                    </a:lnTo>
                    <a:lnTo>
                      <a:pt x="0" y="54"/>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34" name="Freeform 1382"/>
              <p:cNvSpPr/>
              <p:nvPr/>
            </p:nvSpPr>
            <p:spPr bwMode="auto">
              <a:xfrm>
                <a:off x="5374" y="2171"/>
                <a:ext cx="34" cy="46"/>
              </a:xfrm>
              <a:custGeom>
                <a:avLst/>
                <a:gdLst>
                  <a:gd name="T0" fmla="*/ 34 w 34"/>
                  <a:gd name="T1" fmla="*/ 0 h 46"/>
                  <a:gd name="T2" fmla="*/ 34 w 34"/>
                  <a:gd name="T3" fmla="*/ 22 h 46"/>
                  <a:gd name="T4" fmla="*/ 0 w 34"/>
                  <a:gd name="T5" fmla="*/ 46 h 46"/>
                  <a:gd name="T6" fmla="*/ 0 w 34"/>
                  <a:gd name="T7" fmla="*/ 20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2"/>
                    </a:lnTo>
                    <a:lnTo>
                      <a:pt x="0" y="46"/>
                    </a:lnTo>
                    <a:lnTo>
                      <a:pt x="0" y="20"/>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5" name="Freeform 1383"/>
              <p:cNvSpPr/>
              <p:nvPr/>
            </p:nvSpPr>
            <p:spPr bwMode="auto">
              <a:xfrm>
                <a:off x="5424" y="2133"/>
                <a:ext cx="50" cy="50"/>
              </a:xfrm>
              <a:custGeom>
                <a:avLst/>
                <a:gdLst>
                  <a:gd name="T0" fmla="*/ 50 w 50"/>
                  <a:gd name="T1" fmla="*/ 0 h 50"/>
                  <a:gd name="T2" fmla="*/ 50 w 50"/>
                  <a:gd name="T3" fmla="*/ 16 h 50"/>
                  <a:gd name="T4" fmla="*/ 0 w 50"/>
                  <a:gd name="T5" fmla="*/ 50 h 50"/>
                  <a:gd name="T6" fmla="*/ 0 w 50"/>
                  <a:gd name="T7" fmla="*/ 30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30"/>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736" name="Freeform 1384"/>
              <p:cNvSpPr/>
              <p:nvPr/>
            </p:nvSpPr>
            <p:spPr bwMode="auto">
              <a:xfrm>
                <a:off x="5320" y="2259"/>
                <a:ext cx="22" cy="46"/>
              </a:xfrm>
              <a:custGeom>
                <a:avLst/>
                <a:gdLst>
                  <a:gd name="T0" fmla="*/ 0 w 22"/>
                  <a:gd name="T1" fmla="*/ 16 h 46"/>
                  <a:gd name="T2" fmla="*/ 22 w 22"/>
                  <a:gd name="T3" fmla="*/ 0 h 46"/>
                  <a:gd name="T4" fmla="*/ 22 w 22"/>
                  <a:gd name="T5" fmla="*/ 30 h 46"/>
                  <a:gd name="T6" fmla="*/ 0 w 22"/>
                  <a:gd name="T7" fmla="*/ 46 h 46"/>
                  <a:gd name="T8" fmla="*/ 0 w 22"/>
                  <a:gd name="T9" fmla="*/ 16 h 46"/>
                </a:gdLst>
                <a:ahLst/>
                <a:cxnLst>
                  <a:cxn ang="0">
                    <a:pos x="T0" y="T1"/>
                  </a:cxn>
                  <a:cxn ang="0">
                    <a:pos x="T2" y="T3"/>
                  </a:cxn>
                  <a:cxn ang="0">
                    <a:pos x="T4" y="T5"/>
                  </a:cxn>
                  <a:cxn ang="0">
                    <a:pos x="T6" y="T7"/>
                  </a:cxn>
                  <a:cxn ang="0">
                    <a:pos x="T8" y="T9"/>
                  </a:cxn>
                </a:cxnLst>
                <a:rect l="0" t="0" r="r" b="b"/>
                <a:pathLst>
                  <a:path w="22" h="46">
                    <a:moveTo>
                      <a:pt x="0" y="16"/>
                    </a:moveTo>
                    <a:lnTo>
                      <a:pt x="22" y="0"/>
                    </a:lnTo>
                    <a:lnTo>
                      <a:pt x="22" y="30"/>
                    </a:lnTo>
                    <a:lnTo>
                      <a:pt x="0" y="46"/>
                    </a:lnTo>
                    <a:lnTo>
                      <a:pt x="0" y="16"/>
                    </a:lnTo>
                    <a:close/>
                  </a:path>
                </a:pathLst>
              </a:custGeom>
              <a:grpFill/>
              <a:ln>
                <a:noFill/>
              </a:ln>
            </p:spPr>
            <p:txBody>
              <a:bodyPr vert="horz" wrap="square" lIns="91440" tIns="45720" rIns="91440" bIns="45720" numCol="1" anchor="t" anchorCtr="0" compatLnSpc="1"/>
              <a:lstStyle/>
              <a:p>
                <a:endParaRPr lang="zh-CN" altLang="en-US"/>
              </a:p>
            </p:txBody>
          </p:sp>
          <p:sp>
            <p:nvSpPr>
              <p:cNvPr id="737" name="Freeform 1385"/>
              <p:cNvSpPr/>
              <p:nvPr/>
            </p:nvSpPr>
            <p:spPr bwMode="auto">
              <a:xfrm>
                <a:off x="5358" y="2195"/>
                <a:ext cx="82" cy="82"/>
              </a:xfrm>
              <a:custGeom>
                <a:avLst/>
                <a:gdLst>
                  <a:gd name="T0" fmla="*/ 82 w 82"/>
                  <a:gd name="T1" fmla="*/ 0 h 82"/>
                  <a:gd name="T2" fmla="*/ 82 w 82"/>
                  <a:gd name="T3" fmla="*/ 20 h 82"/>
                  <a:gd name="T4" fmla="*/ 0 w 82"/>
                  <a:gd name="T5" fmla="*/ 82 h 82"/>
                  <a:gd name="T6" fmla="*/ 0 w 82"/>
                  <a:gd name="T7" fmla="*/ 54 h 82"/>
                  <a:gd name="T8" fmla="*/ 82 w 82"/>
                  <a:gd name="T9" fmla="*/ 0 h 82"/>
                </a:gdLst>
                <a:ahLst/>
                <a:cxnLst>
                  <a:cxn ang="0">
                    <a:pos x="T0" y="T1"/>
                  </a:cxn>
                  <a:cxn ang="0">
                    <a:pos x="T2" y="T3"/>
                  </a:cxn>
                  <a:cxn ang="0">
                    <a:pos x="T4" y="T5"/>
                  </a:cxn>
                  <a:cxn ang="0">
                    <a:pos x="T6" y="T7"/>
                  </a:cxn>
                  <a:cxn ang="0">
                    <a:pos x="T8" y="T9"/>
                  </a:cxn>
                </a:cxnLst>
                <a:rect l="0" t="0" r="r" b="b"/>
                <a:pathLst>
                  <a:path w="82" h="82">
                    <a:moveTo>
                      <a:pt x="82" y="0"/>
                    </a:moveTo>
                    <a:lnTo>
                      <a:pt x="82" y="20"/>
                    </a:lnTo>
                    <a:lnTo>
                      <a:pt x="0" y="82"/>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738" name="Freeform 1386"/>
              <p:cNvSpPr/>
              <p:nvPr/>
            </p:nvSpPr>
            <p:spPr bwMode="auto">
              <a:xfrm>
                <a:off x="5454" y="2173"/>
                <a:ext cx="20" cy="30"/>
              </a:xfrm>
              <a:custGeom>
                <a:avLst/>
                <a:gdLst>
                  <a:gd name="T0" fmla="*/ 20 w 20"/>
                  <a:gd name="T1" fmla="*/ 0 h 30"/>
                  <a:gd name="T2" fmla="*/ 20 w 20"/>
                  <a:gd name="T3" fmla="*/ 16 h 30"/>
                  <a:gd name="T4" fmla="*/ 0 w 20"/>
                  <a:gd name="T5" fmla="*/ 30 h 30"/>
                  <a:gd name="T6" fmla="*/ 0 w 20"/>
                  <a:gd name="T7" fmla="*/ 12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2"/>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39" name="Freeform 1387"/>
              <p:cNvSpPr/>
              <p:nvPr/>
            </p:nvSpPr>
            <p:spPr bwMode="auto">
              <a:xfrm>
                <a:off x="5392" y="2259"/>
                <a:ext cx="20" cy="38"/>
              </a:xfrm>
              <a:custGeom>
                <a:avLst/>
                <a:gdLst>
                  <a:gd name="T0" fmla="*/ 20 w 20"/>
                  <a:gd name="T1" fmla="*/ 0 h 38"/>
                  <a:gd name="T2" fmla="*/ 20 w 20"/>
                  <a:gd name="T3" fmla="*/ 22 h 38"/>
                  <a:gd name="T4" fmla="*/ 0 w 20"/>
                  <a:gd name="T5" fmla="*/ 38 h 38"/>
                  <a:gd name="T6" fmla="*/ 0 w 20"/>
                  <a:gd name="T7" fmla="*/ 14 h 38"/>
                  <a:gd name="T8" fmla="*/ 20 w 20"/>
                  <a:gd name="T9" fmla="*/ 0 h 38"/>
                </a:gdLst>
                <a:ahLst/>
                <a:cxnLst>
                  <a:cxn ang="0">
                    <a:pos x="T0" y="T1"/>
                  </a:cxn>
                  <a:cxn ang="0">
                    <a:pos x="T2" y="T3"/>
                  </a:cxn>
                  <a:cxn ang="0">
                    <a:pos x="T4" y="T5"/>
                  </a:cxn>
                  <a:cxn ang="0">
                    <a:pos x="T6" y="T7"/>
                  </a:cxn>
                  <a:cxn ang="0">
                    <a:pos x="T8" y="T9"/>
                  </a:cxn>
                </a:cxnLst>
                <a:rect l="0" t="0" r="r" b="b"/>
                <a:pathLst>
                  <a:path w="20" h="38">
                    <a:moveTo>
                      <a:pt x="20" y="0"/>
                    </a:moveTo>
                    <a:lnTo>
                      <a:pt x="20" y="22"/>
                    </a:lnTo>
                    <a:lnTo>
                      <a:pt x="0" y="38"/>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0" name="Freeform 1388"/>
              <p:cNvSpPr/>
              <p:nvPr/>
            </p:nvSpPr>
            <p:spPr bwMode="auto">
              <a:xfrm>
                <a:off x="5454" y="2215"/>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1" name="Freeform 1389"/>
              <p:cNvSpPr/>
              <p:nvPr/>
            </p:nvSpPr>
            <p:spPr bwMode="auto">
              <a:xfrm>
                <a:off x="5320" y="2349"/>
                <a:ext cx="32" cy="56"/>
              </a:xfrm>
              <a:custGeom>
                <a:avLst/>
                <a:gdLst>
                  <a:gd name="T0" fmla="*/ 0 w 32"/>
                  <a:gd name="T1" fmla="*/ 26 h 56"/>
                  <a:gd name="T2" fmla="*/ 32 w 32"/>
                  <a:gd name="T3" fmla="*/ 0 h 56"/>
                  <a:gd name="T4" fmla="*/ 32 w 32"/>
                  <a:gd name="T5" fmla="*/ 28 h 56"/>
                  <a:gd name="T6" fmla="*/ 0 w 32"/>
                  <a:gd name="T7" fmla="*/ 56 h 56"/>
                  <a:gd name="T8" fmla="*/ 0 w 32"/>
                  <a:gd name="T9" fmla="*/ 26 h 56"/>
                </a:gdLst>
                <a:ahLst/>
                <a:cxnLst>
                  <a:cxn ang="0">
                    <a:pos x="T0" y="T1"/>
                  </a:cxn>
                  <a:cxn ang="0">
                    <a:pos x="T2" y="T3"/>
                  </a:cxn>
                  <a:cxn ang="0">
                    <a:pos x="T4" y="T5"/>
                  </a:cxn>
                  <a:cxn ang="0">
                    <a:pos x="T6" y="T7"/>
                  </a:cxn>
                  <a:cxn ang="0">
                    <a:pos x="T8" y="T9"/>
                  </a:cxn>
                </a:cxnLst>
                <a:rect l="0" t="0" r="r" b="b"/>
                <a:pathLst>
                  <a:path w="32" h="56">
                    <a:moveTo>
                      <a:pt x="0" y="26"/>
                    </a:moveTo>
                    <a:lnTo>
                      <a:pt x="32" y="0"/>
                    </a:lnTo>
                    <a:lnTo>
                      <a:pt x="32"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42" name="Freeform 1390"/>
              <p:cNvSpPr/>
              <p:nvPr/>
            </p:nvSpPr>
            <p:spPr bwMode="auto">
              <a:xfrm>
                <a:off x="5366" y="2293"/>
                <a:ext cx="58" cy="70"/>
              </a:xfrm>
              <a:custGeom>
                <a:avLst/>
                <a:gdLst>
                  <a:gd name="T0" fmla="*/ 58 w 58"/>
                  <a:gd name="T1" fmla="*/ 0 h 70"/>
                  <a:gd name="T2" fmla="*/ 58 w 58"/>
                  <a:gd name="T3" fmla="*/ 20 h 70"/>
                  <a:gd name="T4" fmla="*/ 0 w 58"/>
                  <a:gd name="T5" fmla="*/ 70 h 70"/>
                  <a:gd name="T6" fmla="*/ 0 w 58"/>
                  <a:gd name="T7" fmla="*/ 44 h 70"/>
                  <a:gd name="T8" fmla="*/ 58 w 58"/>
                  <a:gd name="T9" fmla="*/ 0 h 70"/>
                </a:gdLst>
                <a:ahLst/>
                <a:cxnLst>
                  <a:cxn ang="0">
                    <a:pos x="T0" y="T1"/>
                  </a:cxn>
                  <a:cxn ang="0">
                    <a:pos x="T2" y="T3"/>
                  </a:cxn>
                  <a:cxn ang="0">
                    <a:pos x="T4" y="T5"/>
                  </a:cxn>
                  <a:cxn ang="0">
                    <a:pos x="T6" y="T7"/>
                  </a:cxn>
                  <a:cxn ang="0">
                    <a:pos x="T8" y="T9"/>
                  </a:cxn>
                </a:cxnLst>
                <a:rect l="0" t="0" r="r" b="b"/>
                <a:pathLst>
                  <a:path w="58" h="70">
                    <a:moveTo>
                      <a:pt x="58" y="0"/>
                    </a:moveTo>
                    <a:lnTo>
                      <a:pt x="58" y="20"/>
                    </a:lnTo>
                    <a:lnTo>
                      <a:pt x="0" y="70"/>
                    </a:lnTo>
                    <a:lnTo>
                      <a:pt x="0" y="4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743" name="Freeform 1391"/>
              <p:cNvSpPr/>
              <p:nvPr/>
            </p:nvSpPr>
            <p:spPr bwMode="auto">
              <a:xfrm>
                <a:off x="5440" y="2255"/>
                <a:ext cx="34" cy="46"/>
              </a:xfrm>
              <a:custGeom>
                <a:avLst/>
                <a:gdLst>
                  <a:gd name="T0" fmla="*/ 34 w 34"/>
                  <a:gd name="T1" fmla="*/ 0 h 46"/>
                  <a:gd name="T2" fmla="*/ 34 w 34"/>
                  <a:gd name="T3" fmla="*/ 14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4"/>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44" name="Freeform 1392"/>
              <p:cNvSpPr/>
              <p:nvPr/>
            </p:nvSpPr>
            <p:spPr bwMode="auto">
              <a:xfrm>
                <a:off x="5320" y="2409"/>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5" name="Freeform 1393"/>
              <p:cNvSpPr/>
              <p:nvPr/>
            </p:nvSpPr>
            <p:spPr bwMode="auto">
              <a:xfrm>
                <a:off x="5352" y="2351"/>
                <a:ext cx="54" cy="74"/>
              </a:xfrm>
              <a:custGeom>
                <a:avLst/>
                <a:gdLst>
                  <a:gd name="T0" fmla="*/ 54 w 54"/>
                  <a:gd name="T1" fmla="*/ 0 h 74"/>
                  <a:gd name="T2" fmla="*/ 54 w 54"/>
                  <a:gd name="T3" fmla="*/ 22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2"/>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746" name="Freeform 1394"/>
              <p:cNvSpPr/>
              <p:nvPr/>
            </p:nvSpPr>
            <p:spPr bwMode="auto">
              <a:xfrm>
                <a:off x="5422" y="2295"/>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47" name="Freeform 1395"/>
              <p:cNvSpPr/>
              <p:nvPr/>
            </p:nvSpPr>
            <p:spPr bwMode="auto">
              <a:xfrm>
                <a:off x="5320" y="2443"/>
                <a:ext cx="38" cy="64"/>
              </a:xfrm>
              <a:custGeom>
                <a:avLst/>
                <a:gdLst>
                  <a:gd name="T0" fmla="*/ 0 w 38"/>
                  <a:gd name="T1" fmla="*/ 34 h 64"/>
                  <a:gd name="T2" fmla="*/ 38 w 38"/>
                  <a:gd name="T3" fmla="*/ 0 h 64"/>
                  <a:gd name="T4" fmla="*/ 38 w 38"/>
                  <a:gd name="T5" fmla="*/ 28 h 64"/>
                  <a:gd name="T6" fmla="*/ 0 w 38"/>
                  <a:gd name="T7" fmla="*/ 64 h 64"/>
                  <a:gd name="T8" fmla="*/ 0 w 38"/>
                  <a:gd name="T9" fmla="*/ 34 h 64"/>
                </a:gdLst>
                <a:ahLst/>
                <a:cxnLst>
                  <a:cxn ang="0">
                    <a:pos x="T0" y="T1"/>
                  </a:cxn>
                  <a:cxn ang="0">
                    <a:pos x="T2" y="T3"/>
                  </a:cxn>
                  <a:cxn ang="0">
                    <a:pos x="T4" y="T5"/>
                  </a:cxn>
                  <a:cxn ang="0">
                    <a:pos x="T6" y="T7"/>
                  </a:cxn>
                  <a:cxn ang="0">
                    <a:pos x="T8" y="T9"/>
                  </a:cxn>
                </a:cxnLst>
                <a:rect l="0" t="0" r="r" b="b"/>
                <a:pathLst>
                  <a:path w="38" h="64">
                    <a:moveTo>
                      <a:pt x="0" y="34"/>
                    </a:moveTo>
                    <a:lnTo>
                      <a:pt x="38" y="0"/>
                    </a:lnTo>
                    <a:lnTo>
                      <a:pt x="38" y="28"/>
                    </a:lnTo>
                    <a:lnTo>
                      <a:pt x="0" y="64"/>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748" name="Freeform 1396"/>
              <p:cNvSpPr/>
              <p:nvPr/>
            </p:nvSpPr>
            <p:spPr bwMode="auto">
              <a:xfrm>
                <a:off x="5372" y="2415"/>
                <a:ext cx="16" cy="40"/>
              </a:xfrm>
              <a:custGeom>
                <a:avLst/>
                <a:gdLst>
                  <a:gd name="T0" fmla="*/ 0 w 16"/>
                  <a:gd name="T1" fmla="*/ 14 h 40"/>
                  <a:gd name="T2" fmla="*/ 16 w 16"/>
                  <a:gd name="T3" fmla="*/ 0 h 40"/>
                  <a:gd name="T4" fmla="*/ 16 w 16"/>
                  <a:gd name="T5" fmla="*/ 24 h 40"/>
                  <a:gd name="T6" fmla="*/ 0 w 16"/>
                  <a:gd name="T7" fmla="*/ 40 h 40"/>
                  <a:gd name="T8" fmla="*/ 0 w 16"/>
                  <a:gd name="T9" fmla="*/ 14 h 40"/>
                </a:gdLst>
                <a:ahLst/>
                <a:cxnLst>
                  <a:cxn ang="0">
                    <a:pos x="T0" y="T1"/>
                  </a:cxn>
                  <a:cxn ang="0">
                    <a:pos x="T2" y="T3"/>
                  </a:cxn>
                  <a:cxn ang="0">
                    <a:pos x="T4" y="T5"/>
                  </a:cxn>
                  <a:cxn ang="0">
                    <a:pos x="T6" y="T7"/>
                  </a:cxn>
                  <a:cxn ang="0">
                    <a:pos x="T8" y="T9"/>
                  </a:cxn>
                </a:cxnLst>
                <a:rect l="0" t="0" r="r" b="b"/>
                <a:pathLst>
                  <a:path w="16" h="40">
                    <a:moveTo>
                      <a:pt x="0" y="14"/>
                    </a:moveTo>
                    <a:lnTo>
                      <a:pt x="16" y="0"/>
                    </a:lnTo>
                    <a:lnTo>
                      <a:pt x="16" y="24"/>
                    </a:lnTo>
                    <a:lnTo>
                      <a:pt x="0" y="40"/>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9" name="Freeform 1397"/>
              <p:cNvSpPr/>
              <p:nvPr/>
            </p:nvSpPr>
            <p:spPr bwMode="auto">
              <a:xfrm>
                <a:off x="5402" y="2375"/>
                <a:ext cx="30" cy="50"/>
              </a:xfrm>
              <a:custGeom>
                <a:avLst/>
                <a:gdLst>
                  <a:gd name="T0" fmla="*/ 30 w 30"/>
                  <a:gd name="T1" fmla="*/ 0 h 50"/>
                  <a:gd name="T2" fmla="*/ 30 w 30"/>
                  <a:gd name="T3" fmla="*/ 20 h 50"/>
                  <a:gd name="T4" fmla="*/ 0 w 30"/>
                  <a:gd name="T5" fmla="*/ 50 h 50"/>
                  <a:gd name="T6" fmla="*/ 0 w 30"/>
                  <a:gd name="T7" fmla="*/ 26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50" name="Freeform 1398"/>
              <p:cNvSpPr/>
              <p:nvPr/>
            </p:nvSpPr>
            <p:spPr bwMode="auto">
              <a:xfrm>
                <a:off x="5446" y="2337"/>
                <a:ext cx="28" cy="44"/>
              </a:xfrm>
              <a:custGeom>
                <a:avLst/>
                <a:gdLst>
                  <a:gd name="T0" fmla="*/ 28 w 28"/>
                  <a:gd name="T1" fmla="*/ 0 h 44"/>
                  <a:gd name="T2" fmla="*/ 28 w 28"/>
                  <a:gd name="T3" fmla="*/ 16 h 44"/>
                  <a:gd name="T4" fmla="*/ 0 w 28"/>
                  <a:gd name="T5" fmla="*/ 44 h 44"/>
                  <a:gd name="T6" fmla="*/ 0 w 28"/>
                  <a:gd name="T7" fmla="*/ 24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51" name="Freeform 1399"/>
              <p:cNvSpPr/>
              <p:nvPr/>
            </p:nvSpPr>
            <p:spPr bwMode="auto">
              <a:xfrm>
                <a:off x="5320" y="2499"/>
                <a:ext cx="26" cy="58"/>
              </a:xfrm>
              <a:custGeom>
                <a:avLst/>
                <a:gdLst>
                  <a:gd name="T0" fmla="*/ 0 w 26"/>
                  <a:gd name="T1" fmla="*/ 26 h 58"/>
                  <a:gd name="T2" fmla="*/ 26 w 26"/>
                  <a:gd name="T3" fmla="*/ 0 h 58"/>
                  <a:gd name="T4" fmla="*/ 26 w 26"/>
                  <a:gd name="T5" fmla="*/ 30 h 58"/>
                  <a:gd name="T6" fmla="*/ 0 w 26"/>
                  <a:gd name="T7" fmla="*/ 58 h 58"/>
                  <a:gd name="T8" fmla="*/ 0 w 26"/>
                  <a:gd name="T9" fmla="*/ 26 h 58"/>
                </a:gdLst>
                <a:ahLst/>
                <a:cxnLst>
                  <a:cxn ang="0">
                    <a:pos x="T0" y="T1"/>
                  </a:cxn>
                  <a:cxn ang="0">
                    <a:pos x="T2" y="T3"/>
                  </a:cxn>
                  <a:cxn ang="0">
                    <a:pos x="T4" y="T5"/>
                  </a:cxn>
                  <a:cxn ang="0">
                    <a:pos x="T6" y="T7"/>
                  </a:cxn>
                  <a:cxn ang="0">
                    <a:pos x="T8" y="T9"/>
                  </a:cxn>
                </a:cxnLst>
                <a:rect l="0" t="0" r="r" b="b"/>
                <a:pathLst>
                  <a:path w="26" h="58">
                    <a:moveTo>
                      <a:pt x="0" y="26"/>
                    </a:moveTo>
                    <a:lnTo>
                      <a:pt x="26" y="0"/>
                    </a:lnTo>
                    <a:lnTo>
                      <a:pt x="26" y="30"/>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52" name="Freeform 1400"/>
              <p:cNvSpPr/>
              <p:nvPr/>
            </p:nvSpPr>
            <p:spPr bwMode="auto">
              <a:xfrm>
                <a:off x="5362" y="2429"/>
                <a:ext cx="56" cy="82"/>
              </a:xfrm>
              <a:custGeom>
                <a:avLst/>
                <a:gdLst>
                  <a:gd name="T0" fmla="*/ 56 w 56"/>
                  <a:gd name="T1" fmla="*/ 0 h 82"/>
                  <a:gd name="T2" fmla="*/ 56 w 56"/>
                  <a:gd name="T3" fmla="*/ 22 h 82"/>
                  <a:gd name="T4" fmla="*/ 0 w 56"/>
                  <a:gd name="T5" fmla="*/ 82 h 82"/>
                  <a:gd name="T6" fmla="*/ 0 w 56"/>
                  <a:gd name="T7" fmla="*/ 56 h 82"/>
                  <a:gd name="T8" fmla="*/ 56 w 56"/>
                  <a:gd name="T9" fmla="*/ 0 h 82"/>
                </a:gdLst>
                <a:ahLst/>
                <a:cxnLst>
                  <a:cxn ang="0">
                    <a:pos x="T0" y="T1"/>
                  </a:cxn>
                  <a:cxn ang="0">
                    <a:pos x="T2" y="T3"/>
                  </a:cxn>
                  <a:cxn ang="0">
                    <a:pos x="T4" y="T5"/>
                  </a:cxn>
                  <a:cxn ang="0">
                    <a:pos x="T6" y="T7"/>
                  </a:cxn>
                  <a:cxn ang="0">
                    <a:pos x="T8" y="T9"/>
                  </a:cxn>
                </a:cxnLst>
                <a:rect l="0" t="0" r="r" b="b"/>
                <a:pathLst>
                  <a:path w="56" h="82">
                    <a:moveTo>
                      <a:pt x="56" y="0"/>
                    </a:moveTo>
                    <a:lnTo>
                      <a:pt x="56" y="22"/>
                    </a:lnTo>
                    <a:lnTo>
                      <a:pt x="0" y="82"/>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753" name="Freeform 1401"/>
              <p:cNvSpPr/>
              <p:nvPr/>
            </p:nvSpPr>
            <p:spPr bwMode="auto">
              <a:xfrm>
                <a:off x="5434" y="2375"/>
                <a:ext cx="40" cy="60"/>
              </a:xfrm>
              <a:custGeom>
                <a:avLst/>
                <a:gdLst>
                  <a:gd name="T0" fmla="*/ 40 w 40"/>
                  <a:gd name="T1" fmla="*/ 0 h 60"/>
                  <a:gd name="T2" fmla="*/ 40 w 40"/>
                  <a:gd name="T3" fmla="*/ 16 h 60"/>
                  <a:gd name="T4" fmla="*/ 0 w 40"/>
                  <a:gd name="T5" fmla="*/ 60 h 60"/>
                  <a:gd name="T6" fmla="*/ 0 w 40"/>
                  <a:gd name="T7" fmla="*/ 40 h 60"/>
                  <a:gd name="T8" fmla="*/ 40 w 40"/>
                  <a:gd name="T9" fmla="*/ 0 h 60"/>
                </a:gdLst>
                <a:ahLst/>
                <a:cxnLst>
                  <a:cxn ang="0">
                    <a:pos x="T0" y="T1"/>
                  </a:cxn>
                  <a:cxn ang="0">
                    <a:pos x="T2" y="T3"/>
                  </a:cxn>
                  <a:cxn ang="0">
                    <a:pos x="T4" y="T5"/>
                  </a:cxn>
                  <a:cxn ang="0">
                    <a:pos x="T6" y="T7"/>
                  </a:cxn>
                  <a:cxn ang="0">
                    <a:pos x="T8" y="T9"/>
                  </a:cxn>
                </a:cxnLst>
                <a:rect l="0" t="0" r="r" b="b"/>
                <a:pathLst>
                  <a:path w="40" h="60">
                    <a:moveTo>
                      <a:pt x="40" y="0"/>
                    </a:moveTo>
                    <a:lnTo>
                      <a:pt x="40" y="16"/>
                    </a:lnTo>
                    <a:lnTo>
                      <a:pt x="0" y="60"/>
                    </a:lnTo>
                    <a:lnTo>
                      <a:pt x="0" y="40"/>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754" name="Freeform 1402"/>
              <p:cNvSpPr/>
              <p:nvPr/>
            </p:nvSpPr>
            <p:spPr bwMode="auto">
              <a:xfrm>
                <a:off x="5320" y="2489"/>
                <a:ext cx="84" cy="118"/>
              </a:xfrm>
              <a:custGeom>
                <a:avLst/>
                <a:gdLst>
                  <a:gd name="T0" fmla="*/ 0 w 84"/>
                  <a:gd name="T1" fmla="*/ 86 h 118"/>
                  <a:gd name="T2" fmla="*/ 84 w 84"/>
                  <a:gd name="T3" fmla="*/ 0 h 118"/>
                  <a:gd name="T4" fmla="*/ 84 w 84"/>
                  <a:gd name="T5" fmla="*/ 22 h 118"/>
                  <a:gd name="T6" fmla="*/ 0 w 84"/>
                  <a:gd name="T7" fmla="*/ 118 h 118"/>
                  <a:gd name="T8" fmla="*/ 0 w 84"/>
                  <a:gd name="T9" fmla="*/ 86 h 118"/>
                </a:gdLst>
                <a:ahLst/>
                <a:cxnLst>
                  <a:cxn ang="0">
                    <a:pos x="T0" y="T1"/>
                  </a:cxn>
                  <a:cxn ang="0">
                    <a:pos x="T2" y="T3"/>
                  </a:cxn>
                  <a:cxn ang="0">
                    <a:pos x="T4" y="T5"/>
                  </a:cxn>
                  <a:cxn ang="0">
                    <a:pos x="T6" y="T7"/>
                  </a:cxn>
                  <a:cxn ang="0">
                    <a:pos x="T8" y="T9"/>
                  </a:cxn>
                </a:cxnLst>
                <a:rect l="0" t="0" r="r" b="b"/>
                <a:pathLst>
                  <a:path w="84" h="118">
                    <a:moveTo>
                      <a:pt x="0" y="86"/>
                    </a:moveTo>
                    <a:lnTo>
                      <a:pt x="84" y="0"/>
                    </a:lnTo>
                    <a:lnTo>
                      <a:pt x="84" y="22"/>
                    </a:lnTo>
                    <a:lnTo>
                      <a:pt x="0" y="118"/>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755" name="Freeform 1403"/>
              <p:cNvSpPr/>
              <p:nvPr/>
            </p:nvSpPr>
            <p:spPr bwMode="auto">
              <a:xfrm>
                <a:off x="5418" y="2445"/>
                <a:ext cx="28" cy="50"/>
              </a:xfrm>
              <a:custGeom>
                <a:avLst/>
                <a:gdLst>
                  <a:gd name="T0" fmla="*/ 0 w 28"/>
                  <a:gd name="T1" fmla="*/ 28 h 50"/>
                  <a:gd name="T2" fmla="*/ 28 w 28"/>
                  <a:gd name="T3" fmla="*/ 0 h 50"/>
                  <a:gd name="T4" fmla="*/ 28 w 28"/>
                  <a:gd name="T5" fmla="*/ 18 h 50"/>
                  <a:gd name="T6" fmla="*/ 0 w 28"/>
                  <a:gd name="T7" fmla="*/ 50 h 50"/>
                  <a:gd name="T8" fmla="*/ 0 w 28"/>
                  <a:gd name="T9" fmla="*/ 28 h 50"/>
                </a:gdLst>
                <a:ahLst/>
                <a:cxnLst>
                  <a:cxn ang="0">
                    <a:pos x="T0" y="T1"/>
                  </a:cxn>
                  <a:cxn ang="0">
                    <a:pos x="T2" y="T3"/>
                  </a:cxn>
                  <a:cxn ang="0">
                    <a:pos x="T4" y="T5"/>
                  </a:cxn>
                  <a:cxn ang="0">
                    <a:pos x="T6" y="T7"/>
                  </a:cxn>
                  <a:cxn ang="0">
                    <a:pos x="T8" y="T9"/>
                  </a:cxn>
                </a:cxnLst>
                <a:rect l="0" t="0" r="r" b="b"/>
                <a:pathLst>
                  <a:path w="28" h="50">
                    <a:moveTo>
                      <a:pt x="0" y="28"/>
                    </a:moveTo>
                    <a:lnTo>
                      <a:pt x="28" y="0"/>
                    </a:lnTo>
                    <a:lnTo>
                      <a:pt x="28" y="18"/>
                    </a:lnTo>
                    <a:lnTo>
                      <a:pt x="0" y="50"/>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756" name="Freeform 1404"/>
              <p:cNvSpPr/>
              <p:nvPr/>
            </p:nvSpPr>
            <p:spPr bwMode="auto">
              <a:xfrm>
                <a:off x="5462" y="2417"/>
                <a:ext cx="12" cy="30"/>
              </a:xfrm>
              <a:custGeom>
                <a:avLst/>
                <a:gdLst>
                  <a:gd name="T0" fmla="*/ 12 w 12"/>
                  <a:gd name="T1" fmla="*/ 0 h 30"/>
                  <a:gd name="T2" fmla="*/ 12 w 12"/>
                  <a:gd name="T3" fmla="*/ 16 h 30"/>
                  <a:gd name="T4" fmla="*/ 0 w 12"/>
                  <a:gd name="T5" fmla="*/ 30 h 30"/>
                  <a:gd name="T6" fmla="*/ 0 w 12"/>
                  <a:gd name="T7" fmla="*/ 12 h 30"/>
                  <a:gd name="T8" fmla="*/ 12 w 12"/>
                  <a:gd name="T9" fmla="*/ 0 h 30"/>
                </a:gdLst>
                <a:ahLst/>
                <a:cxnLst>
                  <a:cxn ang="0">
                    <a:pos x="T0" y="T1"/>
                  </a:cxn>
                  <a:cxn ang="0">
                    <a:pos x="T2" y="T3"/>
                  </a:cxn>
                  <a:cxn ang="0">
                    <a:pos x="T4" y="T5"/>
                  </a:cxn>
                  <a:cxn ang="0">
                    <a:pos x="T6" y="T7"/>
                  </a:cxn>
                  <a:cxn ang="0">
                    <a:pos x="T8" y="T9"/>
                  </a:cxn>
                </a:cxnLst>
                <a:rect l="0" t="0" r="r" b="b"/>
                <a:pathLst>
                  <a:path w="12" h="30">
                    <a:moveTo>
                      <a:pt x="12" y="0"/>
                    </a:moveTo>
                    <a:lnTo>
                      <a:pt x="12" y="16"/>
                    </a:lnTo>
                    <a:lnTo>
                      <a:pt x="0" y="30"/>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57" name="Freeform 1405"/>
              <p:cNvSpPr/>
              <p:nvPr/>
            </p:nvSpPr>
            <p:spPr bwMode="auto">
              <a:xfrm>
                <a:off x="5350" y="2567"/>
                <a:ext cx="22" cy="54"/>
              </a:xfrm>
              <a:custGeom>
                <a:avLst/>
                <a:gdLst>
                  <a:gd name="T0" fmla="*/ 0 w 22"/>
                  <a:gd name="T1" fmla="*/ 24 h 54"/>
                  <a:gd name="T2" fmla="*/ 22 w 22"/>
                  <a:gd name="T3" fmla="*/ 0 h 54"/>
                  <a:gd name="T4" fmla="*/ 22 w 22"/>
                  <a:gd name="T5" fmla="*/ 26 h 54"/>
                  <a:gd name="T6" fmla="*/ 0 w 22"/>
                  <a:gd name="T7" fmla="*/ 54 h 54"/>
                  <a:gd name="T8" fmla="*/ 0 w 22"/>
                  <a:gd name="T9" fmla="*/ 24 h 54"/>
                </a:gdLst>
                <a:ahLst/>
                <a:cxnLst>
                  <a:cxn ang="0">
                    <a:pos x="T0" y="T1"/>
                  </a:cxn>
                  <a:cxn ang="0">
                    <a:pos x="T2" y="T3"/>
                  </a:cxn>
                  <a:cxn ang="0">
                    <a:pos x="T4" y="T5"/>
                  </a:cxn>
                  <a:cxn ang="0">
                    <a:pos x="T6" y="T7"/>
                  </a:cxn>
                  <a:cxn ang="0">
                    <a:pos x="T8" y="T9"/>
                  </a:cxn>
                </a:cxnLst>
                <a:rect l="0" t="0" r="r" b="b"/>
                <a:pathLst>
                  <a:path w="22" h="54">
                    <a:moveTo>
                      <a:pt x="0" y="24"/>
                    </a:moveTo>
                    <a:lnTo>
                      <a:pt x="22" y="0"/>
                    </a:lnTo>
                    <a:lnTo>
                      <a:pt x="22" y="26"/>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758" name="Freeform 1406"/>
              <p:cNvSpPr/>
              <p:nvPr/>
            </p:nvSpPr>
            <p:spPr bwMode="auto">
              <a:xfrm>
                <a:off x="5388" y="2457"/>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759" name="Freeform 1407"/>
              <p:cNvSpPr/>
              <p:nvPr/>
            </p:nvSpPr>
            <p:spPr bwMode="auto">
              <a:xfrm>
                <a:off x="5422" y="2499"/>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60" name="Rectangle 1408"/>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1" name="Rectangle 1409"/>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2" name="Freeform 1410"/>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3" name="Freeform 1411"/>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4" name="Rectangle 1412"/>
              <p:cNvSpPr>
                <a:spLocks noChangeArrowheads="1"/>
              </p:cNvSpPr>
              <p:nvPr/>
            </p:nvSpPr>
            <p:spPr bwMode="auto">
              <a:xfrm>
                <a:off x="5424" y="1981"/>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5" name="Freeform 1413"/>
              <p:cNvSpPr/>
              <p:nvPr/>
            </p:nvSpPr>
            <p:spPr bwMode="auto">
              <a:xfrm>
                <a:off x="5350" y="2718"/>
                <a:ext cx="22" cy="56"/>
              </a:xfrm>
              <a:custGeom>
                <a:avLst/>
                <a:gdLst>
                  <a:gd name="T0" fmla="*/ 0 w 22"/>
                  <a:gd name="T1" fmla="*/ 28 h 56"/>
                  <a:gd name="T2" fmla="*/ 22 w 22"/>
                  <a:gd name="T3" fmla="*/ 0 h 56"/>
                  <a:gd name="T4" fmla="*/ 22 w 22"/>
                  <a:gd name="T5" fmla="*/ 26 h 56"/>
                  <a:gd name="T6" fmla="*/ 0 w 22"/>
                  <a:gd name="T7" fmla="*/ 56 h 56"/>
                  <a:gd name="T8" fmla="*/ 0 w 22"/>
                  <a:gd name="T9" fmla="*/ 28 h 56"/>
                </a:gdLst>
                <a:ahLst/>
                <a:cxnLst>
                  <a:cxn ang="0">
                    <a:pos x="T0" y="T1"/>
                  </a:cxn>
                  <a:cxn ang="0">
                    <a:pos x="T2" y="T3"/>
                  </a:cxn>
                  <a:cxn ang="0">
                    <a:pos x="T4" y="T5"/>
                  </a:cxn>
                  <a:cxn ang="0">
                    <a:pos x="T6" y="T7"/>
                  </a:cxn>
                  <a:cxn ang="0">
                    <a:pos x="T8" y="T9"/>
                  </a:cxn>
                </a:cxnLst>
                <a:rect l="0" t="0" r="r" b="b"/>
                <a:pathLst>
                  <a:path w="22" h="56">
                    <a:moveTo>
                      <a:pt x="0" y="28"/>
                    </a:moveTo>
                    <a:lnTo>
                      <a:pt x="22" y="0"/>
                    </a:lnTo>
                    <a:lnTo>
                      <a:pt x="22" y="26"/>
                    </a:lnTo>
                    <a:lnTo>
                      <a:pt x="0" y="56"/>
                    </a:lnTo>
                    <a:lnTo>
                      <a:pt x="0" y="28"/>
                    </a:lnTo>
                    <a:close/>
                  </a:path>
                </a:pathLst>
              </a:custGeom>
              <a:grpFill/>
              <a:ln>
                <a:noFill/>
              </a:ln>
            </p:spPr>
            <p:txBody>
              <a:bodyPr vert="horz" wrap="square" lIns="91440" tIns="45720" rIns="91440" bIns="45720" numCol="1" anchor="t" anchorCtr="0" compatLnSpc="1"/>
              <a:lstStyle/>
              <a:p>
                <a:endParaRPr lang="zh-CN" altLang="en-US"/>
              </a:p>
            </p:txBody>
          </p:sp>
        </p:grpSp>
        <p:sp>
          <p:nvSpPr>
            <p:cNvPr id="374" name="Freeform 1415"/>
            <p:cNvSpPr/>
            <p:nvPr/>
          </p:nvSpPr>
          <p:spPr bwMode="auto">
            <a:xfrm>
              <a:off x="-2989564" y="1603377"/>
              <a:ext cx="136529" cy="204788"/>
            </a:xfrm>
            <a:custGeom>
              <a:avLst/>
              <a:gdLst>
                <a:gd name="T0" fmla="*/ 86 w 86"/>
                <a:gd name="T1" fmla="*/ 0 h 129"/>
                <a:gd name="T2" fmla="*/ 86 w 86"/>
                <a:gd name="T3" fmla="*/ 16 h 129"/>
                <a:gd name="T4" fmla="*/ 0 w 86"/>
                <a:gd name="T5" fmla="*/ 129 h 129"/>
                <a:gd name="T6" fmla="*/ 0 w 86"/>
                <a:gd name="T7" fmla="*/ 103 h 129"/>
                <a:gd name="T8" fmla="*/ 86 w 86"/>
                <a:gd name="T9" fmla="*/ 0 h 129"/>
              </a:gdLst>
              <a:ahLst/>
              <a:cxnLst>
                <a:cxn ang="0">
                  <a:pos x="T0" y="T1"/>
                </a:cxn>
                <a:cxn ang="0">
                  <a:pos x="T2" y="T3"/>
                </a:cxn>
                <a:cxn ang="0">
                  <a:pos x="T4" y="T5"/>
                </a:cxn>
                <a:cxn ang="0">
                  <a:pos x="T6" y="T7"/>
                </a:cxn>
                <a:cxn ang="0">
                  <a:pos x="T8" y="T9"/>
                </a:cxn>
              </a:cxnLst>
              <a:rect l="0" t="0" r="r" b="b"/>
              <a:pathLst>
                <a:path w="86" h="129">
                  <a:moveTo>
                    <a:pt x="86" y="0"/>
                  </a:moveTo>
                  <a:lnTo>
                    <a:pt x="86" y="16"/>
                  </a:lnTo>
                  <a:lnTo>
                    <a:pt x="0" y="129"/>
                  </a:lnTo>
                  <a:lnTo>
                    <a:pt x="0" y="103"/>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5" name="Freeform 1416"/>
            <p:cNvSpPr/>
            <p:nvPr/>
          </p:nvSpPr>
          <p:spPr bwMode="auto">
            <a:xfrm>
              <a:off x="-3049890" y="1884363"/>
              <a:ext cx="34927" cy="92075"/>
            </a:xfrm>
            <a:custGeom>
              <a:avLst/>
              <a:gdLst>
                <a:gd name="T0" fmla="*/ 0 w 22"/>
                <a:gd name="T1" fmla="*/ 28 h 58"/>
                <a:gd name="T2" fmla="*/ 22 w 22"/>
                <a:gd name="T3" fmla="*/ 0 h 58"/>
                <a:gd name="T4" fmla="*/ 22 w 22"/>
                <a:gd name="T5" fmla="*/ 26 h 58"/>
                <a:gd name="T6" fmla="*/ 0 w 22"/>
                <a:gd name="T7" fmla="*/ 58 h 58"/>
                <a:gd name="T8" fmla="*/ 0 w 22"/>
                <a:gd name="T9" fmla="*/ 28 h 58"/>
              </a:gdLst>
              <a:ahLst/>
              <a:cxnLst>
                <a:cxn ang="0">
                  <a:pos x="T0" y="T1"/>
                </a:cxn>
                <a:cxn ang="0">
                  <a:pos x="T2" y="T3"/>
                </a:cxn>
                <a:cxn ang="0">
                  <a:pos x="T4" y="T5"/>
                </a:cxn>
                <a:cxn ang="0">
                  <a:pos x="T6" y="T7"/>
                </a:cxn>
                <a:cxn ang="0">
                  <a:pos x="T8" y="T9"/>
                </a:cxn>
              </a:cxnLst>
              <a:rect l="0" t="0" r="r" b="b"/>
              <a:pathLst>
                <a:path w="22" h="58">
                  <a:moveTo>
                    <a:pt x="0" y="28"/>
                  </a:moveTo>
                  <a:lnTo>
                    <a:pt x="22" y="0"/>
                  </a:lnTo>
                  <a:lnTo>
                    <a:pt x="22" y="26"/>
                  </a:lnTo>
                  <a:lnTo>
                    <a:pt x="0" y="5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376" name="Freeform 1417"/>
            <p:cNvSpPr/>
            <p:nvPr/>
          </p:nvSpPr>
          <p:spPr bwMode="auto">
            <a:xfrm>
              <a:off x="-2989564" y="1681162"/>
              <a:ext cx="136529" cy="21272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7" name="Freeform 1418"/>
            <p:cNvSpPr/>
            <p:nvPr/>
          </p:nvSpPr>
          <p:spPr bwMode="auto">
            <a:xfrm>
              <a:off x="-2935585" y="1530351"/>
              <a:ext cx="82552" cy="127001"/>
            </a:xfrm>
            <a:custGeom>
              <a:avLst/>
              <a:gdLst>
                <a:gd name="T0" fmla="*/ 52 w 52"/>
                <a:gd name="T1" fmla="*/ 0 h 80"/>
                <a:gd name="T2" fmla="*/ 52 w 52"/>
                <a:gd name="T3" fmla="*/ 16 h 80"/>
                <a:gd name="T4" fmla="*/ 0 w 52"/>
                <a:gd name="T5" fmla="*/ 80 h 80"/>
                <a:gd name="T6" fmla="*/ 0 w 52"/>
                <a:gd name="T7" fmla="*/ 58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378" name="Rectangle 1419"/>
            <p:cNvSpPr>
              <a:spLocks noChangeArrowheads="1"/>
            </p:cNvSpPr>
            <p:nvPr/>
          </p:nvSpPr>
          <p:spPr bwMode="auto">
            <a:xfrm>
              <a:off x="-2932410" y="625474"/>
              <a:ext cx="1587" cy="1587"/>
            </a:xfrm>
            <a:prstGeom prst="rect">
              <a:avLst/>
            </a:prstGeom>
            <a:grpFill/>
            <a:ln>
              <a:noFill/>
            </a:ln>
          </p:spPr>
          <p:txBody>
            <a:bodyPr vert="horz" wrap="square" lIns="91440" tIns="45720" rIns="91440" bIns="45720" numCol="1" anchor="t" anchorCtr="0" compatLnSpc="1"/>
            <a:lstStyle/>
            <a:p>
              <a:endParaRPr lang="zh-CN" altLang="en-US"/>
            </a:p>
          </p:txBody>
        </p:sp>
        <p:sp>
          <p:nvSpPr>
            <p:cNvPr id="379" name="Rectangle 1420"/>
            <p:cNvSpPr>
              <a:spLocks noChangeArrowheads="1"/>
            </p:cNvSpPr>
            <p:nvPr/>
          </p:nvSpPr>
          <p:spPr bwMode="auto">
            <a:xfrm>
              <a:off x="-729659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0" name="Rectangle 1421"/>
            <p:cNvSpPr>
              <a:spLocks noChangeArrowheads="1"/>
            </p:cNvSpPr>
            <p:nvPr/>
          </p:nvSpPr>
          <p:spPr bwMode="auto">
            <a:xfrm>
              <a:off x="-7207695"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1" name="Rectangle 1422"/>
            <p:cNvSpPr>
              <a:spLocks noChangeArrowheads="1"/>
            </p:cNvSpPr>
            <p:nvPr/>
          </p:nvSpPr>
          <p:spPr bwMode="auto">
            <a:xfrm>
              <a:off x="-712196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2" name="Rectangle 1423"/>
            <p:cNvSpPr>
              <a:spLocks noChangeArrowheads="1"/>
            </p:cNvSpPr>
            <p:nvPr/>
          </p:nvSpPr>
          <p:spPr bwMode="auto">
            <a:xfrm>
              <a:off x="-6947336"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3" name="Rectangle 1424"/>
            <p:cNvSpPr>
              <a:spLocks noChangeArrowheads="1"/>
            </p:cNvSpPr>
            <p:nvPr/>
          </p:nvSpPr>
          <p:spPr bwMode="auto">
            <a:xfrm>
              <a:off x="-6861610"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4" name="Rectangle 1425"/>
            <p:cNvSpPr>
              <a:spLocks noChangeArrowheads="1"/>
            </p:cNvSpPr>
            <p:nvPr/>
          </p:nvSpPr>
          <p:spPr bwMode="auto">
            <a:xfrm>
              <a:off x="-7296599"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5" name="Rectangle 1426"/>
            <p:cNvSpPr>
              <a:spLocks noChangeArrowheads="1"/>
            </p:cNvSpPr>
            <p:nvPr/>
          </p:nvSpPr>
          <p:spPr bwMode="auto">
            <a:xfrm>
              <a:off x="-7207695" y="-198438"/>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6" name="Rectangle 1427"/>
            <p:cNvSpPr>
              <a:spLocks noChangeArrowheads="1"/>
            </p:cNvSpPr>
            <p:nvPr/>
          </p:nvSpPr>
          <p:spPr bwMode="auto">
            <a:xfrm>
              <a:off x="-7296599"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7" name="Rectangle 1428"/>
            <p:cNvSpPr>
              <a:spLocks noChangeArrowheads="1"/>
            </p:cNvSpPr>
            <p:nvPr/>
          </p:nvSpPr>
          <p:spPr bwMode="auto">
            <a:xfrm>
              <a:off x="-7121969"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8" name="Rectangle 1429"/>
            <p:cNvSpPr>
              <a:spLocks noChangeArrowheads="1"/>
            </p:cNvSpPr>
            <p:nvPr/>
          </p:nvSpPr>
          <p:spPr bwMode="auto">
            <a:xfrm>
              <a:off x="-6861610"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9" name="Rectangle 1430"/>
            <p:cNvSpPr>
              <a:spLocks noChangeArrowheads="1"/>
            </p:cNvSpPr>
            <p:nvPr/>
          </p:nvSpPr>
          <p:spPr bwMode="auto">
            <a:xfrm>
              <a:off x="-7296599"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0" name="Rectangle 1431"/>
            <p:cNvSpPr>
              <a:spLocks noChangeArrowheads="1"/>
            </p:cNvSpPr>
            <p:nvPr/>
          </p:nvSpPr>
          <p:spPr bwMode="auto">
            <a:xfrm>
              <a:off x="-7207695"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1" name="Rectangle 1432"/>
            <p:cNvSpPr>
              <a:spLocks noChangeArrowheads="1"/>
            </p:cNvSpPr>
            <p:nvPr/>
          </p:nvSpPr>
          <p:spPr bwMode="auto">
            <a:xfrm>
              <a:off x="-7036240" y="-20637"/>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2" name="Rectangle 1433"/>
            <p:cNvSpPr>
              <a:spLocks noChangeArrowheads="1"/>
            </p:cNvSpPr>
            <p:nvPr/>
          </p:nvSpPr>
          <p:spPr bwMode="auto">
            <a:xfrm>
              <a:off x="-7207695"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3" name="Rectangle 1434"/>
            <p:cNvSpPr>
              <a:spLocks noChangeArrowheads="1"/>
            </p:cNvSpPr>
            <p:nvPr/>
          </p:nvSpPr>
          <p:spPr bwMode="auto">
            <a:xfrm>
              <a:off x="-7121969"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4" name="Rectangle 1435"/>
            <p:cNvSpPr>
              <a:spLocks noChangeArrowheads="1"/>
            </p:cNvSpPr>
            <p:nvPr/>
          </p:nvSpPr>
          <p:spPr bwMode="auto">
            <a:xfrm>
              <a:off x="-6861610"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5" name="Rectangle 1436"/>
            <p:cNvSpPr>
              <a:spLocks noChangeArrowheads="1"/>
            </p:cNvSpPr>
            <p:nvPr/>
          </p:nvSpPr>
          <p:spPr bwMode="auto">
            <a:xfrm>
              <a:off x="-729659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6" name="Rectangle 1437"/>
            <p:cNvSpPr>
              <a:spLocks noChangeArrowheads="1"/>
            </p:cNvSpPr>
            <p:nvPr/>
          </p:nvSpPr>
          <p:spPr bwMode="auto">
            <a:xfrm>
              <a:off x="-712196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7" name="Rectangle 1438"/>
            <p:cNvSpPr>
              <a:spLocks noChangeArrowheads="1"/>
            </p:cNvSpPr>
            <p:nvPr/>
          </p:nvSpPr>
          <p:spPr bwMode="auto">
            <a:xfrm>
              <a:off x="-6947336"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8" name="Rectangle 1439"/>
            <p:cNvSpPr>
              <a:spLocks noChangeArrowheads="1"/>
            </p:cNvSpPr>
            <p:nvPr/>
          </p:nvSpPr>
          <p:spPr bwMode="auto">
            <a:xfrm>
              <a:off x="-7207695" y="2492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99" name="Rectangle 1440"/>
            <p:cNvSpPr>
              <a:spLocks noChangeArrowheads="1"/>
            </p:cNvSpPr>
            <p:nvPr/>
          </p:nvSpPr>
          <p:spPr bwMode="auto">
            <a:xfrm>
              <a:off x="-7036240" y="2492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0" name="Rectangle 1441"/>
            <p:cNvSpPr>
              <a:spLocks noChangeArrowheads="1"/>
            </p:cNvSpPr>
            <p:nvPr/>
          </p:nvSpPr>
          <p:spPr bwMode="auto">
            <a:xfrm>
              <a:off x="-6861610" y="249237"/>
              <a:ext cx="139705"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1" name="Rectangle 1442"/>
            <p:cNvSpPr>
              <a:spLocks noChangeArrowheads="1"/>
            </p:cNvSpPr>
            <p:nvPr/>
          </p:nvSpPr>
          <p:spPr bwMode="auto">
            <a:xfrm>
              <a:off x="-7296599"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2" name="Rectangle 1443"/>
            <p:cNvSpPr>
              <a:spLocks noChangeArrowheads="1"/>
            </p:cNvSpPr>
            <p:nvPr/>
          </p:nvSpPr>
          <p:spPr bwMode="auto">
            <a:xfrm>
              <a:off x="-7121969" y="338137"/>
              <a:ext cx="222258"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3" name="Rectangle 1444"/>
            <p:cNvSpPr>
              <a:spLocks noChangeArrowheads="1"/>
            </p:cNvSpPr>
            <p:nvPr/>
          </p:nvSpPr>
          <p:spPr bwMode="auto">
            <a:xfrm>
              <a:off x="-7207695"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4" name="Rectangle 1445"/>
            <p:cNvSpPr>
              <a:spLocks noChangeArrowheads="1"/>
            </p:cNvSpPr>
            <p:nvPr/>
          </p:nvSpPr>
          <p:spPr bwMode="auto">
            <a:xfrm>
              <a:off x="-7036240"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5" name="Rectangle 1446"/>
            <p:cNvSpPr>
              <a:spLocks noChangeArrowheads="1"/>
            </p:cNvSpPr>
            <p:nvPr/>
          </p:nvSpPr>
          <p:spPr bwMode="auto">
            <a:xfrm>
              <a:off x="-6947336"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6" name="Rectangle 1447"/>
            <p:cNvSpPr>
              <a:spLocks noChangeArrowheads="1"/>
            </p:cNvSpPr>
            <p:nvPr/>
          </p:nvSpPr>
          <p:spPr bwMode="auto">
            <a:xfrm>
              <a:off x="-7207695"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7" name="Rectangle 1448"/>
            <p:cNvSpPr>
              <a:spLocks noChangeArrowheads="1"/>
            </p:cNvSpPr>
            <p:nvPr/>
          </p:nvSpPr>
          <p:spPr bwMode="auto">
            <a:xfrm>
              <a:off x="-7036240"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8" name="Rectangle 1449"/>
            <p:cNvSpPr>
              <a:spLocks noChangeArrowheads="1"/>
            </p:cNvSpPr>
            <p:nvPr/>
          </p:nvSpPr>
          <p:spPr bwMode="auto">
            <a:xfrm>
              <a:off x="-729659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9" name="Rectangle 1450"/>
            <p:cNvSpPr>
              <a:spLocks noChangeArrowheads="1"/>
            </p:cNvSpPr>
            <p:nvPr/>
          </p:nvSpPr>
          <p:spPr bwMode="auto">
            <a:xfrm>
              <a:off x="-712196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0" name="Rectangle 1451"/>
            <p:cNvSpPr>
              <a:spLocks noChangeArrowheads="1"/>
            </p:cNvSpPr>
            <p:nvPr/>
          </p:nvSpPr>
          <p:spPr bwMode="auto">
            <a:xfrm>
              <a:off x="-6861610"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1" name="Rectangle 1452"/>
            <p:cNvSpPr>
              <a:spLocks noChangeArrowheads="1"/>
            </p:cNvSpPr>
            <p:nvPr/>
          </p:nvSpPr>
          <p:spPr bwMode="auto">
            <a:xfrm>
              <a:off x="-7296599"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2" name="Rectangle 1453"/>
            <p:cNvSpPr>
              <a:spLocks noChangeArrowheads="1"/>
            </p:cNvSpPr>
            <p:nvPr/>
          </p:nvSpPr>
          <p:spPr bwMode="auto">
            <a:xfrm>
              <a:off x="-7207695"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3" name="Rectangle 1454"/>
            <p:cNvSpPr>
              <a:spLocks noChangeArrowheads="1"/>
            </p:cNvSpPr>
            <p:nvPr/>
          </p:nvSpPr>
          <p:spPr bwMode="auto">
            <a:xfrm>
              <a:off x="-7296599"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4" name="Rectangle 1455"/>
            <p:cNvSpPr>
              <a:spLocks noChangeArrowheads="1"/>
            </p:cNvSpPr>
            <p:nvPr/>
          </p:nvSpPr>
          <p:spPr bwMode="auto">
            <a:xfrm>
              <a:off x="-7121969" y="784224"/>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5" name="Rectangle 1456"/>
            <p:cNvSpPr>
              <a:spLocks noChangeArrowheads="1"/>
            </p:cNvSpPr>
            <p:nvPr/>
          </p:nvSpPr>
          <p:spPr bwMode="auto">
            <a:xfrm>
              <a:off x="-6861610"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6" name="Rectangle 1457"/>
            <p:cNvSpPr>
              <a:spLocks noChangeArrowheads="1"/>
            </p:cNvSpPr>
            <p:nvPr/>
          </p:nvSpPr>
          <p:spPr bwMode="auto">
            <a:xfrm>
              <a:off x="-7207695"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7" name="Rectangle 1458"/>
            <p:cNvSpPr>
              <a:spLocks noChangeArrowheads="1"/>
            </p:cNvSpPr>
            <p:nvPr/>
          </p:nvSpPr>
          <p:spPr bwMode="auto">
            <a:xfrm>
              <a:off x="-7207695" y="9620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8" name="Rectangle 1459"/>
            <p:cNvSpPr>
              <a:spLocks noChangeArrowheads="1"/>
            </p:cNvSpPr>
            <p:nvPr/>
          </p:nvSpPr>
          <p:spPr bwMode="auto">
            <a:xfrm>
              <a:off x="-703624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9" name="Rectangle 1460"/>
            <p:cNvSpPr>
              <a:spLocks noChangeArrowheads="1"/>
            </p:cNvSpPr>
            <p:nvPr/>
          </p:nvSpPr>
          <p:spPr bwMode="auto">
            <a:xfrm>
              <a:off x="-686161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0" name="Rectangle 1461"/>
            <p:cNvSpPr>
              <a:spLocks noChangeArrowheads="1"/>
            </p:cNvSpPr>
            <p:nvPr/>
          </p:nvSpPr>
          <p:spPr bwMode="auto">
            <a:xfrm>
              <a:off x="-729659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1" name="Rectangle 1462"/>
            <p:cNvSpPr>
              <a:spLocks noChangeArrowheads="1"/>
            </p:cNvSpPr>
            <p:nvPr/>
          </p:nvSpPr>
          <p:spPr bwMode="auto">
            <a:xfrm>
              <a:off x="-712196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2" name="Rectangle 1463"/>
            <p:cNvSpPr>
              <a:spLocks noChangeArrowheads="1"/>
            </p:cNvSpPr>
            <p:nvPr/>
          </p:nvSpPr>
          <p:spPr bwMode="auto">
            <a:xfrm>
              <a:off x="-6947336" y="10509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3" name="Rectangle 1464"/>
            <p:cNvSpPr>
              <a:spLocks noChangeArrowheads="1"/>
            </p:cNvSpPr>
            <p:nvPr/>
          </p:nvSpPr>
          <p:spPr bwMode="auto">
            <a:xfrm>
              <a:off x="-7296599" y="1139826"/>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4" name="Rectangle 1465"/>
            <p:cNvSpPr>
              <a:spLocks noChangeArrowheads="1"/>
            </p:cNvSpPr>
            <p:nvPr/>
          </p:nvSpPr>
          <p:spPr bwMode="auto">
            <a:xfrm>
              <a:off x="-7036240" y="1139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5" name="Rectangle 1466"/>
            <p:cNvSpPr>
              <a:spLocks noChangeArrowheads="1"/>
            </p:cNvSpPr>
            <p:nvPr/>
          </p:nvSpPr>
          <p:spPr bwMode="auto">
            <a:xfrm>
              <a:off x="-7121969"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6" name="Rectangle 1467"/>
            <p:cNvSpPr>
              <a:spLocks noChangeArrowheads="1"/>
            </p:cNvSpPr>
            <p:nvPr/>
          </p:nvSpPr>
          <p:spPr bwMode="auto">
            <a:xfrm>
              <a:off x="-6947336" y="12319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7" name="Rectangle 1468"/>
            <p:cNvSpPr>
              <a:spLocks noChangeArrowheads="1"/>
            </p:cNvSpPr>
            <p:nvPr/>
          </p:nvSpPr>
          <p:spPr bwMode="auto">
            <a:xfrm>
              <a:off x="-6861610"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8" name="Rectangle 1469"/>
            <p:cNvSpPr>
              <a:spLocks noChangeArrowheads="1"/>
            </p:cNvSpPr>
            <p:nvPr/>
          </p:nvSpPr>
          <p:spPr bwMode="auto">
            <a:xfrm>
              <a:off x="-729659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9" name="Rectangle 1470"/>
            <p:cNvSpPr>
              <a:spLocks noChangeArrowheads="1"/>
            </p:cNvSpPr>
            <p:nvPr/>
          </p:nvSpPr>
          <p:spPr bwMode="auto">
            <a:xfrm>
              <a:off x="-7207695"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0" name="Rectangle 1471"/>
            <p:cNvSpPr>
              <a:spLocks noChangeArrowheads="1"/>
            </p:cNvSpPr>
            <p:nvPr/>
          </p:nvSpPr>
          <p:spPr bwMode="auto">
            <a:xfrm>
              <a:off x="-712196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1" name="Rectangle 1472"/>
            <p:cNvSpPr>
              <a:spLocks noChangeArrowheads="1"/>
            </p:cNvSpPr>
            <p:nvPr/>
          </p:nvSpPr>
          <p:spPr bwMode="auto">
            <a:xfrm>
              <a:off x="-6861610"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2" name="Rectangle 1473"/>
            <p:cNvSpPr>
              <a:spLocks noChangeArrowheads="1"/>
            </p:cNvSpPr>
            <p:nvPr/>
          </p:nvSpPr>
          <p:spPr bwMode="auto">
            <a:xfrm>
              <a:off x="-729659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3" name="Rectangle 1474"/>
            <p:cNvSpPr>
              <a:spLocks noChangeArrowheads="1"/>
            </p:cNvSpPr>
            <p:nvPr/>
          </p:nvSpPr>
          <p:spPr bwMode="auto">
            <a:xfrm>
              <a:off x="-712196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4" name="Rectangle 1475"/>
            <p:cNvSpPr>
              <a:spLocks noChangeArrowheads="1"/>
            </p:cNvSpPr>
            <p:nvPr/>
          </p:nvSpPr>
          <p:spPr bwMode="auto">
            <a:xfrm>
              <a:off x="-6947336"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5" name="Rectangle 1476"/>
            <p:cNvSpPr>
              <a:spLocks noChangeArrowheads="1"/>
            </p:cNvSpPr>
            <p:nvPr/>
          </p:nvSpPr>
          <p:spPr bwMode="auto">
            <a:xfrm>
              <a:off x="-7207695"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6" name="Rectangle 1477"/>
            <p:cNvSpPr>
              <a:spLocks noChangeArrowheads="1"/>
            </p:cNvSpPr>
            <p:nvPr/>
          </p:nvSpPr>
          <p:spPr bwMode="auto">
            <a:xfrm>
              <a:off x="-703624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7" name="Rectangle 1478"/>
            <p:cNvSpPr>
              <a:spLocks noChangeArrowheads="1"/>
            </p:cNvSpPr>
            <p:nvPr/>
          </p:nvSpPr>
          <p:spPr bwMode="auto">
            <a:xfrm>
              <a:off x="-686161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8" name="Rectangle 1479"/>
            <p:cNvSpPr>
              <a:spLocks noChangeArrowheads="1"/>
            </p:cNvSpPr>
            <p:nvPr/>
          </p:nvSpPr>
          <p:spPr bwMode="auto">
            <a:xfrm>
              <a:off x="-729659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39" name="Rectangle 1480"/>
            <p:cNvSpPr>
              <a:spLocks noChangeArrowheads="1"/>
            </p:cNvSpPr>
            <p:nvPr/>
          </p:nvSpPr>
          <p:spPr bwMode="auto">
            <a:xfrm>
              <a:off x="-712196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0" name="Rectangle 1481"/>
            <p:cNvSpPr>
              <a:spLocks noChangeArrowheads="1"/>
            </p:cNvSpPr>
            <p:nvPr/>
          </p:nvSpPr>
          <p:spPr bwMode="auto">
            <a:xfrm>
              <a:off x="-676953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1" name="Rectangle 1482"/>
            <p:cNvSpPr>
              <a:spLocks noChangeArrowheads="1"/>
            </p:cNvSpPr>
            <p:nvPr/>
          </p:nvSpPr>
          <p:spPr bwMode="auto">
            <a:xfrm>
              <a:off x="-6683803"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2" name="Rectangle 1483"/>
            <p:cNvSpPr>
              <a:spLocks noChangeArrowheads="1"/>
            </p:cNvSpPr>
            <p:nvPr/>
          </p:nvSpPr>
          <p:spPr bwMode="auto">
            <a:xfrm>
              <a:off x="-650917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3" name="Rectangle 1484"/>
            <p:cNvSpPr>
              <a:spLocks noChangeArrowheads="1"/>
            </p:cNvSpPr>
            <p:nvPr/>
          </p:nvSpPr>
          <p:spPr bwMode="auto">
            <a:xfrm>
              <a:off x="-6423444"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4" name="Rectangle 1485"/>
            <p:cNvSpPr>
              <a:spLocks noChangeArrowheads="1"/>
            </p:cNvSpPr>
            <p:nvPr/>
          </p:nvSpPr>
          <p:spPr bwMode="auto">
            <a:xfrm>
              <a:off x="-6337717"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5" name="Rectangle 1486"/>
            <p:cNvSpPr>
              <a:spLocks noChangeArrowheads="1"/>
            </p:cNvSpPr>
            <p:nvPr/>
          </p:nvSpPr>
          <p:spPr bwMode="auto">
            <a:xfrm>
              <a:off x="-6769532" y="-1984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6" name="Rectangle 1487"/>
            <p:cNvSpPr>
              <a:spLocks noChangeArrowheads="1"/>
            </p:cNvSpPr>
            <p:nvPr/>
          </p:nvSpPr>
          <p:spPr bwMode="auto">
            <a:xfrm>
              <a:off x="-6598076"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7" name="Rectangle 1488"/>
            <p:cNvSpPr>
              <a:spLocks noChangeArrowheads="1"/>
            </p:cNvSpPr>
            <p:nvPr/>
          </p:nvSpPr>
          <p:spPr bwMode="auto">
            <a:xfrm>
              <a:off x="-6423444"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8" name="Rectangle 1489"/>
            <p:cNvSpPr>
              <a:spLocks noChangeArrowheads="1"/>
            </p:cNvSpPr>
            <p:nvPr/>
          </p:nvSpPr>
          <p:spPr bwMode="auto">
            <a:xfrm>
              <a:off x="-6683803"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9" name="Rectangle 1490"/>
            <p:cNvSpPr>
              <a:spLocks noChangeArrowheads="1"/>
            </p:cNvSpPr>
            <p:nvPr/>
          </p:nvSpPr>
          <p:spPr bwMode="auto">
            <a:xfrm>
              <a:off x="-6337717"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0" name="Rectangle 1491"/>
            <p:cNvSpPr>
              <a:spLocks noChangeArrowheads="1"/>
            </p:cNvSpPr>
            <p:nvPr/>
          </p:nvSpPr>
          <p:spPr bwMode="auto">
            <a:xfrm>
              <a:off x="-6769532"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1" name="Rectangle 1492"/>
            <p:cNvSpPr>
              <a:spLocks noChangeArrowheads="1"/>
            </p:cNvSpPr>
            <p:nvPr/>
          </p:nvSpPr>
          <p:spPr bwMode="auto">
            <a:xfrm>
              <a:off x="-6509172" y="-20637"/>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2" name="Rectangle 1493"/>
            <p:cNvSpPr>
              <a:spLocks noChangeArrowheads="1"/>
            </p:cNvSpPr>
            <p:nvPr/>
          </p:nvSpPr>
          <p:spPr bwMode="auto">
            <a:xfrm>
              <a:off x="-6337717"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3" name="Rectangle 1494"/>
            <p:cNvSpPr>
              <a:spLocks noChangeArrowheads="1"/>
            </p:cNvSpPr>
            <p:nvPr/>
          </p:nvSpPr>
          <p:spPr bwMode="auto">
            <a:xfrm>
              <a:off x="-676953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4" name="Rectangle 1495"/>
            <p:cNvSpPr>
              <a:spLocks noChangeArrowheads="1"/>
            </p:cNvSpPr>
            <p:nvPr/>
          </p:nvSpPr>
          <p:spPr bwMode="auto">
            <a:xfrm>
              <a:off x="-6683803" y="68264"/>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5" name="Rectangle 1496"/>
            <p:cNvSpPr>
              <a:spLocks noChangeArrowheads="1"/>
            </p:cNvSpPr>
            <p:nvPr/>
          </p:nvSpPr>
          <p:spPr bwMode="auto">
            <a:xfrm>
              <a:off x="-650917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6" name="Rectangle 1497"/>
            <p:cNvSpPr>
              <a:spLocks noChangeArrowheads="1"/>
            </p:cNvSpPr>
            <p:nvPr/>
          </p:nvSpPr>
          <p:spPr bwMode="auto">
            <a:xfrm>
              <a:off x="-6337717"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7" name="Rectangle 1498"/>
            <p:cNvSpPr>
              <a:spLocks noChangeArrowheads="1"/>
            </p:cNvSpPr>
            <p:nvPr/>
          </p:nvSpPr>
          <p:spPr bwMode="auto">
            <a:xfrm>
              <a:off x="-6769532"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8" name="Rectangle 1499"/>
            <p:cNvSpPr>
              <a:spLocks noChangeArrowheads="1"/>
            </p:cNvSpPr>
            <p:nvPr/>
          </p:nvSpPr>
          <p:spPr bwMode="auto">
            <a:xfrm>
              <a:off x="-6598076"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9" name="Rectangle 1500"/>
            <p:cNvSpPr>
              <a:spLocks noChangeArrowheads="1"/>
            </p:cNvSpPr>
            <p:nvPr/>
          </p:nvSpPr>
          <p:spPr bwMode="auto">
            <a:xfrm>
              <a:off x="-6515522" y="157162"/>
              <a:ext cx="142880"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60" name="Rectangle 1501"/>
            <p:cNvSpPr>
              <a:spLocks noChangeArrowheads="1"/>
            </p:cNvSpPr>
            <p:nvPr/>
          </p:nvSpPr>
          <p:spPr bwMode="auto">
            <a:xfrm>
              <a:off x="-6683803"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1" name="Rectangle 1502"/>
            <p:cNvSpPr>
              <a:spLocks noChangeArrowheads="1"/>
            </p:cNvSpPr>
            <p:nvPr/>
          </p:nvSpPr>
          <p:spPr bwMode="auto">
            <a:xfrm>
              <a:off x="-6423444"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2" name="Rectangle 1503"/>
            <p:cNvSpPr>
              <a:spLocks noChangeArrowheads="1"/>
            </p:cNvSpPr>
            <p:nvPr/>
          </p:nvSpPr>
          <p:spPr bwMode="auto">
            <a:xfrm>
              <a:off x="-6337717"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3" name="Rectangle 1504"/>
            <p:cNvSpPr>
              <a:spLocks noChangeArrowheads="1"/>
            </p:cNvSpPr>
            <p:nvPr/>
          </p:nvSpPr>
          <p:spPr bwMode="auto">
            <a:xfrm>
              <a:off x="-676953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4" name="Rectangle 1505"/>
            <p:cNvSpPr>
              <a:spLocks noChangeArrowheads="1"/>
            </p:cNvSpPr>
            <p:nvPr/>
          </p:nvSpPr>
          <p:spPr bwMode="auto">
            <a:xfrm>
              <a:off x="-6598076"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5" name="Rectangle 1506"/>
            <p:cNvSpPr>
              <a:spLocks noChangeArrowheads="1"/>
            </p:cNvSpPr>
            <p:nvPr/>
          </p:nvSpPr>
          <p:spPr bwMode="auto">
            <a:xfrm>
              <a:off x="-650917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6" name="Rectangle 1507"/>
            <p:cNvSpPr>
              <a:spLocks noChangeArrowheads="1"/>
            </p:cNvSpPr>
            <p:nvPr/>
          </p:nvSpPr>
          <p:spPr bwMode="auto">
            <a:xfrm>
              <a:off x="-6337717"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7" name="Rectangle 1508"/>
            <p:cNvSpPr>
              <a:spLocks noChangeArrowheads="1"/>
            </p:cNvSpPr>
            <p:nvPr/>
          </p:nvSpPr>
          <p:spPr bwMode="auto">
            <a:xfrm>
              <a:off x="-6683803"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8" name="Rectangle 1509"/>
            <p:cNvSpPr>
              <a:spLocks noChangeArrowheads="1"/>
            </p:cNvSpPr>
            <p:nvPr/>
          </p:nvSpPr>
          <p:spPr bwMode="auto">
            <a:xfrm>
              <a:off x="-6509172"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9" name="Rectangle 1510"/>
            <p:cNvSpPr>
              <a:spLocks noChangeArrowheads="1"/>
            </p:cNvSpPr>
            <p:nvPr/>
          </p:nvSpPr>
          <p:spPr bwMode="auto">
            <a:xfrm>
              <a:off x="-6423444"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0" name="Rectangle 1511"/>
            <p:cNvSpPr>
              <a:spLocks noChangeArrowheads="1"/>
            </p:cNvSpPr>
            <p:nvPr/>
          </p:nvSpPr>
          <p:spPr bwMode="auto">
            <a:xfrm>
              <a:off x="-6337717"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1" name="Rectangle 1512"/>
            <p:cNvSpPr>
              <a:spLocks noChangeArrowheads="1"/>
            </p:cNvSpPr>
            <p:nvPr/>
          </p:nvSpPr>
          <p:spPr bwMode="auto">
            <a:xfrm>
              <a:off x="-6769532" y="515938"/>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2" name="Rectangle 1513"/>
            <p:cNvSpPr>
              <a:spLocks noChangeArrowheads="1"/>
            </p:cNvSpPr>
            <p:nvPr/>
          </p:nvSpPr>
          <p:spPr bwMode="auto">
            <a:xfrm>
              <a:off x="-6509172"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3" name="Rectangle 1514"/>
            <p:cNvSpPr>
              <a:spLocks noChangeArrowheads="1"/>
            </p:cNvSpPr>
            <p:nvPr/>
          </p:nvSpPr>
          <p:spPr bwMode="auto">
            <a:xfrm>
              <a:off x="-6337717"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4" name="Rectangle 1515"/>
            <p:cNvSpPr>
              <a:spLocks noChangeArrowheads="1"/>
            </p:cNvSpPr>
            <p:nvPr/>
          </p:nvSpPr>
          <p:spPr bwMode="auto">
            <a:xfrm>
              <a:off x="-6509172" y="6064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5" name="Rectangle 1516"/>
            <p:cNvSpPr>
              <a:spLocks noChangeArrowheads="1"/>
            </p:cNvSpPr>
            <p:nvPr/>
          </p:nvSpPr>
          <p:spPr bwMode="auto">
            <a:xfrm>
              <a:off x="-6337717"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6" name="Rectangle 1517"/>
            <p:cNvSpPr>
              <a:spLocks noChangeArrowheads="1"/>
            </p:cNvSpPr>
            <p:nvPr/>
          </p:nvSpPr>
          <p:spPr bwMode="auto">
            <a:xfrm>
              <a:off x="-6947336" y="695326"/>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7" name="Rectangle 1518"/>
            <p:cNvSpPr>
              <a:spLocks noChangeArrowheads="1"/>
            </p:cNvSpPr>
            <p:nvPr/>
          </p:nvSpPr>
          <p:spPr bwMode="auto">
            <a:xfrm>
              <a:off x="-6509172"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8" name="Rectangle 1519"/>
            <p:cNvSpPr>
              <a:spLocks noChangeArrowheads="1"/>
            </p:cNvSpPr>
            <p:nvPr/>
          </p:nvSpPr>
          <p:spPr bwMode="auto">
            <a:xfrm>
              <a:off x="-6337717"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9" name="Rectangle 1520"/>
            <p:cNvSpPr>
              <a:spLocks noChangeArrowheads="1"/>
            </p:cNvSpPr>
            <p:nvPr/>
          </p:nvSpPr>
          <p:spPr bwMode="auto">
            <a:xfrm>
              <a:off x="-6683803"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0" name="Rectangle 1521"/>
            <p:cNvSpPr>
              <a:spLocks noChangeArrowheads="1"/>
            </p:cNvSpPr>
            <p:nvPr/>
          </p:nvSpPr>
          <p:spPr bwMode="auto">
            <a:xfrm>
              <a:off x="-6598076"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1" name="Rectangle 1522"/>
            <p:cNvSpPr>
              <a:spLocks noChangeArrowheads="1"/>
            </p:cNvSpPr>
            <p:nvPr/>
          </p:nvSpPr>
          <p:spPr bwMode="auto">
            <a:xfrm>
              <a:off x="-6420269" y="784224"/>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2" name="Rectangle 1523"/>
            <p:cNvSpPr>
              <a:spLocks noChangeArrowheads="1"/>
            </p:cNvSpPr>
            <p:nvPr/>
          </p:nvSpPr>
          <p:spPr bwMode="auto">
            <a:xfrm>
              <a:off x="-6683803"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3" name="Rectangle 1524"/>
            <p:cNvSpPr>
              <a:spLocks noChangeArrowheads="1"/>
            </p:cNvSpPr>
            <p:nvPr/>
          </p:nvSpPr>
          <p:spPr bwMode="auto">
            <a:xfrm>
              <a:off x="-6509172"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4" name="Rectangle 1525"/>
            <p:cNvSpPr>
              <a:spLocks noChangeArrowheads="1"/>
            </p:cNvSpPr>
            <p:nvPr/>
          </p:nvSpPr>
          <p:spPr bwMode="auto">
            <a:xfrm>
              <a:off x="-6423444"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5" name="Rectangle 1526"/>
            <p:cNvSpPr>
              <a:spLocks noChangeArrowheads="1"/>
            </p:cNvSpPr>
            <p:nvPr/>
          </p:nvSpPr>
          <p:spPr bwMode="auto">
            <a:xfrm>
              <a:off x="-6337717"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6" name="Rectangle 1527"/>
            <p:cNvSpPr>
              <a:spLocks noChangeArrowheads="1"/>
            </p:cNvSpPr>
            <p:nvPr/>
          </p:nvSpPr>
          <p:spPr bwMode="auto">
            <a:xfrm>
              <a:off x="-6683803" y="962025"/>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7" name="Rectangle 1528"/>
            <p:cNvSpPr>
              <a:spLocks noChangeArrowheads="1"/>
            </p:cNvSpPr>
            <p:nvPr/>
          </p:nvSpPr>
          <p:spPr bwMode="auto">
            <a:xfrm>
              <a:off x="-6337717"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8" name="Rectangle 1529"/>
            <p:cNvSpPr>
              <a:spLocks noChangeArrowheads="1"/>
            </p:cNvSpPr>
            <p:nvPr/>
          </p:nvSpPr>
          <p:spPr bwMode="auto">
            <a:xfrm>
              <a:off x="-6769532" y="10509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9" name="Rectangle 1530"/>
            <p:cNvSpPr>
              <a:spLocks noChangeArrowheads="1"/>
            </p:cNvSpPr>
            <p:nvPr/>
          </p:nvSpPr>
          <p:spPr bwMode="auto">
            <a:xfrm>
              <a:off x="-6337717"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0" name="Rectangle 1531"/>
            <p:cNvSpPr>
              <a:spLocks noChangeArrowheads="1"/>
            </p:cNvSpPr>
            <p:nvPr/>
          </p:nvSpPr>
          <p:spPr bwMode="auto">
            <a:xfrm>
              <a:off x="-676953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1" name="Rectangle 1532"/>
            <p:cNvSpPr>
              <a:spLocks noChangeArrowheads="1"/>
            </p:cNvSpPr>
            <p:nvPr/>
          </p:nvSpPr>
          <p:spPr bwMode="auto">
            <a:xfrm>
              <a:off x="-6683803" y="1139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2" name="Rectangle 1533"/>
            <p:cNvSpPr>
              <a:spLocks noChangeArrowheads="1"/>
            </p:cNvSpPr>
            <p:nvPr/>
          </p:nvSpPr>
          <p:spPr bwMode="auto">
            <a:xfrm>
              <a:off x="-650917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3" name="Rectangle 1534"/>
            <p:cNvSpPr>
              <a:spLocks noChangeArrowheads="1"/>
            </p:cNvSpPr>
            <p:nvPr/>
          </p:nvSpPr>
          <p:spPr bwMode="auto">
            <a:xfrm>
              <a:off x="-6420269" y="1139825"/>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4" name="Rectangle 1535"/>
            <p:cNvSpPr>
              <a:spLocks noChangeArrowheads="1"/>
            </p:cNvSpPr>
            <p:nvPr/>
          </p:nvSpPr>
          <p:spPr bwMode="auto">
            <a:xfrm>
              <a:off x="-6598076"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5" name="Rectangle 1536"/>
            <p:cNvSpPr>
              <a:spLocks noChangeArrowheads="1"/>
            </p:cNvSpPr>
            <p:nvPr/>
          </p:nvSpPr>
          <p:spPr bwMode="auto">
            <a:xfrm>
              <a:off x="-6423444"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6" name="Rectangle 1537"/>
            <p:cNvSpPr>
              <a:spLocks noChangeArrowheads="1"/>
            </p:cNvSpPr>
            <p:nvPr/>
          </p:nvSpPr>
          <p:spPr bwMode="auto">
            <a:xfrm>
              <a:off x="-6337717"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7" name="Rectangle 1538"/>
            <p:cNvSpPr>
              <a:spLocks noChangeArrowheads="1"/>
            </p:cNvSpPr>
            <p:nvPr/>
          </p:nvSpPr>
          <p:spPr bwMode="auto">
            <a:xfrm>
              <a:off x="-6769532"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8" name="Rectangle 1539"/>
            <p:cNvSpPr>
              <a:spLocks noChangeArrowheads="1"/>
            </p:cNvSpPr>
            <p:nvPr/>
          </p:nvSpPr>
          <p:spPr bwMode="auto">
            <a:xfrm>
              <a:off x="-6683803"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9" name="Rectangle 1540"/>
            <p:cNvSpPr>
              <a:spLocks noChangeArrowheads="1"/>
            </p:cNvSpPr>
            <p:nvPr/>
          </p:nvSpPr>
          <p:spPr bwMode="auto">
            <a:xfrm>
              <a:off x="-6598076"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0" name="Rectangle 1541"/>
            <p:cNvSpPr>
              <a:spLocks noChangeArrowheads="1"/>
            </p:cNvSpPr>
            <p:nvPr/>
          </p:nvSpPr>
          <p:spPr bwMode="auto">
            <a:xfrm>
              <a:off x="-6337717"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1" name="Rectangle 1542"/>
            <p:cNvSpPr>
              <a:spLocks noChangeArrowheads="1"/>
            </p:cNvSpPr>
            <p:nvPr/>
          </p:nvSpPr>
          <p:spPr bwMode="auto">
            <a:xfrm>
              <a:off x="-6769532"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2" name="Rectangle 1543"/>
            <p:cNvSpPr>
              <a:spLocks noChangeArrowheads="1"/>
            </p:cNvSpPr>
            <p:nvPr/>
          </p:nvSpPr>
          <p:spPr bwMode="auto">
            <a:xfrm>
              <a:off x="-6598076"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3" name="Rectangle 1544"/>
            <p:cNvSpPr>
              <a:spLocks noChangeArrowheads="1"/>
            </p:cNvSpPr>
            <p:nvPr/>
          </p:nvSpPr>
          <p:spPr bwMode="auto">
            <a:xfrm>
              <a:off x="-6423444"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4" name="Rectangle 1545"/>
            <p:cNvSpPr>
              <a:spLocks noChangeArrowheads="1"/>
            </p:cNvSpPr>
            <p:nvPr/>
          </p:nvSpPr>
          <p:spPr bwMode="auto">
            <a:xfrm>
              <a:off x="-6683803"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5" name="Rectangle 1546"/>
            <p:cNvSpPr>
              <a:spLocks noChangeArrowheads="1"/>
            </p:cNvSpPr>
            <p:nvPr/>
          </p:nvSpPr>
          <p:spPr bwMode="auto">
            <a:xfrm>
              <a:off x="-6509172"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6" name="Rectangle 1547"/>
            <p:cNvSpPr>
              <a:spLocks noChangeArrowheads="1"/>
            </p:cNvSpPr>
            <p:nvPr/>
          </p:nvSpPr>
          <p:spPr bwMode="auto">
            <a:xfrm>
              <a:off x="-6337717"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7" name="Rectangle 1548"/>
            <p:cNvSpPr>
              <a:spLocks noChangeArrowheads="1"/>
            </p:cNvSpPr>
            <p:nvPr/>
          </p:nvSpPr>
          <p:spPr bwMode="auto">
            <a:xfrm>
              <a:off x="-6769532" y="1587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8" name="Rectangle 1549"/>
            <p:cNvSpPr>
              <a:spLocks noChangeArrowheads="1"/>
            </p:cNvSpPr>
            <p:nvPr/>
          </p:nvSpPr>
          <p:spPr bwMode="auto">
            <a:xfrm>
              <a:off x="-6598076"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9" name="Rectangle 1550"/>
            <p:cNvSpPr>
              <a:spLocks noChangeArrowheads="1"/>
            </p:cNvSpPr>
            <p:nvPr/>
          </p:nvSpPr>
          <p:spPr bwMode="auto">
            <a:xfrm>
              <a:off x="-6337717"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0" name="Rectangle 1551"/>
            <p:cNvSpPr>
              <a:spLocks noChangeArrowheads="1"/>
            </p:cNvSpPr>
            <p:nvPr/>
          </p:nvSpPr>
          <p:spPr bwMode="auto">
            <a:xfrm>
              <a:off x="-7121969"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1" name="Rectangle 1552"/>
            <p:cNvSpPr>
              <a:spLocks noChangeArrowheads="1"/>
            </p:cNvSpPr>
            <p:nvPr/>
          </p:nvSpPr>
          <p:spPr bwMode="auto">
            <a:xfrm>
              <a:off x="-6861610"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2" name="Rectangle 1553"/>
            <p:cNvSpPr>
              <a:spLocks noChangeArrowheads="1"/>
            </p:cNvSpPr>
            <p:nvPr/>
          </p:nvSpPr>
          <p:spPr bwMode="auto">
            <a:xfrm>
              <a:off x="-6769532" y="16748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3" name="Rectangle 1554"/>
            <p:cNvSpPr>
              <a:spLocks noChangeArrowheads="1"/>
            </p:cNvSpPr>
            <p:nvPr/>
          </p:nvSpPr>
          <p:spPr bwMode="auto">
            <a:xfrm>
              <a:off x="-6598076"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4" name="Rectangle 1555"/>
            <p:cNvSpPr>
              <a:spLocks noChangeArrowheads="1"/>
            </p:cNvSpPr>
            <p:nvPr/>
          </p:nvSpPr>
          <p:spPr bwMode="auto">
            <a:xfrm>
              <a:off x="-7296599"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5" name="Rectangle 1556"/>
            <p:cNvSpPr>
              <a:spLocks noChangeArrowheads="1"/>
            </p:cNvSpPr>
            <p:nvPr/>
          </p:nvSpPr>
          <p:spPr bwMode="auto">
            <a:xfrm>
              <a:off x="-7207695"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6" name="Rectangle 1557"/>
            <p:cNvSpPr>
              <a:spLocks noChangeArrowheads="1"/>
            </p:cNvSpPr>
            <p:nvPr/>
          </p:nvSpPr>
          <p:spPr bwMode="auto">
            <a:xfrm>
              <a:off x="-6947336"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7" name="Rectangle 1558"/>
            <p:cNvSpPr>
              <a:spLocks noChangeArrowheads="1"/>
            </p:cNvSpPr>
            <p:nvPr/>
          </p:nvSpPr>
          <p:spPr bwMode="auto">
            <a:xfrm>
              <a:off x="-6769532"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8" name="Rectangle 1559"/>
            <p:cNvSpPr>
              <a:spLocks noChangeArrowheads="1"/>
            </p:cNvSpPr>
            <p:nvPr/>
          </p:nvSpPr>
          <p:spPr bwMode="auto">
            <a:xfrm>
              <a:off x="-6337717"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9" name="Rectangle 1560"/>
            <p:cNvSpPr>
              <a:spLocks noChangeArrowheads="1"/>
            </p:cNvSpPr>
            <p:nvPr/>
          </p:nvSpPr>
          <p:spPr bwMode="auto">
            <a:xfrm>
              <a:off x="-686161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0" name="Rectangle 1561"/>
            <p:cNvSpPr>
              <a:spLocks noChangeArrowheads="1"/>
            </p:cNvSpPr>
            <p:nvPr/>
          </p:nvSpPr>
          <p:spPr bwMode="auto">
            <a:xfrm>
              <a:off x="-703624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1" name="Rectangle 1562"/>
            <p:cNvSpPr>
              <a:spLocks noChangeArrowheads="1"/>
            </p:cNvSpPr>
            <p:nvPr/>
          </p:nvSpPr>
          <p:spPr bwMode="auto">
            <a:xfrm>
              <a:off x="-6423444"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2" name="Rectangle 1563"/>
            <p:cNvSpPr>
              <a:spLocks noChangeArrowheads="1"/>
            </p:cNvSpPr>
            <p:nvPr/>
          </p:nvSpPr>
          <p:spPr bwMode="auto">
            <a:xfrm>
              <a:off x="-6337717"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3" name="Rectangle 1564"/>
            <p:cNvSpPr>
              <a:spLocks noChangeArrowheads="1"/>
            </p:cNvSpPr>
            <p:nvPr/>
          </p:nvSpPr>
          <p:spPr bwMode="auto">
            <a:xfrm>
              <a:off x="-729659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4" name="Rectangle 1565"/>
            <p:cNvSpPr>
              <a:spLocks noChangeArrowheads="1"/>
            </p:cNvSpPr>
            <p:nvPr/>
          </p:nvSpPr>
          <p:spPr bwMode="auto">
            <a:xfrm>
              <a:off x="-6683803"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5" name="Rectangle 1566"/>
            <p:cNvSpPr>
              <a:spLocks noChangeArrowheads="1"/>
            </p:cNvSpPr>
            <p:nvPr/>
          </p:nvSpPr>
          <p:spPr bwMode="auto">
            <a:xfrm>
              <a:off x="-712196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6" name="Rectangle 1567"/>
            <p:cNvSpPr>
              <a:spLocks noChangeArrowheads="1"/>
            </p:cNvSpPr>
            <p:nvPr/>
          </p:nvSpPr>
          <p:spPr bwMode="auto">
            <a:xfrm>
              <a:off x="-6509172" y="19161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7" name="Rectangle 1568"/>
            <p:cNvSpPr>
              <a:spLocks noChangeArrowheads="1"/>
            </p:cNvSpPr>
            <p:nvPr/>
          </p:nvSpPr>
          <p:spPr bwMode="auto">
            <a:xfrm>
              <a:off x="-6337717"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8" name="Rectangle 1569"/>
            <p:cNvSpPr>
              <a:spLocks noChangeArrowheads="1"/>
            </p:cNvSpPr>
            <p:nvPr/>
          </p:nvSpPr>
          <p:spPr bwMode="auto">
            <a:xfrm>
              <a:off x="-7296599"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29" name="Rectangle 1570"/>
            <p:cNvSpPr>
              <a:spLocks noChangeArrowheads="1"/>
            </p:cNvSpPr>
            <p:nvPr/>
          </p:nvSpPr>
          <p:spPr bwMode="auto">
            <a:xfrm>
              <a:off x="-7036240"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0" name="Rectangle 1571"/>
            <p:cNvSpPr>
              <a:spLocks noChangeArrowheads="1"/>
            </p:cNvSpPr>
            <p:nvPr/>
          </p:nvSpPr>
          <p:spPr bwMode="auto">
            <a:xfrm>
              <a:off x="-7207695"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1" name="Rectangle 1572"/>
            <p:cNvSpPr>
              <a:spLocks noChangeArrowheads="1"/>
            </p:cNvSpPr>
            <p:nvPr/>
          </p:nvSpPr>
          <p:spPr bwMode="auto">
            <a:xfrm>
              <a:off x="-6598076"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2" name="Rectangle 1573"/>
            <p:cNvSpPr>
              <a:spLocks noChangeArrowheads="1"/>
            </p:cNvSpPr>
            <p:nvPr/>
          </p:nvSpPr>
          <p:spPr bwMode="auto">
            <a:xfrm>
              <a:off x="-6509172"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3" name="Rectangle 1574"/>
            <p:cNvSpPr>
              <a:spLocks noChangeArrowheads="1"/>
            </p:cNvSpPr>
            <p:nvPr/>
          </p:nvSpPr>
          <p:spPr bwMode="auto">
            <a:xfrm>
              <a:off x="-7296599"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4" name="Rectangle 1575"/>
            <p:cNvSpPr>
              <a:spLocks noChangeArrowheads="1"/>
            </p:cNvSpPr>
            <p:nvPr/>
          </p:nvSpPr>
          <p:spPr bwMode="auto">
            <a:xfrm>
              <a:off x="-6683803"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5" name="Rectangle 1576"/>
            <p:cNvSpPr>
              <a:spLocks noChangeArrowheads="1"/>
            </p:cNvSpPr>
            <p:nvPr/>
          </p:nvSpPr>
          <p:spPr bwMode="auto">
            <a:xfrm>
              <a:off x="-703624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6" name="Rectangle 1577"/>
            <p:cNvSpPr>
              <a:spLocks noChangeArrowheads="1"/>
            </p:cNvSpPr>
            <p:nvPr/>
          </p:nvSpPr>
          <p:spPr bwMode="auto">
            <a:xfrm>
              <a:off x="-686161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7" name="Rectangle 1578"/>
            <p:cNvSpPr>
              <a:spLocks noChangeArrowheads="1"/>
            </p:cNvSpPr>
            <p:nvPr/>
          </p:nvSpPr>
          <p:spPr bwMode="auto">
            <a:xfrm>
              <a:off x="-6337717"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8" name="Rectangle 1579"/>
            <p:cNvSpPr>
              <a:spLocks noChangeArrowheads="1"/>
            </p:cNvSpPr>
            <p:nvPr/>
          </p:nvSpPr>
          <p:spPr bwMode="auto">
            <a:xfrm>
              <a:off x="-7296599"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39" name="Rectangle 1580"/>
            <p:cNvSpPr>
              <a:spLocks noChangeArrowheads="1"/>
            </p:cNvSpPr>
            <p:nvPr/>
          </p:nvSpPr>
          <p:spPr bwMode="auto">
            <a:xfrm>
              <a:off x="-6683803"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0" name="Rectangle 1581"/>
            <p:cNvSpPr>
              <a:spLocks noChangeArrowheads="1"/>
            </p:cNvSpPr>
            <p:nvPr/>
          </p:nvSpPr>
          <p:spPr bwMode="auto">
            <a:xfrm>
              <a:off x="-7036240"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1" name="Rectangle 1582"/>
            <p:cNvSpPr>
              <a:spLocks noChangeArrowheads="1"/>
            </p:cNvSpPr>
            <p:nvPr/>
          </p:nvSpPr>
          <p:spPr bwMode="auto">
            <a:xfrm>
              <a:off x="-6769532" y="21574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2" name="Rectangle 1583"/>
            <p:cNvSpPr>
              <a:spLocks noChangeArrowheads="1"/>
            </p:cNvSpPr>
            <p:nvPr/>
          </p:nvSpPr>
          <p:spPr bwMode="auto">
            <a:xfrm>
              <a:off x="-6337717"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3" name="Rectangle 1584"/>
            <p:cNvSpPr>
              <a:spLocks noChangeArrowheads="1"/>
            </p:cNvSpPr>
            <p:nvPr/>
          </p:nvSpPr>
          <p:spPr bwMode="auto">
            <a:xfrm>
              <a:off x="-6683803"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4" name="Rectangle 1585"/>
            <p:cNvSpPr>
              <a:spLocks noChangeArrowheads="1"/>
            </p:cNvSpPr>
            <p:nvPr/>
          </p:nvSpPr>
          <p:spPr bwMode="auto">
            <a:xfrm>
              <a:off x="-7121969"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5" name="Rectangle 1586"/>
            <p:cNvSpPr>
              <a:spLocks noChangeArrowheads="1"/>
            </p:cNvSpPr>
            <p:nvPr/>
          </p:nvSpPr>
          <p:spPr bwMode="auto">
            <a:xfrm>
              <a:off x="-6861610"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6" name="Rectangle 1587"/>
            <p:cNvSpPr>
              <a:spLocks noChangeArrowheads="1"/>
            </p:cNvSpPr>
            <p:nvPr/>
          </p:nvSpPr>
          <p:spPr bwMode="auto">
            <a:xfrm>
              <a:off x="-7296599"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7" name="Rectangle 1588"/>
            <p:cNvSpPr>
              <a:spLocks noChangeArrowheads="1"/>
            </p:cNvSpPr>
            <p:nvPr/>
          </p:nvSpPr>
          <p:spPr bwMode="auto">
            <a:xfrm>
              <a:off x="-6861610"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8" name="Rectangle 1589"/>
            <p:cNvSpPr>
              <a:spLocks noChangeArrowheads="1"/>
            </p:cNvSpPr>
            <p:nvPr/>
          </p:nvSpPr>
          <p:spPr bwMode="auto">
            <a:xfrm>
              <a:off x="-6337717"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9" name="Rectangle 1590"/>
            <p:cNvSpPr>
              <a:spLocks noChangeArrowheads="1"/>
            </p:cNvSpPr>
            <p:nvPr/>
          </p:nvSpPr>
          <p:spPr bwMode="auto">
            <a:xfrm>
              <a:off x="-6683803"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0" name="Rectangle 1591"/>
            <p:cNvSpPr>
              <a:spLocks noChangeArrowheads="1"/>
            </p:cNvSpPr>
            <p:nvPr/>
          </p:nvSpPr>
          <p:spPr bwMode="auto">
            <a:xfrm>
              <a:off x="-7036240"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1" name="Rectangle 1592"/>
            <p:cNvSpPr>
              <a:spLocks noChangeArrowheads="1"/>
            </p:cNvSpPr>
            <p:nvPr/>
          </p:nvSpPr>
          <p:spPr bwMode="auto">
            <a:xfrm>
              <a:off x="-7296599"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2" name="Rectangle 1593"/>
            <p:cNvSpPr>
              <a:spLocks noChangeArrowheads="1"/>
            </p:cNvSpPr>
            <p:nvPr/>
          </p:nvSpPr>
          <p:spPr bwMode="auto">
            <a:xfrm>
              <a:off x="-6861610"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3" name="Rectangle 1594"/>
            <p:cNvSpPr>
              <a:spLocks noChangeArrowheads="1"/>
            </p:cNvSpPr>
            <p:nvPr/>
          </p:nvSpPr>
          <p:spPr bwMode="auto">
            <a:xfrm>
              <a:off x="-6337717"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4" name="Rectangle 1595"/>
            <p:cNvSpPr>
              <a:spLocks noChangeArrowheads="1"/>
            </p:cNvSpPr>
            <p:nvPr/>
          </p:nvSpPr>
          <p:spPr bwMode="auto">
            <a:xfrm>
              <a:off x="-7296599"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5" name="Rectangle 1596"/>
            <p:cNvSpPr>
              <a:spLocks noChangeArrowheads="1"/>
            </p:cNvSpPr>
            <p:nvPr/>
          </p:nvSpPr>
          <p:spPr bwMode="auto">
            <a:xfrm>
              <a:off x="-6337717"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6" name="Rectangle 1597"/>
            <p:cNvSpPr>
              <a:spLocks noChangeArrowheads="1"/>
            </p:cNvSpPr>
            <p:nvPr/>
          </p:nvSpPr>
          <p:spPr bwMode="auto">
            <a:xfrm>
              <a:off x="-6861610"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7" name="Rectangle 1598"/>
            <p:cNvSpPr>
              <a:spLocks noChangeArrowheads="1"/>
            </p:cNvSpPr>
            <p:nvPr/>
          </p:nvSpPr>
          <p:spPr bwMode="auto">
            <a:xfrm>
              <a:off x="-6337717"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8" name="Rectangle 1599"/>
            <p:cNvSpPr>
              <a:spLocks noChangeArrowheads="1"/>
            </p:cNvSpPr>
            <p:nvPr/>
          </p:nvSpPr>
          <p:spPr bwMode="auto">
            <a:xfrm>
              <a:off x="-7296601" y="27432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9" name="Rectangle 1600"/>
            <p:cNvSpPr>
              <a:spLocks noChangeArrowheads="1"/>
            </p:cNvSpPr>
            <p:nvPr/>
          </p:nvSpPr>
          <p:spPr bwMode="auto">
            <a:xfrm>
              <a:off x="-6769534" y="27432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60" name="Rectangle 1601"/>
            <p:cNvSpPr>
              <a:spLocks noChangeArrowheads="1"/>
            </p:cNvSpPr>
            <p:nvPr/>
          </p:nvSpPr>
          <p:spPr bwMode="auto">
            <a:xfrm>
              <a:off x="-6861612"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1" name="Rectangle 1602"/>
            <p:cNvSpPr>
              <a:spLocks noChangeArrowheads="1"/>
            </p:cNvSpPr>
            <p:nvPr/>
          </p:nvSpPr>
          <p:spPr bwMode="auto">
            <a:xfrm>
              <a:off x="-6861612" y="29178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2" name="Rectangle 1603"/>
            <p:cNvSpPr>
              <a:spLocks noChangeArrowheads="1"/>
            </p:cNvSpPr>
            <p:nvPr/>
          </p:nvSpPr>
          <p:spPr bwMode="auto">
            <a:xfrm>
              <a:off x="-6337717"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3" name="Freeform 1604"/>
            <p:cNvSpPr/>
            <p:nvPr/>
          </p:nvSpPr>
          <p:spPr bwMode="auto">
            <a:xfrm>
              <a:off x="-6245623" y="-261938"/>
              <a:ext cx="31750" cy="3230563"/>
            </a:xfrm>
            <a:custGeom>
              <a:avLst/>
              <a:gdLst>
                <a:gd name="T0" fmla="*/ 20 w 20"/>
                <a:gd name="T1" fmla="*/ 2035 h 2035"/>
                <a:gd name="T2" fmla="*/ 0 w 20"/>
                <a:gd name="T3" fmla="*/ 2035 h 2035"/>
                <a:gd name="T4" fmla="*/ 0 w 20"/>
                <a:gd name="T5" fmla="*/ 0 h 2035"/>
                <a:gd name="T6" fmla="*/ 20 w 20"/>
                <a:gd name="T7" fmla="*/ 32 h 2035"/>
                <a:gd name="T8" fmla="*/ 20 w 20"/>
                <a:gd name="T9" fmla="*/ 2035 h 2035"/>
              </a:gdLst>
              <a:ahLst/>
              <a:cxnLst>
                <a:cxn ang="0">
                  <a:pos x="T0" y="T1"/>
                </a:cxn>
                <a:cxn ang="0">
                  <a:pos x="T2" y="T3"/>
                </a:cxn>
                <a:cxn ang="0">
                  <a:pos x="T4" y="T5"/>
                </a:cxn>
                <a:cxn ang="0">
                  <a:pos x="T6" y="T7"/>
                </a:cxn>
                <a:cxn ang="0">
                  <a:pos x="T8" y="T9"/>
                </a:cxn>
              </a:cxnLst>
              <a:rect l="0" t="0" r="r" b="b"/>
              <a:pathLst>
                <a:path w="20" h="2035">
                  <a:moveTo>
                    <a:pt x="20" y="2035"/>
                  </a:moveTo>
                  <a:lnTo>
                    <a:pt x="0" y="2035"/>
                  </a:lnTo>
                  <a:lnTo>
                    <a:pt x="0" y="0"/>
                  </a:lnTo>
                  <a:lnTo>
                    <a:pt x="20" y="32"/>
                  </a:lnTo>
                  <a:lnTo>
                    <a:pt x="20" y="2035"/>
                  </a:lnTo>
                  <a:close/>
                </a:path>
              </a:pathLst>
            </a:custGeom>
            <a:grpFill/>
            <a:ln>
              <a:noFill/>
            </a:ln>
          </p:spPr>
          <p:txBody>
            <a:bodyPr vert="horz" wrap="square" lIns="91440" tIns="45720" rIns="91440" bIns="45720" numCol="1" anchor="t" anchorCtr="0" compatLnSpc="1"/>
            <a:lstStyle/>
            <a:p>
              <a:endParaRPr lang="zh-CN" altLang="en-US"/>
            </a:p>
          </p:txBody>
        </p:sp>
        <p:sp>
          <p:nvSpPr>
            <p:cNvPr id="564" name="Freeform 1605"/>
            <p:cNvSpPr/>
            <p:nvPr/>
          </p:nvSpPr>
          <p:spPr bwMode="auto">
            <a:xfrm>
              <a:off x="-6178939" y="-182563"/>
              <a:ext cx="25401" cy="2574926"/>
            </a:xfrm>
            <a:custGeom>
              <a:avLst/>
              <a:gdLst>
                <a:gd name="T0" fmla="*/ 16 w 16"/>
                <a:gd name="T1" fmla="*/ 1622 h 1622"/>
                <a:gd name="T2" fmla="*/ 0 w 16"/>
                <a:gd name="T3" fmla="*/ 1622 h 1622"/>
                <a:gd name="T4" fmla="*/ 0 w 16"/>
                <a:gd name="T5" fmla="*/ 0 h 1622"/>
                <a:gd name="T6" fmla="*/ 16 w 16"/>
                <a:gd name="T7" fmla="*/ 34 h 1622"/>
                <a:gd name="T8" fmla="*/ 16 w 16"/>
                <a:gd name="T9" fmla="*/ 1622 h 1622"/>
              </a:gdLst>
              <a:ahLst/>
              <a:cxnLst>
                <a:cxn ang="0">
                  <a:pos x="T0" y="T1"/>
                </a:cxn>
                <a:cxn ang="0">
                  <a:pos x="T2" y="T3"/>
                </a:cxn>
                <a:cxn ang="0">
                  <a:pos x="T4" y="T5"/>
                </a:cxn>
                <a:cxn ang="0">
                  <a:pos x="T6" y="T7"/>
                </a:cxn>
                <a:cxn ang="0">
                  <a:pos x="T8" y="T9"/>
                </a:cxn>
              </a:cxnLst>
              <a:rect l="0" t="0" r="r" b="b"/>
              <a:pathLst>
                <a:path w="16" h="1622">
                  <a:moveTo>
                    <a:pt x="16" y="1622"/>
                  </a:moveTo>
                  <a:lnTo>
                    <a:pt x="0" y="1622"/>
                  </a:lnTo>
                  <a:lnTo>
                    <a:pt x="0" y="0"/>
                  </a:lnTo>
                  <a:lnTo>
                    <a:pt x="16" y="34"/>
                  </a:lnTo>
                  <a:lnTo>
                    <a:pt x="16" y="1622"/>
                  </a:lnTo>
                  <a:close/>
                </a:path>
              </a:pathLst>
            </a:custGeom>
            <a:grpFill/>
            <a:ln>
              <a:noFill/>
            </a:ln>
          </p:spPr>
          <p:txBody>
            <a:bodyPr vert="horz" wrap="square" lIns="91440" tIns="45720" rIns="91440" bIns="45720" numCol="1" anchor="t" anchorCtr="0" compatLnSpc="1"/>
            <a:lstStyle/>
            <a:p>
              <a:endParaRPr lang="zh-CN" altLang="en-US"/>
            </a:p>
          </p:txBody>
        </p:sp>
        <p:sp>
          <p:nvSpPr>
            <p:cNvPr id="565" name="Freeform 1606"/>
            <p:cNvSpPr/>
            <p:nvPr/>
          </p:nvSpPr>
          <p:spPr bwMode="auto">
            <a:xfrm>
              <a:off x="-6118423" y="-93663"/>
              <a:ext cx="15875" cy="2241550"/>
            </a:xfrm>
            <a:custGeom>
              <a:avLst/>
              <a:gdLst>
                <a:gd name="T0" fmla="*/ 10 w 10"/>
                <a:gd name="T1" fmla="*/ 1412 h 1412"/>
                <a:gd name="T2" fmla="*/ 0 w 10"/>
                <a:gd name="T3" fmla="*/ 1412 h 1412"/>
                <a:gd name="T4" fmla="*/ 0 w 10"/>
                <a:gd name="T5" fmla="*/ 0 h 1412"/>
                <a:gd name="T6" fmla="*/ 10 w 10"/>
                <a:gd name="T7" fmla="*/ 32 h 1412"/>
                <a:gd name="T8" fmla="*/ 10 w 10"/>
                <a:gd name="T9" fmla="*/ 1412 h 1412"/>
              </a:gdLst>
              <a:ahLst/>
              <a:cxnLst>
                <a:cxn ang="0">
                  <a:pos x="T0" y="T1"/>
                </a:cxn>
                <a:cxn ang="0">
                  <a:pos x="T2" y="T3"/>
                </a:cxn>
                <a:cxn ang="0">
                  <a:pos x="T4" y="T5"/>
                </a:cxn>
                <a:cxn ang="0">
                  <a:pos x="T6" y="T7"/>
                </a:cxn>
                <a:cxn ang="0">
                  <a:pos x="T8" y="T9"/>
                </a:cxn>
              </a:cxnLst>
              <a:rect l="0" t="0" r="r" b="b"/>
              <a:pathLst>
                <a:path w="10" h="1412">
                  <a:moveTo>
                    <a:pt x="10" y="1412"/>
                  </a:moveTo>
                  <a:lnTo>
                    <a:pt x="0" y="1412"/>
                  </a:lnTo>
                  <a:lnTo>
                    <a:pt x="0" y="0"/>
                  </a:lnTo>
                  <a:lnTo>
                    <a:pt x="10" y="32"/>
                  </a:lnTo>
                  <a:lnTo>
                    <a:pt x="10" y="1412"/>
                  </a:lnTo>
                  <a:close/>
                </a:path>
              </a:pathLst>
            </a:custGeom>
            <a:grpFill/>
            <a:ln>
              <a:noFill/>
            </a:ln>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69" name="矩形 1768"/>
          <p:cNvSpPr/>
          <p:nvPr/>
        </p:nvSpPr>
        <p:spPr>
          <a:xfrm>
            <a:off x="3641493" y="322399"/>
            <a:ext cx="3068716"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BACKGROUND</a:t>
            </a: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780" name="TextBox 18"/>
          <p:cNvSpPr txBox="1"/>
          <p:nvPr/>
        </p:nvSpPr>
        <p:spPr>
          <a:xfrm>
            <a:off x="2195512" y="2689966"/>
            <a:ext cx="2195513" cy="272895"/>
          </a:xfrm>
          <a:prstGeom prst="rect">
            <a:avLst/>
          </a:prstGeom>
          <a:noFill/>
        </p:spPr>
        <p:txBody>
          <a:bodyPr wrap="square" rtlCol="0">
            <a:spAutoFit/>
          </a:bodyPr>
          <a:lstStyle/>
          <a:p>
            <a:pPr algn="ctr" defTabSz="914400">
              <a:lnSpc>
                <a:spcPct val="130000"/>
              </a:lnSpc>
            </a:pPr>
            <a:endParaRPr lang="zh-CN" altLang="en-US" sz="1000" dirty="0">
              <a:latin typeface="微软雅黑" pitchFamily="34" charset="-122"/>
              <a:ea typeface="微软雅黑" pitchFamily="34" charset="-122"/>
              <a:cs typeface="Levenim MT" pitchFamily="2" charset="-79"/>
            </a:endParaRPr>
          </a:p>
        </p:txBody>
      </p:sp>
      <p:sp>
        <p:nvSpPr>
          <p:cNvPr id="2" name="矩形 1"/>
          <p:cNvSpPr/>
          <p:nvPr/>
        </p:nvSpPr>
        <p:spPr>
          <a:xfrm>
            <a:off x="761702" y="109554"/>
            <a:ext cx="1800493" cy="637675"/>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研究背景</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27" name="TextBox 18"/>
          <p:cNvSpPr txBox="1"/>
          <p:nvPr/>
        </p:nvSpPr>
        <p:spPr>
          <a:xfrm>
            <a:off x="1418968" y="1233206"/>
            <a:ext cx="9354064" cy="4391587"/>
          </a:xfrm>
          <a:prstGeom prst="rect">
            <a:avLst/>
          </a:prstGeom>
          <a:noFill/>
        </p:spPr>
        <p:txBody>
          <a:bodyPr wrap="square" rtlCol="0">
            <a:spAutoFit/>
          </a:bodyPr>
          <a:lstStyle/>
          <a:p>
            <a:pPr indent="457200" algn="just">
              <a:lnSpc>
                <a:spcPct val="200000"/>
              </a:lnSpc>
            </a:pPr>
            <a:r>
              <a:rPr lang="zh-CN" altLang="en-US" sz="2400" dirty="0">
                <a:latin typeface="黑体" pitchFamily="49" charset="-122"/>
                <a:ea typeface="黑体" pitchFamily="49" charset="-122"/>
                <a:cs typeface="Levenim MT" pitchFamily="2" charset="-79"/>
              </a:rPr>
              <a:t>随着科技的进步，许多企业在进行技术改造的同时，各种工作也趋向于信息技术化管理。管理系统是一个信息化、智能化和先进的管理集合，一个高效有用的管理系统可以减少一个企业或者商家的管理费用和人力物力开支，不仅可以节省大量时间，还可以为企业的各项决策带来巨大的经济效益。与人们生活接触最贴近的超市也有它自己完善的购物管理系统。</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3" name="矩形 2"/>
          <p:cNvSpPr/>
          <p:nvPr/>
        </p:nvSpPr>
        <p:spPr>
          <a:xfrm>
            <a:off x="1669145" y="1227919"/>
            <a:ext cx="8998856" cy="4476196"/>
          </a:xfrm>
          <a:prstGeom prst="rect">
            <a:avLst/>
          </a:prstGeom>
          <a:solidFill>
            <a:srgbClr val="157E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文本框 199"/>
          <p:cNvSpPr txBox="1"/>
          <p:nvPr/>
        </p:nvSpPr>
        <p:spPr>
          <a:xfrm>
            <a:off x="2982292" y="2908686"/>
            <a:ext cx="2421883" cy="646331"/>
          </a:xfrm>
          <a:prstGeom prst="rect">
            <a:avLst/>
          </a:prstGeom>
          <a:noFill/>
        </p:spPr>
        <p:txBody>
          <a:bodyPr wrap="square" rtlCol="0">
            <a:spAutoFit/>
          </a:bodyPr>
          <a:lstStyle/>
          <a:p>
            <a:r>
              <a:rPr lang="zh-CN" altLang="en-US" sz="3600" b="1" dirty="0">
                <a:solidFill>
                  <a:schemeClr val="bg1"/>
                </a:solidFill>
                <a:latin typeface="方正清刻本悦宋简体" panose="02000000000000000000" pitchFamily="2" charset="-122"/>
                <a:ea typeface="方正清刻本悦宋简体" panose="02000000000000000000" pitchFamily="2" charset="-122"/>
              </a:rPr>
              <a:t>研究目的</a:t>
            </a:r>
          </a:p>
        </p:txBody>
      </p:sp>
      <p:grpSp>
        <p:nvGrpSpPr>
          <p:cNvPr id="201" name="组合 200"/>
          <p:cNvGrpSpPr/>
          <p:nvPr/>
        </p:nvGrpSpPr>
        <p:grpSpPr>
          <a:xfrm>
            <a:off x="7228116" y="2324903"/>
            <a:ext cx="3081236" cy="3107841"/>
            <a:chOff x="-8677773" y="-3051174"/>
            <a:chExt cx="6986830" cy="7046911"/>
          </a:xfrm>
          <a:solidFill>
            <a:schemeClr val="bg1"/>
          </a:solidFill>
        </p:grpSpPr>
        <p:sp>
          <p:nvSpPr>
            <p:cNvPr id="202" name="Rectangle 42"/>
            <p:cNvSpPr>
              <a:spLocks noChangeArrowheads="1"/>
            </p:cNvSpPr>
            <p:nvPr/>
          </p:nvSpPr>
          <p:spPr bwMode="auto">
            <a:xfrm>
              <a:off x="-8677773"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3" name="Rectangle 43"/>
            <p:cNvSpPr>
              <a:spLocks noChangeArrowheads="1"/>
            </p:cNvSpPr>
            <p:nvPr/>
          </p:nvSpPr>
          <p:spPr bwMode="auto">
            <a:xfrm>
              <a:off x="-8592044"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4" name="Rectangle 44"/>
            <p:cNvSpPr>
              <a:spLocks noChangeArrowheads="1"/>
            </p:cNvSpPr>
            <p:nvPr/>
          </p:nvSpPr>
          <p:spPr bwMode="auto">
            <a:xfrm>
              <a:off x="-8417414"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5" name="Rectangle 45"/>
            <p:cNvSpPr>
              <a:spLocks noChangeArrowheads="1"/>
            </p:cNvSpPr>
            <p:nvPr/>
          </p:nvSpPr>
          <p:spPr bwMode="auto">
            <a:xfrm>
              <a:off x="-8331685"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6" name="Rectangle 46"/>
            <p:cNvSpPr>
              <a:spLocks noChangeArrowheads="1"/>
            </p:cNvSpPr>
            <p:nvPr/>
          </p:nvSpPr>
          <p:spPr bwMode="auto">
            <a:xfrm>
              <a:off x="-8506317"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7" name="Rectangle 47"/>
            <p:cNvSpPr>
              <a:spLocks noChangeArrowheads="1"/>
            </p:cNvSpPr>
            <p:nvPr/>
          </p:nvSpPr>
          <p:spPr bwMode="auto">
            <a:xfrm>
              <a:off x="-8331685"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8" name="Rectangle 48"/>
            <p:cNvSpPr>
              <a:spLocks noChangeArrowheads="1"/>
            </p:cNvSpPr>
            <p:nvPr/>
          </p:nvSpPr>
          <p:spPr bwMode="auto">
            <a:xfrm>
              <a:off x="-8677773"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9" name="Rectangle 49"/>
            <p:cNvSpPr>
              <a:spLocks noChangeArrowheads="1"/>
            </p:cNvSpPr>
            <p:nvPr/>
          </p:nvSpPr>
          <p:spPr bwMode="auto">
            <a:xfrm>
              <a:off x="-8506317"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0" name="Rectangle 50"/>
            <p:cNvSpPr>
              <a:spLocks noChangeArrowheads="1"/>
            </p:cNvSpPr>
            <p:nvPr/>
          </p:nvSpPr>
          <p:spPr bwMode="auto">
            <a:xfrm>
              <a:off x="-8245958"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1" name="Rectangle 51"/>
            <p:cNvSpPr>
              <a:spLocks noChangeArrowheads="1"/>
            </p:cNvSpPr>
            <p:nvPr/>
          </p:nvSpPr>
          <p:spPr bwMode="auto">
            <a:xfrm>
              <a:off x="-8677773"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2" name="Rectangle 52"/>
            <p:cNvSpPr>
              <a:spLocks noChangeArrowheads="1"/>
            </p:cNvSpPr>
            <p:nvPr/>
          </p:nvSpPr>
          <p:spPr bwMode="auto">
            <a:xfrm>
              <a:off x="-8592044"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3" name="Rectangle 53"/>
            <p:cNvSpPr>
              <a:spLocks noChangeArrowheads="1"/>
            </p:cNvSpPr>
            <p:nvPr/>
          </p:nvSpPr>
          <p:spPr bwMode="auto">
            <a:xfrm>
              <a:off x="-8417414"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4" name="Rectangle 54"/>
            <p:cNvSpPr>
              <a:spLocks noChangeArrowheads="1"/>
            </p:cNvSpPr>
            <p:nvPr/>
          </p:nvSpPr>
          <p:spPr bwMode="auto">
            <a:xfrm>
              <a:off x="-8245958"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5" name="Rectangle 55"/>
            <p:cNvSpPr>
              <a:spLocks noChangeArrowheads="1"/>
            </p:cNvSpPr>
            <p:nvPr/>
          </p:nvSpPr>
          <p:spPr bwMode="auto">
            <a:xfrm>
              <a:off x="-8592044"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6" name="Rectangle 56"/>
            <p:cNvSpPr>
              <a:spLocks noChangeArrowheads="1"/>
            </p:cNvSpPr>
            <p:nvPr/>
          </p:nvSpPr>
          <p:spPr bwMode="auto">
            <a:xfrm>
              <a:off x="-8506317"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7" name="Rectangle 57"/>
            <p:cNvSpPr>
              <a:spLocks noChangeArrowheads="1"/>
            </p:cNvSpPr>
            <p:nvPr/>
          </p:nvSpPr>
          <p:spPr bwMode="auto">
            <a:xfrm>
              <a:off x="-8245958"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8" name="Rectangle 58"/>
            <p:cNvSpPr>
              <a:spLocks noChangeArrowheads="1"/>
            </p:cNvSpPr>
            <p:nvPr/>
          </p:nvSpPr>
          <p:spPr bwMode="auto">
            <a:xfrm>
              <a:off x="-8677773"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19" name="Rectangle 59"/>
            <p:cNvSpPr>
              <a:spLocks noChangeArrowheads="1"/>
            </p:cNvSpPr>
            <p:nvPr/>
          </p:nvSpPr>
          <p:spPr bwMode="auto">
            <a:xfrm>
              <a:off x="-8506317"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0" name="Rectangle 60"/>
            <p:cNvSpPr>
              <a:spLocks noChangeArrowheads="1"/>
            </p:cNvSpPr>
            <p:nvPr/>
          </p:nvSpPr>
          <p:spPr bwMode="auto">
            <a:xfrm>
              <a:off x="-8677773"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1" name="Rectangle 61"/>
            <p:cNvSpPr>
              <a:spLocks noChangeArrowheads="1"/>
            </p:cNvSpPr>
            <p:nvPr/>
          </p:nvSpPr>
          <p:spPr bwMode="auto">
            <a:xfrm>
              <a:off x="-8592044"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2" name="Rectangle 62"/>
            <p:cNvSpPr>
              <a:spLocks noChangeArrowheads="1"/>
            </p:cNvSpPr>
            <p:nvPr/>
          </p:nvSpPr>
          <p:spPr bwMode="auto">
            <a:xfrm>
              <a:off x="-8417414"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3" name="Rectangle 63"/>
            <p:cNvSpPr>
              <a:spLocks noChangeArrowheads="1"/>
            </p:cNvSpPr>
            <p:nvPr/>
          </p:nvSpPr>
          <p:spPr bwMode="auto">
            <a:xfrm>
              <a:off x="-8331685"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4" name="Rectangle 64"/>
            <p:cNvSpPr>
              <a:spLocks noChangeArrowheads="1"/>
            </p:cNvSpPr>
            <p:nvPr/>
          </p:nvSpPr>
          <p:spPr bwMode="auto">
            <a:xfrm>
              <a:off x="-8677773"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5" name="Rectangle 65"/>
            <p:cNvSpPr>
              <a:spLocks noChangeArrowheads="1"/>
            </p:cNvSpPr>
            <p:nvPr/>
          </p:nvSpPr>
          <p:spPr bwMode="auto">
            <a:xfrm>
              <a:off x="-8506317"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6" name="Rectangle 66"/>
            <p:cNvSpPr>
              <a:spLocks noChangeArrowheads="1"/>
            </p:cNvSpPr>
            <p:nvPr/>
          </p:nvSpPr>
          <p:spPr bwMode="auto">
            <a:xfrm>
              <a:off x="-8245958"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7" name="Rectangle 67"/>
            <p:cNvSpPr>
              <a:spLocks noChangeArrowheads="1"/>
            </p:cNvSpPr>
            <p:nvPr/>
          </p:nvSpPr>
          <p:spPr bwMode="auto">
            <a:xfrm>
              <a:off x="-8592044"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8" name="Rectangle 68"/>
            <p:cNvSpPr>
              <a:spLocks noChangeArrowheads="1"/>
            </p:cNvSpPr>
            <p:nvPr/>
          </p:nvSpPr>
          <p:spPr bwMode="auto">
            <a:xfrm>
              <a:off x="-8417414"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9" name="Rectangle 69"/>
            <p:cNvSpPr>
              <a:spLocks noChangeArrowheads="1"/>
            </p:cNvSpPr>
            <p:nvPr/>
          </p:nvSpPr>
          <p:spPr bwMode="auto">
            <a:xfrm>
              <a:off x="-8592044"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0" name="Rectangle 70"/>
            <p:cNvSpPr>
              <a:spLocks noChangeArrowheads="1"/>
            </p:cNvSpPr>
            <p:nvPr/>
          </p:nvSpPr>
          <p:spPr bwMode="auto">
            <a:xfrm>
              <a:off x="-8245958"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1" name="Rectangle 71"/>
            <p:cNvSpPr>
              <a:spLocks noChangeArrowheads="1"/>
            </p:cNvSpPr>
            <p:nvPr/>
          </p:nvSpPr>
          <p:spPr bwMode="auto">
            <a:xfrm>
              <a:off x="-8677773"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2" name="Rectangle 72"/>
            <p:cNvSpPr>
              <a:spLocks noChangeArrowheads="1"/>
            </p:cNvSpPr>
            <p:nvPr/>
          </p:nvSpPr>
          <p:spPr bwMode="auto">
            <a:xfrm>
              <a:off x="-8506317"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3" name="Rectangle 73"/>
            <p:cNvSpPr>
              <a:spLocks noChangeArrowheads="1"/>
            </p:cNvSpPr>
            <p:nvPr/>
          </p:nvSpPr>
          <p:spPr bwMode="auto">
            <a:xfrm>
              <a:off x="-8417414"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4" name="Rectangle 74"/>
            <p:cNvSpPr>
              <a:spLocks noChangeArrowheads="1"/>
            </p:cNvSpPr>
            <p:nvPr/>
          </p:nvSpPr>
          <p:spPr bwMode="auto">
            <a:xfrm>
              <a:off x="-8245958"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5" name="Rectangle 75"/>
            <p:cNvSpPr>
              <a:spLocks noChangeArrowheads="1"/>
            </p:cNvSpPr>
            <p:nvPr/>
          </p:nvSpPr>
          <p:spPr bwMode="auto">
            <a:xfrm>
              <a:off x="-8677773"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6" name="Rectangle 76"/>
            <p:cNvSpPr>
              <a:spLocks noChangeArrowheads="1"/>
            </p:cNvSpPr>
            <p:nvPr/>
          </p:nvSpPr>
          <p:spPr bwMode="auto">
            <a:xfrm>
              <a:off x="-8592044"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7" name="Rectangle 77"/>
            <p:cNvSpPr>
              <a:spLocks noChangeArrowheads="1"/>
            </p:cNvSpPr>
            <p:nvPr/>
          </p:nvSpPr>
          <p:spPr bwMode="auto">
            <a:xfrm>
              <a:off x="-8677773"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8" name="Rectangle 78"/>
            <p:cNvSpPr>
              <a:spLocks noChangeArrowheads="1"/>
            </p:cNvSpPr>
            <p:nvPr/>
          </p:nvSpPr>
          <p:spPr bwMode="auto">
            <a:xfrm>
              <a:off x="-8506317"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9" name="Rectangle 79"/>
            <p:cNvSpPr>
              <a:spLocks noChangeArrowheads="1"/>
            </p:cNvSpPr>
            <p:nvPr/>
          </p:nvSpPr>
          <p:spPr bwMode="auto">
            <a:xfrm>
              <a:off x="-8331685"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0" name="Rectangle 80"/>
            <p:cNvSpPr>
              <a:spLocks noChangeArrowheads="1"/>
            </p:cNvSpPr>
            <p:nvPr/>
          </p:nvSpPr>
          <p:spPr bwMode="auto">
            <a:xfrm>
              <a:off x="-8245958"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1" name="Rectangle 81"/>
            <p:cNvSpPr>
              <a:spLocks noChangeArrowheads="1"/>
            </p:cNvSpPr>
            <p:nvPr/>
          </p:nvSpPr>
          <p:spPr bwMode="auto">
            <a:xfrm>
              <a:off x="-8592044"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2" name="Rectangle 82"/>
            <p:cNvSpPr>
              <a:spLocks noChangeArrowheads="1"/>
            </p:cNvSpPr>
            <p:nvPr/>
          </p:nvSpPr>
          <p:spPr bwMode="auto">
            <a:xfrm>
              <a:off x="-8331685"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3" name="Rectangle 83"/>
            <p:cNvSpPr>
              <a:spLocks noChangeArrowheads="1"/>
            </p:cNvSpPr>
            <p:nvPr/>
          </p:nvSpPr>
          <p:spPr bwMode="auto">
            <a:xfrm>
              <a:off x="-8592044"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4" name="Rectangle 84"/>
            <p:cNvSpPr>
              <a:spLocks noChangeArrowheads="1"/>
            </p:cNvSpPr>
            <p:nvPr/>
          </p:nvSpPr>
          <p:spPr bwMode="auto">
            <a:xfrm>
              <a:off x="-8417414"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5" name="Rectangle 85"/>
            <p:cNvSpPr>
              <a:spLocks noChangeArrowheads="1"/>
            </p:cNvSpPr>
            <p:nvPr/>
          </p:nvSpPr>
          <p:spPr bwMode="auto">
            <a:xfrm>
              <a:off x="-8417414"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6" name="Rectangle 86"/>
            <p:cNvSpPr>
              <a:spLocks noChangeArrowheads="1"/>
            </p:cNvSpPr>
            <p:nvPr/>
          </p:nvSpPr>
          <p:spPr bwMode="auto">
            <a:xfrm>
              <a:off x="-8245958"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7" name="Rectangle 87"/>
            <p:cNvSpPr>
              <a:spLocks noChangeArrowheads="1"/>
            </p:cNvSpPr>
            <p:nvPr/>
          </p:nvSpPr>
          <p:spPr bwMode="auto">
            <a:xfrm>
              <a:off x="-8677773"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8" name="Rectangle 88"/>
            <p:cNvSpPr>
              <a:spLocks noChangeArrowheads="1"/>
            </p:cNvSpPr>
            <p:nvPr/>
          </p:nvSpPr>
          <p:spPr bwMode="auto">
            <a:xfrm>
              <a:off x="-8592044"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9" name="Rectangle 89"/>
            <p:cNvSpPr>
              <a:spLocks noChangeArrowheads="1"/>
            </p:cNvSpPr>
            <p:nvPr/>
          </p:nvSpPr>
          <p:spPr bwMode="auto">
            <a:xfrm>
              <a:off x="-8417414"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0" name="Rectangle 90"/>
            <p:cNvSpPr>
              <a:spLocks noChangeArrowheads="1"/>
            </p:cNvSpPr>
            <p:nvPr/>
          </p:nvSpPr>
          <p:spPr bwMode="auto">
            <a:xfrm>
              <a:off x="-8245958"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1" name="Rectangle 91"/>
            <p:cNvSpPr>
              <a:spLocks noChangeArrowheads="1"/>
            </p:cNvSpPr>
            <p:nvPr/>
          </p:nvSpPr>
          <p:spPr bwMode="auto">
            <a:xfrm>
              <a:off x="-8677773"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2" name="Rectangle 92"/>
            <p:cNvSpPr>
              <a:spLocks noChangeArrowheads="1"/>
            </p:cNvSpPr>
            <p:nvPr/>
          </p:nvSpPr>
          <p:spPr bwMode="auto">
            <a:xfrm>
              <a:off x="-8506317"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3" name="Rectangle 93"/>
            <p:cNvSpPr>
              <a:spLocks noChangeArrowheads="1"/>
            </p:cNvSpPr>
            <p:nvPr/>
          </p:nvSpPr>
          <p:spPr bwMode="auto">
            <a:xfrm>
              <a:off x="-8245958"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4" name="Rectangle 94"/>
            <p:cNvSpPr>
              <a:spLocks noChangeArrowheads="1"/>
            </p:cNvSpPr>
            <p:nvPr/>
          </p:nvSpPr>
          <p:spPr bwMode="auto">
            <a:xfrm>
              <a:off x="-8677773"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5" name="Rectangle 95"/>
            <p:cNvSpPr>
              <a:spLocks noChangeArrowheads="1"/>
            </p:cNvSpPr>
            <p:nvPr/>
          </p:nvSpPr>
          <p:spPr bwMode="auto">
            <a:xfrm>
              <a:off x="-8506317"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6" name="Rectangle 96"/>
            <p:cNvSpPr>
              <a:spLocks noChangeArrowheads="1"/>
            </p:cNvSpPr>
            <p:nvPr/>
          </p:nvSpPr>
          <p:spPr bwMode="auto">
            <a:xfrm>
              <a:off x="-8331685"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7" name="Rectangle 97"/>
            <p:cNvSpPr>
              <a:spLocks noChangeArrowheads="1"/>
            </p:cNvSpPr>
            <p:nvPr/>
          </p:nvSpPr>
          <p:spPr bwMode="auto">
            <a:xfrm>
              <a:off x="-8592044"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8" name="Rectangle 98"/>
            <p:cNvSpPr>
              <a:spLocks noChangeArrowheads="1"/>
            </p:cNvSpPr>
            <p:nvPr/>
          </p:nvSpPr>
          <p:spPr bwMode="auto">
            <a:xfrm>
              <a:off x="-8417414"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9" name="Rectangle 99"/>
            <p:cNvSpPr>
              <a:spLocks noChangeArrowheads="1"/>
            </p:cNvSpPr>
            <p:nvPr/>
          </p:nvSpPr>
          <p:spPr bwMode="auto">
            <a:xfrm>
              <a:off x="-8245958"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0" name="Rectangle 100"/>
            <p:cNvSpPr>
              <a:spLocks noChangeArrowheads="1"/>
            </p:cNvSpPr>
            <p:nvPr/>
          </p:nvSpPr>
          <p:spPr bwMode="auto">
            <a:xfrm>
              <a:off x="-8506317"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1" name="Rectangle 101"/>
            <p:cNvSpPr>
              <a:spLocks noChangeArrowheads="1"/>
            </p:cNvSpPr>
            <p:nvPr/>
          </p:nvSpPr>
          <p:spPr bwMode="auto">
            <a:xfrm>
              <a:off x="-8153880"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2" name="Rectangle 102"/>
            <p:cNvSpPr>
              <a:spLocks noChangeArrowheads="1"/>
            </p:cNvSpPr>
            <p:nvPr/>
          </p:nvSpPr>
          <p:spPr bwMode="auto">
            <a:xfrm>
              <a:off x="-806815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3" name="Rectangle 103"/>
            <p:cNvSpPr>
              <a:spLocks noChangeArrowheads="1"/>
            </p:cNvSpPr>
            <p:nvPr/>
          </p:nvSpPr>
          <p:spPr bwMode="auto">
            <a:xfrm>
              <a:off x="-789352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4" name="Rectangle 104"/>
            <p:cNvSpPr>
              <a:spLocks noChangeArrowheads="1"/>
            </p:cNvSpPr>
            <p:nvPr/>
          </p:nvSpPr>
          <p:spPr bwMode="auto">
            <a:xfrm>
              <a:off x="-7807792"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5" name="Rectangle 105"/>
            <p:cNvSpPr>
              <a:spLocks noChangeArrowheads="1"/>
            </p:cNvSpPr>
            <p:nvPr/>
          </p:nvSpPr>
          <p:spPr bwMode="auto">
            <a:xfrm>
              <a:off x="-7718889"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6" name="Rectangle 106"/>
            <p:cNvSpPr>
              <a:spLocks noChangeArrowheads="1"/>
            </p:cNvSpPr>
            <p:nvPr/>
          </p:nvSpPr>
          <p:spPr bwMode="auto">
            <a:xfrm>
              <a:off x="-8153880"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7" name="Rectangle 107"/>
            <p:cNvSpPr>
              <a:spLocks noChangeArrowheads="1"/>
            </p:cNvSpPr>
            <p:nvPr/>
          </p:nvSpPr>
          <p:spPr bwMode="auto">
            <a:xfrm>
              <a:off x="-7979248" y="579438"/>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8" name="Rectangle 108"/>
            <p:cNvSpPr>
              <a:spLocks noChangeArrowheads="1"/>
            </p:cNvSpPr>
            <p:nvPr/>
          </p:nvSpPr>
          <p:spPr bwMode="auto">
            <a:xfrm>
              <a:off x="-7807792"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9" name="Rectangle 109"/>
            <p:cNvSpPr>
              <a:spLocks noChangeArrowheads="1"/>
            </p:cNvSpPr>
            <p:nvPr/>
          </p:nvSpPr>
          <p:spPr bwMode="auto">
            <a:xfrm>
              <a:off x="-8153880"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0" name="Rectangle 110"/>
            <p:cNvSpPr>
              <a:spLocks noChangeArrowheads="1"/>
            </p:cNvSpPr>
            <p:nvPr/>
          </p:nvSpPr>
          <p:spPr bwMode="auto">
            <a:xfrm>
              <a:off x="-8068151"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1" name="Rectangle 111"/>
            <p:cNvSpPr>
              <a:spLocks noChangeArrowheads="1"/>
            </p:cNvSpPr>
            <p:nvPr/>
          </p:nvSpPr>
          <p:spPr bwMode="auto">
            <a:xfrm>
              <a:off x="-7718889"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2" name="Rectangle 112"/>
            <p:cNvSpPr>
              <a:spLocks noChangeArrowheads="1"/>
            </p:cNvSpPr>
            <p:nvPr/>
          </p:nvSpPr>
          <p:spPr bwMode="auto">
            <a:xfrm>
              <a:off x="-7893521"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3" name="Rectangle 113"/>
            <p:cNvSpPr>
              <a:spLocks noChangeArrowheads="1"/>
            </p:cNvSpPr>
            <p:nvPr/>
          </p:nvSpPr>
          <p:spPr bwMode="auto">
            <a:xfrm>
              <a:off x="-7807792"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4" name="Rectangle 114"/>
            <p:cNvSpPr>
              <a:spLocks noChangeArrowheads="1"/>
            </p:cNvSpPr>
            <p:nvPr/>
          </p:nvSpPr>
          <p:spPr bwMode="auto">
            <a:xfrm>
              <a:off x="-7718889"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5" name="Rectangle 115"/>
            <p:cNvSpPr>
              <a:spLocks noChangeArrowheads="1"/>
            </p:cNvSpPr>
            <p:nvPr/>
          </p:nvSpPr>
          <p:spPr bwMode="auto">
            <a:xfrm>
              <a:off x="-8068151"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6" name="Rectangle 116"/>
            <p:cNvSpPr>
              <a:spLocks noChangeArrowheads="1"/>
            </p:cNvSpPr>
            <p:nvPr/>
          </p:nvSpPr>
          <p:spPr bwMode="auto">
            <a:xfrm>
              <a:off x="-7979248"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7" name="Rectangle 117"/>
            <p:cNvSpPr>
              <a:spLocks noChangeArrowheads="1"/>
            </p:cNvSpPr>
            <p:nvPr/>
          </p:nvSpPr>
          <p:spPr bwMode="auto">
            <a:xfrm>
              <a:off x="-7718889"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8" name="Rectangle 118"/>
            <p:cNvSpPr>
              <a:spLocks noChangeArrowheads="1"/>
            </p:cNvSpPr>
            <p:nvPr/>
          </p:nvSpPr>
          <p:spPr bwMode="auto">
            <a:xfrm>
              <a:off x="-8153880"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79" name="Rectangle 119"/>
            <p:cNvSpPr>
              <a:spLocks noChangeArrowheads="1"/>
            </p:cNvSpPr>
            <p:nvPr/>
          </p:nvSpPr>
          <p:spPr bwMode="auto">
            <a:xfrm>
              <a:off x="-7979248"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0" name="Rectangle 120"/>
            <p:cNvSpPr>
              <a:spLocks noChangeArrowheads="1"/>
            </p:cNvSpPr>
            <p:nvPr/>
          </p:nvSpPr>
          <p:spPr bwMode="auto">
            <a:xfrm>
              <a:off x="-7893521"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1" name="Rectangle 121"/>
            <p:cNvSpPr>
              <a:spLocks noChangeArrowheads="1"/>
            </p:cNvSpPr>
            <p:nvPr/>
          </p:nvSpPr>
          <p:spPr bwMode="auto">
            <a:xfrm>
              <a:off x="-7807792"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2" name="Rectangle 122"/>
            <p:cNvSpPr>
              <a:spLocks noChangeArrowheads="1"/>
            </p:cNvSpPr>
            <p:nvPr/>
          </p:nvSpPr>
          <p:spPr bwMode="auto">
            <a:xfrm>
              <a:off x="-8153880"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3" name="Rectangle 123"/>
            <p:cNvSpPr>
              <a:spLocks noChangeArrowheads="1"/>
            </p:cNvSpPr>
            <p:nvPr/>
          </p:nvSpPr>
          <p:spPr bwMode="auto">
            <a:xfrm>
              <a:off x="-7807792"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4" name="Rectangle 124"/>
            <p:cNvSpPr>
              <a:spLocks noChangeArrowheads="1"/>
            </p:cNvSpPr>
            <p:nvPr/>
          </p:nvSpPr>
          <p:spPr bwMode="auto">
            <a:xfrm>
              <a:off x="-7718889"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5" name="Rectangle 125"/>
            <p:cNvSpPr>
              <a:spLocks noChangeArrowheads="1"/>
            </p:cNvSpPr>
            <p:nvPr/>
          </p:nvSpPr>
          <p:spPr bwMode="auto">
            <a:xfrm>
              <a:off x="-8153880"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6" name="Rectangle 126"/>
            <p:cNvSpPr>
              <a:spLocks noChangeArrowheads="1"/>
            </p:cNvSpPr>
            <p:nvPr/>
          </p:nvSpPr>
          <p:spPr bwMode="auto">
            <a:xfrm>
              <a:off x="-7979248"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7" name="Rectangle 127"/>
            <p:cNvSpPr>
              <a:spLocks noChangeArrowheads="1"/>
            </p:cNvSpPr>
            <p:nvPr/>
          </p:nvSpPr>
          <p:spPr bwMode="auto">
            <a:xfrm>
              <a:off x="-7718889"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8" name="Rectangle 128"/>
            <p:cNvSpPr>
              <a:spLocks noChangeArrowheads="1"/>
            </p:cNvSpPr>
            <p:nvPr/>
          </p:nvSpPr>
          <p:spPr bwMode="auto">
            <a:xfrm>
              <a:off x="-806815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89" name="Rectangle 129"/>
            <p:cNvSpPr>
              <a:spLocks noChangeArrowheads="1"/>
            </p:cNvSpPr>
            <p:nvPr/>
          </p:nvSpPr>
          <p:spPr bwMode="auto">
            <a:xfrm>
              <a:off x="-789352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0" name="Rectangle 130"/>
            <p:cNvSpPr>
              <a:spLocks noChangeArrowheads="1"/>
            </p:cNvSpPr>
            <p:nvPr/>
          </p:nvSpPr>
          <p:spPr bwMode="auto">
            <a:xfrm>
              <a:off x="-7807792"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1" name="Rectangle 131"/>
            <p:cNvSpPr>
              <a:spLocks noChangeArrowheads="1"/>
            </p:cNvSpPr>
            <p:nvPr/>
          </p:nvSpPr>
          <p:spPr bwMode="auto">
            <a:xfrm>
              <a:off x="-7718889"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2" name="Rectangle 132"/>
            <p:cNvSpPr>
              <a:spLocks noChangeArrowheads="1"/>
            </p:cNvSpPr>
            <p:nvPr/>
          </p:nvSpPr>
          <p:spPr bwMode="auto">
            <a:xfrm>
              <a:off x="-8068151"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3" name="Rectangle 133"/>
            <p:cNvSpPr>
              <a:spLocks noChangeArrowheads="1"/>
            </p:cNvSpPr>
            <p:nvPr/>
          </p:nvSpPr>
          <p:spPr bwMode="auto">
            <a:xfrm>
              <a:off x="-7979248"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4" name="Rectangle 134"/>
            <p:cNvSpPr>
              <a:spLocks noChangeArrowheads="1"/>
            </p:cNvSpPr>
            <p:nvPr/>
          </p:nvSpPr>
          <p:spPr bwMode="auto">
            <a:xfrm>
              <a:off x="-7718889"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5" name="Rectangle 135"/>
            <p:cNvSpPr>
              <a:spLocks noChangeArrowheads="1"/>
            </p:cNvSpPr>
            <p:nvPr/>
          </p:nvSpPr>
          <p:spPr bwMode="auto">
            <a:xfrm>
              <a:off x="-8153880"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6" name="Rectangle 136"/>
            <p:cNvSpPr>
              <a:spLocks noChangeArrowheads="1"/>
            </p:cNvSpPr>
            <p:nvPr/>
          </p:nvSpPr>
          <p:spPr bwMode="auto">
            <a:xfrm>
              <a:off x="-7979248"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7" name="Rectangle 137"/>
            <p:cNvSpPr>
              <a:spLocks noChangeArrowheads="1"/>
            </p:cNvSpPr>
            <p:nvPr/>
          </p:nvSpPr>
          <p:spPr bwMode="auto">
            <a:xfrm>
              <a:off x="-7893521"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8" name="Rectangle 138"/>
            <p:cNvSpPr>
              <a:spLocks noChangeArrowheads="1"/>
            </p:cNvSpPr>
            <p:nvPr/>
          </p:nvSpPr>
          <p:spPr bwMode="auto">
            <a:xfrm>
              <a:off x="-7979248"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9" name="Rectangle 139"/>
            <p:cNvSpPr>
              <a:spLocks noChangeArrowheads="1"/>
            </p:cNvSpPr>
            <p:nvPr/>
          </p:nvSpPr>
          <p:spPr bwMode="auto">
            <a:xfrm>
              <a:off x="-7718889"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0" name="Rectangle 140"/>
            <p:cNvSpPr>
              <a:spLocks noChangeArrowheads="1"/>
            </p:cNvSpPr>
            <p:nvPr/>
          </p:nvSpPr>
          <p:spPr bwMode="auto">
            <a:xfrm>
              <a:off x="-806815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1" name="Rectangle 141"/>
            <p:cNvSpPr>
              <a:spLocks noChangeArrowheads="1"/>
            </p:cNvSpPr>
            <p:nvPr/>
          </p:nvSpPr>
          <p:spPr bwMode="auto">
            <a:xfrm>
              <a:off x="-789352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2" name="Rectangle 142"/>
            <p:cNvSpPr>
              <a:spLocks noChangeArrowheads="1"/>
            </p:cNvSpPr>
            <p:nvPr/>
          </p:nvSpPr>
          <p:spPr bwMode="auto">
            <a:xfrm>
              <a:off x="-7807792"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3" name="Rectangle 143"/>
            <p:cNvSpPr>
              <a:spLocks noChangeArrowheads="1"/>
            </p:cNvSpPr>
            <p:nvPr/>
          </p:nvSpPr>
          <p:spPr bwMode="auto">
            <a:xfrm>
              <a:off x="-8153880"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4" name="Rectangle 144"/>
            <p:cNvSpPr>
              <a:spLocks noChangeArrowheads="1"/>
            </p:cNvSpPr>
            <p:nvPr/>
          </p:nvSpPr>
          <p:spPr bwMode="auto">
            <a:xfrm>
              <a:off x="-8068151"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5" name="Rectangle 145"/>
            <p:cNvSpPr>
              <a:spLocks noChangeArrowheads="1"/>
            </p:cNvSpPr>
            <p:nvPr/>
          </p:nvSpPr>
          <p:spPr bwMode="auto">
            <a:xfrm>
              <a:off x="-7979248"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6" name="Rectangle 146"/>
            <p:cNvSpPr>
              <a:spLocks noChangeArrowheads="1"/>
            </p:cNvSpPr>
            <p:nvPr/>
          </p:nvSpPr>
          <p:spPr bwMode="auto">
            <a:xfrm>
              <a:off x="-7718889"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7" name="Rectangle 147"/>
            <p:cNvSpPr>
              <a:spLocks noChangeArrowheads="1"/>
            </p:cNvSpPr>
            <p:nvPr/>
          </p:nvSpPr>
          <p:spPr bwMode="auto">
            <a:xfrm>
              <a:off x="-7979248"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8" name="Rectangle 148"/>
            <p:cNvSpPr>
              <a:spLocks noChangeArrowheads="1"/>
            </p:cNvSpPr>
            <p:nvPr/>
          </p:nvSpPr>
          <p:spPr bwMode="auto">
            <a:xfrm>
              <a:off x="-7893521"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9" name="Rectangle 149"/>
            <p:cNvSpPr>
              <a:spLocks noChangeArrowheads="1"/>
            </p:cNvSpPr>
            <p:nvPr/>
          </p:nvSpPr>
          <p:spPr bwMode="auto">
            <a:xfrm>
              <a:off x="-7807792"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0" name="Rectangle 150"/>
            <p:cNvSpPr>
              <a:spLocks noChangeArrowheads="1"/>
            </p:cNvSpPr>
            <p:nvPr/>
          </p:nvSpPr>
          <p:spPr bwMode="auto">
            <a:xfrm>
              <a:off x="-806815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1" name="Rectangle 151"/>
            <p:cNvSpPr>
              <a:spLocks noChangeArrowheads="1"/>
            </p:cNvSpPr>
            <p:nvPr/>
          </p:nvSpPr>
          <p:spPr bwMode="auto">
            <a:xfrm>
              <a:off x="-789352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2" name="Rectangle 152"/>
            <p:cNvSpPr>
              <a:spLocks noChangeArrowheads="1"/>
            </p:cNvSpPr>
            <p:nvPr/>
          </p:nvSpPr>
          <p:spPr bwMode="auto">
            <a:xfrm>
              <a:off x="-7979248" y="20113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3" name="Rectangle 153"/>
            <p:cNvSpPr>
              <a:spLocks noChangeArrowheads="1"/>
            </p:cNvSpPr>
            <p:nvPr/>
          </p:nvSpPr>
          <p:spPr bwMode="auto">
            <a:xfrm>
              <a:off x="-7807792"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4" name="Rectangle 154"/>
            <p:cNvSpPr>
              <a:spLocks noChangeArrowheads="1"/>
            </p:cNvSpPr>
            <p:nvPr/>
          </p:nvSpPr>
          <p:spPr bwMode="auto">
            <a:xfrm>
              <a:off x="-8153880"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5" name="Rectangle 155"/>
            <p:cNvSpPr>
              <a:spLocks noChangeArrowheads="1"/>
            </p:cNvSpPr>
            <p:nvPr/>
          </p:nvSpPr>
          <p:spPr bwMode="auto">
            <a:xfrm>
              <a:off x="-7979248"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6" name="Rectangle 156"/>
            <p:cNvSpPr>
              <a:spLocks noChangeArrowheads="1"/>
            </p:cNvSpPr>
            <p:nvPr/>
          </p:nvSpPr>
          <p:spPr bwMode="auto">
            <a:xfrm>
              <a:off x="-7718889"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7" name="Rectangle 157"/>
            <p:cNvSpPr>
              <a:spLocks noChangeArrowheads="1"/>
            </p:cNvSpPr>
            <p:nvPr/>
          </p:nvSpPr>
          <p:spPr bwMode="auto">
            <a:xfrm>
              <a:off x="-8153880"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8" name="Rectangle 158"/>
            <p:cNvSpPr>
              <a:spLocks noChangeArrowheads="1"/>
            </p:cNvSpPr>
            <p:nvPr/>
          </p:nvSpPr>
          <p:spPr bwMode="auto">
            <a:xfrm>
              <a:off x="-7979248"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9" name="Rectangle 159"/>
            <p:cNvSpPr>
              <a:spLocks noChangeArrowheads="1"/>
            </p:cNvSpPr>
            <p:nvPr/>
          </p:nvSpPr>
          <p:spPr bwMode="auto">
            <a:xfrm>
              <a:off x="-7807792"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0" name="Rectangle 160"/>
            <p:cNvSpPr>
              <a:spLocks noChangeArrowheads="1"/>
            </p:cNvSpPr>
            <p:nvPr/>
          </p:nvSpPr>
          <p:spPr bwMode="auto">
            <a:xfrm>
              <a:off x="-806815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1" name="Rectangle 161"/>
            <p:cNvSpPr>
              <a:spLocks noChangeArrowheads="1"/>
            </p:cNvSpPr>
            <p:nvPr/>
          </p:nvSpPr>
          <p:spPr bwMode="auto">
            <a:xfrm>
              <a:off x="-789352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2" name="Rectangle 162"/>
            <p:cNvSpPr>
              <a:spLocks noChangeArrowheads="1"/>
            </p:cNvSpPr>
            <p:nvPr/>
          </p:nvSpPr>
          <p:spPr bwMode="auto">
            <a:xfrm>
              <a:off x="-7718889"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3" name="Rectangle 163"/>
            <p:cNvSpPr>
              <a:spLocks noChangeArrowheads="1"/>
            </p:cNvSpPr>
            <p:nvPr/>
          </p:nvSpPr>
          <p:spPr bwMode="auto">
            <a:xfrm>
              <a:off x="-8153880"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4" name="Rectangle 164"/>
            <p:cNvSpPr>
              <a:spLocks noChangeArrowheads="1"/>
            </p:cNvSpPr>
            <p:nvPr/>
          </p:nvSpPr>
          <p:spPr bwMode="auto">
            <a:xfrm>
              <a:off x="-7979248"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5" name="Rectangle 165"/>
            <p:cNvSpPr>
              <a:spLocks noChangeArrowheads="1"/>
            </p:cNvSpPr>
            <p:nvPr/>
          </p:nvSpPr>
          <p:spPr bwMode="auto">
            <a:xfrm>
              <a:off x="-7718889"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6" name="Rectangle 166"/>
            <p:cNvSpPr>
              <a:spLocks noChangeArrowheads="1"/>
            </p:cNvSpPr>
            <p:nvPr/>
          </p:nvSpPr>
          <p:spPr bwMode="auto">
            <a:xfrm>
              <a:off x="-8245958" y="24526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7" name="Rectangle 167"/>
            <p:cNvSpPr>
              <a:spLocks noChangeArrowheads="1"/>
            </p:cNvSpPr>
            <p:nvPr/>
          </p:nvSpPr>
          <p:spPr bwMode="auto">
            <a:xfrm>
              <a:off x="-8677773"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8" name="Rectangle 168"/>
            <p:cNvSpPr>
              <a:spLocks noChangeArrowheads="1"/>
            </p:cNvSpPr>
            <p:nvPr/>
          </p:nvSpPr>
          <p:spPr bwMode="auto">
            <a:xfrm>
              <a:off x="-8331685" y="25352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9" name="Rectangle 169"/>
            <p:cNvSpPr>
              <a:spLocks noChangeArrowheads="1"/>
            </p:cNvSpPr>
            <p:nvPr/>
          </p:nvSpPr>
          <p:spPr bwMode="auto">
            <a:xfrm>
              <a:off x="-7718889"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0" name="Rectangle 170"/>
            <p:cNvSpPr>
              <a:spLocks noChangeArrowheads="1"/>
            </p:cNvSpPr>
            <p:nvPr/>
          </p:nvSpPr>
          <p:spPr bwMode="auto">
            <a:xfrm>
              <a:off x="-8245958"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1" name="Rectangle 171"/>
            <p:cNvSpPr>
              <a:spLocks noChangeArrowheads="1"/>
            </p:cNvSpPr>
            <p:nvPr/>
          </p:nvSpPr>
          <p:spPr bwMode="auto">
            <a:xfrm>
              <a:off x="-8417414" y="26146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2" name="Rectangle 172"/>
            <p:cNvSpPr>
              <a:spLocks noChangeArrowheads="1"/>
            </p:cNvSpPr>
            <p:nvPr/>
          </p:nvSpPr>
          <p:spPr bwMode="auto">
            <a:xfrm>
              <a:off x="-7807792"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3" name="Rectangle 173"/>
            <p:cNvSpPr>
              <a:spLocks noChangeArrowheads="1"/>
            </p:cNvSpPr>
            <p:nvPr/>
          </p:nvSpPr>
          <p:spPr bwMode="auto">
            <a:xfrm>
              <a:off x="-8677773"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4" name="Rectangle 174"/>
            <p:cNvSpPr>
              <a:spLocks noChangeArrowheads="1"/>
            </p:cNvSpPr>
            <p:nvPr/>
          </p:nvSpPr>
          <p:spPr bwMode="auto">
            <a:xfrm>
              <a:off x="-806815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5" name="Rectangle 175"/>
            <p:cNvSpPr>
              <a:spLocks noChangeArrowheads="1"/>
            </p:cNvSpPr>
            <p:nvPr/>
          </p:nvSpPr>
          <p:spPr bwMode="auto">
            <a:xfrm>
              <a:off x="-789352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6" name="Rectangle 176"/>
            <p:cNvSpPr>
              <a:spLocks noChangeArrowheads="1"/>
            </p:cNvSpPr>
            <p:nvPr/>
          </p:nvSpPr>
          <p:spPr bwMode="auto">
            <a:xfrm>
              <a:off x="-7718889"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7" name="Rectangle 177"/>
            <p:cNvSpPr>
              <a:spLocks noChangeArrowheads="1"/>
            </p:cNvSpPr>
            <p:nvPr/>
          </p:nvSpPr>
          <p:spPr bwMode="auto">
            <a:xfrm>
              <a:off x="-8417414"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8" name="Rectangle 178"/>
            <p:cNvSpPr>
              <a:spLocks noChangeArrowheads="1"/>
            </p:cNvSpPr>
            <p:nvPr/>
          </p:nvSpPr>
          <p:spPr bwMode="auto">
            <a:xfrm>
              <a:off x="-8592044" y="27749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9" name="Rectangle 179"/>
            <p:cNvSpPr>
              <a:spLocks noChangeArrowheads="1"/>
            </p:cNvSpPr>
            <p:nvPr/>
          </p:nvSpPr>
          <p:spPr bwMode="auto">
            <a:xfrm>
              <a:off x="-7979248"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0" name="Rectangle 180"/>
            <p:cNvSpPr>
              <a:spLocks noChangeArrowheads="1"/>
            </p:cNvSpPr>
            <p:nvPr/>
          </p:nvSpPr>
          <p:spPr bwMode="auto">
            <a:xfrm>
              <a:off x="-8068151" y="2854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1" name="Rectangle 181"/>
            <p:cNvSpPr>
              <a:spLocks noChangeArrowheads="1"/>
            </p:cNvSpPr>
            <p:nvPr/>
          </p:nvSpPr>
          <p:spPr bwMode="auto">
            <a:xfrm>
              <a:off x="-7718889" y="2854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2" name="Rectangle 182"/>
            <p:cNvSpPr>
              <a:spLocks noChangeArrowheads="1"/>
            </p:cNvSpPr>
            <p:nvPr/>
          </p:nvSpPr>
          <p:spPr bwMode="auto">
            <a:xfrm>
              <a:off x="-8417414"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3" name="Rectangle 183"/>
            <p:cNvSpPr>
              <a:spLocks noChangeArrowheads="1"/>
            </p:cNvSpPr>
            <p:nvPr/>
          </p:nvSpPr>
          <p:spPr bwMode="auto">
            <a:xfrm>
              <a:off x="-8153880" y="293687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4" name="Rectangle 184"/>
            <p:cNvSpPr>
              <a:spLocks noChangeArrowheads="1"/>
            </p:cNvSpPr>
            <p:nvPr/>
          </p:nvSpPr>
          <p:spPr bwMode="auto">
            <a:xfrm>
              <a:off x="-7718889"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5" name="Rectangle 185"/>
            <p:cNvSpPr>
              <a:spLocks noChangeArrowheads="1"/>
            </p:cNvSpPr>
            <p:nvPr/>
          </p:nvSpPr>
          <p:spPr bwMode="auto">
            <a:xfrm>
              <a:off x="-8068151"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6" name="Rectangle 186"/>
            <p:cNvSpPr>
              <a:spLocks noChangeArrowheads="1"/>
            </p:cNvSpPr>
            <p:nvPr/>
          </p:nvSpPr>
          <p:spPr bwMode="auto">
            <a:xfrm>
              <a:off x="-8506317"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7" name="Rectangle 187"/>
            <p:cNvSpPr>
              <a:spLocks noChangeArrowheads="1"/>
            </p:cNvSpPr>
            <p:nvPr/>
          </p:nvSpPr>
          <p:spPr bwMode="auto">
            <a:xfrm>
              <a:off x="-8506317"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8" name="Rectangle 188"/>
            <p:cNvSpPr>
              <a:spLocks noChangeArrowheads="1"/>
            </p:cNvSpPr>
            <p:nvPr/>
          </p:nvSpPr>
          <p:spPr bwMode="auto">
            <a:xfrm>
              <a:off x="-8506317"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9" name="Rectangle 189"/>
            <p:cNvSpPr>
              <a:spLocks noChangeArrowheads="1"/>
            </p:cNvSpPr>
            <p:nvPr/>
          </p:nvSpPr>
          <p:spPr bwMode="auto">
            <a:xfrm>
              <a:off x="-8592044"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0" name="Rectangle 190"/>
            <p:cNvSpPr>
              <a:spLocks noChangeArrowheads="1"/>
            </p:cNvSpPr>
            <p:nvPr/>
          </p:nvSpPr>
          <p:spPr bwMode="auto">
            <a:xfrm>
              <a:off x="-7718889" y="362585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1" name="Rectangle 191"/>
            <p:cNvSpPr>
              <a:spLocks noChangeArrowheads="1"/>
            </p:cNvSpPr>
            <p:nvPr/>
          </p:nvSpPr>
          <p:spPr bwMode="auto">
            <a:xfrm>
              <a:off x="-8331685"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2" name="Rectangle 192"/>
            <p:cNvSpPr>
              <a:spLocks noChangeArrowheads="1"/>
            </p:cNvSpPr>
            <p:nvPr/>
          </p:nvSpPr>
          <p:spPr bwMode="auto">
            <a:xfrm>
              <a:off x="-8331685" y="37274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3" name="Rectangle 193"/>
            <p:cNvSpPr>
              <a:spLocks noChangeArrowheads="1"/>
            </p:cNvSpPr>
            <p:nvPr/>
          </p:nvSpPr>
          <p:spPr bwMode="auto">
            <a:xfrm>
              <a:off x="-7979248" y="37274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4" name="Rectangle 194"/>
            <p:cNvSpPr>
              <a:spLocks noChangeArrowheads="1"/>
            </p:cNvSpPr>
            <p:nvPr/>
          </p:nvSpPr>
          <p:spPr bwMode="auto">
            <a:xfrm>
              <a:off x="-8068151" y="39449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5" name="Rectangle 195"/>
            <p:cNvSpPr>
              <a:spLocks noChangeArrowheads="1"/>
            </p:cNvSpPr>
            <p:nvPr/>
          </p:nvSpPr>
          <p:spPr bwMode="auto">
            <a:xfrm>
              <a:off x="-8245958"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6" name="Rectangle 196"/>
            <p:cNvSpPr>
              <a:spLocks noChangeArrowheads="1"/>
            </p:cNvSpPr>
            <p:nvPr/>
          </p:nvSpPr>
          <p:spPr bwMode="auto">
            <a:xfrm>
              <a:off x="-8677773"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7" name="Rectangle 197"/>
            <p:cNvSpPr>
              <a:spLocks noChangeArrowheads="1"/>
            </p:cNvSpPr>
            <p:nvPr/>
          </p:nvSpPr>
          <p:spPr bwMode="auto">
            <a:xfrm>
              <a:off x="-7718889"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8" name="Rectangle 198"/>
            <p:cNvSpPr>
              <a:spLocks noChangeArrowheads="1"/>
            </p:cNvSpPr>
            <p:nvPr/>
          </p:nvSpPr>
          <p:spPr bwMode="auto">
            <a:xfrm>
              <a:off x="-8068151" y="3171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9" name="Rectangle 199"/>
            <p:cNvSpPr>
              <a:spLocks noChangeArrowheads="1"/>
            </p:cNvSpPr>
            <p:nvPr/>
          </p:nvSpPr>
          <p:spPr bwMode="auto">
            <a:xfrm>
              <a:off x="-8068151"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0" name="Rectangle 200"/>
            <p:cNvSpPr>
              <a:spLocks noChangeArrowheads="1"/>
            </p:cNvSpPr>
            <p:nvPr/>
          </p:nvSpPr>
          <p:spPr bwMode="auto">
            <a:xfrm>
              <a:off x="-8417414" y="3171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1" name="Rectangle 201"/>
            <p:cNvSpPr>
              <a:spLocks noChangeArrowheads="1"/>
            </p:cNvSpPr>
            <p:nvPr/>
          </p:nvSpPr>
          <p:spPr bwMode="auto">
            <a:xfrm>
              <a:off x="-8677773"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2" name="Rectangle 202"/>
            <p:cNvSpPr>
              <a:spLocks noChangeArrowheads="1"/>
            </p:cNvSpPr>
            <p:nvPr/>
          </p:nvSpPr>
          <p:spPr bwMode="auto">
            <a:xfrm>
              <a:off x="-8677773" y="3362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3" name="Rectangle 203"/>
            <p:cNvSpPr>
              <a:spLocks noChangeArrowheads="1"/>
            </p:cNvSpPr>
            <p:nvPr/>
          </p:nvSpPr>
          <p:spPr bwMode="auto">
            <a:xfrm>
              <a:off x="-8677773" y="3473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4" name="Rectangle 204"/>
            <p:cNvSpPr>
              <a:spLocks noChangeArrowheads="1"/>
            </p:cNvSpPr>
            <p:nvPr/>
          </p:nvSpPr>
          <p:spPr bwMode="auto">
            <a:xfrm>
              <a:off x="-8245958"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5" name="Rectangle 205"/>
            <p:cNvSpPr>
              <a:spLocks noChangeArrowheads="1"/>
            </p:cNvSpPr>
            <p:nvPr/>
          </p:nvSpPr>
          <p:spPr bwMode="auto">
            <a:xfrm>
              <a:off x="-7718888"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6" name="Freeform 206"/>
            <p:cNvSpPr/>
            <p:nvPr/>
          </p:nvSpPr>
          <p:spPr bwMode="auto">
            <a:xfrm>
              <a:off x="-7639510" y="490538"/>
              <a:ext cx="244484" cy="557213"/>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67" name="Freeform 207"/>
            <p:cNvSpPr/>
            <p:nvPr/>
          </p:nvSpPr>
          <p:spPr bwMode="auto">
            <a:xfrm>
              <a:off x="-7528382" y="806450"/>
              <a:ext cx="76203" cy="187324"/>
            </a:xfrm>
            <a:custGeom>
              <a:avLst/>
              <a:gdLst>
                <a:gd name="T0" fmla="*/ 48 w 48"/>
                <a:gd name="T1" fmla="*/ 100 h 118"/>
                <a:gd name="T2" fmla="*/ 48 w 48"/>
                <a:gd name="T3" fmla="*/ 118 h 118"/>
                <a:gd name="T4" fmla="*/ 0 w 48"/>
                <a:gd name="T5" fmla="*/ 24 h 118"/>
                <a:gd name="T6" fmla="*/ 0 w 48"/>
                <a:gd name="T7" fmla="*/ 0 h 118"/>
                <a:gd name="T8" fmla="*/ 48 w 48"/>
                <a:gd name="T9" fmla="*/ 100 h 118"/>
              </a:gdLst>
              <a:ahLst/>
              <a:cxnLst>
                <a:cxn ang="0">
                  <a:pos x="T0" y="T1"/>
                </a:cxn>
                <a:cxn ang="0">
                  <a:pos x="T2" y="T3"/>
                </a:cxn>
                <a:cxn ang="0">
                  <a:pos x="T4" y="T5"/>
                </a:cxn>
                <a:cxn ang="0">
                  <a:pos x="T6" y="T7"/>
                </a:cxn>
                <a:cxn ang="0">
                  <a:pos x="T8" y="T9"/>
                </a:cxn>
              </a:cxnLst>
              <a:rect l="0" t="0" r="r" b="b"/>
              <a:pathLst>
                <a:path w="48" h="118">
                  <a:moveTo>
                    <a:pt x="48" y="100"/>
                  </a:moveTo>
                  <a:lnTo>
                    <a:pt x="48" y="118"/>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grpSp>
          <p:nvGrpSpPr>
            <p:cNvPr id="368" name="Group 409"/>
            <p:cNvGrpSpPr/>
            <p:nvPr/>
          </p:nvGrpSpPr>
          <p:grpSpPr bwMode="auto">
            <a:xfrm>
              <a:off x="-7639510" y="-3051174"/>
              <a:ext cx="3211625" cy="6216650"/>
              <a:chOff x="2459" y="-335"/>
              <a:chExt cx="2023" cy="3916"/>
            </a:xfrm>
            <a:grpFill/>
          </p:grpSpPr>
          <p:sp>
            <p:nvSpPr>
              <p:cNvPr id="1566" name="Freeform 209"/>
              <p:cNvSpPr/>
              <p:nvPr/>
            </p:nvSpPr>
            <p:spPr bwMode="auto">
              <a:xfrm>
                <a:off x="2593" y="222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567" name="Freeform 210"/>
              <p:cNvSpPr/>
              <p:nvPr/>
            </p:nvSpPr>
            <p:spPr bwMode="auto">
              <a:xfrm>
                <a:off x="2459" y="2009"/>
                <a:ext cx="154" cy="306"/>
              </a:xfrm>
              <a:custGeom>
                <a:avLst/>
                <a:gdLst>
                  <a:gd name="T0" fmla="*/ 0 w 154"/>
                  <a:gd name="T1" fmla="*/ 0 h 306"/>
                  <a:gd name="T2" fmla="*/ 0 w 154"/>
                  <a:gd name="T3" fmla="*/ 32 h 306"/>
                  <a:gd name="T4" fmla="*/ 154 w 154"/>
                  <a:gd name="T5" fmla="*/ 306 h 306"/>
                  <a:gd name="T6" fmla="*/ 154 w 154"/>
                  <a:gd name="T7" fmla="*/ 290 h 306"/>
                  <a:gd name="T8" fmla="*/ 0 w 154"/>
                  <a:gd name="T9" fmla="*/ 0 h 306"/>
                </a:gdLst>
                <a:ahLst/>
                <a:cxnLst>
                  <a:cxn ang="0">
                    <a:pos x="T0" y="T1"/>
                  </a:cxn>
                  <a:cxn ang="0">
                    <a:pos x="T2" y="T3"/>
                  </a:cxn>
                  <a:cxn ang="0">
                    <a:pos x="T4" y="T5"/>
                  </a:cxn>
                  <a:cxn ang="0">
                    <a:pos x="T6" y="T7"/>
                  </a:cxn>
                  <a:cxn ang="0">
                    <a:pos x="T8" y="T9"/>
                  </a:cxn>
                </a:cxnLst>
                <a:rect l="0" t="0" r="r" b="b"/>
                <a:pathLst>
                  <a:path w="154" h="306">
                    <a:moveTo>
                      <a:pt x="0" y="0"/>
                    </a:moveTo>
                    <a:lnTo>
                      <a:pt x="0" y="32"/>
                    </a:lnTo>
                    <a:lnTo>
                      <a:pt x="154" y="306"/>
                    </a:lnTo>
                    <a:lnTo>
                      <a:pt x="154" y="29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8" name="Freeform 211"/>
              <p:cNvSpPr/>
              <p:nvPr/>
            </p:nvSpPr>
            <p:spPr bwMode="auto">
              <a:xfrm>
                <a:off x="2459" y="206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9" name="Freeform 212"/>
              <p:cNvSpPr/>
              <p:nvPr/>
            </p:nvSpPr>
            <p:spPr bwMode="auto">
              <a:xfrm>
                <a:off x="2541" y="2209"/>
                <a:ext cx="24" cy="64"/>
              </a:xfrm>
              <a:custGeom>
                <a:avLst/>
                <a:gdLst>
                  <a:gd name="T0" fmla="*/ 24 w 24"/>
                  <a:gd name="T1" fmla="*/ 44 h 64"/>
                  <a:gd name="T2" fmla="*/ 24 w 24"/>
                  <a:gd name="T3" fmla="*/ 64 h 64"/>
                  <a:gd name="T4" fmla="*/ 0 w 24"/>
                  <a:gd name="T5" fmla="*/ 24 h 64"/>
                  <a:gd name="T6" fmla="*/ 0 w 24"/>
                  <a:gd name="T7" fmla="*/ 0 h 64"/>
                  <a:gd name="T8" fmla="*/ 24 w 24"/>
                  <a:gd name="T9" fmla="*/ 44 h 64"/>
                </a:gdLst>
                <a:ahLst/>
                <a:cxnLst>
                  <a:cxn ang="0">
                    <a:pos x="T0" y="T1"/>
                  </a:cxn>
                  <a:cxn ang="0">
                    <a:pos x="T2" y="T3"/>
                  </a:cxn>
                  <a:cxn ang="0">
                    <a:pos x="T4" y="T5"/>
                  </a:cxn>
                  <a:cxn ang="0">
                    <a:pos x="T6" y="T7"/>
                  </a:cxn>
                  <a:cxn ang="0">
                    <a:pos x="T8" y="T9"/>
                  </a:cxn>
                </a:cxnLst>
                <a:rect l="0" t="0" r="r" b="b"/>
                <a:pathLst>
                  <a:path w="24" h="64">
                    <a:moveTo>
                      <a:pt x="24" y="44"/>
                    </a:moveTo>
                    <a:lnTo>
                      <a:pt x="24" y="64"/>
                    </a:lnTo>
                    <a:lnTo>
                      <a:pt x="0" y="24"/>
                    </a:lnTo>
                    <a:lnTo>
                      <a:pt x="0" y="0"/>
                    </a:lnTo>
                    <a:lnTo>
                      <a:pt x="24" y="44"/>
                    </a:lnTo>
                    <a:close/>
                  </a:path>
                </a:pathLst>
              </a:custGeom>
              <a:grpFill/>
              <a:ln>
                <a:noFill/>
              </a:ln>
            </p:spPr>
            <p:txBody>
              <a:bodyPr vert="horz" wrap="square" lIns="91440" tIns="45720" rIns="91440" bIns="45720" numCol="1" anchor="t" anchorCtr="0" compatLnSpc="1"/>
              <a:lstStyle/>
              <a:p>
                <a:endParaRPr lang="zh-CN" altLang="en-US"/>
              </a:p>
            </p:txBody>
          </p:sp>
          <p:sp>
            <p:nvSpPr>
              <p:cNvPr id="1570" name="Freeform 213"/>
              <p:cNvSpPr/>
              <p:nvPr/>
            </p:nvSpPr>
            <p:spPr bwMode="auto">
              <a:xfrm>
                <a:off x="2579" y="2279"/>
                <a:ext cx="10" cy="36"/>
              </a:xfrm>
              <a:custGeom>
                <a:avLst/>
                <a:gdLst>
                  <a:gd name="T0" fmla="*/ 0 w 10"/>
                  <a:gd name="T1" fmla="*/ 0 h 36"/>
                  <a:gd name="T2" fmla="*/ 10 w 10"/>
                  <a:gd name="T3" fmla="*/ 18 h 36"/>
                  <a:gd name="T4" fmla="*/ 10 w 10"/>
                  <a:gd name="T5" fmla="*/ 36 h 36"/>
                  <a:gd name="T6" fmla="*/ 0 w 10"/>
                  <a:gd name="T7" fmla="*/ 20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1" name="Freeform 214"/>
              <p:cNvSpPr/>
              <p:nvPr/>
            </p:nvSpPr>
            <p:spPr bwMode="auto">
              <a:xfrm>
                <a:off x="2605" y="232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2" name="Freeform 215"/>
              <p:cNvSpPr/>
              <p:nvPr/>
            </p:nvSpPr>
            <p:spPr bwMode="auto">
              <a:xfrm>
                <a:off x="2459" y="212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3" name="Freeform 216"/>
              <p:cNvSpPr/>
              <p:nvPr/>
            </p:nvSpPr>
            <p:spPr bwMode="auto">
              <a:xfrm>
                <a:off x="2509" y="2205"/>
                <a:ext cx="104" cy="186"/>
              </a:xfrm>
              <a:custGeom>
                <a:avLst/>
                <a:gdLst>
                  <a:gd name="T0" fmla="*/ 104 w 104"/>
                  <a:gd name="T1" fmla="*/ 170 h 186"/>
                  <a:gd name="T2" fmla="*/ 104 w 104"/>
                  <a:gd name="T3" fmla="*/ 186 h 186"/>
                  <a:gd name="T4" fmla="*/ 0 w 104"/>
                  <a:gd name="T5" fmla="*/ 26 h 186"/>
                  <a:gd name="T6" fmla="*/ 0 w 104"/>
                  <a:gd name="T7" fmla="*/ 0 h 186"/>
                  <a:gd name="T8" fmla="*/ 104 w 104"/>
                  <a:gd name="T9" fmla="*/ 170 h 186"/>
                </a:gdLst>
                <a:ahLst/>
                <a:cxnLst>
                  <a:cxn ang="0">
                    <a:pos x="T0" y="T1"/>
                  </a:cxn>
                  <a:cxn ang="0">
                    <a:pos x="T2" y="T3"/>
                  </a:cxn>
                  <a:cxn ang="0">
                    <a:pos x="T4" y="T5"/>
                  </a:cxn>
                  <a:cxn ang="0">
                    <a:pos x="T6" y="T7"/>
                  </a:cxn>
                  <a:cxn ang="0">
                    <a:pos x="T8" y="T9"/>
                  </a:cxn>
                </a:cxnLst>
                <a:rect l="0" t="0" r="r" b="b"/>
                <a:pathLst>
                  <a:path w="104" h="186">
                    <a:moveTo>
                      <a:pt x="104" y="170"/>
                    </a:moveTo>
                    <a:lnTo>
                      <a:pt x="104" y="186"/>
                    </a:lnTo>
                    <a:lnTo>
                      <a:pt x="0" y="26"/>
                    </a:lnTo>
                    <a:lnTo>
                      <a:pt x="0" y="0"/>
                    </a:lnTo>
                    <a:lnTo>
                      <a:pt x="104" y="170"/>
                    </a:lnTo>
                    <a:close/>
                  </a:path>
                </a:pathLst>
              </a:custGeom>
              <a:grpFill/>
              <a:ln>
                <a:noFill/>
              </a:ln>
            </p:spPr>
            <p:txBody>
              <a:bodyPr vert="horz" wrap="square" lIns="91440" tIns="45720" rIns="91440" bIns="45720" numCol="1" anchor="t" anchorCtr="0" compatLnSpc="1"/>
              <a:lstStyle/>
              <a:p>
                <a:endParaRPr lang="zh-CN" altLang="en-US"/>
              </a:p>
            </p:txBody>
          </p:sp>
          <p:sp>
            <p:nvSpPr>
              <p:cNvPr id="1574" name="Freeform 217"/>
              <p:cNvSpPr/>
              <p:nvPr/>
            </p:nvSpPr>
            <p:spPr bwMode="auto">
              <a:xfrm>
                <a:off x="2459" y="2181"/>
                <a:ext cx="58" cy="114"/>
              </a:xfrm>
              <a:custGeom>
                <a:avLst/>
                <a:gdLst>
                  <a:gd name="T0" fmla="*/ 0 w 58"/>
                  <a:gd name="T1" fmla="*/ 0 h 114"/>
                  <a:gd name="T2" fmla="*/ 58 w 58"/>
                  <a:gd name="T3" fmla="*/ 88 h 114"/>
                  <a:gd name="T4" fmla="*/ 58 w 58"/>
                  <a:gd name="T5" fmla="*/ 114 h 114"/>
                  <a:gd name="T6" fmla="*/ 0 w 58"/>
                  <a:gd name="T7" fmla="*/ 32 h 114"/>
                  <a:gd name="T8" fmla="*/ 0 w 58"/>
                  <a:gd name="T9" fmla="*/ 0 h 114"/>
                </a:gdLst>
                <a:ahLst/>
                <a:cxnLst>
                  <a:cxn ang="0">
                    <a:pos x="T0" y="T1"/>
                  </a:cxn>
                  <a:cxn ang="0">
                    <a:pos x="T2" y="T3"/>
                  </a:cxn>
                  <a:cxn ang="0">
                    <a:pos x="T4" y="T5"/>
                  </a:cxn>
                  <a:cxn ang="0">
                    <a:pos x="T6" y="T7"/>
                  </a:cxn>
                  <a:cxn ang="0">
                    <a:pos x="T8" y="T9"/>
                  </a:cxn>
                </a:cxnLst>
                <a:rect l="0" t="0" r="r" b="b"/>
                <a:pathLst>
                  <a:path w="58" h="114">
                    <a:moveTo>
                      <a:pt x="0" y="0"/>
                    </a:moveTo>
                    <a:lnTo>
                      <a:pt x="58" y="88"/>
                    </a:lnTo>
                    <a:lnTo>
                      <a:pt x="58" y="11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5" name="Freeform 218"/>
              <p:cNvSpPr/>
              <p:nvPr/>
            </p:nvSpPr>
            <p:spPr bwMode="auto">
              <a:xfrm>
                <a:off x="2575" y="2357"/>
                <a:ext cx="38" cy="72"/>
              </a:xfrm>
              <a:custGeom>
                <a:avLst/>
                <a:gdLst>
                  <a:gd name="T0" fmla="*/ 38 w 38"/>
                  <a:gd name="T1" fmla="*/ 56 h 72"/>
                  <a:gd name="T2" fmla="*/ 38 w 38"/>
                  <a:gd name="T3" fmla="*/ 72 h 72"/>
                  <a:gd name="T4" fmla="*/ 0 w 38"/>
                  <a:gd name="T5" fmla="*/ 20 h 72"/>
                  <a:gd name="T6" fmla="*/ 0 w 38"/>
                  <a:gd name="T7" fmla="*/ 0 h 72"/>
                  <a:gd name="T8" fmla="*/ 38 w 38"/>
                  <a:gd name="T9" fmla="*/ 56 h 72"/>
                </a:gdLst>
                <a:ahLst/>
                <a:cxnLst>
                  <a:cxn ang="0">
                    <a:pos x="T0" y="T1"/>
                  </a:cxn>
                  <a:cxn ang="0">
                    <a:pos x="T2" y="T3"/>
                  </a:cxn>
                  <a:cxn ang="0">
                    <a:pos x="T4" y="T5"/>
                  </a:cxn>
                  <a:cxn ang="0">
                    <a:pos x="T6" y="T7"/>
                  </a:cxn>
                  <a:cxn ang="0">
                    <a:pos x="T8" y="T9"/>
                  </a:cxn>
                </a:cxnLst>
                <a:rect l="0" t="0" r="r" b="b"/>
                <a:pathLst>
                  <a:path w="38" h="72">
                    <a:moveTo>
                      <a:pt x="38" y="56"/>
                    </a:moveTo>
                    <a:lnTo>
                      <a:pt x="38" y="72"/>
                    </a:lnTo>
                    <a:lnTo>
                      <a:pt x="0" y="20"/>
                    </a:lnTo>
                    <a:lnTo>
                      <a:pt x="0" y="0"/>
                    </a:lnTo>
                    <a:lnTo>
                      <a:pt x="38" y="56"/>
                    </a:lnTo>
                    <a:close/>
                  </a:path>
                </a:pathLst>
              </a:custGeom>
              <a:grpFill/>
              <a:ln>
                <a:noFill/>
              </a:ln>
            </p:spPr>
            <p:txBody>
              <a:bodyPr vert="horz" wrap="square" lIns="91440" tIns="45720" rIns="91440" bIns="45720" numCol="1" anchor="t" anchorCtr="0" compatLnSpc="1"/>
              <a:lstStyle/>
              <a:p>
                <a:endParaRPr lang="zh-CN" altLang="en-US"/>
              </a:p>
            </p:txBody>
          </p:sp>
          <p:sp>
            <p:nvSpPr>
              <p:cNvPr id="1576" name="Freeform 219"/>
              <p:cNvSpPr/>
              <p:nvPr/>
            </p:nvSpPr>
            <p:spPr bwMode="auto">
              <a:xfrm>
                <a:off x="2459" y="2235"/>
                <a:ext cx="16" cy="52"/>
              </a:xfrm>
              <a:custGeom>
                <a:avLst/>
                <a:gdLst>
                  <a:gd name="T0" fmla="*/ 0 w 16"/>
                  <a:gd name="T1" fmla="*/ 0 h 52"/>
                  <a:gd name="T2" fmla="*/ 16 w 16"/>
                  <a:gd name="T3" fmla="*/ 24 h 52"/>
                  <a:gd name="T4" fmla="*/ 16 w 16"/>
                  <a:gd name="T5" fmla="*/ 52 h 52"/>
                  <a:gd name="T6" fmla="*/ 0 w 16"/>
                  <a:gd name="T7" fmla="*/ 30 h 52"/>
                  <a:gd name="T8" fmla="*/ 0 w 16"/>
                  <a:gd name="T9" fmla="*/ 0 h 52"/>
                </a:gdLst>
                <a:ahLst/>
                <a:cxnLst>
                  <a:cxn ang="0">
                    <a:pos x="T0" y="T1"/>
                  </a:cxn>
                  <a:cxn ang="0">
                    <a:pos x="T2" y="T3"/>
                  </a:cxn>
                  <a:cxn ang="0">
                    <a:pos x="T4" y="T5"/>
                  </a:cxn>
                  <a:cxn ang="0">
                    <a:pos x="T6" y="T7"/>
                  </a:cxn>
                  <a:cxn ang="0">
                    <a:pos x="T8" y="T9"/>
                  </a:cxn>
                </a:cxnLst>
                <a:rect l="0" t="0" r="r" b="b"/>
                <a:pathLst>
                  <a:path w="16" h="52">
                    <a:moveTo>
                      <a:pt x="0" y="0"/>
                    </a:moveTo>
                    <a:lnTo>
                      <a:pt x="16" y="24"/>
                    </a:lnTo>
                    <a:lnTo>
                      <a:pt x="16" y="5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7" name="Freeform 220"/>
              <p:cNvSpPr/>
              <p:nvPr/>
            </p:nvSpPr>
            <p:spPr bwMode="auto">
              <a:xfrm>
                <a:off x="2491" y="2279"/>
                <a:ext cx="56" cy="102"/>
              </a:xfrm>
              <a:custGeom>
                <a:avLst/>
                <a:gdLst>
                  <a:gd name="T0" fmla="*/ 56 w 56"/>
                  <a:gd name="T1" fmla="*/ 80 h 102"/>
                  <a:gd name="T2" fmla="*/ 56 w 56"/>
                  <a:gd name="T3" fmla="*/ 102 h 102"/>
                  <a:gd name="T4" fmla="*/ 0 w 56"/>
                  <a:gd name="T5" fmla="*/ 28 h 102"/>
                  <a:gd name="T6" fmla="*/ 0 w 56"/>
                  <a:gd name="T7" fmla="*/ 0 h 102"/>
                  <a:gd name="T8" fmla="*/ 56 w 56"/>
                  <a:gd name="T9" fmla="*/ 80 h 102"/>
                </a:gdLst>
                <a:ahLst/>
                <a:cxnLst>
                  <a:cxn ang="0">
                    <a:pos x="T0" y="T1"/>
                  </a:cxn>
                  <a:cxn ang="0">
                    <a:pos x="T2" y="T3"/>
                  </a:cxn>
                  <a:cxn ang="0">
                    <a:pos x="T4" y="T5"/>
                  </a:cxn>
                  <a:cxn ang="0">
                    <a:pos x="T6" y="T7"/>
                  </a:cxn>
                  <a:cxn ang="0">
                    <a:pos x="T8" y="T9"/>
                  </a:cxn>
                </a:cxnLst>
                <a:rect l="0" t="0" r="r" b="b"/>
                <a:pathLst>
                  <a:path w="56" h="102">
                    <a:moveTo>
                      <a:pt x="56" y="80"/>
                    </a:moveTo>
                    <a:lnTo>
                      <a:pt x="56" y="102"/>
                    </a:lnTo>
                    <a:lnTo>
                      <a:pt x="0" y="28"/>
                    </a:lnTo>
                    <a:lnTo>
                      <a:pt x="0" y="0"/>
                    </a:lnTo>
                    <a:lnTo>
                      <a:pt x="56" y="80"/>
                    </a:lnTo>
                    <a:close/>
                  </a:path>
                </a:pathLst>
              </a:custGeom>
              <a:grpFill/>
              <a:ln>
                <a:noFill/>
              </a:ln>
            </p:spPr>
            <p:txBody>
              <a:bodyPr vert="horz" wrap="square" lIns="91440" tIns="45720" rIns="91440" bIns="45720" numCol="1" anchor="t" anchorCtr="0" compatLnSpc="1"/>
              <a:lstStyle/>
              <a:p>
                <a:endParaRPr lang="zh-CN" altLang="en-US"/>
              </a:p>
            </p:txBody>
          </p:sp>
          <p:sp>
            <p:nvSpPr>
              <p:cNvPr id="1578" name="Freeform 221"/>
              <p:cNvSpPr/>
              <p:nvPr/>
            </p:nvSpPr>
            <p:spPr bwMode="auto">
              <a:xfrm>
                <a:off x="2563" y="2379"/>
                <a:ext cx="8" cy="34"/>
              </a:xfrm>
              <a:custGeom>
                <a:avLst/>
                <a:gdLst>
                  <a:gd name="T0" fmla="*/ 8 w 8"/>
                  <a:gd name="T1" fmla="*/ 14 h 34"/>
                  <a:gd name="T2" fmla="*/ 8 w 8"/>
                  <a:gd name="T3" fmla="*/ 34 h 34"/>
                  <a:gd name="T4" fmla="*/ 0 w 8"/>
                  <a:gd name="T5" fmla="*/ 22 h 34"/>
                  <a:gd name="T6" fmla="*/ 0 w 8"/>
                  <a:gd name="T7" fmla="*/ 0 h 34"/>
                  <a:gd name="T8" fmla="*/ 8 w 8"/>
                  <a:gd name="T9" fmla="*/ 14 h 34"/>
                </a:gdLst>
                <a:ahLst/>
                <a:cxnLst>
                  <a:cxn ang="0">
                    <a:pos x="T0" y="T1"/>
                  </a:cxn>
                  <a:cxn ang="0">
                    <a:pos x="T2" y="T3"/>
                  </a:cxn>
                  <a:cxn ang="0">
                    <a:pos x="T4" y="T5"/>
                  </a:cxn>
                  <a:cxn ang="0">
                    <a:pos x="T6" y="T7"/>
                  </a:cxn>
                  <a:cxn ang="0">
                    <a:pos x="T8" y="T9"/>
                  </a:cxn>
                </a:cxnLst>
                <a:rect l="0" t="0" r="r" b="b"/>
                <a:pathLst>
                  <a:path w="8" h="34">
                    <a:moveTo>
                      <a:pt x="8" y="14"/>
                    </a:moveTo>
                    <a:lnTo>
                      <a:pt x="8" y="34"/>
                    </a:lnTo>
                    <a:lnTo>
                      <a:pt x="0" y="22"/>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9" name="Freeform 222"/>
              <p:cNvSpPr/>
              <p:nvPr/>
            </p:nvSpPr>
            <p:spPr bwMode="auto">
              <a:xfrm>
                <a:off x="2587" y="2413"/>
                <a:ext cx="26" cy="52"/>
              </a:xfrm>
              <a:custGeom>
                <a:avLst/>
                <a:gdLst>
                  <a:gd name="T0" fmla="*/ 26 w 26"/>
                  <a:gd name="T1" fmla="*/ 36 h 52"/>
                  <a:gd name="T2" fmla="*/ 26 w 26"/>
                  <a:gd name="T3" fmla="*/ 52 h 52"/>
                  <a:gd name="T4" fmla="*/ 0 w 26"/>
                  <a:gd name="T5" fmla="*/ 20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20"/>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580" name="Freeform 223"/>
              <p:cNvSpPr/>
              <p:nvPr/>
            </p:nvSpPr>
            <p:spPr bwMode="auto">
              <a:xfrm>
                <a:off x="2459" y="2291"/>
                <a:ext cx="48" cy="88"/>
              </a:xfrm>
              <a:custGeom>
                <a:avLst/>
                <a:gdLst>
                  <a:gd name="T0" fmla="*/ 0 w 48"/>
                  <a:gd name="T1" fmla="*/ 0 h 88"/>
                  <a:gd name="T2" fmla="*/ 48 w 48"/>
                  <a:gd name="T3" fmla="*/ 62 h 88"/>
                  <a:gd name="T4" fmla="*/ 48 w 48"/>
                  <a:gd name="T5" fmla="*/ 88 h 88"/>
                  <a:gd name="T6" fmla="*/ 0 w 48"/>
                  <a:gd name="T7" fmla="*/ 30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1" name="Freeform 224"/>
              <p:cNvSpPr/>
              <p:nvPr/>
            </p:nvSpPr>
            <p:spPr bwMode="auto">
              <a:xfrm>
                <a:off x="2523" y="2371"/>
                <a:ext cx="10" cy="38"/>
              </a:xfrm>
              <a:custGeom>
                <a:avLst/>
                <a:gdLst>
                  <a:gd name="T0" fmla="*/ 10 w 10"/>
                  <a:gd name="T1" fmla="*/ 38 h 38"/>
                  <a:gd name="T2" fmla="*/ 0 w 10"/>
                  <a:gd name="T3" fmla="*/ 26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6"/>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582" name="Freeform 225"/>
              <p:cNvSpPr/>
              <p:nvPr/>
            </p:nvSpPr>
            <p:spPr bwMode="auto">
              <a:xfrm>
                <a:off x="2547" y="240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583" name="Freeform 226"/>
              <p:cNvSpPr/>
              <p:nvPr/>
            </p:nvSpPr>
            <p:spPr bwMode="auto">
              <a:xfrm>
                <a:off x="2595" y="2463"/>
                <a:ext cx="18" cy="38"/>
              </a:xfrm>
              <a:custGeom>
                <a:avLst/>
                <a:gdLst>
                  <a:gd name="T0" fmla="*/ 18 w 18"/>
                  <a:gd name="T1" fmla="*/ 22 h 38"/>
                  <a:gd name="T2" fmla="*/ 18 w 18"/>
                  <a:gd name="T3" fmla="*/ 38 h 38"/>
                  <a:gd name="T4" fmla="*/ 0 w 18"/>
                  <a:gd name="T5" fmla="*/ 18 h 38"/>
                  <a:gd name="T6" fmla="*/ 0 w 18"/>
                  <a:gd name="T7" fmla="*/ 0 h 38"/>
                  <a:gd name="T8" fmla="*/ 18 w 18"/>
                  <a:gd name="T9" fmla="*/ 22 h 38"/>
                </a:gdLst>
                <a:ahLst/>
                <a:cxnLst>
                  <a:cxn ang="0">
                    <a:pos x="T0" y="T1"/>
                  </a:cxn>
                  <a:cxn ang="0">
                    <a:pos x="T2" y="T3"/>
                  </a:cxn>
                  <a:cxn ang="0">
                    <a:pos x="T4" y="T5"/>
                  </a:cxn>
                  <a:cxn ang="0">
                    <a:pos x="T6" y="T7"/>
                  </a:cxn>
                  <a:cxn ang="0">
                    <a:pos x="T8" y="T9"/>
                  </a:cxn>
                </a:cxnLst>
                <a:rect l="0" t="0" r="r" b="b"/>
                <a:pathLst>
                  <a:path w="18" h="38">
                    <a:moveTo>
                      <a:pt x="18" y="22"/>
                    </a:moveTo>
                    <a:lnTo>
                      <a:pt x="18" y="38"/>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1584" name="Freeform 227"/>
              <p:cNvSpPr/>
              <p:nvPr/>
            </p:nvSpPr>
            <p:spPr bwMode="auto">
              <a:xfrm>
                <a:off x="2595" y="2503"/>
                <a:ext cx="18" cy="36"/>
              </a:xfrm>
              <a:custGeom>
                <a:avLst/>
                <a:gdLst>
                  <a:gd name="T0" fmla="*/ 18 w 18"/>
                  <a:gd name="T1" fmla="*/ 20 h 36"/>
                  <a:gd name="T2" fmla="*/ 18 w 18"/>
                  <a:gd name="T3" fmla="*/ 36 h 36"/>
                  <a:gd name="T4" fmla="*/ 0 w 18"/>
                  <a:gd name="T5" fmla="*/ 16 h 36"/>
                  <a:gd name="T6" fmla="*/ 0 w 18"/>
                  <a:gd name="T7" fmla="*/ 0 h 36"/>
                  <a:gd name="T8" fmla="*/ 18 w 18"/>
                  <a:gd name="T9" fmla="*/ 20 h 36"/>
                </a:gdLst>
                <a:ahLst/>
                <a:cxnLst>
                  <a:cxn ang="0">
                    <a:pos x="T0" y="T1"/>
                  </a:cxn>
                  <a:cxn ang="0">
                    <a:pos x="T2" y="T3"/>
                  </a:cxn>
                  <a:cxn ang="0">
                    <a:pos x="T4" y="T5"/>
                  </a:cxn>
                  <a:cxn ang="0">
                    <a:pos x="T6" y="T7"/>
                  </a:cxn>
                  <a:cxn ang="0">
                    <a:pos x="T8" y="T9"/>
                  </a:cxn>
                </a:cxnLst>
                <a:rect l="0" t="0" r="r" b="b"/>
                <a:pathLst>
                  <a:path w="18" h="36">
                    <a:moveTo>
                      <a:pt x="18" y="20"/>
                    </a:moveTo>
                    <a:lnTo>
                      <a:pt x="18" y="36"/>
                    </a:lnTo>
                    <a:lnTo>
                      <a:pt x="0" y="16"/>
                    </a:lnTo>
                    <a:lnTo>
                      <a:pt x="0" y="0"/>
                    </a:lnTo>
                    <a:lnTo>
                      <a:pt x="18" y="20"/>
                    </a:lnTo>
                    <a:close/>
                  </a:path>
                </a:pathLst>
              </a:custGeom>
              <a:grpFill/>
              <a:ln>
                <a:noFill/>
              </a:ln>
            </p:spPr>
            <p:txBody>
              <a:bodyPr vert="horz" wrap="square" lIns="91440" tIns="45720" rIns="91440" bIns="45720" numCol="1" anchor="t" anchorCtr="0" compatLnSpc="1"/>
              <a:lstStyle/>
              <a:p>
                <a:endParaRPr lang="zh-CN" altLang="en-US"/>
              </a:p>
            </p:txBody>
          </p:sp>
          <p:sp>
            <p:nvSpPr>
              <p:cNvPr id="1585" name="Freeform 228"/>
              <p:cNvSpPr/>
              <p:nvPr/>
            </p:nvSpPr>
            <p:spPr bwMode="auto">
              <a:xfrm>
                <a:off x="2459" y="2403"/>
                <a:ext cx="50" cy="80"/>
              </a:xfrm>
              <a:custGeom>
                <a:avLst/>
                <a:gdLst>
                  <a:gd name="T0" fmla="*/ 0 w 50"/>
                  <a:gd name="T1" fmla="*/ 0 h 80"/>
                  <a:gd name="T2" fmla="*/ 50 w 50"/>
                  <a:gd name="T3" fmla="*/ 54 h 80"/>
                  <a:gd name="T4" fmla="*/ 50 w 50"/>
                  <a:gd name="T5" fmla="*/ 80 h 80"/>
                  <a:gd name="T6" fmla="*/ 0 w 50"/>
                  <a:gd name="T7" fmla="*/ 32 h 80"/>
                  <a:gd name="T8" fmla="*/ 0 w 50"/>
                  <a:gd name="T9" fmla="*/ 0 h 80"/>
                </a:gdLst>
                <a:ahLst/>
                <a:cxnLst>
                  <a:cxn ang="0">
                    <a:pos x="T0" y="T1"/>
                  </a:cxn>
                  <a:cxn ang="0">
                    <a:pos x="T2" y="T3"/>
                  </a:cxn>
                  <a:cxn ang="0">
                    <a:pos x="T4" y="T5"/>
                  </a:cxn>
                  <a:cxn ang="0">
                    <a:pos x="T6" y="T7"/>
                  </a:cxn>
                  <a:cxn ang="0">
                    <a:pos x="T8" y="T9"/>
                  </a:cxn>
                </a:cxnLst>
                <a:rect l="0" t="0" r="r" b="b"/>
                <a:pathLst>
                  <a:path w="50" h="80">
                    <a:moveTo>
                      <a:pt x="0" y="0"/>
                    </a:moveTo>
                    <a:lnTo>
                      <a:pt x="50" y="54"/>
                    </a:lnTo>
                    <a:lnTo>
                      <a:pt x="50" y="8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6" name="Freeform 229"/>
              <p:cNvSpPr/>
              <p:nvPr/>
            </p:nvSpPr>
            <p:spPr bwMode="auto">
              <a:xfrm>
                <a:off x="2525" y="2471"/>
                <a:ext cx="14" cy="38"/>
              </a:xfrm>
              <a:custGeom>
                <a:avLst/>
                <a:gdLst>
                  <a:gd name="T0" fmla="*/ 0 w 14"/>
                  <a:gd name="T1" fmla="*/ 0 h 38"/>
                  <a:gd name="T2" fmla="*/ 14 w 14"/>
                  <a:gd name="T3" fmla="*/ 16 h 38"/>
                  <a:gd name="T4" fmla="*/ 14 w 14"/>
                  <a:gd name="T5" fmla="*/ 38 h 38"/>
                  <a:gd name="T6" fmla="*/ 0 w 14"/>
                  <a:gd name="T7" fmla="*/ 26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7" name="Freeform 230"/>
              <p:cNvSpPr/>
              <p:nvPr/>
            </p:nvSpPr>
            <p:spPr bwMode="auto">
              <a:xfrm>
                <a:off x="2553" y="2501"/>
                <a:ext cx="60" cy="76"/>
              </a:xfrm>
              <a:custGeom>
                <a:avLst/>
                <a:gdLst>
                  <a:gd name="T0" fmla="*/ 60 w 60"/>
                  <a:gd name="T1" fmla="*/ 62 h 76"/>
                  <a:gd name="T2" fmla="*/ 60 w 60"/>
                  <a:gd name="T3" fmla="*/ 76 h 76"/>
                  <a:gd name="T4" fmla="*/ 2 w 60"/>
                  <a:gd name="T5" fmla="*/ 22 h 76"/>
                  <a:gd name="T6" fmla="*/ 2 w 60"/>
                  <a:gd name="T7" fmla="*/ 2 h 76"/>
                  <a:gd name="T8" fmla="*/ 0 w 60"/>
                  <a:gd name="T9" fmla="*/ 0 h 76"/>
                  <a:gd name="T10" fmla="*/ 60 w 60"/>
                  <a:gd name="T11" fmla="*/ 62 h 76"/>
                </a:gdLst>
                <a:ahLst/>
                <a:cxnLst>
                  <a:cxn ang="0">
                    <a:pos x="T0" y="T1"/>
                  </a:cxn>
                  <a:cxn ang="0">
                    <a:pos x="T2" y="T3"/>
                  </a:cxn>
                  <a:cxn ang="0">
                    <a:pos x="T4" y="T5"/>
                  </a:cxn>
                  <a:cxn ang="0">
                    <a:pos x="T6" y="T7"/>
                  </a:cxn>
                  <a:cxn ang="0">
                    <a:pos x="T8" y="T9"/>
                  </a:cxn>
                  <a:cxn ang="0">
                    <a:pos x="T10" y="T11"/>
                  </a:cxn>
                </a:cxnLst>
                <a:rect l="0" t="0" r="r" b="b"/>
                <a:pathLst>
                  <a:path w="60" h="76">
                    <a:moveTo>
                      <a:pt x="60" y="62"/>
                    </a:moveTo>
                    <a:lnTo>
                      <a:pt x="60" y="76"/>
                    </a:lnTo>
                    <a:lnTo>
                      <a:pt x="2" y="22"/>
                    </a:lnTo>
                    <a:lnTo>
                      <a:pt x="2" y="2"/>
                    </a:lnTo>
                    <a:lnTo>
                      <a:pt x="0" y="0"/>
                    </a:lnTo>
                    <a:lnTo>
                      <a:pt x="60" y="62"/>
                    </a:lnTo>
                    <a:close/>
                  </a:path>
                </a:pathLst>
              </a:custGeom>
              <a:grpFill/>
              <a:ln>
                <a:noFill/>
              </a:ln>
            </p:spPr>
            <p:txBody>
              <a:bodyPr vert="horz" wrap="square" lIns="91440" tIns="45720" rIns="91440" bIns="45720" numCol="1" anchor="t" anchorCtr="0" compatLnSpc="1"/>
              <a:lstStyle/>
              <a:p>
                <a:endParaRPr lang="zh-CN" altLang="en-US"/>
              </a:p>
            </p:txBody>
          </p:sp>
          <p:sp>
            <p:nvSpPr>
              <p:cNvPr id="1588" name="Freeform 231"/>
              <p:cNvSpPr/>
              <p:nvPr/>
            </p:nvSpPr>
            <p:spPr bwMode="auto">
              <a:xfrm>
                <a:off x="2459" y="245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9" name="Freeform 232"/>
              <p:cNvSpPr/>
              <p:nvPr/>
            </p:nvSpPr>
            <p:spPr bwMode="auto">
              <a:xfrm>
                <a:off x="2597" y="2585"/>
                <a:ext cx="16" cy="30"/>
              </a:xfrm>
              <a:custGeom>
                <a:avLst/>
                <a:gdLst>
                  <a:gd name="T0" fmla="*/ 16 w 16"/>
                  <a:gd name="T1" fmla="*/ 14 h 30"/>
                  <a:gd name="T2" fmla="*/ 16 w 16"/>
                  <a:gd name="T3" fmla="*/ 30 h 30"/>
                  <a:gd name="T4" fmla="*/ 0 w 16"/>
                  <a:gd name="T5" fmla="*/ 18 h 30"/>
                  <a:gd name="T6" fmla="*/ 0 w 16"/>
                  <a:gd name="T7" fmla="*/ 0 h 30"/>
                  <a:gd name="T8" fmla="*/ 16 w 16"/>
                  <a:gd name="T9" fmla="*/ 14 h 30"/>
                </a:gdLst>
                <a:ahLst/>
                <a:cxnLst>
                  <a:cxn ang="0">
                    <a:pos x="T0" y="T1"/>
                  </a:cxn>
                  <a:cxn ang="0">
                    <a:pos x="T2" y="T3"/>
                  </a:cxn>
                  <a:cxn ang="0">
                    <a:pos x="T4" y="T5"/>
                  </a:cxn>
                  <a:cxn ang="0">
                    <a:pos x="T6" y="T7"/>
                  </a:cxn>
                  <a:cxn ang="0">
                    <a:pos x="T8" y="T9"/>
                  </a:cxn>
                </a:cxnLst>
                <a:rect l="0" t="0" r="r" b="b"/>
                <a:pathLst>
                  <a:path w="16" h="30">
                    <a:moveTo>
                      <a:pt x="16" y="14"/>
                    </a:moveTo>
                    <a:lnTo>
                      <a:pt x="16" y="30"/>
                    </a:lnTo>
                    <a:lnTo>
                      <a:pt x="0" y="18"/>
                    </a:lnTo>
                    <a:lnTo>
                      <a:pt x="0" y="0"/>
                    </a:lnTo>
                    <a:lnTo>
                      <a:pt x="16" y="14"/>
                    </a:lnTo>
                    <a:close/>
                  </a:path>
                </a:pathLst>
              </a:custGeom>
              <a:grpFill/>
              <a:ln>
                <a:noFill/>
              </a:ln>
            </p:spPr>
            <p:txBody>
              <a:bodyPr vert="horz" wrap="square" lIns="91440" tIns="45720" rIns="91440" bIns="45720" numCol="1" anchor="t" anchorCtr="0" compatLnSpc="1"/>
              <a:lstStyle/>
              <a:p>
                <a:endParaRPr lang="zh-CN" altLang="en-US"/>
              </a:p>
            </p:txBody>
          </p:sp>
          <p:sp>
            <p:nvSpPr>
              <p:cNvPr id="1590" name="Freeform 233"/>
              <p:cNvSpPr/>
              <p:nvPr/>
            </p:nvSpPr>
            <p:spPr bwMode="auto">
              <a:xfrm>
                <a:off x="2459" y="251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1" name="Freeform 234"/>
              <p:cNvSpPr/>
              <p:nvPr/>
            </p:nvSpPr>
            <p:spPr bwMode="auto">
              <a:xfrm>
                <a:off x="2531" y="2573"/>
                <a:ext cx="18" cy="36"/>
              </a:xfrm>
              <a:custGeom>
                <a:avLst/>
                <a:gdLst>
                  <a:gd name="T0" fmla="*/ 18 w 18"/>
                  <a:gd name="T1" fmla="*/ 12 h 36"/>
                  <a:gd name="T2" fmla="*/ 18 w 18"/>
                  <a:gd name="T3" fmla="*/ 36 h 36"/>
                  <a:gd name="T4" fmla="*/ 2 w 18"/>
                  <a:gd name="T5" fmla="*/ 24 h 36"/>
                  <a:gd name="T6" fmla="*/ 2 w 18"/>
                  <a:gd name="T7" fmla="*/ 2 h 36"/>
                  <a:gd name="T8" fmla="*/ 0 w 18"/>
                  <a:gd name="T9" fmla="*/ 0 h 36"/>
                  <a:gd name="T10" fmla="*/ 18 w 18"/>
                  <a:gd name="T11" fmla="*/ 12 h 36"/>
                </a:gdLst>
                <a:ahLst/>
                <a:cxnLst>
                  <a:cxn ang="0">
                    <a:pos x="T0" y="T1"/>
                  </a:cxn>
                  <a:cxn ang="0">
                    <a:pos x="T2" y="T3"/>
                  </a:cxn>
                  <a:cxn ang="0">
                    <a:pos x="T4" y="T5"/>
                  </a:cxn>
                  <a:cxn ang="0">
                    <a:pos x="T6" y="T7"/>
                  </a:cxn>
                  <a:cxn ang="0">
                    <a:pos x="T8" y="T9"/>
                  </a:cxn>
                  <a:cxn ang="0">
                    <a:pos x="T10" y="T11"/>
                  </a:cxn>
                </a:cxnLst>
                <a:rect l="0" t="0" r="r" b="b"/>
                <a:pathLst>
                  <a:path w="18" h="36">
                    <a:moveTo>
                      <a:pt x="18" y="12"/>
                    </a:moveTo>
                    <a:lnTo>
                      <a:pt x="18" y="36"/>
                    </a:lnTo>
                    <a:lnTo>
                      <a:pt x="2" y="24"/>
                    </a:lnTo>
                    <a:lnTo>
                      <a:pt x="2" y="2"/>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592" name="Freeform 235"/>
              <p:cNvSpPr/>
              <p:nvPr/>
            </p:nvSpPr>
            <p:spPr bwMode="auto">
              <a:xfrm>
                <a:off x="2565" y="2597"/>
                <a:ext cx="48" cy="55"/>
              </a:xfrm>
              <a:custGeom>
                <a:avLst/>
                <a:gdLst>
                  <a:gd name="T0" fmla="*/ 48 w 48"/>
                  <a:gd name="T1" fmla="*/ 39 h 55"/>
                  <a:gd name="T2" fmla="*/ 48 w 48"/>
                  <a:gd name="T3" fmla="*/ 55 h 55"/>
                  <a:gd name="T4" fmla="*/ 0 w 48"/>
                  <a:gd name="T5" fmla="*/ 22 h 55"/>
                  <a:gd name="T6" fmla="*/ 0 w 48"/>
                  <a:gd name="T7" fmla="*/ 0 h 55"/>
                  <a:gd name="T8" fmla="*/ 48 w 48"/>
                  <a:gd name="T9" fmla="*/ 39 h 55"/>
                </a:gdLst>
                <a:ahLst/>
                <a:cxnLst>
                  <a:cxn ang="0">
                    <a:pos x="T0" y="T1"/>
                  </a:cxn>
                  <a:cxn ang="0">
                    <a:pos x="T2" y="T3"/>
                  </a:cxn>
                  <a:cxn ang="0">
                    <a:pos x="T4" y="T5"/>
                  </a:cxn>
                  <a:cxn ang="0">
                    <a:pos x="T6" y="T7"/>
                  </a:cxn>
                  <a:cxn ang="0">
                    <a:pos x="T8" y="T9"/>
                  </a:cxn>
                </a:cxnLst>
                <a:rect l="0" t="0" r="r" b="b"/>
                <a:pathLst>
                  <a:path w="48" h="55">
                    <a:moveTo>
                      <a:pt x="48" y="39"/>
                    </a:moveTo>
                    <a:lnTo>
                      <a:pt x="48" y="55"/>
                    </a:lnTo>
                    <a:lnTo>
                      <a:pt x="0" y="22"/>
                    </a:lnTo>
                    <a:lnTo>
                      <a:pt x="0" y="0"/>
                    </a:lnTo>
                    <a:lnTo>
                      <a:pt x="48" y="39"/>
                    </a:lnTo>
                    <a:close/>
                  </a:path>
                </a:pathLst>
              </a:custGeom>
              <a:grpFill/>
              <a:ln>
                <a:noFill/>
              </a:ln>
            </p:spPr>
            <p:txBody>
              <a:bodyPr vert="horz" wrap="square" lIns="91440" tIns="45720" rIns="91440" bIns="45720" numCol="1" anchor="t" anchorCtr="0" compatLnSpc="1"/>
              <a:lstStyle/>
              <a:p>
                <a:endParaRPr lang="zh-CN" altLang="en-US"/>
              </a:p>
            </p:txBody>
          </p:sp>
          <p:sp>
            <p:nvSpPr>
              <p:cNvPr id="1593" name="Freeform 236"/>
              <p:cNvSpPr/>
              <p:nvPr/>
            </p:nvSpPr>
            <p:spPr bwMode="auto">
              <a:xfrm>
                <a:off x="2459" y="2571"/>
                <a:ext cx="18" cy="42"/>
              </a:xfrm>
              <a:custGeom>
                <a:avLst/>
                <a:gdLst>
                  <a:gd name="T0" fmla="*/ 0 w 18"/>
                  <a:gd name="T1" fmla="*/ 0 h 42"/>
                  <a:gd name="T2" fmla="*/ 18 w 18"/>
                  <a:gd name="T3" fmla="*/ 12 h 42"/>
                  <a:gd name="T4" fmla="*/ 18 w 18"/>
                  <a:gd name="T5" fmla="*/ 42 h 42"/>
                  <a:gd name="T6" fmla="*/ 0 w 18"/>
                  <a:gd name="T7" fmla="*/ 32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4" name="Freeform 237"/>
              <p:cNvSpPr/>
              <p:nvPr/>
            </p:nvSpPr>
            <p:spPr bwMode="auto">
              <a:xfrm>
                <a:off x="2493" y="2593"/>
                <a:ext cx="16" cy="38"/>
              </a:xfrm>
              <a:custGeom>
                <a:avLst/>
                <a:gdLst>
                  <a:gd name="T0" fmla="*/ 16 w 16"/>
                  <a:gd name="T1" fmla="*/ 12 h 38"/>
                  <a:gd name="T2" fmla="*/ 16 w 16"/>
                  <a:gd name="T3" fmla="*/ 38 h 38"/>
                  <a:gd name="T4" fmla="*/ 0 w 16"/>
                  <a:gd name="T5" fmla="*/ 28 h 38"/>
                  <a:gd name="T6" fmla="*/ 0 w 16"/>
                  <a:gd name="T7" fmla="*/ 0 h 38"/>
                  <a:gd name="T8" fmla="*/ 16 w 16"/>
                  <a:gd name="T9" fmla="*/ 12 h 38"/>
                </a:gdLst>
                <a:ahLst/>
                <a:cxnLst>
                  <a:cxn ang="0">
                    <a:pos x="T0" y="T1"/>
                  </a:cxn>
                  <a:cxn ang="0">
                    <a:pos x="T2" y="T3"/>
                  </a:cxn>
                  <a:cxn ang="0">
                    <a:pos x="T4" y="T5"/>
                  </a:cxn>
                  <a:cxn ang="0">
                    <a:pos x="T6" y="T7"/>
                  </a:cxn>
                  <a:cxn ang="0">
                    <a:pos x="T8" y="T9"/>
                  </a:cxn>
                </a:cxnLst>
                <a:rect l="0" t="0" r="r" b="b"/>
                <a:pathLst>
                  <a:path w="16" h="38">
                    <a:moveTo>
                      <a:pt x="16" y="12"/>
                    </a:moveTo>
                    <a:lnTo>
                      <a:pt x="16" y="38"/>
                    </a:lnTo>
                    <a:lnTo>
                      <a:pt x="0" y="28"/>
                    </a:lnTo>
                    <a:lnTo>
                      <a:pt x="0" y="0"/>
                    </a:lnTo>
                    <a:lnTo>
                      <a:pt x="16" y="12"/>
                    </a:lnTo>
                    <a:close/>
                  </a:path>
                </a:pathLst>
              </a:custGeom>
              <a:grpFill/>
              <a:ln>
                <a:noFill/>
              </a:ln>
            </p:spPr>
            <p:txBody>
              <a:bodyPr vert="horz" wrap="square" lIns="91440" tIns="45720" rIns="91440" bIns="45720" numCol="1" anchor="t" anchorCtr="0" compatLnSpc="1"/>
              <a:lstStyle/>
              <a:p>
                <a:endParaRPr lang="zh-CN" altLang="en-US"/>
              </a:p>
            </p:txBody>
          </p:sp>
          <p:sp>
            <p:nvSpPr>
              <p:cNvPr id="1595" name="Freeform 238"/>
              <p:cNvSpPr/>
              <p:nvPr/>
            </p:nvSpPr>
            <p:spPr bwMode="auto">
              <a:xfrm>
                <a:off x="2525" y="2615"/>
                <a:ext cx="50" cy="53"/>
              </a:xfrm>
              <a:custGeom>
                <a:avLst/>
                <a:gdLst>
                  <a:gd name="T0" fmla="*/ 50 w 50"/>
                  <a:gd name="T1" fmla="*/ 33 h 53"/>
                  <a:gd name="T2" fmla="*/ 50 w 50"/>
                  <a:gd name="T3" fmla="*/ 53 h 53"/>
                  <a:gd name="T4" fmla="*/ 0 w 50"/>
                  <a:gd name="T5" fmla="*/ 25 h 53"/>
                  <a:gd name="T6" fmla="*/ 0 w 50"/>
                  <a:gd name="T7" fmla="*/ 0 h 53"/>
                  <a:gd name="T8" fmla="*/ 50 w 50"/>
                  <a:gd name="T9" fmla="*/ 33 h 53"/>
                </a:gdLst>
                <a:ahLst/>
                <a:cxnLst>
                  <a:cxn ang="0">
                    <a:pos x="T0" y="T1"/>
                  </a:cxn>
                  <a:cxn ang="0">
                    <a:pos x="T2" y="T3"/>
                  </a:cxn>
                  <a:cxn ang="0">
                    <a:pos x="T4" y="T5"/>
                  </a:cxn>
                  <a:cxn ang="0">
                    <a:pos x="T6" y="T7"/>
                  </a:cxn>
                  <a:cxn ang="0">
                    <a:pos x="T8" y="T9"/>
                  </a:cxn>
                </a:cxnLst>
                <a:rect l="0" t="0" r="r" b="b"/>
                <a:pathLst>
                  <a:path w="50" h="53">
                    <a:moveTo>
                      <a:pt x="50" y="33"/>
                    </a:moveTo>
                    <a:lnTo>
                      <a:pt x="50" y="53"/>
                    </a:lnTo>
                    <a:lnTo>
                      <a:pt x="0" y="25"/>
                    </a:lnTo>
                    <a:lnTo>
                      <a:pt x="0" y="0"/>
                    </a:lnTo>
                    <a:lnTo>
                      <a:pt x="50" y="33"/>
                    </a:lnTo>
                    <a:close/>
                  </a:path>
                </a:pathLst>
              </a:custGeom>
              <a:grpFill/>
              <a:ln>
                <a:noFill/>
              </a:ln>
            </p:spPr>
            <p:txBody>
              <a:bodyPr vert="horz" wrap="square" lIns="91440" tIns="45720" rIns="91440" bIns="45720" numCol="1" anchor="t" anchorCtr="0" compatLnSpc="1"/>
              <a:lstStyle/>
              <a:p>
                <a:endParaRPr lang="zh-CN" altLang="en-US"/>
              </a:p>
            </p:txBody>
          </p:sp>
          <p:sp>
            <p:nvSpPr>
              <p:cNvPr id="1596" name="Freeform 239"/>
              <p:cNvSpPr/>
              <p:nvPr/>
            </p:nvSpPr>
            <p:spPr bwMode="auto">
              <a:xfrm>
                <a:off x="2459" y="2627"/>
                <a:ext cx="30" cy="45"/>
              </a:xfrm>
              <a:custGeom>
                <a:avLst/>
                <a:gdLst>
                  <a:gd name="T0" fmla="*/ 0 w 30"/>
                  <a:gd name="T1" fmla="*/ 0 h 45"/>
                  <a:gd name="T2" fmla="*/ 30 w 30"/>
                  <a:gd name="T3" fmla="*/ 17 h 45"/>
                  <a:gd name="T4" fmla="*/ 30 w 30"/>
                  <a:gd name="T5" fmla="*/ 45 h 45"/>
                  <a:gd name="T6" fmla="*/ 0 w 30"/>
                  <a:gd name="T7" fmla="*/ 33 h 45"/>
                  <a:gd name="T8" fmla="*/ 0 w 30"/>
                  <a:gd name="T9" fmla="*/ 0 h 45"/>
                </a:gdLst>
                <a:ahLst/>
                <a:cxnLst>
                  <a:cxn ang="0">
                    <a:pos x="T0" y="T1"/>
                  </a:cxn>
                  <a:cxn ang="0">
                    <a:pos x="T2" y="T3"/>
                  </a:cxn>
                  <a:cxn ang="0">
                    <a:pos x="T4" y="T5"/>
                  </a:cxn>
                  <a:cxn ang="0">
                    <a:pos x="T6" y="T7"/>
                  </a:cxn>
                  <a:cxn ang="0">
                    <a:pos x="T8" y="T9"/>
                  </a:cxn>
                </a:cxnLst>
                <a:rect l="0" t="0" r="r" b="b"/>
                <a:pathLst>
                  <a:path w="30" h="45">
                    <a:moveTo>
                      <a:pt x="0" y="0"/>
                    </a:moveTo>
                    <a:lnTo>
                      <a:pt x="30" y="17"/>
                    </a:lnTo>
                    <a:lnTo>
                      <a:pt x="30" y="4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7" name="Freeform 240"/>
              <p:cNvSpPr/>
              <p:nvPr/>
            </p:nvSpPr>
            <p:spPr bwMode="auto">
              <a:xfrm>
                <a:off x="2553" y="2678"/>
                <a:ext cx="60" cy="46"/>
              </a:xfrm>
              <a:custGeom>
                <a:avLst/>
                <a:gdLst>
                  <a:gd name="T0" fmla="*/ 60 w 60"/>
                  <a:gd name="T1" fmla="*/ 30 h 46"/>
                  <a:gd name="T2" fmla="*/ 60 w 60"/>
                  <a:gd name="T3" fmla="*/ 46 h 46"/>
                  <a:gd name="T4" fmla="*/ 0 w 60"/>
                  <a:gd name="T5" fmla="*/ 20 h 46"/>
                  <a:gd name="T6" fmla="*/ 0 w 60"/>
                  <a:gd name="T7" fmla="*/ 0 h 46"/>
                  <a:gd name="T8" fmla="*/ 60 w 60"/>
                  <a:gd name="T9" fmla="*/ 30 h 46"/>
                </a:gdLst>
                <a:ahLst/>
                <a:cxnLst>
                  <a:cxn ang="0">
                    <a:pos x="T0" y="T1"/>
                  </a:cxn>
                  <a:cxn ang="0">
                    <a:pos x="T2" y="T3"/>
                  </a:cxn>
                  <a:cxn ang="0">
                    <a:pos x="T4" y="T5"/>
                  </a:cxn>
                  <a:cxn ang="0">
                    <a:pos x="T6" y="T7"/>
                  </a:cxn>
                  <a:cxn ang="0">
                    <a:pos x="T8" y="T9"/>
                  </a:cxn>
                </a:cxnLst>
                <a:rect l="0" t="0" r="r" b="b"/>
                <a:pathLst>
                  <a:path w="60" h="46">
                    <a:moveTo>
                      <a:pt x="60" y="30"/>
                    </a:moveTo>
                    <a:lnTo>
                      <a:pt x="60" y="46"/>
                    </a:lnTo>
                    <a:lnTo>
                      <a:pt x="0" y="20"/>
                    </a:lnTo>
                    <a:lnTo>
                      <a:pt x="0" y="0"/>
                    </a:lnTo>
                    <a:lnTo>
                      <a:pt x="60" y="30"/>
                    </a:lnTo>
                    <a:close/>
                  </a:path>
                </a:pathLst>
              </a:custGeom>
              <a:grpFill/>
              <a:ln>
                <a:noFill/>
              </a:ln>
            </p:spPr>
            <p:txBody>
              <a:bodyPr vert="horz" wrap="square" lIns="91440" tIns="45720" rIns="91440" bIns="45720" numCol="1" anchor="t" anchorCtr="0" compatLnSpc="1"/>
              <a:lstStyle/>
              <a:p>
                <a:endParaRPr lang="zh-CN" altLang="en-US"/>
              </a:p>
            </p:txBody>
          </p:sp>
          <p:sp>
            <p:nvSpPr>
              <p:cNvPr id="1598" name="Freeform 241"/>
              <p:cNvSpPr/>
              <p:nvPr/>
            </p:nvSpPr>
            <p:spPr bwMode="auto">
              <a:xfrm>
                <a:off x="2459" y="2684"/>
                <a:ext cx="58" cy="48"/>
              </a:xfrm>
              <a:custGeom>
                <a:avLst/>
                <a:gdLst>
                  <a:gd name="T0" fmla="*/ 0 w 58"/>
                  <a:gd name="T1" fmla="*/ 0 h 48"/>
                  <a:gd name="T2" fmla="*/ 58 w 58"/>
                  <a:gd name="T3" fmla="*/ 24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4"/>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9" name="Freeform 242"/>
              <p:cNvSpPr/>
              <p:nvPr/>
            </p:nvSpPr>
            <p:spPr bwMode="auto">
              <a:xfrm>
                <a:off x="2533" y="2714"/>
                <a:ext cx="42" cy="36"/>
              </a:xfrm>
              <a:custGeom>
                <a:avLst/>
                <a:gdLst>
                  <a:gd name="T0" fmla="*/ 0 w 42"/>
                  <a:gd name="T1" fmla="*/ 0 h 36"/>
                  <a:gd name="T2" fmla="*/ 42 w 42"/>
                  <a:gd name="T3" fmla="*/ 16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6"/>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0" name="Freeform 243"/>
              <p:cNvSpPr/>
              <p:nvPr/>
            </p:nvSpPr>
            <p:spPr bwMode="auto">
              <a:xfrm>
                <a:off x="2497" y="2750"/>
                <a:ext cx="36" cy="34"/>
              </a:xfrm>
              <a:custGeom>
                <a:avLst/>
                <a:gdLst>
                  <a:gd name="T0" fmla="*/ 36 w 36"/>
                  <a:gd name="T1" fmla="*/ 10 h 34"/>
                  <a:gd name="T2" fmla="*/ 36 w 36"/>
                  <a:gd name="T3" fmla="*/ 34 h 34"/>
                  <a:gd name="T4" fmla="*/ 0 w 36"/>
                  <a:gd name="T5" fmla="*/ 28 h 34"/>
                  <a:gd name="T6" fmla="*/ 0 w 36"/>
                  <a:gd name="T7" fmla="*/ 0 h 34"/>
                  <a:gd name="T8" fmla="*/ 36 w 36"/>
                  <a:gd name="T9" fmla="*/ 10 h 34"/>
                </a:gdLst>
                <a:ahLst/>
                <a:cxnLst>
                  <a:cxn ang="0">
                    <a:pos x="T0" y="T1"/>
                  </a:cxn>
                  <a:cxn ang="0">
                    <a:pos x="T2" y="T3"/>
                  </a:cxn>
                  <a:cxn ang="0">
                    <a:pos x="T4" y="T5"/>
                  </a:cxn>
                  <a:cxn ang="0">
                    <a:pos x="T6" y="T7"/>
                  </a:cxn>
                  <a:cxn ang="0">
                    <a:pos x="T8" y="T9"/>
                  </a:cxn>
                </a:cxnLst>
                <a:rect l="0" t="0" r="r" b="b"/>
                <a:pathLst>
                  <a:path w="36" h="34">
                    <a:moveTo>
                      <a:pt x="36" y="10"/>
                    </a:moveTo>
                    <a:lnTo>
                      <a:pt x="36" y="34"/>
                    </a:lnTo>
                    <a:lnTo>
                      <a:pt x="0" y="28"/>
                    </a:lnTo>
                    <a:lnTo>
                      <a:pt x="0" y="0"/>
                    </a:lnTo>
                    <a:lnTo>
                      <a:pt x="36" y="10"/>
                    </a:lnTo>
                    <a:close/>
                  </a:path>
                </a:pathLst>
              </a:custGeom>
              <a:grpFill/>
              <a:ln>
                <a:noFill/>
              </a:ln>
            </p:spPr>
            <p:txBody>
              <a:bodyPr vert="horz" wrap="square" lIns="91440" tIns="45720" rIns="91440" bIns="45720" numCol="1" anchor="t" anchorCtr="0" compatLnSpc="1"/>
              <a:lstStyle/>
              <a:p>
                <a:endParaRPr lang="zh-CN" altLang="en-US"/>
              </a:p>
            </p:txBody>
          </p:sp>
          <p:sp>
            <p:nvSpPr>
              <p:cNvPr id="1601" name="Freeform 244"/>
              <p:cNvSpPr/>
              <p:nvPr/>
            </p:nvSpPr>
            <p:spPr bwMode="auto">
              <a:xfrm>
                <a:off x="2581" y="2772"/>
                <a:ext cx="32" cy="24"/>
              </a:xfrm>
              <a:custGeom>
                <a:avLst/>
                <a:gdLst>
                  <a:gd name="T0" fmla="*/ 32 w 32"/>
                  <a:gd name="T1" fmla="*/ 8 h 24"/>
                  <a:gd name="T2" fmla="*/ 32 w 32"/>
                  <a:gd name="T3" fmla="*/ 24 h 24"/>
                  <a:gd name="T4" fmla="*/ 0 w 32"/>
                  <a:gd name="T5" fmla="*/ 18 h 24"/>
                  <a:gd name="T6" fmla="*/ 0 w 32"/>
                  <a:gd name="T7" fmla="*/ 0 h 24"/>
                  <a:gd name="T8" fmla="*/ 10 w 32"/>
                  <a:gd name="T9" fmla="*/ 2 h 24"/>
                  <a:gd name="T10" fmla="*/ 32 w 32"/>
                  <a:gd name="T11" fmla="*/ 8 h 24"/>
                </a:gdLst>
                <a:ahLst/>
                <a:cxnLst>
                  <a:cxn ang="0">
                    <a:pos x="T0" y="T1"/>
                  </a:cxn>
                  <a:cxn ang="0">
                    <a:pos x="T2" y="T3"/>
                  </a:cxn>
                  <a:cxn ang="0">
                    <a:pos x="T4" y="T5"/>
                  </a:cxn>
                  <a:cxn ang="0">
                    <a:pos x="T6" y="T7"/>
                  </a:cxn>
                  <a:cxn ang="0">
                    <a:pos x="T8" y="T9"/>
                  </a:cxn>
                  <a:cxn ang="0">
                    <a:pos x="T10" y="T11"/>
                  </a:cxn>
                </a:cxnLst>
                <a:rect l="0" t="0" r="r" b="b"/>
                <a:pathLst>
                  <a:path w="32" h="24">
                    <a:moveTo>
                      <a:pt x="32" y="8"/>
                    </a:moveTo>
                    <a:lnTo>
                      <a:pt x="32" y="24"/>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602" name="Freeform 245"/>
              <p:cNvSpPr/>
              <p:nvPr/>
            </p:nvSpPr>
            <p:spPr bwMode="auto">
              <a:xfrm>
                <a:off x="2459" y="2798"/>
                <a:ext cx="54" cy="32"/>
              </a:xfrm>
              <a:custGeom>
                <a:avLst/>
                <a:gdLst>
                  <a:gd name="T0" fmla="*/ 0 w 54"/>
                  <a:gd name="T1" fmla="*/ 0 h 32"/>
                  <a:gd name="T2" fmla="*/ 54 w 54"/>
                  <a:gd name="T3" fmla="*/ 6 h 32"/>
                  <a:gd name="T4" fmla="*/ 54 w 54"/>
                  <a:gd name="T5" fmla="*/ 32 h 32"/>
                  <a:gd name="T6" fmla="*/ 0 w 54"/>
                  <a:gd name="T7" fmla="*/ 30 h 32"/>
                  <a:gd name="T8" fmla="*/ 0 w 54"/>
                  <a:gd name="T9" fmla="*/ 0 h 32"/>
                </a:gdLst>
                <a:ahLst/>
                <a:cxnLst>
                  <a:cxn ang="0">
                    <a:pos x="T0" y="T1"/>
                  </a:cxn>
                  <a:cxn ang="0">
                    <a:pos x="T2" y="T3"/>
                  </a:cxn>
                  <a:cxn ang="0">
                    <a:pos x="T4" y="T5"/>
                  </a:cxn>
                  <a:cxn ang="0">
                    <a:pos x="T6" y="T7"/>
                  </a:cxn>
                  <a:cxn ang="0">
                    <a:pos x="T8" y="T9"/>
                  </a:cxn>
                </a:cxnLst>
                <a:rect l="0" t="0" r="r" b="b"/>
                <a:pathLst>
                  <a:path w="54" h="32">
                    <a:moveTo>
                      <a:pt x="0" y="0"/>
                    </a:moveTo>
                    <a:lnTo>
                      <a:pt x="54" y="6"/>
                    </a:lnTo>
                    <a:lnTo>
                      <a:pt x="54" y="3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3" name="Freeform 246"/>
              <p:cNvSpPr/>
              <p:nvPr/>
            </p:nvSpPr>
            <p:spPr bwMode="auto">
              <a:xfrm>
                <a:off x="2529" y="2806"/>
                <a:ext cx="18" cy="26"/>
              </a:xfrm>
              <a:custGeom>
                <a:avLst/>
                <a:gdLst>
                  <a:gd name="T0" fmla="*/ 18 w 18"/>
                  <a:gd name="T1" fmla="*/ 4 h 26"/>
                  <a:gd name="T2" fmla="*/ 18 w 18"/>
                  <a:gd name="T3" fmla="*/ 26 h 26"/>
                  <a:gd name="T4" fmla="*/ 0 w 18"/>
                  <a:gd name="T5" fmla="*/ 26 h 26"/>
                  <a:gd name="T6" fmla="*/ 0 w 18"/>
                  <a:gd name="T7" fmla="*/ 0 h 26"/>
                  <a:gd name="T8" fmla="*/ 18 w 18"/>
                  <a:gd name="T9" fmla="*/ 4 h 26"/>
                </a:gdLst>
                <a:ahLst/>
                <a:cxnLst>
                  <a:cxn ang="0">
                    <a:pos x="T0" y="T1"/>
                  </a:cxn>
                  <a:cxn ang="0">
                    <a:pos x="T2" y="T3"/>
                  </a:cxn>
                  <a:cxn ang="0">
                    <a:pos x="T4" y="T5"/>
                  </a:cxn>
                  <a:cxn ang="0">
                    <a:pos x="T6" y="T7"/>
                  </a:cxn>
                  <a:cxn ang="0">
                    <a:pos x="T8" y="T9"/>
                  </a:cxn>
                </a:cxnLst>
                <a:rect l="0" t="0" r="r" b="b"/>
                <a:pathLst>
                  <a:path w="18" h="26">
                    <a:moveTo>
                      <a:pt x="18" y="4"/>
                    </a:moveTo>
                    <a:lnTo>
                      <a:pt x="18" y="26"/>
                    </a:lnTo>
                    <a:lnTo>
                      <a:pt x="0" y="26"/>
                    </a:lnTo>
                    <a:lnTo>
                      <a:pt x="0" y="0"/>
                    </a:lnTo>
                    <a:lnTo>
                      <a:pt x="18" y="4"/>
                    </a:lnTo>
                    <a:close/>
                  </a:path>
                </a:pathLst>
              </a:custGeom>
              <a:grpFill/>
              <a:ln>
                <a:noFill/>
              </a:ln>
            </p:spPr>
            <p:txBody>
              <a:bodyPr vert="horz" wrap="square" lIns="91440" tIns="45720" rIns="91440" bIns="45720" numCol="1" anchor="t" anchorCtr="0" compatLnSpc="1"/>
              <a:lstStyle/>
              <a:p>
                <a:endParaRPr lang="zh-CN" altLang="en-US"/>
              </a:p>
            </p:txBody>
          </p:sp>
          <p:sp>
            <p:nvSpPr>
              <p:cNvPr id="1604" name="Freeform 247"/>
              <p:cNvSpPr/>
              <p:nvPr/>
            </p:nvSpPr>
            <p:spPr bwMode="auto">
              <a:xfrm>
                <a:off x="2563" y="2812"/>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605" name="Freeform 248"/>
              <p:cNvSpPr/>
              <p:nvPr/>
            </p:nvSpPr>
            <p:spPr bwMode="auto">
              <a:xfrm>
                <a:off x="2459" y="2854"/>
                <a:ext cx="24" cy="30"/>
              </a:xfrm>
              <a:custGeom>
                <a:avLst/>
                <a:gdLst>
                  <a:gd name="T0" fmla="*/ 0 w 24"/>
                  <a:gd name="T1" fmla="*/ 0 h 30"/>
                  <a:gd name="T2" fmla="*/ 24 w 24"/>
                  <a:gd name="T3" fmla="*/ 0 h 30"/>
                  <a:gd name="T4" fmla="*/ 24 w 24"/>
                  <a:gd name="T5" fmla="*/ 28 h 30"/>
                  <a:gd name="T6" fmla="*/ 0 w 24"/>
                  <a:gd name="T7" fmla="*/ 30 h 30"/>
                  <a:gd name="T8" fmla="*/ 0 w 24"/>
                  <a:gd name="T9" fmla="*/ 0 h 30"/>
                </a:gdLst>
                <a:ahLst/>
                <a:cxnLst>
                  <a:cxn ang="0">
                    <a:pos x="T0" y="T1"/>
                  </a:cxn>
                  <a:cxn ang="0">
                    <a:pos x="T2" y="T3"/>
                  </a:cxn>
                  <a:cxn ang="0">
                    <a:pos x="T4" y="T5"/>
                  </a:cxn>
                  <a:cxn ang="0">
                    <a:pos x="T6" y="T7"/>
                  </a:cxn>
                  <a:cxn ang="0">
                    <a:pos x="T8" y="T9"/>
                  </a:cxn>
                </a:cxnLst>
                <a:rect l="0" t="0" r="r" b="b"/>
                <a:pathLst>
                  <a:path w="24" h="30">
                    <a:moveTo>
                      <a:pt x="0" y="0"/>
                    </a:moveTo>
                    <a:lnTo>
                      <a:pt x="24" y="0"/>
                    </a:lnTo>
                    <a:lnTo>
                      <a:pt x="24" y="2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6" name="Freeform 249"/>
              <p:cNvSpPr/>
              <p:nvPr/>
            </p:nvSpPr>
            <p:spPr bwMode="auto">
              <a:xfrm>
                <a:off x="2547" y="2854"/>
                <a:ext cx="38" cy="22"/>
              </a:xfrm>
              <a:custGeom>
                <a:avLst/>
                <a:gdLst>
                  <a:gd name="T0" fmla="*/ 38 w 38"/>
                  <a:gd name="T1" fmla="*/ 2 h 22"/>
                  <a:gd name="T2" fmla="*/ 38 w 38"/>
                  <a:gd name="T3" fmla="*/ 20 h 22"/>
                  <a:gd name="T4" fmla="*/ 0 w 38"/>
                  <a:gd name="T5" fmla="*/ 22 h 22"/>
                  <a:gd name="T6" fmla="*/ 0 w 38"/>
                  <a:gd name="T7" fmla="*/ 0 h 22"/>
                  <a:gd name="T8" fmla="*/ 38 w 38"/>
                  <a:gd name="T9" fmla="*/ 2 h 22"/>
                </a:gdLst>
                <a:ahLst/>
                <a:cxnLst>
                  <a:cxn ang="0">
                    <a:pos x="T0" y="T1"/>
                  </a:cxn>
                  <a:cxn ang="0">
                    <a:pos x="T2" y="T3"/>
                  </a:cxn>
                  <a:cxn ang="0">
                    <a:pos x="T4" y="T5"/>
                  </a:cxn>
                  <a:cxn ang="0">
                    <a:pos x="T6" y="T7"/>
                  </a:cxn>
                  <a:cxn ang="0">
                    <a:pos x="T8" y="T9"/>
                  </a:cxn>
                </a:cxnLst>
                <a:rect l="0" t="0" r="r" b="b"/>
                <a:pathLst>
                  <a:path w="38" h="22">
                    <a:moveTo>
                      <a:pt x="38" y="2"/>
                    </a:moveTo>
                    <a:lnTo>
                      <a:pt x="38" y="20"/>
                    </a:lnTo>
                    <a:lnTo>
                      <a:pt x="0" y="22"/>
                    </a:lnTo>
                    <a:lnTo>
                      <a:pt x="0" y="0"/>
                    </a:lnTo>
                    <a:lnTo>
                      <a:pt x="38" y="2"/>
                    </a:lnTo>
                    <a:close/>
                  </a:path>
                </a:pathLst>
              </a:custGeom>
              <a:grpFill/>
              <a:ln>
                <a:noFill/>
              </a:ln>
            </p:spPr>
            <p:txBody>
              <a:bodyPr vert="horz" wrap="square" lIns="91440" tIns="45720" rIns="91440" bIns="45720" numCol="1" anchor="t" anchorCtr="0" compatLnSpc="1"/>
              <a:lstStyle/>
              <a:p>
                <a:endParaRPr lang="zh-CN" altLang="en-US"/>
              </a:p>
            </p:txBody>
          </p:sp>
          <p:sp>
            <p:nvSpPr>
              <p:cNvPr id="1607" name="Rectangle 250"/>
              <p:cNvSpPr>
                <a:spLocks noChangeArrowheads="1"/>
              </p:cNvSpPr>
              <p:nvPr/>
            </p:nvSpPr>
            <p:spPr bwMode="auto">
              <a:xfrm>
                <a:off x="2599" y="2856"/>
                <a:ext cx="14" cy="16"/>
              </a:xfrm>
              <a:prstGeom prst="rect">
                <a:avLst/>
              </a:prstGeom>
              <a:grpFill/>
              <a:ln>
                <a:noFill/>
              </a:ln>
            </p:spPr>
            <p:txBody>
              <a:bodyPr vert="horz" wrap="square" lIns="91440" tIns="45720" rIns="91440" bIns="45720" numCol="1" anchor="t" anchorCtr="0" compatLnSpc="1"/>
              <a:lstStyle/>
              <a:p>
                <a:endParaRPr lang="zh-CN" altLang="en-US"/>
              </a:p>
            </p:txBody>
          </p:sp>
          <p:sp>
            <p:nvSpPr>
              <p:cNvPr id="1608" name="Freeform 251"/>
              <p:cNvSpPr/>
              <p:nvPr/>
            </p:nvSpPr>
            <p:spPr bwMode="auto">
              <a:xfrm>
                <a:off x="2459" y="2902"/>
                <a:ext cx="58" cy="38"/>
              </a:xfrm>
              <a:custGeom>
                <a:avLst/>
                <a:gdLst>
                  <a:gd name="T0" fmla="*/ 0 w 58"/>
                  <a:gd name="T1" fmla="*/ 8 h 38"/>
                  <a:gd name="T2" fmla="*/ 58 w 58"/>
                  <a:gd name="T3" fmla="*/ 0 h 38"/>
                  <a:gd name="T4" fmla="*/ 58 w 58"/>
                  <a:gd name="T5" fmla="*/ 26 h 38"/>
                  <a:gd name="T6" fmla="*/ 0 w 58"/>
                  <a:gd name="T7" fmla="*/ 38 h 38"/>
                  <a:gd name="T8" fmla="*/ 0 w 58"/>
                  <a:gd name="T9" fmla="*/ 8 h 38"/>
                </a:gdLst>
                <a:ahLst/>
                <a:cxnLst>
                  <a:cxn ang="0">
                    <a:pos x="T0" y="T1"/>
                  </a:cxn>
                  <a:cxn ang="0">
                    <a:pos x="T2" y="T3"/>
                  </a:cxn>
                  <a:cxn ang="0">
                    <a:pos x="T4" y="T5"/>
                  </a:cxn>
                  <a:cxn ang="0">
                    <a:pos x="T6" y="T7"/>
                  </a:cxn>
                  <a:cxn ang="0">
                    <a:pos x="T8" y="T9"/>
                  </a:cxn>
                </a:cxnLst>
                <a:rect l="0" t="0" r="r" b="b"/>
                <a:pathLst>
                  <a:path w="58" h="38">
                    <a:moveTo>
                      <a:pt x="0" y="8"/>
                    </a:moveTo>
                    <a:lnTo>
                      <a:pt x="58" y="0"/>
                    </a:lnTo>
                    <a:lnTo>
                      <a:pt x="58" y="26"/>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609" name="Freeform 252"/>
              <p:cNvSpPr/>
              <p:nvPr/>
            </p:nvSpPr>
            <p:spPr bwMode="auto">
              <a:xfrm>
                <a:off x="2533" y="2900"/>
                <a:ext cx="14" cy="24"/>
              </a:xfrm>
              <a:custGeom>
                <a:avLst/>
                <a:gdLst>
                  <a:gd name="T0" fmla="*/ 14 w 14"/>
                  <a:gd name="T1" fmla="*/ 0 h 24"/>
                  <a:gd name="T2" fmla="*/ 14 w 14"/>
                  <a:gd name="T3" fmla="*/ 22 h 24"/>
                  <a:gd name="T4" fmla="*/ 0 w 14"/>
                  <a:gd name="T5" fmla="*/ 24 h 24"/>
                  <a:gd name="T6" fmla="*/ 0 w 14"/>
                  <a:gd name="T7" fmla="*/ 0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lnTo>
                      <a:pt x="14" y="22"/>
                    </a:lnTo>
                    <a:lnTo>
                      <a:pt x="0" y="24"/>
                    </a:lnTo>
                    <a:lnTo>
                      <a:pt x="0" y="0"/>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610" name="Freeform 253"/>
              <p:cNvSpPr/>
              <p:nvPr/>
            </p:nvSpPr>
            <p:spPr bwMode="auto">
              <a:xfrm>
                <a:off x="2503" y="2948"/>
                <a:ext cx="30" cy="32"/>
              </a:xfrm>
              <a:custGeom>
                <a:avLst/>
                <a:gdLst>
                  <a:gd name="T0" fmla="*/ 30 w 30"/>
                  <a:gd name="T1" fmla="*/ 0 h 32"/>
                  <a:gd name="T2" fmla="*/ 30 w 30"/>
                  <a:gd name="T3" fmla="*/ 22 h 32"/>
                  <a:gd name="T4" fmla="*/ 0 w 30"/>
                  <a:gd name="T5" fmla="*/ 32 h 32"/>
                  <a:gd name="T6" fmla="*/ 0 w 30"/>
                  <a:gd name="T7" fmla="*/ 6 h 32"/>
                  <a:gd name="T8" fmla="*/ 30 w 30"/>
                  <a:gd name="T9" fmla="*/ 0 h 32"/>
                </a:gdLst>
                <a:ahLst/>
                <a:cxnLst>
                  <a:cxn ang="0">
                    <a:pos x="T0" y="T1"/>
                  </a:cxn>
                  <a:cxn ang="0">
                    <a:pos x="T2" y="T3"/>
                  </a:cxn>
                  <a:cxn ang="0">
                    <a:pos x="T4" y="T5"/>
                  </a:cxn>
                  <a:cxn ang="0">
                    <a:pos x="T6" y="T7"/>
                  </a:cxn>
                  <a:cxn ang="0">
                    <a:pos x="T8" y="T9"/>
                  </a:cxn>
                </a:cxnLst>
                <a:rect l="0" t="0" r="r" b="b"/>
                <a:pathLst>
                  <a:path w="30" h="32">
                    <a:moveTo>
                      <a:pt x="30" y="0"/>
                    </a:moveTo>
                    <a:lnTo>
                      <a:pt x="30" y="22"/>
                    </a:lnTo>
                    <a:lnTo>
                      <a:pt x="0" y="32"/>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11" name="Freeform 254"/>
              <p:cNvSpPr/>
              <p:nvPr/>
            </p:nvSpPr>
            <p:spPr bwMode="auto">
              <a:xfrm>
                <a:off x="2547" y="2936"/>
                <a:ext cx="36" cy="30"/>
              </a:xfrm>
              <a:custGeom>
                <a:avLst/>
                <a:gdLst>
                  <a:gd name="T0" fmla="*/ 36 w 36"/>
                  <a:gd name="T1" fmla="*/ 0 h 30"/>
                  <a:gd name="T2" fmla="*/ 36 w 36"/>
                  <a:gd name="T3" fmla="*/ 20 h 30"/>
                  <a:gd name="T4" fmla="*/ 0 w 36"/>
                  <a:gd name="T5" fmla="*/ 30 h 30"/>
                  <a:gd name="T6" fmla="*/ 0 w 36"/>
                  <a:gd name="T7" fmla="*/ 8 h 30"/>
                  <a:gd name="T8" fmla="*/ 16 w 36"/>
                  <a:gd name="T9" fmla="*/ 4 h 30"/>
                  <a:gd name="T10" fmla="*/ 16 w 36"/>
                  <a:gd name="T11" fmla="*/ 4 h 30"/>
                  <a:gd name="T12" fmla="*/ 36 w 3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36" y="0"/>
                    </a:moveTo>
                    <a:lnTo>
                      <a:pt x="36" y="20"/>
                    </a:lnTo>
                    <a:lnTo>
                      <a:pt x="0" y="30"/>
                    </a:lnTo>
                    <a:lnTo>
                      <a:pt x="0" y="8"/>
                    </a:lnTo>
                    <a:lnTo>
                      <a:pt x="16" y="4"/>
                    </a:lnTo>
                    <a:lnTo>
                      <a:pt x="16" y="4"/>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12" name="Freeform 255"/>
              <p:cNvSpPr/>
              <p:nvPr/>
            </p:nvSpPr>
            <p:spPr bwMode="auto">
              <a:xfrm>
                <a:off x="2597" y="2930"/>
                <a:ext cx="16" cy="20"/>
              </a:xfrm>
              <a:custGeom>
                <a:avLst/>
                <a:gdLst>
                  <a:gd name="T0" fmla="*/ 16 w 16"/>
                  <a:gd name="T1" fmla="*/ 0 h 20"/>
                  <a:gd name="T2" fmla="*/ 16 w 16"/>
                  <a:gd name="T3" fmla="*/ 16 h 20"/>
                  <a:gd name="T4" fmla="*/ 0 w 16"/>
                  <a:gd name="T5" fmla="*/ 20 h 20"/>
                  <a:gd name="T6" fmla="*/ 0 w 16"/>
                  <a:gd name="T7" fmla="*/ 4 h 20"/>
                  <a:gd name="T8" fmla="*/ 16 w 16"/>
                  <a:gd name="T9" fmla="*/ 0 h 20"/>
                </a:gdLst>
                <a:ahLst/>
                <a:cxnLst>
                  <a:cxn ang="0">
                    <a:pos x="T0" y="T1"/>
                  </a:cxn>
                  <a:cxn ang="0">
                    <a:pos x="T2" y="T3"/>
                  </a:cxn>
                  <a:cxn ang="0">
                    <a:pos x="T4" y="T5"/>
                  </a:cxn>
                  <a:cxn ang="0">
                    <a:pos x="T6" y="T7"/>
                  </a:cxn>
                  <a:cxn ang="0">
                    <a:pos x="T8" y="T9"/>
                  </a:cxn>
                </a:cxnLst>
                <a:rect l="0" t="0" r="r" b="b"/>
                <a:pathLst>
                  <a:path w="16" h="20">
                    <a:moveTo>
                      <a:pt x="16" y="0"/>
                    </a:moveTo>
                    <a:lnTo>
                      <a:pt x="16" y="16"/>
                    </a:lnTo>
                    <a:lnTo>
                      <a:pt x="0" y="20"/>
                    </a:lnTo>
                    <a:lnTo>
                      <a:pt x="0" y="4"/>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613" name="Freeform 256"/>
              <p:cNvSpPr/>
              <p:nvPr/>
            </p:nvSpPr>
            <p:spPr bwMode="auto">
              <a:xfrm>
                <a:off x="2495" y="2986"/>
                <a:ext cx="66" cy="50"/>
              </a:xfrm>
              <a:custGeom>
                <a:avLst/>
                <a:gdLst>
                  <a:gd name="T0" fmla="*/ 66 w 66"/>
                  <a:gd name="T1" fmla="*/ 0 h 50"/>
                  <a:gd name="T2" fmla="*/ 66 w 66"/>
                  <a:gd name="T3" fmla="*/ 22 h 50"/>
                  <a:gd name="T4" fmla="*/ 0 w 66"/>
                  <a:gd name="T5" fmla="*/ 50 h 50"/>
                  <a:gd name="T6" fmla="*/ 0 w 66"/>
                  <a:gd name="T7" fmla="*/ 22 h 50"/>
                  <a:gd name="T8" fmla="*/ 66 w 66"/>
                  <a:gd name="T9" fmla="*/ 0 h 50"/>
                </a:gdLst>
                <a:ahLst/>
                <a:cxnLst>
                  <a:cxn ang="0">
                    <a:pos x="T0" y="T1"/>
                  </a:cxn>
                  <a:cxn ang="0">
                    <a:pos x="T2" y="T3"/>
                  </a:cxn>
                  <a:cxn ang="0">
                    <a:pos x="T4" y="T5"/>
                  </a:cxn>
                  <a:cxn ang="0">
                    <a:pos x="T6" y="T7"/>
                  </a:cxn>
                  <a:cxn ang="0">
                    <a:pos x="T8" y="T9"/>
                  </a:cxn>
                </a:cxnLst>
                <a:rect l="0" t="0" r="r" b="b"/>
                <a:pathLst>
                  <a:path w="66" h="50">
                    <a:moveTo>
                      <a:pt x="66" y="0"/>
                    </a:moveTo>
                    <a:lnTo>
                      <a:pt x="66" y="22"/>
                    </a:lnTo>
                    <a:lnTo>
                      <a:pt x="0" y="50"/>
                    </a:lnTo>
                    <a:lnTo>
                      <a:pt x="0" y="22"/>
                    </a:lnTo>
                    <a:lnTo>
                      <a:pt x="66" y="0"/>
                    </a:lnTo>
                    <a:close/>
                  </a:path>
                </a:pathLst>
              </a:custGeom>
              <a:grpFill/>
              <a:ln>
                <a:noFill/>
              </a:ln>
            </p:spPr>
            <p:txBody>
              <a:bodyPr vert="horz" wrap="square" lIns="91440" tIns="45720" rIns="91440" bIns="45720" numCol="1" anchor="t" anchorCtr="0" compatLnSpc="1"/>
              <a:lstStyle/>
              <a:p>
                <a:endParaRPr lang="zh-CN" altLang="en-US"/>
              </a:p>
            </p:txBody>
          </p:sp>
          <p:sp>
            <p:nvSpPr>
              <p:cNvPr id="1614" name="Freeform 257"/>
              <p:cNvSpPr/>
              <p:nvPr/>
            </p:nvSpPr>
            <p:spPr bwMode="auto">
              <a:xfrm>
                <a:off x="2575" y="2968"/>
                <a:ext cx="38" cy="32"/>
              </a:xfrm>
              <a:custGeom>
                <a:avLst/>
                <a:gdLst>
                  <a:gd name="T0" fmla="*/ 38 w 38"/>
                  <a:gd name="T1" fmla="*/ 0 h 32"/>
                  <a:gd name="T2" fmla="*/ 38 w 38"/>
                  <a:gd name="T3" fmla="*/ 16 h 32"/>
                  <a:gd name="T4" fmla="*/ 0 w 38"/>
                  <a:gd name="T5" fmla="*/ 32 h 32"/>
                  <a:gd name="T6" fmla="*/ 0 w 38"/>
                  <a:gd name="T7" fmla="*/ 14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4"/>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1615" name="Freeform 258"/>
              <p:cNvSpPr/>
              <p:nvPr/>
            </p:nvSpPr>
            <p:spPr bwMode="auto">
              <a:xfrm>
                <a:off x="2459" y="3050"/>
                <a:ext cx="58" cy="58"/>
              </a:xfrm>
              <a:custGeom>
                <a:avLst/>
                <a:gdLst>
                  <a:gd name="T0" fmla="*/ 0 w 58"/>
                  <a:gd name="T1" fmla="*/ 26 h 58"/>
                  <a:gd name="T2" fmla="*/ 58 w 58"/>
                  <a:gd name="T3" fmla="*/ 0 h 58"/>
                  <a:gd name="T4" fmla="*/ 58 w 58"/>
                  <a:gd name="T5" fmla="*/ 26 h 58"/>
                  <a:gd name="T6" fmla="*/ 0 w 58"/>
                  <a:gd name="T7" fmla="*/ 58 h 58"/>
                  <a:gd name="T8" fmla="*/ 0 w 58"/>
                  <a:gd name="T9" fmla="*/ 26 h 58"/>
                </a:gdLst>
                <a:ahLst/>
                <a:cxnLst>
                  <a:cxn ang="0">
                    <a:pos x="T0" y="T1"/>
                  </a:cxn>
                  <a:cxn ang="0">
                    <a:pos x="T2" y="T3"/>
                  </a:cxn>
                  <a:cxn ang="0">
                    <a:pos x="T4" y="T5"/>
                  </a:cxn>
                  <a:cxn ang="0">
                    <a:pos x="T6" y="T7"/>
                  </a:cxn>
                  <a:cxn ang="0">
                    <a:pos x="T8" y="T9"/>
                  </a:cxn>
                </a:cxnLst>
                <a:rect l="0" t="0" r="r" b="b"/>
                <a:pathLst>
                  <a:path w="58" h="58">
                    <a:moveTo>
                      <a:pt x="0" y="26"/>
                    </a:moveTo>
                    <a:lnTo>
                      <a:pt x="58" y="0"/>
                    </a:lnTo>
                    <a:lnTo>
                      <a:pt x="58" y="26"/>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16" name="Freeform 259"/>
              <p:cNvSpPr/>
              <p:nvPr/>
            </p:nvSpPr>
            <p:spPr bwMode="auto">
              <a:xfrm>
                <a:off x="2533" y="302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617" name="Freeform 260"/>
              <p:cNvSpPr/>
              <p:nvPr/>
            </p:nvSpPr>
            <p:spPr bwMode="auto">
              <a:xfrm>
                <a:off x="2499" y="3094"/>
                <a:ext cx="34" cy="44"/>
              </a:xfrm>
              <a:custGeom>
                <a:avLst/>
                <a:gdLst>
                  <a:gd name="T0" fmla="*/ 34 w 34"/>
                  <a:gd name="T1" fmla="*/ 0 h 44"/>
                  <a:gd name="T2" fmla="*/ 34 w 34"/>
                  <a:gd name="T3" fmla="*/ 24 h 44"/>
                  <a:gd name="T4" fmla="*/ 0 w 34"/>
                  <a:gd name="T5" fmla="*/ 44 h 44"/>
                  <a:gd name="T6" fmla="*/ 0 w 34"/>
                  <a:gd name="T7" fmla="*/ 18 h 44"/>
                  <a:gd name="T8" fmla="*/ 34 w 34"/>
                  <a:gd name="T9" fmla="*/ 0 h 44"/>
                </a:gdLst>
                <a:ahLst/>
                <a:cxnLst>
                  <a:cxn ang="0">
                    <a:pos x="T0" y="T1"/>
                  </a:cxn>
                  <a:cxn ang="0">
                    <a:pos x="T2" y="T3"/>
                  </a:cxn>
                  <a:cxn ang="0">
                    <a:pos x="T4" y="T5"/>
                  </a:cxn>
                  <a:cxn ang="0">
                    <a:pos x="T6" y="T7"/>
                  </a:cxn>
                  <a:cxn ang="0">
                    <a:pos x="T8" y="T9"/>
                  </a:cxn>
                </a:cxnLst>
                <a:rect l="0" t="0" r="r" b="b"/>
                <a:pathLst>
                  <a:path w="34" h="44">
                    <a:moveTo>
                      <a:pt x="34" y="0"/>
                    </a:moveTo>
                    <a:lnTo>
                      <a:pt x="34" y="24"/>
                    </a:lnTo>
                    <a:lnTo>
                      <a:pt x="0" y="44"/>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618" name="Freeform 261"/>
              <p:cNvSpPr/>
              <p:nvPr/>
            </p:nvSpPr>
            <p:spPr bwMode="auto">
              <a:xfrm>
                <a:off x="2585" y="3050"/>
                <a:ext cx="28" cy="34"/>
              </a:xfrm>
              <a:custGeom>
                <a:avLst/>
                <a:gdLst>
                  <a:gd name="T0" fmla="*/ 28 w 28"/>
                  <a:gd name="T1" fmla="*/ 0 h 34"/>
                  <a:gd name="T2" fmla="*/ 28 w 28"/>
                  <a:gd name="T3" fmla="*/ 16 h 34"/>
                  <a:gd name="T4" fmla="*/ 0 w 28"/>
                  <a:gd name="T5" fmla="*/ 34 h 34"/>
                  <a:gd name="T6" fmla="*/ 0 w 28"/>
                  <a:gd name="T7" fmla="*/ 14 h 34"/>
                  <a:gd name="T8" fmla="*/ 28 w 28"/>
                  <a:gd name="T9" fmla="*/ 0 h 34"/>
                </a:gdLst>
                <a:ahLst/>
                <a:cxnLst>
                  <a:cxn ang="0">
                    <a:pos x="T0" y="T1"/>
                  </a:cxn>
                  <a:cxn ang="0">
                    <a:pos x="T2" y="T3"/>
                  </a:cxn>
                  <a:cxn ang="0">
                    <a:pos x="T4" y="T5"/>
                  </a:cxn>
                  <a:cxn ang="0">
                    <a:pos x="T6" y="T7"/>
                  </a:cxn>
                  <a:cxn ang="0">
                    <a:pos x="T8" y="T9"/>
                  </a:cxn>
                </a:cxnLst>
                <a:rect l="0" t="0" r="r" b="b"/>
                <a:pathLst>
                  <a:path w="28" h="34">
                    <a:moveTo>
                      <a:pt x="28" y="0"/>
                    </a:moveTo>
                    <a:lnTo>
                      <a:pt x="28" y="16"/>
                    </a:lnTo>
                    <a:lnTo>
                      <a:pt x="0" y="34"/>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19" name="Freeform 262"/>
              <p:cNvSpPr/>
              <p:nvPr/>
            </p:nvSpPr>
            <p:spPr bwMode="auto">
              <a:xfrm>
                <a:off x="2459" y="3160"/>
                <a:ext cx="40" cy="54"/>
              </a:xfrm>
              <a:custGeom>
                <a:avLst/>
                <a:gdLst>
                  <a:gd name="T0" fmla="*/ 0 w 40"/>
                  <a:gd name="T1" fmla="*/ 24 h 54"/>
                  <a:gd name="T2" fmla="*/ 40 w 40"/>
                  <a:gd name="T3" fmla="*/ 0 h 54"/>
                  <a:gd name="T4" fmla="*/ 40 w 40"/>
                  <a:gd name="T5" fmla="*/ 28 h 54"/>
                  <a:gd name="T6" fmla="*/ 0 w 40"/>
                  <a:gd name="T7" fmla="*/ 54 h 54"/>
                  <a:gd name="T8" fmla="*/ 0 w 40"/>
                  <a:gd name="T9" fmla="*/ 24 h 54"/>
                </a:gdLst>
                <a:ahLst/>
                <a:cxnLst>
                  <a:cxn ang="0">
                    <a:pos x="T0" y="T1"/>
                  </a:cxn>
                  <a:cxn ang="0">
                    <a:pos x="T2" y="T3"/>
                  </a:cxn>
                  <a:cxn ang="0">
                    <a:pos x="T4" y="T5"/>
                  </a:cxn>
                  <a:cxn ang="0">
                    <a:pos x="T6" y="T7"/>
                  </a:cxn>
                  <a:cxn ang="0">
                    <a:pos x="T8" y="T9"/>
                  </a:cxn>
                </a:cxnLst>
                <a:rect l="0" t="0" r="r" b="b"/>
                <a:pathLst>
                  <a:path w="40" h="54">
                    <a:moveTo>
                      <a:pt x="0" y="24"/>
                    </a:moveTo>
                    <a:lnTo>
                      <a:pt x="40" y="0"/>
                    </a:lnTo>
                    <a:lnTo>
                      <a:pt x="40" y="28"/>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1620" name="Freeform 263"/>
              <p:cNvSpPr/>
              <p:nvPr/>
            </p:nvSpPr>
            <p:spPr bwMode="auto">
              <a:xfrm>
                <a:off x="2563" y="3094"/>
                <a:ext cx="50" cy="50"/>
              </a:xfrm>
              <a:custGeom>
                <a:avLst/>
                <a:gdLst>
                  <a:gd name="T0" fmla="*/ 50 w 50"/>
                  <a:gd name="T1" fmla="*/ 0 h 50"/>
                  <a:gd name="T2" fmla="*/ 50 w 50"/>
                  <a:gd name="T3" fmla="*/ 16 h 50"/>
                  <a:gd name="T4" fmla="*/ 0 w 50"/>
                  <a:gd name="T5" fmla="*/ 50 h 50"/>
                  <a:gd name="T6" fmla="*/ 0 w 50"/>
                  <a:gd name="T7" fmla="*/ 28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621" name="Freeform 264"/>
              <p:cNvSpPr/>
              <p:nvPr/>
            </p:nvSpPr>
            <p:spPr bwMode="auto">
              <a:xfrm>
                <a:off x="2495" y="3156"/>
                <a:ext cx="84" cy="82"/>
              </a:xfrm>
              <a:custGeom>
                <a:avLst/>
                <a:gdLst>
                  <a:gd name="T0" fmla="*/ 0 w 84"/>
                  <a:gd name="T1" fmla="*/ 54 h 82"/>
                  <a:gd name="T2" fmla="*/ 84 w 84"/>
                  <a:gd name="T3" fmla="*/ 0 h 82"/>
                  <a:gd name="T4" fmla="*/ 84 w 84"/>
                  <a:gd name="T5" fmla="*/ 18 h 82"/>
                  <a:gd name="T6" fmla="*/ 0 w 84"/>
                  <a:gd name="T7" fmla="*/ 82 h 82"/>
                  <a:gd name="T8" fmla="*/ 0 w 84"/>
                  <a:gd name="T9" fmla="*/ 54 h 82"/>
                </a:gdLst>
                <a:ahLst/>
                <a:cxnLst>
                  <a:cxn ang="0">
                    <a:pos x="T0" y="T1"/>
                  </a:cxn>
                  <a:cxn ang="0">
                    <a:pos x="T2" y="T3"/>
                  </a:cxn>
                  <a:cxn ang="0">
                    <a:pos x="T4" y="T5"/>
                  </a:cxn>
                  <a:cxn ang="0">
                    <a:pos x="T6" y="T7"/>
                  </a:cxn>
                  <a:cxn ang="0">
                    <a:pos x="T8" y="T9"/>
                  </a:cxn>
                </a:cxnLst>
                <a:rect l="0" t="0" r="r" b="b"/>
                <a:pathLst>
                  <a:path w="84" h="82">
                    <a:moveTo>
                      <a:pt x="0" y="54"/>
                    </a:moveTo>
                    <a:lnTo>
                      <a:pt x="84" y="0"/>
                    </a:lnTo>
                    <a:lnTo>
                      <a:pt x="84" y="18"/>
                    </a:lnTo>
                    <a:lnTo>
                      <a:pt x="0" y="82"/>
                    </a:lnTo>
                    <a:lnTo>
                      <a:pt x="0" y="54"/>
                    </a:lnTo>
                    <a:close/>
                  </a:path>
                </a:pathLst>
              </a:custGeom>
              <a:grpFill/>
              <a:ln>
                <a:noFill/>
              </a:ln>
            </p:spPr>
            <p:txBody>
              <a:bodyPr vert="horz" wrap="square" lIns="91440" tIns="45720" rIns="91440" bIns="45720" numCol="1" anchor="t" anchorCtr="0" compatLnSpc="1"/>
              <a:lstStyle/>
              <a:p>
                <a:endParaRPr lang="zh-CN" altLang="en-US"/>
              </a:p>
            </p:txBody>
          </p:sp>
          <p:sp>
            <p:nvSpPr>
              <p:cNvPr id="1622" name="Freeform 265"/>
              <p:cNvSpPr/>
              <p:nvPr/>
            </p:nvSpPr>
            <p:spPr bwMode="auto">
              <a:xfrm>
                <a:off x="2593" y="3132"/>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623" name="Freeform 266"/>
              <p:cNvSpPr/>
              <p:nvPr/>
            </p:nvSpPr>
            <p:spPr bwMode="auto">
              <a:xfrm>
                <a:off x="2459" y="3242"/>
                <a:ext cx="58" cy="75"/>
              </a:xfrm>
              <a:custGeom>
                <a:avLst/>
                <a:gdLst>
                  <a:gd name="T0" fmla="*/ 0 w 58"/>
                  <a:gd name="T1" fmla="*/ 42 h 75"/>
                  <a:gd name="T2" fmla="*/ 58 w 58"/>
                  <a:gd name="T3" fmla="*/ 0 h 75"/>
                  <a:gd name="T4" fmla="*/ 58 w 58"/>
                  <a:gd name="T5" fmla="*/ 26 h 75"/>
                  <a:gd name="T6" fmla="*/ 0 w 58"/>
                  <a:gd name="T7" fmla="*/ 75 h 75"/>
                  <a:gd name="T8" fmla="*/ 0 w 58"/>
                  <a:gd name="T9" fmla="*/ 42 h 75"/>
                </a:gdLst>
                <a:ahLst/>
                <a:cxnLst>
                  <a:cxn ang="0">
                    <a:pos x="T0" y="T1"/>
                  </a:cxn>
                  <a:cxn ang="0">
                    <a:pos x="T2" y="T3"/>
                  </a:cxn>
                  <a:cxn ang="0">
                    <a:pos x="T4" y="T5"/>
                  </a:cxn>
                  <a:cxn ang="0">
                    <a:pos x="T6" y="T7"/>
                  </a:cxn>
                  <a:cxn ang="0">
                    <a:pos x="T8" y="T9"/>
                  </a:cxn>
                </a:cxnLst>
                <a:rect l="0" t="0" r="r" b="b"/>
                <a:pathLst>
                  <a:path w="58" h="75">
                    <a:moveTo>
                      <a:pt x="0" y="42"/>
                    </a:moveTo>
                    <a:lnTo>
                      <a:pt x="58" y="0"/>
                    </a:lnTo>
                    <a:lnTo>
                      <a:pt x="58" y="26"/>
                    </a:lnTo>
                    <a:lnTo>
                      <a:pt x="0" y="75"/>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624" name="Freeform 267"/>
              <p:cNvSpPr/>
              <p:nvPr/>
            </p:nvSpPr>
            <p:spPr bwMode="auto">
              <a:xfrm>
                <a:off x="2565" y="3174"/>
                <a:ext cx="48" cy="54"/>
              </a:xfrm>
              <a:custGeom>
                <a:avLst/>
                <a:gdLst>
                  <a:gd name="T0" fmla="*/ 48 w 48"/>
                  <a:gd name="T1" fmla="*/ 0 h 54"/>
                  <a:gd name="T2" fmla="*/ 48 w 48"/>
                  <a:gd name="T3" fmla="*/ 16 h 54"/>
                  <a:gd name="T4" fmla="*/ 0 w 48"/>
                  <a:gd name="T5" fmla="*/ 54 h 54"/>
                  <a:gd name="T6" fmla="*/ 0 w 48"/>
                  <a:gd name="T7" fmla="*/ 34 h 54"/>
                  <a:gd name="T8" fmla="*/ 48 w 48"/>
                  <a:gd name="T9" fmla="*/ 0 h 54"/>
                </a:gdLst>
                <a:ahLst/>
                <a:cxnLst>
                  <a:cxn ang="0">
                    <a:pos x="T0" y="T1"/>
                  </a:cxn>
                  <a:cxn ang="0">
                    <a:pos x="T2" y="T3"/>
                  </a:cxn>
                  <a:cxn ang="0">
                    <a:pos x="T4" y="T5"/>
                  </a:cxn>
                  <a:cxn ang="0">
                    <a:pos x="T6" y="T7"/>
                  </a:cxn>
                  <a:cxn ang="0">
                    <a:pos x="T8" y="T9"/>
                  </a:cxn>
                </a:cxnLst>
                <a:rect l="0" t="0" r="r" b="b"/>
                <a:pathLst>
                  <a:path w="48" h="54">
                    <a:moveTo>
                      <a:pt x="48" y="0"/>
                    </a:moveTo>
                    <a:lnTo>
                      <a:pt x="48" y="16"/>
                    </a:lnTo>
                    <a:lnTo>
                      <a:pt x="0" y="54"/>
                    </a:lnTo>
                    <a:lnTo>
                      <a:pt x="0" y="34"/>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625" name="Freeform 268"/>
              <p:cNvSpPr/>
              <p:nvPr/>
            </p:nvSpPr>
            <p:spPr bwMode="auto">
              <a:xfrm>
                <a:off x="2505" y="3252"/>
                <a:ext cx="58" cy="73"/>
              </a:xfrm>
              <a:custGeom>
                <a:avLst/>
                <a:gdLst>
                  <a:gd name="T0" fmla="*/ 58 w 58"/>
                  <a:gd name="T1" fmla="*/ 0 h 73"/>
                  <a:gd name="T2" fmla="*/ 58 w 58"/>
                  <a:gd name="T3" fmla="*/ 22 h 73"/>
                  <a:gd name="T4" fmla="*/ 0 w 58"/>
                  <a:gd name="T5" fmla="*/ 73 h 73"/>
                  <a:gd name="T6" fmla="*/ 0 w 58"/>
                  <a:gd name="T7" fmla="*/ 46 h 73"/>
                  <a:gd name="T8" fmla="*/ 58 w 58"/>
                  <a:gd name="T9" fmla="*/ 0 h 73"/>
                </a:gdLst>
                <a:ahLst/>
                <a:cxnLst>
                  <a:cxn ang="0">
                    <a:pos x="T0" y="T1"/>
                  </a:cxn>
                  <a:cxn ang="0">
                    <a:pos x="T2" y="T3"/>
                  </a:cxn>
                  <a:cxn ang="0">
                    <a:pos x="T4" y="T5"/>
                  </a:cxn>
                  <a:cxn ang="0">
                    <a:pos x="T6" y="T7"/>
                  </a:cxn>
                  <a:cxn ang="0">
                    <a:pos x="T8" y="T9"/>
                  </a:cxn>
                </a:cxnLst>
                <a:rect l="0" t="0" r="r" b="b"/>
                <a:pathLst>
                  <a:path w="58" h="73">
                    <a:moveTo>
                      <a:pt x="58" y="0"/>
                    </a:moveTo>
                    <a:lnTo>
                      <a:pt x="58" y="22"/>
                    </a:lnTo>
                    <a:lnTo>
                      <a:pt x="0" y="73"/>
                    </a:lnTo>
                    <a:lnTo>
                      <a:pt x="0" y="46"/>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626" name="Freeform 269"/>
              <p:cNvSpPr/>
              <p:nvPr/>
            </p:nvSpPr>
            <p:spPr bwMode="auto">
              <a:xfrm>
                <a:off x="2577" y="3214"/>
                <a:ext cx="36" cy="46"/>
              </a:xfrm>
              <a:custGeom>
                <a:avLst/>
                <a:gdLst>
                  <a:gd name="T0" fmla="*/ 36 w 36"/>
                  <a:gd name="T1" fmla="*/ 0 h 46"/>
                  <a:gd name="T2" fmla="*/ 36 w 36"/>
                  <a:gd name="T3" fmla="*/ 16 h 46"/>
                  <a:gd name="T4" fmla="*/ 0 w 36"/>
                  <a:gd name="T5" fmla="*/ 46 h 46"/>
                  <a:gd name="T6" fmla="*/ 0 w 36"/>
                  <a:gd name="T7" fmla="*/ 28 h 46"/>
                  <a:gd name="T8" fmla="*/ 36 w 36"/>
                  <a:gd name="T9" fmla="*/ 0 h 46"/>
                </a:gdLst>
                <a:ahLst/>
                <a:cxnLst>
                  <a:cxn ang="0">
                    <a:pos x="T0" y="T1"/>
                  </a:cxn>
                  <a:cxn ang="0">
                    <a:pos x="T2" y="T3"/>
                  </a:cxn>
                  <a:cxn ang="0">
                    <a:pos x="T4" y="T5"/>
                  </a:cxn>
                  <a:cxn ang="0">
                    <a:pos x="T6" y="T7"/>
                  </a:cxn>
                  <a:cxn ang="0">
                    <a:pos x="T8" y="T9"/>
                  </a:cxn>
                </a:cxnLst>
                <a:rect l="0" t="0" r="r" b="b"/>
                <a:pathLst>
                  <a:path w="36" h="46">
                    <a:moveTo>
                      <a:pt x="36" y="0"/>
                    </a:moveTo>
                    <a:lnTo>
                      <a:pt x="36" y="16"/>
                    </a:lnTo>
                    <a:lnTo>
                      <a:pt x="0" y="46"/>
                    </a:lnTo>
                    <a:lnTo>
                      <a:pt x="0" y="28"/>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27" name="Freeform 270"/>
              <p:cNvSpPr/>
              <p:nvPr/>
            </p:nvSpPr>
            <p:spPr bwMode="auto">
              <a:xfrm>
                <a:off x="2459" y="3371"/>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628" name="Freeform 271"/>
              <p:cNvSpPr/>
              <p:nvPr/>
            </p:nvSpPr>
            <p:spPr bwMode="auto">
              <a:xfrm>
                <a:off x="2491" y="3313"/>
                <a:ext cx="54" cy="72"/>
              </a:xfrm>
              <a:custGeom>
                <a:avLst/>
                <a:gdLst>
                  <a:gd name="T0" fmla="*/ 0 w 54"/>
                  <a:gd name="T1" fmla="*/ 44 h 72"/>
                  <a:gd name="T2" fmla="*/ 54 w 54"/>
                  <a:gd name="T3" fmla="*/ 0 h 72"/>
                  <a:gd name="T4" fmla="*/ 54 w 54"/>
                  <a:gd name="T5" fmla="*/ 22 h 72"/>
                  <a:gd name="T6" fmla="*/ 0 w 54"/>
                  <a:gd name="T7" fmla="*/ 72 h 72"/>
                  <a:gd name="T8" fmla="*/ 0 w 54"/>
                  <a:gd name="T9" fmla="*/ 44 h 72"/>
                </a:gdLst>
                <a:ahLst/>
                <a:cxnLst>
                  <a:cxn ang="0">
                    <a:pos x="T0" y="T1"/>
                  </a:cxn>
                  <a:cxn ang="0">
                    <a:pos x="T2" y="T3"/>
                  </a:cxn>
                  <a:cxn ang="0">
                    <a:pos x="T4" y="T5"/>
                  </a:cxn>
                  <a:cxn ang="0">
                    <a:pos x="T6" y="T7"/>
                  </a:cxn>
                  <a:cxn ang="0">
                    <a:pos x="T8" y="T9"/>
                  </a:cxn>
                </a:cxnLst>
                <a:rect l="0" t="0" r="r" b="b"/>
                <a:pathLst>
                  <a:path w="54" h="72">
                    <a:moveTo>
                      <a:pt x="0" y="44"/>
                    </a:moveTo>
                    <a:lnTo>
                      <a:pt x="54" y="0"/>
                    </a:lnTo>
                    <a:lnTo>
                      <a:pt x="54" y="22"/>
                    </a:lnTo>
                    <a:lnTo>
                      <a:pt x="0" y="72"/>
                    </a:lnTo>
                    <a:lnTo>
                      <a:pt x="0" y="44"/>
                    </a:lnTo>
                    <a:close/>
                  </a:path>
                </a:pathLst>
              </a:custGeom>
              <a:grpFill/>
              <a:ln>
                <a:noFill/>
              </a:ln>
            </p:spPr>
            <p:txBody>
              <a:bodyPr vert="horz" wrap="square" lIns="91440" tIns="45720" rIns="91440" bIns="45720" numCol="1" anchor="t" anchorCtr="0" compatLnSpc="1"/>
              <a:lstStyle/>
              <a:p>
                <a:endParaRPr lang="zh-CN" altLang="en-US"/>
              </a:p>
            </p:txBody>
          </p:sp>
          <p:sp>
            <p:nvSpPr>
              <p:cNvPr id="1629" name="Freeform 272"/>
              <p:cNvSpPr/>
              <p:nvPr/>
            </p:nvSpPr>
            <p:spPr bwMode="auto">
              <a:xfrm>
                <a:off x="2561" y="3254"/>
                <a:ext cx="52" cy="67"/>
              </a:xfrm>
              <a:custGeom>
                <a:avLst/>
                <a:gdLst>
                  <a:gd name="T0" fmla="*/ 52 w 52"/>
                  <a:gd name="T1" fmla="*/ 0 h 67"/>
                  <a:gd name="T2" fmla="*/ 52 w 52"/>
                  <a:gd name="T3" fmla="*/ 16 h 67"/>
                  <a:gd name="T4" fmla="*/ 0 w 52"/>
                  <a:gd name="T5" fmla="*/ 67 h 67"/>
                  <a:gd name="T6" fmla="*/ 0 w 52"/>
                  <a:gd name="T7" fmla="*/ 44 h 67"/>
                  <a:gd name="T8" fmla="*/ 52 w 52"/>
                  <a:gd name="T9" fmla="*/ 0 h 67"/>
                </a:gdLst>
                <a:ahLst/>
                <a:cxnLst>
                  <a:cxn ang="0">
                    <a:pos x="T0" y="T1"/>
                  </a:cxn>
                  <a:cxn ang="0">
                    <a:pos x="T2" y="T3"/>
                  </a:cxn>
                  <a:cxn ang="0">
                    <a:pos x="T4" y="T5"/>
                  </a:cxn>
                  <a:cxn ang="0">
                    <a:pos x="T6" y="T7"/>
                  </a:cxn>
                  <a:cxn ang="0">
                    <a:pos x="T8" y="T9"/>
                  </a:cxn>
                </a:cxnLst>
                <a:rect l="0" t="0" r="r" b="b"/>
                <a:pathLst>
                  <a:path w="52" h="67">
                    <a:moveTo>
                      <a:pt x="52" y="0"/>
                    </a:moveTo>
                    <a:lnTo>
                      <a:pt x="52" y="16"/>
                    </a:lnTo>
                    <a:lnTo>
                      <a:pt x="0" y="67"/>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30" name="Freeform 273"/>
              <p:cNvSpPr/>
              <p:nvPr/>
            </p:nvSpPr>
            <p:spPr bwMode="auto">
              <a:xfrm>
                <a:off x="2459" y="3403"/>
                <a:ext cx="36" cy="66"/>
              </a:xfrm>
              <a:custGeom>
                <a:avLst/>
                <a:gdLst>
                  <a:gd name="T0" fmla="*/ 0 w 36"/>
                  <a:gd name="T1" fmla="*/ 34 h 66"/>
                  <a:gd name="T2" fmla="*/ 36 w 36"/>
                  <a:gd name="T3" fmla="*/ 0 h 66"/>
                  <a:gd name="T4" fmla="*/ 36 w 36"/>
                  <a:gd name="T5" fmla="*/ 28 h 66"/>
                  <a:gd name="T6" fmla="*/ 0 w 36"/>
                  <a:gd name="T7" fmla="*/ 66 h 66"/>
                  <a:gd name="T8" fmla="*/ 0 w 36"/>
                  <a:gd name="T9" fmla="*/ 34 h 66"/>
                </a:gdLst>
                <a:ahLst/>
                <a:cxnLst>
                  <a:cxn ang="0">
                    <a:pos x="T0" y="T1"/>
                  </a:cxn>
                  <a:cxn ang="0">
                    <a:pos x="T2" y="T3"/>
                  </a:cxn>
                  <a:cxn ang="0">
                    <a:pos x="T4" y="T5"/>
                  </a:cxn>
                  <a:cxn ang="0">
                    <a:pos x="T6" y="T7"/>
                  </a:cxn>
                  <a:cxn ang="0">
                    <a:pos x="T8" y="T9"/>
                  </a:cxn>
                </a:cxnLst>
                <a:rect l="0" t="0" r="r" b="b"/>
                <a:pathLst>
                  <a:path w="36" h="66">
                    <a:moveTo>
                      <a:pt x="0" y="34"/>
                    </a:moveTo>
                    <a:lnTo>
                      <a:pt x="36" y="0"/>
                    </a:lnTo>
                    <a:lnTo>
                      <a:pt x="36"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631" name="Freeform 274"/>
              <p:cNvSpPr/>
              <p:nvPr/>
            </p:nvSpPr>
            <p:spPr bwMode="auto">
              <a:xfrm>
                <a:off x="2541" y="3337"/>
                <a:ext cx="30" cy="48"/>
              </a:xfrm>
              <a:custGeom>
                <a:avLst/>
                <a:gdLst>
                  <a:gd name="T0" fmla="*/ 30 w 30"/>
                  <a:gd name="T1" fmla="*/ 0 h 48"/>
                  <a:gd name="T2" fmla="*/ 30 w 30"/>
                  <a:gd name="T3" fmla="*/ 20 h 48"/>
                  <a:gd name="T4" fmla="*/ 0 w 30"/>
                  <a:gd name="T5" fmla="*/ 48 h 48"/>
                  <a:gd name="T6" fmla="*/ 0 w 30"/>
                  <a:gd name="T7" fmla="*/ 26 h 48"/>
                  <a:gd name="T8" fmla="*/ 30 w 30"/>
                  <a:gd name="T9" fmla="*/ 0 h 48"/>
                </a:gdLst>
                <a:ahLst/>
                <a:cxnLst>
                  <a:cxn ang="0">
                    <a:pos x="T0" y="T1"/>
                  </a:cxn>
                  <a:cxn ang="0">
                    <a:pos x="T2" y="T3"/>
                  </a:cxn>
                  <a:cxn ang="0">
                    <a:pos x="T4" y="T5"/>
                  </a:cxn>
                  <a:cxn ang="0">
                    <a:pos x="T6" y="T7"/>
                  </a:cxn>
                  <a:cxn ang="0">
                    <a:pos x="T8" y="T9"/>
                  </a:cxn>
                </a:cxnLst>
                <a:rect l="0" t="0" r="r" b="b"/>
                <a:pathLst>
                  <a:path w="30" h="48">
                    <a:moveTo>
                      <a:pt x="30" y="0"/>
                    </a:moveTo>
                    <a:lnTo>
                      <a:pt x="30" y="20"/>
                    </a:lnTo>
                    <a:lnTo>
                      <a:pt x="0" y="48"/>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32" name="Freeform 275"/>
              <p:cNvSpPr/>
              <p:nvPr/>
            </p:nvSpPr>
            <p:spPr bwMode="auto">
              <a:xfrm>
                <a:off x="2585" y="3298"/>
                <a:ext cx="28" cy="43"/>
              </a:xfrm>
              <a:custGeom>
                <a:avLst/>
                <a:gdLst>
                  <a:gd name="T0" fmla="*/ 28 w 28"/>
                  <a:gd name="T1" fmla="*/ 0 h 43"/>
                  <a:gd name="T2" fmla="*/ 28 w 28"/>
                  <a:gd name="T3" fmla="*/ 15 h 43"/>
                  <a:gd name="T4" fmla="*/ 0 w 28"/>
                  <a:gd name="T5" fmla="*/ 43 h 43"/>
                  <a:gd name="T6" fmla="*/ 0 w 28"/>
                  <a:gd name="T7" fmla="*/ 25 h 43"/>
                  <a:gd name="T8" fmla="*/ 28 w 28"/>
                  <a:gd name="T9" fmla="*/ 0 h 43"/>
                </a:gdLst>
                <a:ahLst/>
                <a:cxnLst>
                  <a:cxn ang="0">
                    <a:pos x="T0" y="T1"/>
                  </a:cxn>
                  <a:cxn ang="0">
                    <a:pos x="T2" y="T3"/>
                  </a:cxn>
                  <a:cxn ang="0">
                    <a:pos x="T4" y="T5"/>
                  </a:cxn>
                  <a:cxn ang="0">
                    <a:pos x="T6" y="T7"/>
                  </a:cxn>
                  <a:cxn ang="0">
                    <a:pos x="T8" y="T9"/>
                  </a:cxn>
                </a:cxnLst>
                <a:rect l="0" t="0" r="r" b="b"/>
                <a:pathLst>
                  <a:path w="28" h="43">
                    <a:moveTo>
                      <a:pt x="28" y="0"/>
                    </a:moveTo>
                    <a:lnTo>
                      <a:pt x="28" y="15"/>
                    </a:lnTo>
                    <a:lnTo>
                      <a:pt x="0" y="43"/>
                    </a:lnTo>
                    <a:lnTo>
                      <a:pt x="0" y="25"/>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33" name="Freeform 276"/>
              <p:cNvSpPr/>
              <p:nvPr/>
            </p:nvSpPr>
            <p:spPr bwMode="auto">
              <a:xfrm>
                <a:off x="2459" y="3461"/>
                <a:ext cx="26" cy="56"/>
              </a:xfrm>
              <a:custGeom>
                <a:avLst/>
                <a:gdLst>
                  <a:gd name="T0" fmla="*/ 0 w 26"/>
                  <a:gd name="T1" fmla="*/ 26 h 56"/>
                  <a:gd name="T2" fmla="*/ 26 w 26"/>
                  <a:gd name="T3" fmla="*/ 0 h 56"/>
                  <a:gd name="T4" fmla="*/ 26 w 26"/>
                  <a:gd name="T5" fmla="*/ 28 h 56"/>
                  <a:gd name="T6" fmla="*/ 0 w 26"/>
                  <a:gd name="T7" fmla="*/ 56 h 56"/>
                  <a:gd name="T8" fmla="*/ 0 w 26"/>
                  <a:gd name="T9" fmla="*/ 26 h 56"/>
                </a:gdLst>
                <a:ahLst/>
                <a:cxnLst>
                  <a:cxn ang="0">
                    <a:pos x="T0" y="T1"/>
                  </a:cxn>
                  <a:cxn ang="0">
                    <a:pos x="T2" y="T3"/>
                  </a:cxn>
                  <a:cxn ang="0">
                    <a:pos x="T4" y="T5"/>
                  </a:cxn>
                  <a:cxn ang="0">
                    <a:pos x="T6" y="T7"/>
                  </a:cxn>
                  <a:cxn ang="0">
                    <a:pos x="T8" y="T9"/>
                  </a:cxn>
                </a:cxnLst>
                <a:rect l="0" t="0" r="r" b="b"/>
                <a:pathLst>
                  <a:path w="26" h="56">
                    <a:moveTo>
                      <a:pt x="0" y="26"/>
                    </a:moveTo>
                    <a:lnTo>
                      <a:pt x="26" y="0"/>
                    </a:lnTo>
                    <a:lnTo>
                      <a:pt x="26"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34" name="Freeform 277"/>
              <p:cNvSpPr/>
              <p:nvPr/>
            </p:nvSpPr>
            <p:spPr bwMode="auto">
              <a:xfrm>
                <a:off x="2501" y="3389"/>
                <a:ext cx="56" cy="84"/>
              </a:xfrm>
              <a:custGeom>
                <a:avLst/>
                <a:gdLst>
                  <a:gd name="T0" fmla="*/ 56 w 56"/>
                  <a:gd name="T1" fmla="*/ 0 h 84"/>
                  <a:gd name="T2" fmla="*/ 56 w 56"/>
                  <a:gd name="T3" fmla="*/ 22 h 84"/>
                  <a:gd name="T4" fmla="*/ 0 w 56"/>
                  <a:gd name="T5" fmla="*/ 84 h 84"/>
                  <a:gd name="T6" fmla="*/ 0 w 56"/>
                  <a:gd name="T7" fmla="*/ 56 h 84"/>
                  <a:gd name="T8" fmla="*/ 56 w 56"/>
                  <a:gd name="T9" fmla="*/ 0 h 84"/>
                </a:gdLst>
                <a:ahLst/>
                <a:cxnLst>
                  <a:cxn ang="0">
                    <a:pos x="T0" y="T1"/>
                  </a:cxn>
                  <a:cxn ang="0">
                    <a:pos x="T2" y="T3"/>
                  </a:cxn>
                  <a:cxn ang="0">
                    <a:pos x="T4" y="T5"/>
                  </a:cxn>
                  <a:cxn ang="0">
                    <a:pos x="T6" y="T7"/>
                  </a:cxn>
                  <a:cxn ang="0">
                    <a:pos x="T8" y="T9"/>
                  </a:cxn>
                </a:cxnLst>
                <a:rect l="0" t="0" r="r" b="b"/>
                <a:pathLst>
                  <a:path w="56" h="84">
                    <a:moveTo>
                      <a:pt x="56" y="0"/>
                    </a:moveTo>
                    <a:lnTo>
                      <a:pt x="56" y="22"/>
                    </a:lnTo>
                    <a:lnTo>
                      <a:pt x="0" y="84"/>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635" name="Freeform 278"/>
              <p:cNvSpPr/>
              <p:nvPr/>
            </p:nvSpPr>
            <p:spPr bwMode="auto">
              <a:xfrm>
                <a:off x="2573" y="3337"/>
                <a:ext cx="40" cy="58"/>
              </a:xfrm>
              <a:custGeom>
                <a:avLst/>
                <a:gdLst>
                  <a:gd name="T0" fmla="*/ 40 w 40"/>
                  <a:gd name="T1" fmla="*/ 0 h 58"/>
                  <a:gd name="T2" fmla="*/ 40 w 40"/>
                  <a:gd name="T3" fmla="*/ 16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6"/>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636" name="Freeform 279"/>
              <p:cNvSpPr/>
              <p:nvPr/>
            </p:nvSpPr>
            <p:spPr bwMode="auto">
              <a:xfrm>
                <a:off x="2601" y="3379"/>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637" name="Freeform 280"/>
              <p:cNvSpPr/>
              <p:nvPr/>
            </p:nvSpPr>
            <p:spPr bwMode="auto">
              <a:xfrm>
                <a:off x="2489" y="3529"/>
                <a:ext cx="22" cy="52"/>
              </a:xfrm>
              <a:custGeom>
                <a:avLst/>
                <a:gdLst>
                  <a:gd name="T0" fmla="*/ 22 w 22"/>
                  <a:gd name="T1" fmla="*/ 0 h 52"/>
                  <a:gd name="T2" fmla="*/ 22 w 22"/>
                  <a:gd name="T3" fmla="*/ 26 h 52"/>
                  <a:gd name="T4" fmla="*/ 0 w 22"/>
                  <a:gd name="T5" fmla="*/ 52 h 52"/>
                  <a:gd name="T6" fmla="*/ 0 w 22"/>
                  <a:gd name="T7" fmla="*/ 24 h 52"/>
                  <a:gd name="T8" fmla="*/ 22 w 22"/>
                  <a:gd name="T9" fmla="*/ 0 h 52"/>
                </a:gdLst>
                <a:ahLst/>
                <a:cxnLst>
                  <a:cxn ang="0">
                    <a:pos x="T0" y="T1"/>
                  </a:cxn>
                  <a:cxn ang="0">
                    <a:pos x="T2" y="T3"/>
                  </a:cxn>
                  <a:cxn ang="0">
                    <a:pos x="T4" y="T5"/>
                  </a:cxn>
                  <a:cxn ang="0">
                    <a:pos x="T6" y="T7"/>
                  </a:cxn>
                  <a:cxn ang="0">
                    <a:pos x="T8" y="T9"/>
                  </a:cxn>
                </a:cxnLst>
                <a:rect l="0" t="0" r="r" b="b"/>
                <a:pathLst>
                  <a:path w="22" h="52">
                    <a:moveTo>
                      <a:pt x="22" y="0"/>
                    </a:moveTo>
                    <a:lnTo>
                      <a:pt x="22" y="26"/>
                    </a:lnTo>
                    <a:lnTo>
                      <a:pt x="0" y="52"/>
                    </a:lnTo>
                    <a:lnTo>
                      <a:pt x="0" y="24"/>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638" name="Freeform 281"/>
              <p:cNvSpPr/>
              <p:nvPr/>
            </p:nvSpPr>
            <p:spPr bwMode="auto">
              <a:xfrm>
                <a:off x="2527" y="3419"/>
                <a:ext cx="86" cy="118"/>
              </a:xfrm>
              <a:custGeom>
                <a:avLst/>
                <a:gdLst>
                  <a:gd name="T0" fmla="*/ 86 w 86"/>
                  <a:gd name="T1" fmla="*/ 0 h 118"/>
                  <a:gd name="T2" fmla="*/ 86 w 86"/>
                  <a:gd name="T3" fmla="*/ 14 h 118"/>
                  <a:gd name="T4" fmla="*/ 0 w 86"/>
                  <a:gd name="T5" fmla="*/ 118 h 118"/>
                  <a:gd name="T6" fmla="*/ 0 w 86"/>
                  <a:gd name="T7" fmla="*/ 92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4"/>
                    </a:lnTo>
                    <a:lnTo>
                      <a:pt x="0" y="118"/>
                    </a:lnTo>
                    <a:lnTo>
                      <a:pt x="0" y="92"/>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639" name="Freeform 282"/>
              <p:cNvSpPr/>
              <p:nvPr/>
            </p:nvSpPr>
            <p:spPr bwMode="auto">
              <a:xfrm>
                <a:off x="2561" y="3461"/>
                <a:ext cx="52" cy="78"/>
              </a:xfrm>
              <a:custGeom>
                <a:avLst/>
                <a:gdLst>
                  <a:gd name="T0" fmla="*/ 52 w 52"/>
                  <a:gd name="T1" fmla="*/ 0 h 78"/>
                  <a:gd name="T2" fmla="*/ 52 w 52"/>
                  <a:gd name="T3" fmla="*/ 14 h 78"/>
                  <a:gd name="T4" fmla="*/ 0 w 52"/>
                  <a:gd name="T5" fmla="*/ 78 h 78"/>
                  <a:gd name="T6" fmla="*/ 0 w 52"/>
                  <a:gd name="T7" fmla="*/ 58 h 78"/>
                  <a:gd name="T8" fmla="*/ 52 w 52"/>
                  <a:gd name="T9" fmla="*/ 0 h 78"/>
                </a:gdLst>
                <a:ahLst/>
                <a:cxnLst>
                  <a:cxn ang="0">
                    <a:pos x="T0" y="T1"/>
                  </a:cxn>
                  <a:cxn ang="0">
                    <a:pos x="T2" y="T3"/>
                  </a:cxn>
                  <a:cxn ang="0">
                    <a:pos x="T4" y="T5"/>
                  </a:cxn>
                  <a:cxn ang="0">
                    <a:pos x="T6" y="T7"/>
                  </a:cxn>
                  <a:cxn ang="0">
                    <a:pos x="T8" y="T9"/>
                  </a:cxn>
                </a:cxnLst>
                <a:rect l="0" t="0" r="r" b="b"/>
                <a:pathLst>
                  <a:path w="52" h="78">
                    <a:moveTo>
                      <a:pt x="52" y="0"/>
                    </a:moveTo>
                    <a:lnTo>
                      <a:pt x="52" y="14"/>
                    </a:lnTo>
                    <a:lnTo>
                      <a:pt x="0" y="78"/>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40" name="Rectangle 283"/>
              <p:cNvSpPr>
                <a:spLocks noChangeArrowheads="1"/>
              </p:cNvSpPr>
              <p:nvPr/>
            </p:nvSpPr>
            <p:spPr bwMode="auto">
              <a:xfrm>
                <a:off x="2563" y="294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641" name="Rectangle 284"/>
              <p:cNvSpPr>
                <a:spLocks noChangeArrowheads="1"/>
              </p:cNvSpPr>
              <p:nvPr/>
            </p:nvSpPr>
            <p:spPr bwMode="auto">
              <a:xfrm>
                <a:off x="3511"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2" name="Rectangle 285"/>
              <p:cNvSpPr>
                <a:spLocks noChangeArrowheads="1"/>
              </p:cNvSpPr>
              <p:nvPr/>
            </p:nvSpPr>
            <p:spPr bwMode="auto">
              <a:xfrm>
                <a:off x="3613"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3" name="Rectangle 286"/>
              <p:cNvSpPr>
                <a:spLocks noChangeArrowheads="1"/>
              </p:cNvSpPr>
              <p:nvPr/>
            </p:nvSpPr>
            <p:spPr bwMode="auto">
              <a:xfrm>
                <a:off x="3713"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4" name="Rectangle 287"/>
              <p:cNvSpPr>
                <a:spLocks noChangeArrowheads="1"/>
              </p:cNvSpPr>
              <p:nvPr/>
            </p:nvSpPr>
            <p:spPr bwMode="auto">
              <a:xfrm>
                <a:off x="3815"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5" name="Rectangle 288"/>
              <p:cNvSpPr>
                <a:spLocks noChangeArrowheads="1"/>
              </p:cNvSpPr>
              <p:nvPr/>
            </p:nvSpPr>
            <p:spPr bwMode="auto">
              <a:xfrm>
                <a:off x="39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6" name="Rectangle 289"/>
              <p:cNvSpPr>
                <a:spLocks noChangeArrowheads="1"/>
              </p:cNvSpPr>
              <p:nvPr/>
            </p:nvSpPr>
            <p:spPr bwMode="auto">
              <a:xfrm>
                <a:off x="3511"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7" name="Rectangle 290"/>
              <p:cNvSpPr>
                <a:spLocks noChangeArrowheads="1"/>
              </p:cNvSpPr>
              <p:nvPr/>
            </p:nvSpPr>
            <p:spPr bwMode="auto">
              <a:xfrm>
                <a:off x="3613"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8" name="Rectangle 291"/>
              <p:cNvSpPr>
                <a:spLocks noChangeArrowheads="1"/>
              </p:cNvSpPr>
              <p:nvPr/>
            </p:nvSpPr>
            <p:spPr bwMode="auto">
              <a:xfrm>
                <a:off x="3713"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9" name="Rectangle 292"/>
              <p:cNvSpPr>
                <a:spLocks noChangeArrowheads="1"/>
              </p:cNvSpPr>
              <p:nvPr/>
            </p:nvSpPr>
            <p:spPr bwMode="auto">
              <a:xfrm>
                <a:off x="3815"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0" name="Rectangle 293"/>
              <p:cNvSpPr>
                <a:spLocks noChangeArrowheads="1"/>
              </p:cNvSpPr>
              <p:nvPr/>
            </p:nvSpPr>
            <p:spPr bwMode="auto">
              <a:xfrm>
                <a:off x="3511"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1" name="Rectangle 294"/>
              <p:cNvSpPr>
                <a:spLocks noChangeArrowheads="1"/>
              </p:cNvSpPr>
              <p:nvPr/>
            </p:nvSpPr>
            <p:spPr bwMode="auto">
              <a:xfrm>
                <a:off x="3713"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2" name="Rectangle 295"/>
              <p:cNvSpPr>
                <a:spLocks noChangeArrowheads="1"/>
              </p:cNvSpPr>
              <p:nvPr/>
            </p:nvSpPr>
            <p:spPr bwMode="auto">
              <a:xfrm>
                <a:off x="3815"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3" name="Rectangle 296"/>
              <p:cNvSpPr>
                <a:spLocks noChangeArrowheads="1"/>
              </p:cNvSpPr>
              <p:nvPr/>
            </p:nvSpPr>
            <p:spPr bwMode="auto">
              <a:xfrm>
                <a:off x="3918"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4" name="Rectangle 297"/>
              <p:cNvSpPr>
                <a:spLocks noChangeArrowheads="1"/>
              </p:cNvSpPr>
              <p:nvPr/>
            </p:nvSpPr>
            <p:spPr bwMode="auto">
              <a:xfrm>
                <a:off x="3511"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5" name="Rectangle 298"/>
              <p:cNvSpPr>
                <a:spLocks noChangeArrowheads="1"/>
              </p:cNvSpPr>
              <p:nvPr/>
            </p:nvSpPr>
            <p:spPr bwMode="auto">
              <a:xfrm>
                <a:off x="3613"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6" name="Rectangle 299"/>
              <p:cNvSpPr>
                <a:spLocks noChangeArrowheads="1"/>
              </p:cNvSpPr>
              <p:nvPr/>
            </p:nvSpPr>
            <p:spPr bwMode="auto">
              <a:xfrm>
                <a:off x="3713"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7" name="Rectangle 300"/>
              <p:cNvSpPr>
                <a:spLocks noChangeArrowheads="1"/>
              </p:cNvSpPr>
              <p:nvPr/>
            </p:nvSpPr>
            <p:spPr bwMode="auto">
              <a:xfrm>
                <a:off x="3815"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8" name="Rectangle 301"/>
              <p:cNvSpPr>
                <a:spLocks noChangeArrowheads="1"/>
              </p:cNvSpPr>
              <p:nvPr/>
            </p:nvSpPr>
            <p:spPr bwMode="auto">
              <a:xfrm>
                <a:off x="39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9" name="Rectangle 302"/>
              <p:cNvSpPr>
                <a:spLocks noChangeArrowheads="1"/>
              </p:cNvSpPr>
              <p:nvPr/>
            </p:nvSpPr>
            <p:spPr bwMode="auto">
              <a:xfrm>
                <a:off x="3511"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0" name="Rectangle 303"/>
              <p:cNvSpPr>
                <a:spLocks noChangeArrowheads="1"/>
              </p:cNvSpPr>
              <p:nvPr/>
            </p:nvSpPr>
            <p:spPr bwMode="auto">
              <a:xfrm>
                <a:off x="3613"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1" name="Rectangle 304"/>
              <p:cNvSpPr>
                <a:spLocks noChangeArrowheads="1"/>
              </p:cNvSpPr>
              <p:nvPr/>
            </p:nvSpPr>
            <p:spPr bwMode="auto">
              <a:xfrm>
                <a:off x="3713"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2" name="Rectangle 305"/>
              <p:cNvSpPr>
                <a:spLocks noChangeArrowheads="1"/>
              </p:cNvSpPr>
              <p:nvPr/>
            </p:nvSpPr>
            <p:spPr bwMode="auto">
              <a:xfrm>
                <a:off x="3815"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3" name="Rectangle 306"/>
              <p:cNvSpPr>
                <a:spLocks noChangeArrowheads="1"/>
              </p:cNvSpPr>
              <p:nvPr/>
            </p:nvSpPr>
            <p:spPr bwMode="auto">
              <a:xfrm>
                <a:off x="39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4" name="Rectangle 307"/>
              <p:cNvSpPr>
                <a:spLocks noChangeArrowheads="1"/>
              </p:cNvSpPr>
              <p:nvPr/>
            </p:nvSpPr>
            <p:spPr bwMode="auto">
              <a:xfrm>
                <a:off x="3511"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5" name="Rectangle 308"/>
              <p:cNvSpPr>
                <a:spLocks noChangeArrowheads="1"/>
              </p:cNvSpPr>
              <p:nvPr/>
            </p:nvSpPr>
            <p:spPr bwMode="auto">
              <a:xfrm>
                <a:off x="3613"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6" name="Rectangle 309"/>
              <p:cNvSpPr>
                <a:spLocks noChangeArrowheads="1"/>
              </p:cNvSpPr>
              <p:nvPr/>
            </p:nvSpPr>
            <p:spPr bwMode="auto">
              <a:xfrm>
                <a:off x="3713"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7" name="Rectangle 310"/>
              <p:cNvSpPr>
                <a:spLocks noChangeArrowheads="1"/>
              </p:cNvSpPr>
              <p:nvPr/>
            </p:nvSpPr>
            <p:spPr bwMode="auto">
              <a:xfrm>
                <a:off x="39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8" name="Rectangle 311"/>
              <p:cNvSpPr>
                <a:spLocks noChangeArrowheads="1"/>
              </p:cNvSpPr>
              <p:nvPr/>
            </p:nvSpPr>
            <p:spPr bwMode="auto">
              <a:xfrm>
                <a:off x="3511"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9" name="Rectangle 312"/>
              <p:cNvSpPr>
                <a:spLocks noChangeArrowheads="1"/>
              </p:cNvSpPr>
              <p:nvPr/>
            </p:nvSpPr>
            <p:spPr bwMode="auto">
              <a:xfrm>
                <a:off x="3713"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0" name="Rectangle 313"/>
              <p:cNvSpPr>
                <a:spLocks noChangeArrowheads="1"/>
              </p:cNvSpPr>
              <p:nvPr/>
            </p:nvSpPr>
            <p:spPr bwMode="auto">
              <a:xfrm>
                <a:off x="3815"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1" name="Rectangle 314"/>
              <p:cNvSpPr>
                <a:spLocks noChangeArrowheads="1"/>
              </p:cNvSpPr>
              <p:nvPr/>
            </p:nvSpPr>
            <p:spPr bwMode="auto">
              <a:xfrm>
                <a:off x="39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2" name="Rectangle 315"/>
              <p:cNvSpPr>
                <a:spLocks noChangeArrowheads="1"/>
              </p:cNvSpPr>
              <p:nvPr/>
            </p:nvSpPr>
            <p:spPr bwMode="auto">
              <a:xfrm>
                <a:off x="3511"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3" name="Rectangle 316"/>
              <p:cNvSpPr>
                <a:spLocks noChangeArrowheads="1"/>
              </p:cNvSpPr>
              <p:nvPr/>
            </p:nvSpPr>
            <p:spPr bwMode="auto">
              <a:xfrm>
                <a:off x="3613"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4" name="Rectangle 317"/>
              <p:cNvSpPr>
                <a:spLocks noChangeArrowheads="1"/>
              </p:cNvSpPr>
              <p:nvPr/>
            </p:nvSpPr>
            <p:spPr bwMode="auto">
              <a:xfrm>
                <a:off x="3713"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5" name="Rectangle 318"/>
              <p:cNvSpPr>
                <a:spLocks noChangeArrowheads="1"/>
              </p:cNvSpPr>
              <p:nvPr/>
            </p:nvSpPr>
            <p:spPr bwMode="auto">
              <a:xfrm>
                <a:off x="3815"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6" name="Rectangle 319"/>
              <p:cNvSpPr>
                <a:spLocks noChangeArrowheads="1"/>
              </p:cNvSpPr>
              <p:nvPr/>
            </p:nvSpPr>
            <p:spPr bwMode="auto">
              <a:xfrm>
                <a:off x="39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7" name="Rectangle 320"/>
              <p:cNvSpPr>
                <a:spLocks noChangeArrowheads="1"/>
              </p:cNvSpPr>
              <p:nvPr/>
            </p:nvSpPr>
            <p:spPr bwMode="auto">
              <a:xfrm>
                <a:off x="3511"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8" name="Rectangle 321"/>
              <p:cNvSpPr>
                <a:spLocks noChangeArrowheads="1"/>
              </p:cNvSpPr>
              <p:nvPr/>
            </p:nvSpPr>
            <p:spPr bwMode="auto">
              <a:xfrm>
                <a:off x="3613"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9" name="Rectangle 322"/>
              <p:cNvSpPr>
                <a:spLocks noChangeArrowheads="1"/>
              </p:cNvSpPr>
              <p:nvPr/>
            </p:nvSpPr>
            <p:spPr bwMode="auto">
              <a:xfrm>
                <a:off x="3713"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0" name="Rectangle 323"/>
              <p:cNvSpPr>
                <a:spLocks noChangeArrowheads="1"/>
              </p:cNvSpPr>
              <p:nvPr/>
            </p:nvSpPr>
            <p:spPr bwMode="auto">
              <a:xfrm>
                <a:off x="3815"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1" name="Rectangle 324"/>
              <p:cNvSpPr>
                <a:spLocks noChangeArrowheads="1"/>
              </p:cNvSpPr>
              <p:nvPr/>
            </p:nvSpPr>
            <p:spPr bwMode="auto">
              <a:xfrm>
                <a:off x="3918"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2" name="Rectangle 325"/>
              <p:cNvSpPr>
                <a:spLocks noChangeArrowheads="1"/>
              </p:cNvSpPr>
              <p:nvPr/>
            </p:nvSpPr>
            <p:spPr bwMode="auto">
              <a:xfrm>
                <a:off x="3511"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3" name="Rectangle 326"/>
              <p:cNvSpPr>
                <a:spLocks noChangeArrowheads="1"/>
              </p:cNvSpPr>
              <p:nvPr/>
            </p:nvSpPr>
            <p:spPr bwMode="auto">
              <a:xfrm>
                <a:off x="3613"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4" name="Rectangle 327"/>
              <p:cNvSpPr>
                <a:spLocks noChangeArrowheads="1"/>
              </p:cNvSpPr>
              <p:nvPr/>
            </p:nvSpPr>
            <p:spPr bwMode="auto">
              <a:xfrm>
                <a:off x="3815"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5" name="Rectangle 328"/>
              <p:cNvSpPr>
                <a:spLocks noChangeArrowheads="1"/>
              </p:cNvSpPr>
              <p:nvPr/>
            </p:nvSpPr>
            <p:spPr bwMode="auto">
              <a:xfrm>
                <a:off x="39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6" name="Rectangle 329"/>
              <p:cNvSpPr>
                <a:spLocks noChangeArrowheads="1"/>
              </p:cNvSpPr>
              <p:nvPr/>
            </p:nvSpPr>
            <p:spPr bwMode="auto">
              <a:xfrm>
                <a:off x="3511"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7" name="Rectangle 330"/>
              <p:cNvSpPr>
                <a:spLocks noChangeArrowheads="1"/>
              </p:cNvSpPr>
              <p:nvPr/>
            </p:nvSpPr>
            <p:spPr bwMode="auto">
              <a:xfrm>
                <a:off x="3613"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8" name="Rectangle 331"/>
              <p:cNvSpPr>
                <a:spLocks noChangeArrowheads="1"/>
              </p:cNvSpPr>
              <p:nvPr/>
            </p:nvSpPr>
            <p:spPr bwMode="auto">
              <a:xfrm>
                <a:off x="3713"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9" name="Rectangle 332"/>
              <p:cNvSpPr>
                <a:spLocks noChangeArrowheads="1"/>
              </p:cNvSpPr>
              <p:nvPr/>
            </p:nvSpPr>
            <p:spPr bwMode="auto">
              <a:xfrm>
                <a:off x="3815"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0" name="Rectangle 333"/>
              <p:cNvSpPr>
                <a:spLocks noChangeArrowheads="1"/>
              </p:cNvSpPr>
              <p:nvPr/>
            </p:nvSpPr>
            <p:spPr bwMode="auto">
              <a:xfrm>
                <a:off x="39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1" name="Rectangle 334"/>
              <p:cNvSpPr>
                <a:spLocks noChangeArrowheads="1"/>
              </p:cNvSpPr>
              <p:nvPr/>
            </p:nvSpPr>
            <p:spPr bwMode="auto">
              <a:xfrm>
                <a:off x="3511"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2" name="Rectangle 335"/>
              <p:cNvSpPr>
                <a:spLocks noChangeArrowheads="1"/>
              </p:cNvSpPr>
              <p:nvPr/>
            </p:nvSpPr>
            <p:spPr bwMode="auto">
              <a:xfrm>
                <a:off x="3613"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3" name="Rectangle 336"/>
              <p:cNvSpPr>
                <a:spLocks noChangeArrowheads="1"/>
              </p:cNvSpPr>
              <p:nvPr/>
            </p:nvSpPr>
            <p:spPr bwMode="auto">
              <a:xfrm>
                <a:off x="3713"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4" name="Rectangle 337"/>
              <p:cNvSpPr>
                <a:spLocks noChangeArrowheads="1"/>
              </p:cNvSpPr>
              <p:nvPr/>
            </p:nvSpPr>
            <p:spPr bwMode="auto">
              <a:xfrm>
                <a:off x="3815"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5" name="Rectangle 338"/>
              <p:cNvSpPr>
                <a:spLocks noChangeArrowheads="1"/>
              </p:cNvSpPr>
              <p:nvPr/>
            </p:nvSpPr>
            <p:spPr bwMode="auto">
              <a:xfrm>
                <a:off x="3511"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6" name="Rectangle 339"/>
              <p:cNvSpPr>
                <a:spLocks noChangeArrowheads="1"/>
              </p:cNvSpPr>
              <p:nvPr/>
            </p:nvSpPr>
            <p:spPr bwMode="auto">
              <a:xfrm>
                <a:off x="3613"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7" name="Rectangle 340"/>
              <p:cNvSpPr>
                <a:spLocks noChangeArrowheads="1"/>
              </p:cNvSpPr>
              <p:nvPr/>
            </p:nvSpPr>
            <p:spPr bwMode="auto">
              <a:xfrm>
                <a:off x="3815"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8" name="Rectangle 341"/>
              <p:cNvSpPr>
                <a:spLocks noChangeArrowheads="1"/>
              </p:cNvSpPr>
              <p:nvPr/>
            </p:nvSpPr>
            <p:spPr bwMode="auto">
              <a:xfrm>
                <a:off x="39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9" name="Rectangle 342"/>
              <p:cNvSpPr>
                <a:spLocks noChangeArrowheads="1"/>
              </p:cNvSpPr>
              <p:nvPr/>
            </p:nvSpPr>
            <p:spPr bwMode="auto">
              <a:xfrm>
                <a:off x="3511"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0" name="Rectangle 343"/>
              <p:cNvSpPr>
                <a:spLocks noChangeArrowheads="1"/>
              </p:cNvSpPr>
              <p:nvPr/>
            </p:nvSpPr>
            <p:spPr bwMode="auto">
              <a:xfrm>
                <a:off x="3713"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1" name="Rectangle 344"/>
              <p:cNvSpPr>
                <a:spLocks noChangeArrowheads="1"/>
              </p:cNvSpPr>
              <p:nvPr/>
            </p:nvSpPr>
            <p:spPr bwMode="auto">
              <a:xfrm>
                <a:off x="3815"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2" name="Rectangle 345"/>
              <p:cNvSpPr>
                <a:spLocks noChangeArrowheads="1"/>
              </p:cNvSpPr>
              <p:nvPr/>
            </p:nvSpPr>
            <p:spPr bwMode="auto">
              <a:xfrm>
                <a:off x="39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3" name="Rectangle 346"/>
              <p:cNvSpPr>
                <a:spLocks noChangeArrowheads="1"/>
              </p:cNvSpPr>
              <p:nvPr/>
            </p:nvSpPr>
            <p:spPr bwMode="auto">
              <a:xfrm>
                <a:off x="40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4" name="Rectangle 347"/>
              <p:cNvSpPr>
                <a:spLocks noChangeArrowheads="1"/>
              </p:cNvSpPr>
              <p:nvPr/>
            </p:nvSpPr>
            <p:spPr bwMode="auto">
              <a:xfrm>
                <a:off x="4120"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5" name="Rectangle 348"/>
              <p:cNvSpPr>
                <a:spLocks noChangeArrowheads="1"/>
              </p:cNvSpPr>
              <p:nvPr/>
            </p:nvSpPr>
            <p:spPr bwMode="auto">
              <a:xfrm>
                <a:off x="4222"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6" name="Rectangle 349"/>
              <p:cNvSpPr>
                <a:spLocks noChangeArrowheads="1"/>
              </p:cNvSpPr>
              <p:nvPr/>
            </p:nvSpPr>
            <p:spPr bwMode="auto">
              <a:xfrm>
                <a:off x="4324"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7" name="Rectangle 350"/>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8" name="Rectangle 351"/>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9" name="Rectangle 352"/>
              <p:cNvSpPr>
                <a:spLocks noChangeArrowheads="1"/>
              </p:cNvSpPr>
              <p:nvPr/>
            </p:nvSpPr>
            <p:spPr bwMode="auto">
              <a:xfrm>
                <a:off x="4018"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0" name="Rectangle 353"/>
              <p:cNvSpPr>
                <a:spLocks noChangeArrowheads="1"/>
              </p:cNvSpPr>
              <p:nvPr/>
            </p:nvSpPr>
            <p:spPr bwMode="auto">
              <a:xfrm>
                <a:off x="4120"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1" name="Rectangle 354"/>
              <p:cNvSpPr>
                <a:spLocks noChangeArrowheads="1"/>
              </p:cNvSpPr>
              <p:nvPr/>
            </p:nvSpPr>
            <p:spPr bwMode="auto">
              <a:xfrm>
                <a:off x="4222"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2" name="Rectangle 355"/>
              <p:cNvSpPr>
                <a:spLocks noChangeArrowheads="1"/>
              </p:cNvSpPr>
              <p:nvPr/>
            </p:nvSpPr>
            <p:spPr bwMode="auto">
              <a:xfrm>
                <a:off x="4324"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3" name="Rectangle 356"/>
              <p:cNvSpPr>
                <a:spLocks noChangeArrowheads="1"/>
              </p:cNvSpPr>
              <p:nvPr/>
            </p:nvSpPr>
            <p:spPr bwMode="auto">
              <a:xfrm>
                <a:off x="4426"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4" name="Rectangle 357"/>
              <p:cNvSpPr>
                <a:spLocks noChangeArrowheads="1"/>
              </p:cNvSpPr>
              <p:nvPr/>
            </p:nvSpPr>
            <p:spPr bwMode="auto">
              <a:xfrm>
                <a:off x="4120"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5" name="Rectangle 358"/>
              <p:cNvSpPr>
                <a:spLocks noChangeArrowheads="1"/>
              </p:cNvSpPr>
              <p:nvPr/>
            </p:nvSpPr>
            <p:spPr bwMode="auto">
              <a:xfrm>
                <a:off x="4222"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6" name="Rectangle 359"/>
              <p:cNvSpPr>
                <a:spLocks noChangeArrowheads="1"/>
              </p:cNvSpPr>
              <p:nvPr/>
            </p:nvSpPr>
            <p:spPr bwMode="auto">
              <a:xfrm>
                <a:off x="4426"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7" name="Rectangle 360"/>
              <p:cNvSpPr>
                <a:spLocks noChangeArrowheads="1"/>
              </p:cNvSpPr>
              <p:nvPr/>
            </p:nvSpPr>
            <p:spPr bwMode="auto">
              <a:xfrm>
                <a:off x="40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8" name="Rectangle 361"/>
              <p:cNvSpPr>
                <a:spLocks noChangeArrowheads="1"/>
              </p:cNvSpPr>
              <p:nvPr/>
            </p:nvSpPr>
            <p:spPr bwMode="auto">
              <a:xfrm>
                <a:off x="4120"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9" name="Rectangle 362"/>
              <p:cNvSpPr>
                <a:spLocks noChangeArrowheads="1"/>
              </p:cNvSpPr>
              <p:nvPr/>
            </p:nvSpPr>
            <p:spPr bwMode="auto">
              <a:xfrm>
                <a:off x="4222"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0" name="Rectangle 363"/>
              <p:cNvSpPr>
                <a:spLocks noChangeArrowheads="1"/>
              </p:cNvSpPr>
              <p:nvPr/>
            </p:nvSpPr>
            <p:spPr bwMode="auto">
              <a:xfrm>
                <a:off x="4324"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1" name="Rectangle 364"/>
              <p:cNvSpPr>
                <a:spLocks noChangeArrowheads="1"/>
              </p:cNvSpPr>
              <p:nvPr/>
            </p:nvSpPr>
            <p:spPr bwMode="auto">
              <a:xfrm>
                <a:off x="4426"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2" name="Rectangle 365"/>
              <p:cNvSpPr>
                <a:spLocks noChangeArrowheads="1"/>
              </p:cNvSpPr>
              <p:nvPr/>
            </p:nvSpPr>
            <p:spPr bwMode="auto">
              <a:xfrm>
                <a:off x="40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3" name="Rectangle 366"/>
              <p:cNvSpPr>
                <a:spLocks noChangeArrowheads="1"/>
              </p:cNvSpPr>
              <p:nvPr/>
            </p:nvSpPr>
            <p:spPr bwMode="auto">
              <a:xfrm>
                <a:off x="4222"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4" name="Rectangle 367"/>
              <p:cNvSpPr>
                <a:spLocks noChangeArrowheads="1"/>
              </p:cNvSpPr>
              <p:nvPr/>
            </p:nvSpPr>
            <p:spPr bwMode="auto">
              <a:xfrm>
                <a:off x="4324"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5" name="Rectangle 368"/>
              <p:cNvSpPr>
                <a:spLocks noChangeArrowheads="1"/>
              </p:cNvSpPr>
              <p:nvPr/>
            </p:nvSpPr>
            <p:spPr bwMode="auto">
              <a:xfrm>
                <a:off x="40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6" name="Rectangle 369"/>
              <p:cNvSpPr>
                <a:spLocks noChangeArrowheads="1"/>
              </p:cNvSpPr>
              <p:nvPr/>
            </p:nvSpPr>
            <p:spPr bwMode="auto">
              <a:xfrm>
                <a:off x="4120"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7" name="Rectangle 370"/>
              <p:cNvSpPr>
                <a:spLocks noChangeArrowheads="1"/>
              </p:cNvSpPr>
              <p:nvPr/>
            </p:nvSpPr>
            <p:spPr bwMode="auto">
              <a:xfrm>
                <a:off x="4222"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8" name="Rectangle 371"/>
              <p:cNvSpPr>
                <a:spLocks noChangeArrowheads="1"/>
              </p:cNvSpPr>
              <p:nvPr/>
            </p:nvSpPr>
            <p:spPr bwMode="auto">
              <a:xfrm>
                <a:off x="4324"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9" name="Rectangle 372"/>
              <p:cNvSpPr>
                <a:spLocks noChangeArrowheads="1"/>
              </p:cNvSpPr>
              <p:nvPr/>
            </p:nvSpPr>
            <p:spPr bwMode="auto">
              <a:xfrm>
                <a:off x="4426"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0" name="Rectangle 373"/>
              <p:cNvSpPr>
                <a:spLocks noChangeArrowheads="1"/>
              </p:cNvSpPr>
              <p:nvPr/>
            </p:nvSpPr>
            <p:spPr bwMode="auto">
              <a:xfrm>
                <a:off x="40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1" name="Rectangle 374"/>
              <p:cNvSpPr>
                <a:spLocks noChangeArrowheads="1"/>
              </p:cNvSpPr>
              <p:nvPr/>
            </p:nvSpPr>
            <p:spPr bwMode="auto">
              <a:xfrm>
                <a:off x="4120"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2" name="Rectangle 375"/>
              <p:cNvSpPr>
                <a:spLocks noChangeArrowheads="1"/>
              </p:cNvSpPr>
              <p:nvPr/>
            </p:nvSpPr>
            <p:spPr bwMode="auto">
              <a:xfrm>
                <a:off x="4222"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3" name="Rectangle 376"/>
              <p:cNvSpPr>
                <a:spLocks noChangeArrowheads="1"/>
              </p:cNvSpPr>
              <p:nvPr/>
            </p:nvSpPr>
            <p:spPr bwMode="auto">
              <a:xfrm>
                <a:off x="4426"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4" name="Rectangle 377"/>
              <p:cNvSpPr>
                <a:spLocks noChangeArrowheads="1"/>
              </p:cNvSpPr>
              <p:nvPr/>
            </p:nvSpPr>
            <p:spPr bwMode="auto">
              <a:xfrm>
                <a:off x="40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5" name="Rectangle 378"/>
              <p:cNvSpPr>
                <a:spLocks noChangeArrowheads="1"/>
              </p:cNvSpPr>
              <p:nvPr/>
            </p:nvSpPr>
            <p:spPr bwMode="auto">
              <a:xfrm>
                <a:off x="4120"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6" name="Rectangle 379"/>
              <p:cNvSpPr>
                <a:spLocks noChangeArrowheads="1"/>
              </p:cNvSpPr>
              <p:nvPr/>
            </p:nvSpPr>
            <p:spPr bwMode="auto">
              <a:xfrm>
                <a:off x="4222"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7" name="Rectangle 380"/>
              <p:cNvSpPr>
                <a:spLocks noChangeArrowheads="1"/>
              </p:cNvSpPr>
              <p:nvPr/>
            </p:nvSpPr>
            <p:spPr bwMode="auto">
              <a:xfrm>
                <a:off x="4324"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8" name="Rectangle 381"/>
              <p:cNvSpPr>
                <a:spLocks noChangeArrowheads="1"/>
              </p:cNvSpPr>
              <p:nvPr/>
            </p:nvSpPr>
            <p:spPr bwMode="auto">
              <a:xfrm>
                <a:off x="4426"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9" name="Rectangle 382"/>
              <p:cNvSpPr>
                <a:spLocks noChangeArrowheads="1"/>
              </p:cNvSpPr>
              <p:nvPr/>
            </p:nvSpPr>
            <p:spPr bwMode="auto">
              <a:xfrm>
                <a:off x="4120"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0" name="Rectangle 383"/>
              <p:cNvSpPr>
                <a:spLocks noChangeArrowheads="1"/>
              </p:cNvSpPr>
              <p:nvPr/>
            </p:nvSpPr>
            <p:spPr bwMode="auto">
              <a:xfrm>
                <a:off x="4222"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1" name="Rectangle 384"/>
              <p:cNvSpPr>
                <a:spLocks noChangeArrowheads="1"/>
              </p:cNvSpPr>
              <p:nvPr/>
            </p:nvSpPr>
            <p:spPr bwMode="auto">
              <a:xfrm>
                <a:off x="4324"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2" name="Rectangle 385"/>
              <p:cNvSpPr>
                <a:spLocks noChangeArrowheads="1"/>
              </p:cNvSpPr>
              <p:nvPr/>
            </p:nvSpPr>
            <p:spPr bwMode="auto">
              <a:xfrm>
                <a:off x="4426"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3" name="Rectangle 386"/>
              <p:cNvSpPr>
                <a:spLocks noChangeArrowheads="1"/>
              </p:cNvSpPr>
              <p:nvPr/>
            </p:nvSpPr>
            <p:spPr bwMode="auto">
              <a:xfrm>
                <a:off x="40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4" name="Rectangle 387"/>
              <p:cNvSpPr>
                <a:spLocks noChangeArrowheads="1"/>
              </p:cNvSpPr>
              <p:nvPr/>
            </p:nvSpPr>
            <p:spPr bwMode="auto">
              <a:xfrm>
                <a:off x="4120"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5" name="Rectangle 388"/>
              <p:cNvSpPr>
                <a:spLocks noChangeArrowheads="1"/>
              </p:cNvSpPr>
              <p:nvPr/>
            </p:nvSpPr>
            <p:spPr bwMode="auto">
              <a:xfrm>
                <a:off x="4222"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6" name="Rectangle 389"/>
              <p:cNvSpPr>
                <a:spLocks noChangeArrowheads="1"/>
              </p:cNvSpPr>
              <p:nvPr/>
            </p:nvSpPr>
            <p:spPr bwMode="auto">
              <a:xfrm>
                <a:off x="4324"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7" name="Rectangle 390"/>
              <p:cNvSpPr>
                <a:spLocks noChangeArrowheads="1"/>
              </p:cNvSpPr>
              <p:nvPr/>
            </p:nvSpPr>
            <p:spPr bwMode="auto">
              <a:xfrm>
                <a:off x="4426"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8" name="Rectangle 391"/>
              <p:cNvSpPr>
                <a:spLocks noChangeArrowheads="1"/>
              </p:cNvSpPr>
              <p:nvPr/>
            </p:nvSpPr>
            <p:spPr bwMode="auto">
              <a:xfrm>
                <a:off x="40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9" name="Rectangle 392"/>
              <p:cNvSpPr>
                <a:spLocks noChangeArrowheads="1"/>
              </p:cNvSpPr>
              <p:nvPr/>
            </p:nvSpPr>
            <p:spPr bwMode="auto">
              <a:xfrm>
                <a:off x="4120"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0" name="Rectangle 393"/>
              <p:cNvSpPr>
                <a:spLocks noChangeArrowheads="1"/>
              </p:cNvSpPr>
              <p:nvPr/>
            </p:nvSpPr>
            <p:spPr bwMode="auto">
              <a:xfrm>
                <a:off x="4324"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1" name="Rectangle 394"/>
              <p:cNvSpPr>
                <a:spLocks noChangeArrowheads="1"/>
              </p:cNvSpPr>
              <p:nvPr/>
            </p:nvSpPr>
            <p:spPr bwMode="auto">
              <a:xfrm>
                <a:off x="4426"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2" name="Rectangle 395"/>
              <p:cNvSpPr>
                <a:spLocks noChangeArrowheads="1"/>
              </p:cNvSpPr>
              <p:nvPr/>
            </p:nvSpPr>
            <p:spPr bwMode="auto">
              <a:xfrm>
                <a:off x="4018"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3" name="Rectangle 396"/>
              <p:cNvSpPr>
                <a:spLocks noChangeArrowheads="1"/>
              </p:cNvSpPr>
              <p:nvPr/>
            </p:nvSpPr>
            <p:spPr bwMode="auto">
              <a:xfrm>
                <a:off x="4222"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4" name="Rectangle 397"/>
              <p:cNvSpPr>
                <a:spLocks noChangeArrowheads="1"/>
              </p:cNvSpPr>
              <p:nvPr/>
            </p:nvSpPr>
            <p:spPr bwMode="auto">
              <a:xfrm>
                <a:off x="4324"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5" name="Rectangle 398"/>
              <p:cNvSpPr>
                <a:spLocks noChangeArrowheads="1"/>
              </p:cNvSpPr>
              <p:nvPr/>
            </p:nvSpPr>
            <p:spPr bwMode="auto">
              <a:xfrm>
                <a:off x="4426"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6" name="Rectangle 399"/>
              <p:cNvSpPr>
                <a:spLocks noChangeArrowheads="1"/>
              </p:cNvSpPr>
              <p:nvPr/>
            </p:nvSpPr>
            <p:spPr bwMode="auto">
              <a:xfrm>
                <a:off x="40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7" name="Rectangle 400"/>
              <p:cNvSpPr>
                <a:spLocks noChangeArrowheads="1"/>
              </p:cNvSpPr>
              <p:nvPr/>
            </p:nvSpPr>
            <p:spPr bwMode="auto">
              <a:xfrm>
                <a:off x="4120"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8" name="Rectangle 401"/>
              <p:cNvSpPr>
                <a:spLocks noChangeArrowheads="1"/>
              </p:cNvSpPr>
              <p:nvPr/>
            </p:nvSpPr>
            <p:spPr bwMode="auto">
              <a:xfrm>
                <a:off x="4324"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9" name="Rectangle 402"/>
              <p:cNvSpPr>
                <a:spLocks noChangeArrowheads="1"/>
              </p:cNvSpPr>
              <p:nvPr/>
            </p:nvSpPr>
            <p:spPr bwMode="auto">
              <a:xfrm>
                <a:off x="4426"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0" name="Rectangle 403"/>
              <p:cNvSpPr>
                <a:spLocks noChangeArrowheads="1"/>
              </p:cNvSpPr>
              <p:nvPr/>
            </p:nvSpPr>
            <p:spPr bwMode="auto">
              <a:xfrm>
                <a:off x="40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1" name="Rectangle 404"/>
              <p:cNvSpPr>
                <a:spLocks noChangeArrowheads="1"/>
              </p:cNvSpPr>
              <p:nvPr/>
            </p:nvSpPr>
            <p:spPr bwMode="auto">
              <a:xfrm>
                <a:off x="4120"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2" name="Rectangle 405"/>
              <p:cNvSpPr>
                <a:spLocks noChangeArrowheads="1"/>
              </p:cNvSpPr>
              <p:nvPr/>
            </p:nvSpPr>
            <p:spPr bwMode="auto">
              <a:xfrm>
                <a:off x="4222"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3" name="Rectangle 406"/>
              <p:cNvSpPr>
                <a:spLocks noChangeArrowheads="1"/>
              </p:cNvSpPr>
              <p:nvPr/>
            </p:nvSpPr>
            <p:spPr bwMode="auto">
              <a:xfrm>
                <a:off x="4426"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4" name="Rectangle 407"/>
              <p:cNvSpPr>
                <a:spLocks noChangeArrowheads="1"/>
              </p:cNvSpPr>
              <p:nvPr/>
            </p:nvSpPr>
            <p:spPr bwMode="auto">
              <a:xfrm>
                <a:off x="3511"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65" name="Rectangle 408"/>
              <p:cNvSpPr>
                <a:spLocks noChangeArrowheads="1"/>
              </p:cNvSpPr>
              <p:nvPr/>
            </p:nvSpPr>
            <p:spPr bwMode="auto">
              <a:xfrm>
                <a:off x="3613" y="1087"/>
                <a:ext cx="56" cy="58"/>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69" name="Group 610"/>
            <p:cNvGrpSpPr/>
            <p:nvPr/>
          </p:nvGrpSpPr>
          <p:grpSpPr bwMode="auto">
            <a:xfrm>
              <a:off x="-5969403" y="-3051174"/>
              <a:ext cx="1986032" cy="4760913"/>
              <a:chOff x="3511" y="-335"/>
              <a:chExt cx="1251" cy="2999"/>
            </a:xfrm>
            <a:grpFill/>
          </p:grpSpPr>
          <p:sp>
            <p:nvSpPr>
              <p:cNvPr id="1366" name="Rectangle 410"/>
              <p:cNvSpPr>
                <a:spLocks noChangeArrowheads="1"/>
              </p:cNvSpPr>
              <p:nvPr/>
            </p:nvSpPr>
            <p:spPr bwMode="auto">
              <a:xfrm>
                <a:off x="3713"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7" name="Rectangle 411"/>
              <p:cNvSpPr>
                <a:spLocks noChangeArrowheads="1"/>
              </p:cNvSpPr>
              <p:nvPr/>
            </p:nvSpPr>
            <p:spPr bwMode="auto">
              <a:xfrm>
                <a:off x="39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8" name="Rectangle 412"/>
              <p:cNvSpPr>
                <a:spLocks noChangeArrowheads="1"/>
              </p:cNvSpPr>
              <p:nvPr/>
            </p:nvSpPr>
            <p:spPr bwMode="auto">
              <a:xfrm>
                <a:off x="40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9" name="Rectangle 413"/>
              <p:cNvSpPr>
                <a:spLocks noChangeArrowheads="1"/>
              </p:cNvSpPr>
              <p:nvPr/>
            </p:nvSpPr>
            <p:spPr bwMode="auto">
              <a:xfrm>
                <a:off x="4222"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0" name="Rectangle 414"/>
              <p:cNvSpPr>
                <a:spLocks noChangeArrowheads="1"/>
              </p:cNvSpPr>
              <p:nvPr/>
            </p:nvSpPr>
            <p:spPr bwMode="auto">
              <a:xfrm>
                <a:off x="4324"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1" name="Rectangle 415"/>
              <p:cNvSpPr>
                <a:spLocks noChangeArrowheads="1"/>
              </p:cNvSpPr>
              <p:nvPr/>
            </p:nvSpPr>
            <p:spPr bwMode="auto">
              <a:xfrm>
                <a:off x="4426"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2" name="Rectangle 416"/>
              <p:cNvSpPr>
                <a:spLocks noChangeArrowheads="1"/>
              </p:cNvSpPr>
              <p:nvPr/>
            </p:nvSpPr>
            <p:spPr bwMode="auto">
              <a:xfrm>
                <a:off x="3613"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3" name="Rectangle 417"/>
              <p:cNvSpPr>
                <a:spLocks noChangeArrowheads="1"/>
              </p:cNvSpPr>
              <p:nvPr/>
            </p:nvSpPr>
            <p:spPr bwMode="auto">
              <a:xfrm>
                <a:off x="3713"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4" name="Rectangle 418"/>
              <p:cNvSpPr>
                <a:spLocks noChangeArrowheads="1"/>
              </p:cNvSpPr>
              <p:nvPr/>
            </p:nvSpPr>
            <p:spPr bwMode="auto">
              <a:xfrm>
                <a:off x="3815"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5" name="Rectangle 419"/>
              <p:cNvSpPr>
                <a:spLocks noChangeArrowheads="1"/>
              </p:cNvSpPr>
              <p:nvPr/>
            </p:nvSpPr>
            <p:spPr bwMode="auto">
              <a:xfrm>
                <a:off x="4018"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6" name="Rectangle 420"/>
              <p:cNvSpPr>
                <a:spLocks noChangeArrowheads="1"/>
              </p:cNvSpPr>
              <p:nvPr/>
            </p:nvSpPr>
            <p:spPr bwMode="auto">
              <a:xfrm>
                <a:off x="4120"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7" name="Rectangle 421"/>
              <p:cNvSpPr>
                <a:spLocks noChangeArrowheads="1"/>
              </p:cNvSpPr>
              <p:nvPr/>
            </p:nvSpPr>
            <p:spPr bwMode="auto">
              <a:xfrm>
                <a:off x="4222"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8" name="Rectangle 422"/>
              <p:cNvSpPr>
                <a:spLocks noChangeArrowheads="1"/>
              </p:cNvSpPr>
              <p:nvPr/>
            </p:nvSpPr>
            <p:spPr bwMode="auto">
              <a:xfrm>
                <a:off x="4324"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9" name="Rectangle 423"/>
              <p:cNvSpPr>
                <a:spLocks noChangeArrowheads="1"/>
              </p:cNvSpPr>
              <p:nvPr/>
            </p:nvSpPr>
            <p:spPr bwMode="auto">
              <a:xfrm>
                <a:off x="4426"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0" name="Rectangle 424"/>
              <p:cNvSpPr>
                <a:spLocks noChangeArrowheads="1"/>
              </p:cNvSpPr>
              <p:nvPr/>
            </p:nvSpPr>
            <p:spPr bwMode="auto">
              <a:xfrm>
                <a:off x="3511"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1" name="Rectangle 425"/>
              <p:cNvSpPr>
                <a:spLocks noChangeArrowheads="1"/>
              </p:cNvSpPr>
              <p:nvPr/>
            </p:nvSpPr>
            <p:spPr bwMode="auto">
              <a:xfrm>
                <a:off x="3613"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2" name="Rectangle 426"/>
              <p:cNvSpPr>
                <a:spLocks noChangeArrowheads="1"/>
              </p:cNvSpPr>
              <p:nvPr/>
            </p:nvSpPr>
            <p:spPr bwMode="auto">
              <a:xfrm>
                <a:off x="3815"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3" name="Rectangle 427"/>
              <p:cNvSpPr>
                <a:spLocks noChangeArrowheads="1"/>
              </p:cNvSpPr>
              <p:nvPr/>
            </p:nvSpPr>
            <p:spPr bwMode="auto">
              <a:xfrm>
                <a:off x="39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4" name="Rectangle 428"/>
              <p:cNvSpPr>
                <a:spLocks noChangeArrowheads="1"/>
              </p:cNvSpPr>
              <p:nvPr/>
            </p:nvSpPr>
            <p:spPr bwMode="auto">
              <a:xfrm>
                <a:off x="40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5" name="Rectangle 429"/>
              <p:cNvSpPr>
                <a:spLocks noChangeArrowheads="1"/>
              </p:cNvSpPr>
              <p:nvPr/>
            </p:nvSpPr>
            <p:spPr bwMode="auto">
              <a:xfrm>
                <a:off x="4120"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6" name="Rectangle 430"/>
              <p:cNvSpPr>
                <a:spLocks noChangeArrowheads="1"/>
              </p:cNvSpPr>
              <p:nvPr/>
            </p:nvSpPr>
            <p:spPr bwMode="auto">
              <a:xfrm>
                <a:off x="4324"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7" name="Rectangle 431"/>
              <p:cNvSpPr>
                <a:spLocks noChangeArrowheads="1"/>
              </p:cNvSpPr>
              <p:nvPr/>
            </p:nvSpPr>
            <p:spPr bwMode="auto">
              <a:xfrm>
                <a:off x="4426"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8" name="Rectangle 432"/>
              <p:cNvSpPr>
                <a:spLocks noChangeArrowheads="1"/>
              </p:cNvSpPr>
              <p:nvPr/>
            </p:nvSpPr>
            <p:spPr bwMode="auto">
              <a:xfrm>
                <a:off x="3511" y="1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9" name="Rectangle 433"/>
              <p:cNvSpPr>
                <a:spLocks noChangeArrowheads="1"/>
              </p:cNvSpPr>
              <p:nvPr/>
            </p:nvSpPr>
            <p:spPr bwMode="auto">
              <a:xfrm>
                <a:off x="3713"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0" name="Rectangle 434"/>
              <p:cNvSpPr>
                <a:spLocks noChangeArrowheads="1"/>
              </p:cNvSpPr>
              <p:nvPr/>
            </p:nvSpPr>
            <p:spPr bwMode="auto">
              <a:xfrm>
                <a:off x="3815"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1" name="Rectangle 435"/>
              <p:cNvSpPr>
                <a:spLocks noChangeArrowheads="1"/>
              </p:cNvSpPr>
              <p:nvPr/>
            </p:nvSpPr>
            <p:spPr bwMode="auto">
              <a:xfrm>
                <a:off x="3918"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2" name="Rectangle 436"/>
              <p:cNvSpPr>
                <a:spLocks noChangeArrowheads="1"/>
              </p:cNvSpPr>
              <p:nvPr/>
            </p:nvSpPr>
            <p:spPr bwMode="auto">
              <a:xfrm>
                <a:off x="4120"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3" name="Rectangle 437"/>
              <p:cNvSpPr>
                <a:spLocks noChangeArrowheads="1"/>
              </p:cNvSpPr>
              <p:nvPr/>
            </p:nvSpPr>
            <p:spPr bwMode="auto">
              <a:xfrm>
                <a:off x="4222"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4" name="Rectangle 438"/>
              <p:cNvSpPr>
                <a:spLocks noChangeArrowheads="1"/>
              </p:cNvSpPr>
              <p:nvPr/>
            </p:nvSpPr>
            <p:spPr bwMode="auto">
              <a:xfrm>
                <a:off x="3613"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5" name="Rectangle 439"/>
              <p:cNvSpPr>
                <a:spLocks noChangeArrowheads="1"/>
              </p:cNvSpPr>
              <p:nvPr/>
            </p:nvSpPr>
            <p:spPr bwMode="auto">
              <a:xfrm>
                <a:off x="3713"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6" name="Rectangle 440"/>
              <p:cNvSpPr>
                <a:spLocks noChangeArrowheads="1"/>
              </p:cNvSpPr>
              <p:nvPr/>
            </p:nvSpPr>
            <p:spPr bwMode="auto">
              <a:xfrm>
                <a:off x="39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7" name="Rectangle 441"/>
              <p:cNvSpPr>
                <a:spLocks noChangeArrowheads="1"/>
              </p:cNvSpPr>
              <p:nvPr/>
            </p:nvSpPr>
            <p:spPr bwMode="auto">
              <a:xfrm>
                <a:off x="40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8" name="Rectangle 442"/>
              <p:cNvSpPr>
                <a:spLocks noChangeArrowheads="1"/>
              </p:cNvSpPr>
              <p:nvPr/>
            </p:nvSpPr>
            <p:spPr bwMode="auto">
              <a:xfrm>
                <a:off x="4222"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9" name="Rectangle 443"/>
              <p:cNvSpPr>
                <a:spLocks noChangeArrowheads="1"/>
              </p:cNvSpPr>
              <p:nvPr/>
            </p:nvSpPr>
            <p:spPr bwMode="auto">
              <a:xfrm>
                <a:off x="4324"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0" name="Rectangle 444"/>
              <p:cNvSpPr>
                <a:spLocks noChangeArrowheads="1"/>
              </p:cNvSpPr>
              <p:nvPr/>
            </p:nvSpPr>
            <p:spPr bwMode="auto">
              <a:xfrm>
                <a:off x="4426"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1" name="Rectangle 445"/>
              <p:cNvSpPr>
                <a:spLocks noChangeArrowheads="1"/>
              </p:cNvSpPr>
              <p:nvPr/>
            </p:nvSpPr>
            <p:spPr bwMode="auto">
              <a:xfrm>
                <a:off x="3511"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2" name="Rectangle 446"/>
              <p:cNvSpPr>
                <a:spLocks noChangeArrowheads="1"/>
              </p:cNvSpPr>
              <p:nvPr/>
            </p:nvSpPr>
            <p:spPr bwMode="auto">
              <a:xfrm>
                <a:off x="3613"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3" name="Rectangle 447"/>
              <p:cNvSpPr>
                <a:spLocks noChangeArrowheads="1"/>
              </p:cNvSpPr>
              <p:nvPr/>
            </p:nvSpPr>
            <p:spPr bwMode="auto">
              <a:xfrm>
                <a:off x="3815"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4" name="Rectangle 448"/>
              <p:cNvSpPr>
                <a:spLocks noChangeArrowheads="1"/>
              </p:cNvSpPr>
              <p:nvPr/>
            </p:nvSpPr>
            <p:spPr bwMode="auto">
              <a:xfrm>
                <a:off x="4018"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5" name="Rectangle 449"/>
              <p:cNvSpPr>
                <a:spLocks noChangeArrowheads="1"/>
              </p:cNvSpPr>
              <p:nvPr/>
            </p:nvSpPr>
            <p:spPr bwMode="auto">
              <a:xfrm>
                <a:off x="4120"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6" name="Rectangle 450"/>
              <p:cNvSpPr>
                <a:spLocks noChangeArrowheads="1"/>
              </p:cNvSpPr>
              <p:nvPr/>
            </p:nvSpPr>
            <p:spPr bwMode="auto">
              <a:xfrm>
                <a:off x="4324"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7" name="Rectangle 451"/>
              <p:cNvSpPr>
                <a:spLocks noChangeArrowheads="1"/>
              </p:cNvSpPr>
              <p:nvPr/>
            </p:nvSpPr>
            <p:spPr bwMode="auto">
              <a:xfrm>
                <a:off x="3511"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8" name="Rectangle 452"/>
              <p:cNvSpPr>
                <a:spLocks noChangeArrowheads="1"/>
              </p:cNvSpPr>
              <p:nvPr/>
            </p:nvSpPr>
            <p:spPr bwMode="auto">
              <a:xfrm>
                <a:off x="3713"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9" name="Rectangle 453"/>
              <p:cNvSpPr>
                <a:spLocks noChangeArrowheads="1"/>
              </p:cNvSpPr>
              <p:nvPr/>
            </p:nvSpPr>
            <p:spPr bwMode="auto">
              <a:xfrm>
                <a:off x="39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0" name="Rectangle 454"/>
              <p:cNvSpPr>
                <a:spLocks noChangeArrowheads="1"/>
              </p:cNvSpPr>
              <p:nvPr/>
            </p:nvSpPr>
            <p:spPr bwMode="auto">
              <a:xfrm>
                <a:off x="40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1" name="Rectangle 455"/>
              <p:cNvSpPr>
                <a:spLocks noChangeArrowheads="1"/>
              </p:cNvSpPr>
              <p:nvPr/>
            </p:nvSpPr>
            <p:spPr bwMode="auto">
              <a:xfrm>
                <a:off x="4222"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2" name="Rectangle 456"/>
              <p:cNvSpPr>
                <a:spLocks noChangeArrowheads="1"/>
              </p:cNvSpPr>
              <p:nvPr/>
            </p:nvSpPr>
            <p:spPr bwMode="auto">
              <a:xfrm>
                <a:off x="4426"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3" name="Rectangle 457"/>
              <p:cNvSpPr>
                <a:spLocks noChangeArrowheads="1"/>
              </p:cNvSpPr>
              <p:nvPr/>
            </p:nvSpPr>
            <p:spPr bwMode="auto">
              <a:xfrm>
                <a:off x="3613"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4" name="Rectangle 458"/>
              <p:cNvSpPr>
                <a:spLocks noChangeArrowheads="1"/>
              </p:cNvSpPr>
              <p:nvPr/>
            </p:nvSpPr>
            <p:spPr bwMode="auto">
              <a:xfrm>
                <a:off x="3815"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5" name="Rectangle 459"/>
              <p:cNvSpPr>
                <a:spLocks noChangeArrowheads="1"/>
              </p:cNvSpPr>
              <p:nvPr/>
            </p:nvSpPr>
            <p:spPr bwMode="auto">
              <a:xfrm>
                <a:off x="3918"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6" name="Rectangle 460"/>
              <p:cNvSpPr>
                <a:spLocks noChangeArrowheads="1"/>
              </p:cNvSpPr>
              <p:nvPr/>
            </p:nvSpPr>
            <p:spPr bwMode="auto">
              <a:xfrm>
                <a:off x="4120"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7" name="Rectangle 461"/>
              <p:cNvSpPr>
                <a:spLocks noChangeArrowheads="1"/>
              </p:cNvSpPr>
              <p:nvPr/>
            </p:nvSpPr>
            <p:spPr bwMode="auto">
              <a:xfrm>
                <a:off x="4324"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8" name="Rectangle 462"/>
              <p:cNvSpPr>
                <a:spLocks noChangeArrowheads="1"/>
              </p:cNvSpPr>
              <p:nvPr/>
            </p:nvSpPr>
            <p:spPr bwMode="auto">
              <a:xfrm>
                <a:off x="4426"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9" name="Rectangle 463"/>
              <p:cNvSpPr>
                <a:spLocks noChangeArrowheads="1"/>
              </p:cNvSpPr>
              <p:nvPr/>
            </p:nvSpPr>
            <p:spPr bwMode="auto">
              <a:xfrm>
                <a:off x="3511"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0" name="Rectangle 464"/>
              <p:cNvSpPr>
                <a:spLocks noChangeArrowheads="1"/>
              </p:cNvSpPr>
              <p:nvPr/>
            </p:nvSpPr>
            <p:spPr bwMode="auto">
              <a:xfrm>
                <a:off x="3613"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1" name="Rectangle 465"/>
              <p:cNvSpPr>
                <a:spLocks noChangeArrowheads="1"/>
              </p:cNvSpPr>
              <p:nvPr/>
            </p:nvSpPr>
            <p:spPr bwMode="auto">
              <a:xfrm>
                <a:off x="3815"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2" name="Rectangle 466"/>
              <p:cNvSpPr>
                <a:spLocks noChangeArrowheads="1"/>
              </p:cNvSpPr>
              <p:nvPr/>
            </p:nvSpPr>
            <p:spPr bwMode="auto">
              <a:xfrm>
                <a:off x="4018"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3" name="Rectangle 467"/>
              <p:cNvSpPr>
                <a:spLocks noChangeArrowheads="1"/>
              </p:cNvSpPr>
              <p:nvPr/>
            </p:nvSpPr>
            <p:spPr bwMode="auto">
              <a:xfrm>
                <a:off x="4120"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4" name="Rectangle 468"/>
              <p:cNvSpPr>
                <a:spLocks noChangeArrowheads="1"/>
              </p:cNvSpPr>
              <p:nvPr/>
            </p:nvSpPr>
            <p:spPr bwMode="auto">
              <a:xfrm>
                <a:off x="4324"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5" name="Rectangle 469"/>
              <p:cNvSpPr>
                <a:spLocks noChangeArrowheads="1"/>
              </p:cNvSpPr>
              <p:nvPr/>
            </p:nvSpPr>
            <p:spPr bwMode="auto">
              <a:xfrm>
                <a:off x="3713"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6" name="Rectangle 470"/>
              <p:cNvSpPr>
                <a:spLocks noChangeArrowheads="1"/>
              </p:cNvSpPr>
              <p:nvPr/>
            </p:nvSpPr>
            <p:spPr bwMode="auto">
              <a:xfrm>
                <a:off x="39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7" name="Rectangle 471"/>
              <p:cNvSpPr>
                <a:spLocks noChangeArrowheads="1"/>
              </p:cNvSpPr>
              <p:nvPr/>
            </p:nvSpPr>
            <p:spPr bwMode="auto">
              <a:xfrm>
                <a:off x="40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8" name="Rectangle 472"/>
              <p:cNvSpPr>
                <a:spLocks noChangeArrowheads="1"/>
              </p:cNvSpPr>
              <p:nvPr/>
            </p:nvSpPr>
            <p:spPr bwMode="auto">
              <a:xfrm>
                <a:off x="4222"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9" name="Rectangle 473"/>
              <p:cNvSpPr>
                <a:spLocks noChangeArrowheads="1"/>
              </p:cNvSpPr>
              <p:nvPr/>
            </p:nvSpPr>
            <p:spPr bwMode="auto">
              <a:xfrm>
                <a:off x="4426" y="196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430" name="Rectangle 474"/>
              <p:cNvSpPr>
                <a:spLocks noChangeArrowheads="1"/>
              </p:cNvSpPr>
              <p:nvPr/>
            </p:nvSpPr>
            <p:spPr bwMode="auto">
              <a:xfrm>
                <a:off x="3713"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1" name="Rectangle 475"/>
              <p:cNvSpPr>
                <a:spLocks noChangeArrowheads="1"/>
              </p:cNvSpPr>
              <p:nvPr/>
            </p:nvSpPr>
            <p:spPr bwMode="auto">
              <a:xfrm>
                <a:off x="3918"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2" name="Rectangle 476"/>
              <p:cNvSpPr>
                <a:spLocks noChangeArrowheads="1"/>
              </p:cNvSpPr>
              <p:nvPr/>
            </p:nvSpPr>
            <p:spPr bwMode="auto">
              <a:xfrm>
                <a:off x="4222"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3" name="Rectangle 477"/>
              <p:cNvSpPr>
                <a:spLocks noChangeArrowheads="1"/>
              </p:cNvSpPr>
              <p:nvPr/>
            </p:nvSpPr>
            <p:spPr bwMode="auto">
              <a:xfrm>
                <a:off x="3815"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4" name="Rectangle 478"/>
              <p:cNvSpPr>
                <a:spLocks noChangeArrowheads="1"/>
              </p:cNvSpPr>
              <p:nvPr/>
            </p:nvSpPr>
            <p:spPr bwMode="auto">
              <a:xfrm>
                <a:off x="3613"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5" name="Rectangle 479"/>
              <p:cNvSpPr>
                <a:spLocks noChangeArrowheads="1"/>
              </p:cNvSpPr>
              <p:nvPr/>
            </p:nvSpPr>
            <p:spPr bwMode="auto">
              <a:xfrm>
                <a:off x="3613" y="240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6" name="Rectangle 480"/>
              <p:cNvSpPr>
                <a:spLocks noChangeArrowheads="1"/>
              </p:cNvSpPr>
              <p:nvPr/>
            </p:nvSpPr>
            <p:spPr bwMode="auto">
              <a:xfrm>
                <a:off x="3511"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7" name="Rectangle 481"/>
              <p:cNvSpPr>
                <a:spLocks noChangeArrowheads="1"/>
              </p:cNvSpPr>
              <p:nvPr/>
            </p:nvSpPr>
            <p:spPr bwMode="auto">
              <a:xfrm>
                <a:off x="4426"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8" name="Rectangle 482"/>
              <p:cNvSpPr>
                <a:spLocks noChangeArrowheads="1"/>
              </p:cNvSpPr>
              <p:nvPr/>
            </p:nvSpPr>
            <p:spPr bwMode="auto">
              <a:xfrm>
                <a:off x="4020"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9" name="Rectangle 483"/>
              <p:cNvSpPr>
                <a:spLocks noChangeArrowheads="1"/>
              </p:cNvSpPr>
              <p:nvPr/>
            </p:nvSpPr>
            <p:spPr bwMode="auto">
              <a:xfrm>
                <a:off x="3918" y="227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0" name="Rectangle 484"/>
              <p:cNvSpPr>
                <a:spLocks noChangeArrowheads="1"/>
              </p:cNvSpPr>
              <p:nvPr/>
            </p:nvSpPr>
            <p:spPr bwMode="auto">
              <a:xfrm>
                <a:off x="4122"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1" name="Rectangle 485"/>
              <p:cNvSpPr>
                <a:spLocks noChangeArrowheads="1"/>
              </p:cNvSpPr>
              <p:nvPr/>
            </p:nvSpPr>
            <p:spPr bwMode="auto">
              <a:xfrm>
                <a:off x="4020" y="248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2" name="Rectangle 486"/>
              <p:cNvSpPr>
                <a:spLocks noChangeArrowheads="1"/>
              </p:cNvSpPr>
              <p:nvPr/>
            </p:nvSpPr>
            <p:spPr bwMode="auto">
              <a:xfrm>
                <a:off x="4120" y="2605"/>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43" name="Rectangle 487"/>
              <p:cNvSpPr>
                <a:spLocks noChangeArrowheads="1"/>
              </p:cNvSpPr>
              <p:nvPr/>
            </p:nvSpPr>
            <p:spPr bwMode="auto">
              <a:xfrm>
                <a:off x="4324"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4" name="Rectangle 488"/>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5" name="Rectangle 489"/>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6" name="Freeform 490"/>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7" name="Freeform 491"/>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48" name="Freeform 492"/>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9" name="Freeform 493"/>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0" name="Freeform 494"/>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1" name="Freeform 495"/>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2" name="Freeform 496"/>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3" name="Freeform 497"/>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4" name="Freeform 498"/>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5" name="Freeform 499"/>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6" name="Freeform 500"/>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7" name="Freeform 501"/>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8" name="Freeform 502"/>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9" name="Freeform 503"/>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0" name="Freeform 504"/>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1" name="Freeform 505"/>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2" name="Freeform 506"/>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3" name="Freeform 507"/>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4" name="Freeform 508"/>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5" name="Freeform 509"/>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6" name="Freeform 510"/>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7" name="Freeform 511"/>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8" name="Freeform 512"/>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9" name="Freeform 513"/>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0" name="Freeform 514"/>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1" name="Freeform 515"/>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2" name="Freeform 516"/>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3" name="Freeform 517"/>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4" name="Freeform 518"/>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5" name="Freeform 519"/>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6" name="Freeform 520"/>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7" name="Freeform 521"/>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8" name="Freeform 522"/>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9" name="Freeform 523"/>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0" name="Freeform 524"/>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1" name="Freeform 525"/>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2" name="Freeform 526"/>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3" name="Freeform 527"/>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4" name="Freeform 528"/>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5" name="Freeform 529"/>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6" name="Freeform 530"/>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7" name="Freeform 531"/>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8" name="Freeform 532"/>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9" name="Freeform 533"/>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0" name="Freeform 534"/>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1" name="Freeform 535"/>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2" name="Freeform 536"/>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3" name="Freeform 537"/>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4" name="Freeform 538"/>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5" name="Freeform 539"/>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6" name="Freeform 540"/>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7" name="Freeform 541"/>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8" name="Freeform 542"/>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9" name="Freeform 543"/>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0" name="Freeform 544"/>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1" name="Freeform 545"/>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2" name="Freeform 546"/>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3" name="Freeform 547"/>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4" name="Freeform 548"/>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5" name="Freeform 549"/>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6" name="Freeform 550"/>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7" name="Freeform 551"/>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8" name="Freeform 552"/>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9" name="Freeform 553"/>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0" name="Freeform 554"/>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1" name="Freeform 555"/>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2" name="Freeform 556"/>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3" name="Freeform 557"/>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4" name="Freeform 558"/>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5" name="Freeform 559"/>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6" name="Freeform 560"/>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7" name="Freeform 561"/>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8" name="Freeform 562"/>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9" name="Freeform 563"/>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0" name="Freeform 564"/>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1" name="Freeform 565"/>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2" name="Freeform 566"/>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3" name="Freeform 567"/>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4" name="Freeform 568"/>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5" name="Freeform 569"/>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6" name="Freeform 570"/>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7" name="Freeform 571"/>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8" name="Freeform 572"/>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9" name="Freeform 573"/>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0" name="Freeform 574"/>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1" name="Freeform 575"/>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2" name="Freeform 576"/>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3" name="Freeform 577"/>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4" name="Freeform 578"/>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5" name="Freeform 579"/>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6" name="Freeform 580"/>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7" name="Freeform 581"/>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8" name="Freeform 582"/>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9" name="Freeform 583"/>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0" name="Freeform 584"/>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1" name="Freeform 585"/>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2" name="Freeform 586"/>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3" name="Freeform 587"/>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4" name="Freeform 588"/>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5" name="Freeform 589"/>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6" name="Freeform 590"/>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7" name="Freeform 591"/>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8" name="Freeform 592"/>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9" name="Freeform 593"/>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0" name="Freeform 594"/>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51" name="Freeform 595"/>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2" name="Freeform 596"/>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53" name="Freeform 597"/>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54" name="Freeform 598"/>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555" name="Freeform 599"/>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556" name="Freeform 600"/>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557" name="Freeform 601"/>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path>
                </a:pathLst>
              </a:custGeom>
              <a:grpFill/>
              <a:ln>
                <a:noFill/>
              </a:ln>
            </p:spPr>
            <p:txBody>
              <a:bodyPr vert="horz" wrap="square" lIns="91440" tIns="45720" rIns="91440" bIns="45720" numCol="1" anchor="t" anchorCtr="0" compatLnSpc="1"/>
              <a:lstStyle/>
              <a:p>
                <a:endParaRPr lang="zh-CN" altLang="en-US"/>
              </a:p>
            </p:txBody>
          </p:sp>
          <p:sp>
            <p:nvSpPr>
              <p:cNvPr id="1558" name="Freeform 602"/>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559" name="Freeform 603"/>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path>
                </a:pathLst>
              </a:custGeom>
              <a:grpFill/>
              <a:ln>
                <a:noFill/>
              </a:ln>
            </p:spPr>
            <p:txBody>
              <a:bodyPr vert="horz" wrap="square" lIns="91440" tIns="45720" rIns="91440" bIns="45720" numCol="1" anchor="t" anchorCtr="0" compatLnSpc="1"/>
              <a:lstStyle/>
              <a:p>
                <a:endParaRPr lang="zh-CN" altLang="en-US"/>
              </a:p>
            </p:txBody>
          </p:sp>
          <p:sp>
            <p:nvSpPr>
              <p:cNvPr id="1560" name="Freeform 604"/>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561" name="Freeform 605"/>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path>
                </a:pathLst>
              </a:custGeom>
              <a:grpFill/>
              <a:ln>
                <a:noFill/>
              </a:ln>
            </p:spPr>
            <p:txBody>
              <a:bodyPr vert="horz" wrap="square" lIns="91440" tIns="45720" rIns="91440" bIns="45720" numCol="1" anchor="t" anchorCtr="0" compatLnSpc="1"/>
              <a:lstStyle/>
              <a:p>
                <a:endParaRPr lang="zh-CN" altLang="en-US"/>
              </a:p>
            </p:txBody>
          </p:sp>
          <p:sp>
            <p:nvSpPr>
              <p:cNvPr id="1562" name="Freeform 606"/>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63" name="Freeform 607"/>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64" name="Freeform 608"/>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565" name="Freeform 609"/>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grpSp>
        <p:grpSp>
          <p:nvGrpSpPr>
            <p:cNvPr id="370" name="Group 811"/>
            <p:cNvGrpSpPr/>
            <p:nvPr/>
          </p:nvGrpSpPr>
          <p:grpSpPr bwMode="auto">
            <a:xfrm>
              <a:off x="-4373911" y="-404813"/>
              <a:ext cx="2409908" cy="3767136"/>
              <a:chOff x="4516" y="1332"/>
              <a:chExt cx="1518" cy="2373"/>
            </a:xfrm>
            <a:grpFill/>
          </p:grpSpPr>
          <p:sp>
            <p:nvSpPr>
              <p:cNvPr id="1166" name="Freeform 611"/>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close/>
                  </a:path>
                </a:pathLst>
              </a:custGeom>
              <a:grpFill/>
              <a:ln>
                <a:noFill/>
              </a:ln>
            </p:spPr>
            <p:txBody>
              <a:bodyPr vert="horz" wrap="square" lIns="91440" tIns="45720" rIns="91440" bIns="45720" numCol="1" anchor="t" anchorCtr="0" compatLnSpc="1"/>
              <a:lstStyle/>
              <a:p>
                <a:endParaRPr lang="zh-CN" altLang="en-US"/>
              </a:p>
            </p:txBody>
          </p:sp>
          <p:sp>
            <p:nvSpPr>
              <p:cNvPr id="1167" name="Freeform 612"/>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path>
                </a:pathLst>
              </a:custGeom>
              <a:grpFill/>
              <a:ln>
                <a:noFill/>
              </a:ln>
            </p:spPr>
            <p:txBody>
              <a:bodyPr vert="horz" wrap="square" lIns="91440" tIns="45720" rIns="91440" bIns="45720" numCol="1" anchor="t" anchorCtr="0" compatLnSpc="1"/>
              <a:lstStyle/>
              <a:p>
                <a:endParaRPr lang="zh-CN" altLang="en-US"/>
              </a:p>
            </p:txBody>
          </p:sp>
          <p:sp>
            <p:nvSpPr>
              <p:cNvPr id="1168" name="Freeform 613"/>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169" name="Freeform 614"/>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path>
                </a:pathLst>
              </a:custGeom>
              <a:grpFill/>
              <a:ln>
                <a:noFill/>
              </a:ln>
            </p:spPr>
            <p:txBody>
              <a:bodyPr vert="horz" wrap="square" lIns="91440" tIns="45720" rIns="91440" bIns="45720" numCol="1" anchor="t" anchorCtr="0" compatLnSpc="1"/>
              <a:lstStyle/>
              <a:p>
                <a:endParaRPr lang="zh-CN" altLang="en-US"/>
              </a:p>
            </p:txBody>
          </p:sp>
          <p:sp>
            <p:nvSpPr>
              <p:cNvPr id="1170" name="Freeform 615"/>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close/>
                  </a:path>
                </a:pathLst>
              </a:custGeom>
              <a:grpFill/>
              <a:ln>
                <a:noFill/>
              </a:ln>
            </p:spPr>
            <p:txBody>
              <a:bodyPr vert="horz" wrap="square" lIns="91440" tIns="45720" rIns="91440" bIns="45720" numCol="1" anchor="t" anchorCtr="0" compatLnSpc="1"/>
              <a:lstStyle/>
              <a:p>
                <a:endParaRPr lang="zh-CN" altLang="en-US"/>
              </a:p>
            </p:txBody>
          </p:sp>
          <p:sp>
            <p:nvSpPr>
              <p:cNvPr id="1171" name="Freeform 616"/>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path>
                </a:pathLst>
              </a:custGeom>
              <a:grpFill/>
              <a:ln>
                <a:noFill/>
              </a:ln>
            </p:spPr>
            <p:txBody>
              <a:bodyPr vert="horz" wrap="square" lIns="91440" tIns="45720" rIns="91440" bIns="45720" numCol="1" anchor="t" anchorCtr="0" compatLnSpc="1"/>
              <a:lstStyle/>
              <a:p>
                <a:endParaRPr lang="zh-CN" altLang="en-US"/>
              </a:p>
            </p:txBody>
          </p:sp>
          <p:sp>
            <p:nvSpPr>
              <p:cNvPr id="1172" name="Freeform 617"/>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73" name="Freeform 618"/>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74" name="Freeform 619"/>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175" name="Freeform 620"/>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176" name="Freeform 621"/>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177" name="Freeform 622"/>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path>
                </a:pathLst>
              </a:custGeom>
              <a:grpFill/>
              <a:ln>
                <a:noFill/>
              </a:ln>
            </p:spPr>
            <p:txBody>
              <a:bodyPr vert="horz" wrap="square" lIns="91440" tIns="45720" rIns="91440" bIns="45720" numCol="1" anchor="t" anchorCtr="0" compatLnSpc="1"/>
              <a:lstStyle/>
              <a:p>
                <a:endParaRPr lang="zh-CN" altLang="en-US"/>
              </a:p>
            </p:txBody>
          </p:sp>
          <p:sp>
            <p:nvSpPr>
              <p:cNvPr id="1178" name="Freeform 623"/>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179" name="Freeform 624"/>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180" name="Freeform 625"/>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81" name="Freeform 626"/>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82" name="Freeform 627"/>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183" name="Freeform 628"/>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184" name="Freeform 629"/>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185" name="Freeform 630"/>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186" name="Freeform 631"/>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187" name="Freeform 632"/>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path>
                </a:pathLst>
              </a:custGeom>
              <a:grpFill/>
              <a:ln>
                <a:noFill/>
              </a:ln>
            </p:spPr>
            <p:txBody>
              <a:bodyPr vert="horz" wrap="square" lIns="91440" tIns="45720" rIns="91440" bIns="45720" numCol="1" anchor="t" anchorCtr="0" compatLnSpc="1"/>
              <a:lstStyle/>
              <a:p>
                <a:endParaRPr lang="zh-CN" altLang="en-US"/>
              </a:p>
            </p:txBody>
          </p:sp>
          <p:sp>
            <p:nvSpPr>
              <p:cNvPr id="1188" name="Freeform 633"/>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189" name="Freeform 634"/>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190" name="Freeform 635"/>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91" name="Freeform 636"/>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92" name="Freeform 637"/>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93" name="Freeform 638"/>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94" name="Freeform 639"/>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close/>
                  </a:path>
                </a:pathLst>
              </a:custGeom>
              <a:grpFill/>
              <a:ln>
                <a:noFill/>
              </a:ln>
            </p:spPr>
            <p:txBody>
              <a:bodyPr vert="horz" wrap="square" lIns="91440" tIns="45720" rIns="91440" bIns="45720" numCol="1" anchor="t" anchorCtr="0" compatLnSpc="1"/>
              <a:lstStyle/>
              <a:p>
                <a:endParaRPr lang="zh-CN" altLang="en-US"/>
              </a:p>
            </p:txBody>
          </p:sp>
          <p:sp>
            <p:nvSpPr>
              <p:cNvPr id="1195" name="Freeform 640"/>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path>
                </a:pathLst>
              </a:custGeom>
              <a:grpFill/>
              <a:ln>
                <a:noFill/>
              </a:ln>
            </p:spPr>
            <p:txBody>
              <a:bodyPr vert="horz" wrap="square" lIns="91440" tIns="45720" rIns="91440" bIns="45720" numCol="1" anchor="t" anchorCtr="0" compatLnSpc="1"/>
              <a:lstStyle/>
              <a:p>
                <a:endParaRPr lang="zh-CN" altLang="en-US"/>
              </a:p>
            </p:txBody>
          </p:sp>
          <p:sp>
            <p:nvSpPr>
              <p:cNvPr id="1196" name="Freeform 641"/>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197" name="Freeform 642"/>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198" name="Freeform 643"/>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199" name="Freeform 644"/>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path>
                </a:pathLst>
              </a:custGeom>
              <a:grpFill/>
              <a:ln>
                <a:noFill/>
              </a:ln>
            </p:spPr>
            <p:txBody>
              <a:bodyPr vert="horz" wrap="square" lIns="91440" tIns="45720" rIns="91440" bIns="45720" numCol="1" anchor="t" anchorCtr="0" compatLnSpc="1"/>
              <a:lstStyle/>
              <a:p>
                <a:endParaRPr lang="zh-CN" altLang="en-US"/>
              </a:p>
            </p:txBody>
          </p:sp>
          <p:sp>
            <p:nvSpPr>
              <p:cNvPr id="1200" name="Freeform 645"/>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201" name="Freeform 646"/>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202" name="Freeform 647"/>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203" name="Freeform 648"/>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path>
                </a:pathLst>
              </a:custGeom>
              <a:grpFill/>
              <a:ln>
                <a:noFill/>
              </a:ln>
            </p:spPr>
            <p:txBody>
              <a:bodyPr vert="horz" wrap="square" lIns="91440" tIns="45720" rIns="91440" bIns="45720" numCol="1" anchor="t" anchorCtr="0" compatLnSpc="1"/>
              <a:lstStyle/>
              <a:p>
                <a:endParaRPr lang="zh-CN" altLang="en-US"/>
              </a:p>
            </p:txBody>
          </p:sp>
          <p:sp>
            <p:nvSpPr>
              <p:cNvPr id="1204" name="Freeform 649"/>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close/>
                  </a:path>
                </a:pathLst>
              </a:custGeom>
              <a:grpFill/>
              <a:ln>
                <a:noFill/>
              </a:ln>
            </p:spPr>
            <p:txBody>
              <a:bodyPr vert="horz" wrap="square" lIns="91440" tIns="45720" rIns="91440" bIns="45720" numCol="1" anchor="t" anchorCtr="0" compatLnSpc="1"/>
              <a:lstStyle/>
              <a:p>
                <a:endParaRPr lang="zh-CN" altLang="en-US"/>
              </a:p>
            </p:txBody>
          </p:sp>
          <p:sp>
            <p:nvSpPr>
              <p:cNvPr id="1205" name="Freeform 650"/>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path>
                </a:pathLst>
              </a:custGeom>
              <a:grpFill/>
              <a:ln>
                <a:noFill/>
              </a:ln>
            </p:spPr>
            <p:txBody>
              <a:bodyPr vert="horz" wrap="square" lIns="91440" tIns="45720" rIns="91440" bIns="45720" numCol="1" anchor="t" anchorCtr="0" compatLnSpc="1"/>
              <a:lstStyle/>
              <a:p>
                <a:endParaRPr lang="zh-CN" altLang="en-US"/>
              </a:p>
            </p:txBody>
          </p:sp>
          <p:sp>
            <p:nvSpPr>
              <p:cNvPr id="1206" name="Freeform 651"/>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close/>
                  </a:path>
                </a:pathLst>
              </a:custGeom>
              <a:grpFill/>
              <a:ln>
                <a:noFill/>
              </a:ln>
            </p:spPr>
            <p:txBody>
              <a:bodyPr vert="horz" wrap="square" lIns="91440" tIns="45720" rIns="91440" bIns="45720" numCol="1" anchor="t" anchorCtr="0" compatLnSpc="1"/>
              <a:lstStyle/>
              <a:p>
                <a:endParaRPr lang="zh-CN" altLang="en-US"/>
              </a:p>
            </p:txBody>
          </p:sp>
          <p:sp>
            <p:nvSpPr>
              <p:cNvPr id="1207" name="Freeform 652"/>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path>
                </a:pathLst>
              </a:custGeom>
              <a:grpFill/>
              <a:ln>
                <a:noFill/>
              </a:ln>
            </p:spPr>
            <p:txBody>
              <a:bodyPr vert="horz" wrap="square" lIns="91440" tIns="45720" rIns="91440" bIns="45720" numCol="1" anchor="t" anchorCtr="0" compatLnSpc="1"/>
              <a:lstStyle/>
              <a:p>
                <a:endParaRPr lang="zh-CN" altLang="en-US"/>
              </a:p>
            </p:txBody>
          </p:sp>
          <p:sp>
            <p:nvSpPr>
              <p:cNvPr id="1208" name="Freeform 653"/>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209" name="Freeform 654"/>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210" name="Freeform 655"/>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211" name="Freeform 656"/>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path>
                </a:pathLst>
              </a:custGeom>
              <a:grpFill/>
              <a:ln>
                <a:noFill/>
              </a:ln>
            </p:spPr>
            <p:txBody>
              <a:bodyPr vert="horz" wrap="square" lIns="91440" tIns="45720" rIns="91440" bIns="45720" numCol="1" anchor="t" anchorCtr="0" compatLnSpc="1"/>
              <a:lstStyle/>
              <a:p>
                <a:endParaRPr lang="zh-CN" altLang="en-US"/>
              </a:p>
            </p:txBody>
          </p:sp>
          <p:sp>
            <p:nvSpPr>
              <p:cNvPr id="1212" name="Freeform 657"/>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13" name="Freeform 658"/>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14" name="Freeform 659"/>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close/>
                  </a:path>
                </a:pathLst>
              </a:custGeom>
              <a:grpFill/>
              <a:ln>
                <a:noFill/>
              </a:ln>
            </p:spPr>
            <p:txBody>
              <a:bodyPr vert="horz" wrap="square" lIns="91440" tIns="45720" rIns="91440" bIns="45720" numCol="1" anchor="t" anchorCtr="0" compatLnSpc="1"/>
              <a:lstStyle/>
              <a:p>
                <a:endParaRPr lang="zh-CN" altLang="en-US"/>
              </a:p>
            </p:txBody>
          </p:sp>
          <p:sp>
            <p:nvSpPr>
              <p:cNvPr id="1215" name="Freeform 660"/>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path>
                </a:pathLst>
              </a:custGeom>
              <a:grpFill/>
              <a:ln>
                <a:noFill/>
              </a:ln>
            </p:spPr>
            <p:txBody>
              <a:bodyPr vert="horz" wrap="square" lIns="91440" tIns="45720" rIns="91440" bIns="45720" numCol="1" anchor="t" anchorCtr="0" compatLnSpc="1"/>
              <a:lstStyle/>
              <a:p>
                <a:endParaRPr lang="zh-CN" altLang="en-US"/>
              </a:p>
            </p:txBody>
          </p:sp>
          <p:sp>
            <p:nvSpPr>
              <p:cNvPr id="1216" name="Freeform 661"/>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217" name="Freeform 662"/>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218" name="Freeform 663"/>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close/>
                  </a:path>
                </a:pathLst>
              </a:custGeom>
              <a:grpFill/>
              <a:ln>
                <a:noFill/>
              </a:ln>
            </p:spPr>
            <p:txBody>
              <a:bodyPr vert="horz" wrap="square" lIns="91440" tIns="45720" rIns="91440" bIns="45720" numCol="1" anchor="t" anchorCtr="0" compatLnSpc="1"/>
              <a:lstStyle/>
              <a:p>
                <a:endParaRPr lang="zh-CN" altLang="en-US"/>
              </a:p>
            </p:txBody>
          </p:sp>
          <p:sp>
            <p:nvSpPr>
              <p:cNvPr id="1219" name="Freeform 664"/>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path>
                </a:pathLst>
              </a:custGeom>
              <a:grpFill/>
              <a:ln>
                <a:noFill/>
              </a:ln>
            </p:spPr>
            <p:txBody>
              <a:bodyPr vert="horz" wrap="square" lIns="91440" tIns="45720" rIns="91440" bIns="45720" numCol="1" anchor="t" anchorCtr="0" compatLnSpc="1"/>
              <a:lstStyle/>
              <a:p>
                <a:endParaRPr lang="zh-CN" altLang="en-US"/>
              </a:p>
            </p:txBody>
          </p:sp>
          <p:sp>
            <p:nvSpPr>
              <p:cNvPr id="1220" name="Freeform 665"/>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221" name="Freeform 666"/>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222" name="Freeform 667"/>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3" name="Freeform 668"/>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4" name="Freeform 669"/>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225" name="Freeform 670"/>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226" name="Freeform 671"/>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7" name="Freeform 672"/>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8" name="Freeform 673"/>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229" name="Freeform 674"/>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230" name="Freeform 675"/>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close/>
                  </a:path>
                </a:pathLst>
              </a:custGeom>
              <a:grpFill/>
              <a:ln>
                <a:noFill/>
              </a:ln>
            </p:spPr>
            <p:txBody>
              <a:bodyPr vert="horz" wrap="square" lIns="91440" tIns="45720" rIns="91440" bIns="45720" numCol="1" anchor="t" anchorCtr="0" compatLnSpc="1"/>
              <a:lstStyle/>
              <a:p>
                <a:endParaRPr lang="zh-CN" altLang="en-US"/>
              </a:p>
            </p:txBody>
          </p:sp>
          <p:sp>
            <p:nvSpPr>
              <p:cNvPr id="1231" name="Freeform 676"/>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path>
                </a:pathLst>
              </a:custGeom>
              <a:grpFill/>
              <a:ln>
                <a:noFill/>
              </a:ln>
            </p:spPr>
            <p:txBody>
              <a:bodyPr vert="horz" wrap="square" lIns="91440" tIns="45720" rIns="91440" bIns="45720" numCol="1" anchor="t" anchorCtr="0" compatLnSpc="1"/>
              <a:lstStyle/>
              <a:p>
                <a:endParaRPr lang="zh-CN" altLang="en-US"/>
              </a:p>
            </p:txBody>
          </p:sp>
          <p:sp>
            <p:nvSpPr>
              <p:cNvPr id="1232" name="Freeform 677"/>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233" name="Freeform 678"/>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234" name="Freeform 679"/>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close/>
                  </a:path>
                </a:pathLst>
              </a:custGeom>
              <a:grpFill/>
              <a:ln>
                <a:noFill/>
              </a:ln>
            </p:spPr>
            <p:txBody>
              <a:bodyPr vert="horz" wrap="square" lIns="91440" tIns="45720" rIns="91440" bIns="45720" numCol="1" anchor="t" anchorCtr="0" compatLnSpc="1"/>
              <a:lstStyle/>
              <a:p>
                <a:endParaRPr lang="zh-CN" altLang="en-US"/>
              </a:p>
            </p:txBody>
          </p:sp>
          <p:sp>
            <p:nvSpPr>
              <p:cNvPr id="1235" name="Freeform 680"/>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path>
                </a:pathLst>
              </a:custGeom>
              <a:grpFill/>
              <a:ln>
                <a:noFill/>
              </a:ln>
            </p:spPr>
            <p:txBody>
              <a:bodyPr vert="horz" wrap="square" lIns="91440" tIns="45720" rIns="91440" bIns="45720" numCol="1" anchor="t" anchorCtr="0" compatLnSpc="1"/>
              <a:lstStyle/>
              <a:p>
                <a:endParaRPr lang="zh-CN" altLang="en-US"/>
              </a:p>
            </p:txBody>
          </p:sp>
          <p:sp>
            <p:nvSpPr>
              <p:cNvPr id="1236" name="Freeform 681"/>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37" name="Freeform 682"/>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38" name="Rectangle 683"/>
              <p:cNvSpPr>
                <a:spLocks noChangeArrowheads="1"/>
              </p:cNvSpPr>
              <p:nvPr/>
            </p:nvSpPr>
            <p:spPr bwMode="auto">
              <a:xfrm>
                <a:off x="4682" y="1332"/>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239" name="Freeform 684"/>
              <p:cNvSpPr/>
              <p:nvPr/>
            </p:nvSpPr>
            <p:spPr bwMode="auto">
              <a:xfrm>
                <a:off x="4682" y="1332"/>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0" name="Freeform 685"/>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41" name="Freeform 686"/>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2" name="Rectangle 687"/>
              <p:cNvSpPr>
                <a:spLocks noChangeArrowheads="1"/>
              </p:cNvSpPr>
              <p:nvPr/>
            </p:nvSpPr>
            <p:spPr bwMode="auto">
              <a:xfrm>
                <a:off x="555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3" name="Rectangle 688"/>
              <p:cNvSpPr>
                <a:spLocks noChangeArrowheads="1"/>
              </p:cNvSpPr>
              <p:nvPr/>
            </p:nvSpPr>
            <p:spPr bwMode="auto">
              <a:xfrm>
                <a:off x="55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4" name="Rectangle 689"/>
              <p:cNvSpPr>
                <a:spLocks noChangeArrowheads="1"/>
              </p:cNvSpPr>
              <p:nvPr/>
            </p:nvSpPr>
            <p:spPr bwMode="auto">
              <a:xfrm>
                <a:off x="55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5" name="Rectangle 690"/>
              <p:cNvSpPr>
                <a:spLocks noChangeArrowheads="1"/>
              </p:cNvSpPr>
              <p:nvPr/>
            </p:nvSpPr>
            <p:spPr bwMode="auto">
              <a:xfrm>
                <a:off x="555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6" name="Rectangle 691"/>
              <p:cNvSpPr>
                <a:spLocks noChangeArrowheads="1"/>
              </p:cNvSpPr>
              <p:nvPr/>
            </p:nvSpPr>
            <p:spPr bwMode="auto">
              <a:xfrm>
                <a:off x="5570" y="17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7" name="Rectangle 692"/>
              <p:cNvSpPr>
                <a:spLocks noChangeArrowheads="1"/>
              </p:cNvSpPr>
              <p:nvPr/>
            </p:nvSpPr>
            <p:spPr bwMode="auto">
              <a:xfrm>
                <a:off x="5550" y="1768"/>
                <a:ext cx="20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8" name="Rectangle 693"/>
              <p:cNvSpPr>
                <a:spLocks noChangeArrowheads="1"/>
              </p:cNvSpPr>
              <p:nvPr/>
            </p:nvSpPr>
            <p:spPr bwMode="auto">
              <a:xfrm>
                <a:off x="555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9" name="Rectangle 694"/>
              <p:cNvSpPr>
                <a:spLocks noChangeArrowheads="1"/>
              </p:cNvSpPr>
              <p:nvPr/>
            </p:nvSpPr>
            <p:spPr bwMode="auto">
              <a:xfrm>
                <a:off x="5570" y="1824"/>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0" name="Rectangle 695"/>
              <p:cNvSpPr>
                <a:spLocks noChangeArrowheads="1"/>
              </p:cNvSpPr>
              <p:nvPr/>
            </p:nvSpPr>
            <p:spPr bwMode="auto">
              <a:xfrm>
                <a:off x="5614" y="1824"/>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1" name="Rectangle 696"/>
              <p:cNvSpPr>
                <a:spLocks noChangeArrowheads="1"/>
              </p:cNvSpPr>
              <p:nvPr/>
            </p:nvSpPr>
            <p:spPr bwMode="auto">
              <a:xfrm>
                <a:off x="5550"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2" name="Rectangle 697"/>
              <p:cNvSpPr>
                <a:spLocks noChangeArrowheads="1"/>
              </p:cNvSpPr>
              <p:nvPr/>
            </p:nvSpPr>
            <p:spPr bwMode="auto">
              <a:xfrm>
                <a:off x="5592" y="1936"/>
                <a:ext cx="100"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3" name="Rectangle 698"/>
              <p:cNvSpPr>
                <a:spLocks noChangeArrowheads="1"/>
              </p:cNvSpPr>
              <p:nvPr/>
            </p:nvSpPr>
            <p:spPr bwMode="auto">
              <a:xfrm>
                <a:off x="5656" y="1993"/>
                <a:ext cx="3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4" name="Rectangle 699"/>
              <p:cNvSpPr>
                <a:spLocks noChangeArrowheads="1"/>
              </p:cNvSpPr>
              <p:nvPr/>
            </p:nvSpPr>
            <p:spPr bwMode="auto">
              <a:xfrm>
                <a:off x="5550"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5" name="Rectangle 700"/>
              <p:cNvSpPr>
                <a:spLocks noChangeArrowheads="1"/>
              </p:cNvSpPr>
              <p:nvPr/>
            </p:nvSpPr>
            <p:spPr bwMode="auto">
              <a:xfrm>
                <a:off x="5592" y="204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6" name="Rectangle 701"/>
              <p:cNvSpPr>
                <a:spLocks noChangeArrowheads="1"/>
              </p:cNvSpPr>
              <p:nvPr/>
            </p:nvSpPr>
            <p:spPr bwMode="auto">
              <a:xfrm>
                <a:off x="5570" y="21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7" name="Rectangle 702"/>
              <p:cNvSpPr>
                <a:spLocks noChangeArrowheads="1"/>
              </p:cNvSpPr>
              <p:nvPr/>
            </p:nvSpPr>
            <p:spPr bwMode="auto">
              <a:xfrm>
                <a:off x="5614" y="2161"/>
                <a:ext cx="20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8" name="Rectangle 703"/>
              <p:cNvSpPr>
                <a:spLocks noChangeArrowheads="1"/>
              </p:cNvSpPr>
              <p:nvPr/>
            </p:nvSpPr>
            <p:spPr bwMode="auto">
              <a:xfrm>
                <a:off x="5550" y="232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9" name="Rectangle 704"/>
              <p:cNvSpPr>
                <a:spLocks noChangeArrowheads="1"/>
              </p:cNvSpPr>
              <p:nvPr/>
            </p:nvSpPr>
            <p:spPr bwMode="auto">
              <a:xfrm>
                <a:off x="5592" y="232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0" name="Rectangle 705"/>
              <p:cNvSpPr>
                <a:spLocks noChangeArrowheads="1"/>
              </p:cNvSpPr>
              <p:nvPr/>
            </p:nvSpPr>
            <p:spPr bwMode="auto">
              <a:xfrm>
                <a:off x="5656" y="232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1" name="Rectangle 706"/>
              <p:cNvSpPr>
                <a:spLocks noChangeArrowheads="1"/>
              </p:cNvSpPr>
              <p:nvPr/>
            </p:nvSpPr>
            <p:spPr bwMode="auto">
              <a:xfrm>
                <a:off x="557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2" name="Rectangle 707"/>
              <p:cNvSpPr>
                <a:spLocks noChangeArrowheads="1"/>
              </p:cNvSpPr>
              <p:nvPr/>
            </p:nvSpPr>
            <p:spPr bwMode="auto">
              <a:xfrm>
                <a:off x="5570" y="244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3" name="Rectangle 708"/>
              <p:cNvSpPr>
                <a:spLocks noChangeArrowheads="1"/>
              </p:cNvSpPr>
              <p:nvPr/>
            </p:nvSpPr>
            <p:spPr bwMode="auto">
              <a:xfrm>
                <a:off x="5550"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4" name="Rectangle 709"/>
              <p:cNvSpPr>
                <a:spLocks noChangeArrowheads="1"/>
              </p:cNvSpPr>
              <p:nvPr/>
            </p:nvSpPr>
            <p:spPr bwMode="auto">
              <a:xfrm>
                <a:off x="5592" y="2499"/>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5" name="Rectangle 710"/>
              <p:cNvSpPr>
                <a:spLocks noChangeArrowheads="1"/>
              </p:cNvSpPr>
              <p:nvPr/>
            </p:nvSpPr>
            <p:spPr bwMode="auto">
              <a:xfrm>
                <a:off x="5550" y="2555"/>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6" name="Rectangle 711"/>
              <p:cNvSpPr>
                <a:spLocks noChangeArrowheads="1"/>
              </p:cNvSpPr>
              <p:nvPr/>
            </p:nvSpPr>
            <p:spPr bwMode="auto">
              <a:xfrm>
                <a:off x="559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7" name="Rectangle 712"/>
              <p:cNvSpPr>
                <a:spLocks noChangeArrowheads="1"/>
              </p:cNvSpPr>
              <p:nvPr/>
            </p:nvSpPr>
            <p:spPr bwMode="auto">
              <a:xfrm>
                <a:off x="5636"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8" name="Rectangle 713"/>
              <p:cNvSpPr>
                <a:spLocks noChangeArrowheads="1"/>
              </p:cNvSpPr>
              <p:nvPr/>
            </p:nvSpPr>
            <p:spPr bwMode="auto">
              <a:xfrm>
                <a:off x="565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9" name="Rectangle 714"/>
              <p:cNvSpPr>
                <a:spLocks noChangeArrowheads="1"/>
              </p:cNvSpPr>
              <p:nvPr/>
            </p:nvSpPr>
            <p:spPr bwMode="auto">
              <a:xfrm>
                <a:off x="5550" y="272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0" name="Rectangle 715"/>
              <p:cNvSpPr>
                <a:spLocks noChangeArrowheads="1"/>
              </p:cNvSpPr>
              <p:nvPr/>
            </p:nvSpPr>
            <p:spPr bwMode="auto">
              <a:xfrm>
                <a:off x="5592" y="2724"/>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1" name="Rectangle 716"/>
              <p:cNvSpPr>
                <a:spLocks noChangeArrowheads="1"/>
              </p:cNvSpPr>
              <p:nvPr/>
            </p:nvSpPr>
            <p:spPr bwMode="auto">
              <a:xfrm>
                <a:off x="557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2" name="Rectangle 717"/>
              <p:cNvSpPr>
                <a:spLocks noChangeArrowheads="1"/>
              </p:cNvSpPr>
              <p:nvPr/>
            </p:nvSpPr>
            <p:spPr bwMode="auto">
              <a:xfrm>
                <a:off x="5614" y="2780"/>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3" name="Rectangle 718"/>
              <p:cNvSpPr>
                <a:spLocks noChangeArrowheads="1"/>
              </p:cNvSpPr>
              <p:nvPr/>
            </p:nvSpPr>
            <p:spPr bwMode="auto">
              <a:xfrm>
                <a:off x="5550"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4" name="Rectangle 719"/>
              <p:cNvSpPr>
                <a:spLocks noChangeArrowheads="1"/>
              </p:cNvSpPr>
              <p:nvPr/>
            </p:nvSpPr>
            <p:spPr bwMode="auto">
              <a:xfrm>
                <a:off x="559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5" name="Rectangle 720"/>
              <p:cNvSpPr>
                <a:spLocks noChangeArrowheads="1"/>
              </p:cNvSpPr>
              <p:nvPr/>
            </p:nvSpPr>
            <p:spPr bwMode="auto">
              <a:xfrm>
                <a:off x="5744"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6" name="Rectangle 721"/>
              <p:cNvSpPr>
                <a:spLocks noChangeArrowheads="1"/>
              </p:cNvSpPr>
              <p:nvPr/>
            </p:nvSpPr>
            <p:spPr bwMode="auto">
              <a:xfrm>
                <a:off x="576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7" name="Rectangle 722"/>
              <p:cNvSpPr>
                <a:spLocks noChangeArrowheads="1"/>
              </p:cNvSpPr>
              <p:nvPr/>
            </p:nvSpPr>
            <p:spPr bwMode="auto">
              <a:xfrm>
                <a:off x="5786"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8" name="Rectangle 723"/>
              <p:cNvSpPr>
                <a:spLocks noChangeArrowheads="1"/>
              </p:cNvSpPr>
              <p:nvPr/>
            </p:nvSpPr>
            <p:spPr bwMode="auto">
              <a:xfrm>
                <a:off x="568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9" name="Rectangle 724"/>
              <p:cNvSpPr>
                <a:spLocks noChangeArrowheads="1"/>
              </p:cNvSpPr>
              <p:nvPr/>
            </p:nvSpPr>
            <p:spPr bwMode="auto">
              <a:xfrm>
                <a:off x="5722" y="1710"/>
                <a:ext cx="2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0" name="Rectangle 725"/>
              <p:cNvSpPr>
                <a:spLocks noChangeArrowheads="1"/>
              </p:cNvSpPr>
              <p:nvPr/>
            </p:nvSpPr>
            <p:spPr bwMode="auto">
              <a:xfrm>
                <a:off x="568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1" name="Rectangle 726"/>
              <p:cNvSpPr>
                <a:spLocks noChangeArrowheads="1"/>
              </p:cNvSpPr>
              <p:nvPr/>
            </p:nvSpPr>
            <p:spPr bwMode="auto">
              <a:xfrm>
                <a:off x="5786" y="18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2" name="Rectangle 727"/>
              <p:cNvSpPr>
                <a:spLocks noChangeArrowheads="1"/>
              </p:cNvSpPr>
              <p:nvPr/>
            </p:nvSpPr>
            <p:spPr bwMode="auto">
              <a:xfrm>
                <a:off x="5700" y="199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3" name="Rectangle 728"/>
              <p:cNvSpPr>
                <a:spLocks noChangeArrowheads="1"/>
              </p:cNvSpPr>
              <p:nvPr/>
            </p:nvSpPr>
            <p:spPr bwMode="auto">
              <a:xfrm>
                <a:off x="5786"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4" name="Rectangle 729"/>
              <p:cNvSpPr>
                <a:spLocks noChangeArrowheads="1"/>
              </p:cNvSpPr>
              <p:nvPr/>
            </p:nvSpPr>
            <p:spPr bwMode="auto">
              <a:xfrm>
                <a:off x="5636" y="227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5" name="Rectangle 730"/>
              <p:cNvSpPr>
                <a:spLocks noChangeArrowheads="1"/>
              </p:cNvSpPr>
              <p:nvPr/>
            </p:nvSpPr>
            <p:spPr bwMode="auto">
              <a:xfrm>
                <a:off x="574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6" name="Rectangle 731"/>
              <p:cNvSpPr>
                <a:spLocks noChangeArrowheads="1"/>
              </p:cNvSpPr>
              <p:nvPr/>
            </p:nvSpPr>
            <p:spPr bwMode="auto">
              <a:xfrm>
                <a:off x="5786"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7" name="Rectangle 732"/>
              <p:cNvSpPr>
                <a:spLocks noChangeArrowheads="1"/>
              </p:cNvSpPr>
              <p:nvPr/>
            </p:nvSpPr>
            <p:spPr bwMode="auto">
              <a:xfrm>
                <a:off x="5656" y="2387"/>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8" name="Rectangle 733"/>
              <p:cNvSpPr>
                <a:spLocks noChangeArrowheads="1"/>
              </p:cNvSpPr>
              <p:nvPr/>
            </p:nvSpPr>
            <p:spPr bwMode="auto">
              <a:xfrm>
                <a:off x="5786"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9" name="Rectangle 734"/>
              <p:cNvSpPr>
                <a:spLocks noChangeArrowheads="1"/>
              </p:cNvSpPr>
              <p:nvPr/>
            </p:nvSpPr>
            <p:spPr bwMode="auto">
              <a:xfrm>
                <a:off x="5786"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90" name="Rectangle 735"/>
              <p:cNvSpPr>
                <a:spLocks noChangeArrowheads="1"/>
              </p:cNvSpPr>
              <p:nvPr/>
            </p:nvSpPr>
            <p:spPr bwMode="auto">
              <a:xfrm>
                <a:off x="578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91" name="Rectangle 736"/>
              <p:cNvSpPr>
                <a:spLocks noChangeArrowheads="1"/>
              </p:cNvSpPr>
              <p:nvPr/>
            </p:nvSpPr>
            <p:spPr bwMode="auto">
              <a:xfrm>
                <a:off x="5700" y="266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2" name="Rectangle 737"/>
              <p:cNvSpPr>
                <a:spLocks noChangeArrowheads="1"/>
              </p:cNvSpPr>
              <p:nvPr/>
            </p:nvSpPr>
            <p:spPr bwMode="auto">
              <a:xfrm>
                <a:off x="57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3" name="Rectangle 738"/>
              <p:cNvSpPr>
                <a:spLocks noChangeArrowheads="1"/>
              </p:cNvSpPr>
              <p:nvPr/>
            </p:nvSpPr>
            <p:spPr bwMode="auto">
              <a:xfrm>
                <a:off x="5786"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4" name="Rectangle 739"/>
              <p:cNvSpPr>
                <a:spLocks noChangeArrowheads="1"/>
              </p:cNvSpPr>
              <p:nvPr/>
            </p:nvSpPr>
            <p:spPr bwMode="auto">
              <a:xfrm>
                <a:off x="570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5" name="Rectangle 740"/>
              <p:cNvSpPr>
                <a:spLocks noChangeArrowheads="1"/>
              </p:cNvSpPr>
              <p:nvPr/>
            </p:nvSpPr>
            <p:spPr bwMode="auto">
              <a:xfrm>
                <a:off x="559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6" name="Rectangle 741"/>
              <p:cNvSpPr>
                <a:spLocks noChangeArrowheads="1"/>
              </p:cNvSpPr>
              <p:nvPr/>
            </p:nvSpPr>
            <p:spPr bwMode="auto">
              <a:xfrm>
                <a:off x="572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7" name="Rectangle 742"/>
              <p:cNvSpPr>
                <a:spLocks noChangeArrowheads="1"/>
              </p:cNvSpPr>
              <p:nvPr/>
            </p:nvSpPr>
            <p:spPr bwMode="auto">
              <a:xfrm>
                <a:off x="5550"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8" name="Rectangle 743"/>
              <p:cNvSpPr>
                <a:spLocks noChangeArrowheads="1"/>
              </p:cNvSpPr>
              <p:nvPr/>
            </p:nvSpPr>
            <p:spPr bwMode="auto">
              <a:xfrm>
                <a:off x="563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9" name="Rectangle 744"/>
              <p:cNvSpPr>
                <a:spLocks noChangeArrowheads="1"/>
              </p:cNvSpPr>
              <p:nvPr/>
            </p:nvSpPr>
            <p:spPr bwMode="auto">
              <a:xfrm>
                <a:off x="5658"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0" name="Rectangle 745"/>
              <p:cNvSpPr>
                <a:spLocks noChangeArrowheads="1"/>
              </p:cNvSpPr>
              <p:nvPr/>
            </p:nvSpPr>
            <p:spPr bwMode="auto">
              <a:xfrm>
                <a:off x="5656"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1" name="Rectangle 746"/>
              <p:cNvSpPr>
                <a:spLocks noChangeArrowheads="1"/>
              </p:cNvSpPr>
              <p:nvPr/>
            </p:nvSpPr>
            <p:spPr bwMode="auto">
              <a:xfrm>
                <a:off x="5614"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2" name="Rectangle 747"/>
              <p:cNvSpPr>
                <a:spLocks noChangeArrowheads="1"/>
              </p:cNvSpPr>
              <p:nvPr/>
            </p:nvSpPr>
            <p:spPr bwMode="auto">
              <a:xfrm>
                <a:off x="555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3" name="Rectangle 748"/>
              <p:cNvSpPr>
                <a:spLocks noChangeArrowheads="1"/>
              </p:cNvSpPr>
              <p:nvPr/>
            </p:nvSpPr>
            <p:spPr bwMode="auto">
              <a:xfrm>
                <a:off x="559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4" name="Rectangle 749"/>
              <p:cNvSpPr>
                <a:spLocks noChangeArrowheads="1"/>
              </p:cNvSpPr>
              <p:nvPr/>
            </p:nvSpPr>
            <p:spPr bwMode="auto">
              <a:xfrm>
                <a:off x="5614"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5" name="Rectangle 750"/>
              <p:cNvSpPr>
                <a:spLocks noChangeArrowheads="1"/>
              </p:cNvSpPr>
              <p:nvPr/>
            </p:nvSpPr>
            <p:spPr bwMode="auto">
              <a:xfrm>
                <a:off x="5722"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6" name="Rectangle 751"/>
              <p:cNvSpPr>
                <a:spLocks noChangeArrowheads="1"/>
              </p:cNvSpPr>
              <p:nvPr/>
            </p:nvSpPr>
            <p:spPr bwMode="auto">
              <a:xfrm>
                <a:off x="5550"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7" name="Rectangle 752"/>
              <p:cNvSpPr>
                <a:spLocks noChangeArrowheads="1"/>
              </p:cNvSpPr>
              <p:nvPr/>
            </p:nvSpPr>
            <p:spPr bwMode="auto">
              <a:xfrm>
                <a:off x="5700" y="31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8" name="Rectangle 753"/>
              <p:cNvSpPr>
                <a:spLocks noChangeArrowheads="1"/>
              </p:cNvSpPr>
              <p:nvPr/>
            </p:nvSpPr>
            <p:spPr bwMode="auto">
              <a:xfrm>
                <a:off x="5614"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9" name="Rectangle 754"/>
              <p:cNvSpPr>
                <a:spLocks noChangeArrowheads="1"/>
              </p:cNvSpPr>
              <p:nvPr/>
            </p:nvSpPr>
            <p:spPr bwMode="auto">
              <a:xfrm>
                <a:off x="568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0" name="Rectangle 755"/>
              <p:cNvSpPr>
                <a:spLocks noChangeArrowheads="1"/>
              </p:cNvSpPr>
              <p:nvPr/>
            </p:nvSpPr>
            <p:spPr bwMode="auto">
              <a:xfrm>
                <a:off x="5550"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1" name="Rectangle 756"/>
              <p:cNvSpPr>
                <a:spLocks noChangeArrowheads="1"/>
              </p:cNvSpPr>
              <p:nvPr/>
            </p:nvSpPr>
            <p:spPr bwMode="auto">
              <a:xfrm>
                <a:off x="5656" y="3294"/>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2" name="Rectangle 757"/>
              <p:cNvSpPr>
                <a:spLocks noChangeArrowheads="1"/>
              </p:cNvSpPr>
              <p:nvPr/>
            </p:nvSpPr>
            <p:spPr bwMode="auto">
              <a:xfrm>
                <a:off x="5614"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3" name="Rectangle 758"/>
              <p:cNvSpPr>
                <a:spLocks noChangeArrowheads="1"/>
              </p:cNvSpPr>
              <p:nvPr/>
            </p:nvSpPr>
            <p:spPr bwMode="auto">
              <a:xfrm>
                <a:off x="5550"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4" name="Rectangle 759"/>
              <p:cNvSpPr>
                <a:spLocks noChangeArrowheads="1"/>
              </p:cNvSpPr>
              <p:nvPr/>
            </p:nvSpPr>
            <p:spPr bwMode="auto">
              <a:xfrm>
                <a:off x="565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5" name="Rectangle 760"/>
              <p:cNvSpPr>
                <a:spLocks noChangeArrowheads="1"/>
              </p:cNvSpPr>
              <p:nvPr/>
            </p:nvSpPr>
            <p:spPr bwMode="auto">
              <a:xfrm>
                <a:off x="578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6" name="Rectangle 761"/>
              <p:cNvSpPr>
                <a:spLocks noChangeArrowheads="1"/>
              </p:cNvSpPr>
              <p:nvPr/>
            </p:nvSpPr>
            <p:spPr bwMode="auto">
              <a:xfrm>
                <a:off x="5786" y="350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7" name="Rectangle 762"/>
              <p:cNvSpPr>
                <a:spLocks noChangeArrowheads="1"/>
              </p:cNvSpPr>
              <p:nvPr/>
            </p:nvSpPr>
            <p:spPr bwMode="auto">
              <a:xfrm>
                <a:off x="5550" y="356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8" name="Rectangle 763"/>
              <p:cNvSpPr>
                <a:spLocks noChangeArrowheads="1"/>
              </p:cNvSpPr>
              <p:nvPr/>
            </p:nvSpPr>
            <p:spPr bwMode="auto">
              <a:xfrm>
                <a:off x="565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9" name="Rectangle 764"/>
              <p:cNvSpPr>
                <a:spLocks noChangeArrowheads="1"/>
              </p:cNvSpPr>
              <p:nvPr/>
            </p:nvSpPr>
            <p:spPr bwMode="auto">
              <a:xfrm>
                <a:off x="5656" y="367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0" name="Rectangle 765"/>
              <p:cNvSpPr>
                <a:spLocks noChangeArrowheads="1"/>
              </p:cNvSpPr>
              <p:nvPr/>
            </p:nvSpPr>
            <p:spPr bwMode="auto">
              <a:xfrm>
                <a:off x="578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1" name="Rectangle 766"/>
              <p:cNvSpPr>
                <a:spLocks noChangeArrowheads="1"/>
              </p:cNvSpPr>
              <p:nvPr/>
            </p:nvSpPr>
            <p:spPr bwMode="auto">
              <a:xfrm>
                <a:off x="578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2" name="Rectangle 767"/>
              <p:cNvSpPr>
                <a:spLocks noChangeArrowheads="1"/>
              </p:cNvSpPr>
              <p:nvPr/>
            </p:nvSpPr>
            <p:spPr bwMode="auto">
              <a:xfrm>
                <a:off x="580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3" name="Rectangle 768"/>
              <p:cNvSpPr>
                <a:spLocks noChangeArrowheads="1"/>
              </p:cNvSpPr>
              <p:nvPr/>
            </p:nvSpPr>
            <p:spPr bwMode="auto">
              <a:xfrm>
                <a:off x="5828"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4" name="Rectangle 769"/>
              <p:cNvSpPr>
                <a:spLocks noChangeArrowheads="1"/>
              </p:cNvSpPr>
              <p:nvPr/>
            </p:nvSpPr>
            <p:spPr bwMode="auto">
              <a:xfrm>
                <a:off x="58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5" name="Rectangle 770"/>
              <p:cNvSpPr>
                <a:spLocks noChangeArrowheads="1"/>
              </p:cNvSpPr>
              <p:nvPr/>
            </p:nvSpPr>
            <p:spPr bwMode="auto">
              <a:xfrm>
                <a:off x="58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6" name="Rectangle 771"/>
              <p:cNvSpPr>
                <a:spLocks noChangeArrowheads="1"/>
              </p:cNvSpPr>
              <p:nvPr/>
            </p:nvSpPr>
            <p:spPr bwMode="auto">
              <a:xfrm>
                <a:off x="589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7" name="Rectangle 772"/>
              <p:cNvSpPr>
                <a:spLocks noChangeArrowheads="1"/>
              </p:cNvSpPr>
              <p:nvPr/>
            </p:nvSpPr>
            <p:spPr bwMode="auto">
              <a:xfrm>
                <a:off x="5806" y="1880"/>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8" name="Rectangle 773"/>
              <p:cNvSpPr>
                <a:spLocks noChangeArrowheads="1"/>
              </p:cNvSpPr>
              <p:nvPr/>
            </p:nvSpPr>
            <p:spPr bwMode="auto">
              <a:xfrm>
                <a:off x="5784"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9" name="Rectangle 774"/>
              <p:cNvSpPr>
                <a:spLocks noChangeArrowheads="1"/>
              </p:cNvSpPr>
              <p:nvPr/>
            </p:nvSpPr>
            <p:spPr bwMode="auto">
              <a:xfrm>
                <a:off x="5592" y="2105"/>
                <a:ext cx="22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0" name="Rectangle 775"/>
              <p:cNvSpPr>
                <a:spLocks noChangeArrowheads="1"/>
              </p:cNvSpPr>
              <p:nvPr/>
            </p:nvSpPr>
            <p:spPr bwMode="auto">
              <a:xfrm>
                <a:off x="5850" y="2105"/>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1" name="Rectangle 776"/>
              <p:cNvSpPr>
                <a:spLocks noChangeArrowheads="1"/>
              </p:cNvSpPr>
              <p:nvPr/>
            </p:nvSpPr>
            <p:spPr bwMode="auto">
              <a:xfrm>
                <a:off x="5684" y="2217"/>
                <a:ext cx="220"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2" name="Rectangle 777"/>
              <p:cNvSpPr>
                <a:spLocks noChangeArrowheads="1"/>
              </p:cNvSpPr>
              <p:nvPr/>
            </p:nvSpPr>
            <p:spPr bwMode="auto">
              <a:xfrm>
                <a:off x="578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3" name="Rectangle 778"/>
              <p:cNvSpPr>
                <a:spLocks noChangeArrowheads="1"/>
              </p:cNvSpPr>
              <p:nvPr/>
            </p:nvSpPr>
            <p:spPr bwMode="auto">
              <a:xfrm>
                <a:off x="580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4" name="Rectangle 779"/>
              <p:cNvSpPr>
                <a:spLocks noChangeArrowheads="1"/>
              </p:cNvSpPr>
              <p:nvPr/>
            </p:nvSpPr>
            <p:spPr bwMode="auto">
              <a:xfrm>
                <a:off x="5806" y="2387"/>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5" name="Rectangle 780"/>
              <p:cNvSpPr>
                <a:spLocks noChangeArrowheads="1"/>
              </p:cNvSpPr>
              <p:nvPr/>
            </p:nvSpPr>
            <p:spPr bwMode="auto">
              <a:xfrm>
                <a:off x="589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6" name="Rectangle 781"/>
              <p:cNvSpPr>
                <a:spLocks noChangeArrowheads="1"/>
              </p:cNvSpPr>
              <p:nvPr/>
            </p:nvSpPr>
            <p:spPr bwMode="auto">
              <a:xfrm>
                <a:off x="5784"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7" name="Rectangle 782"/>
              <p:cNvSpPr>
                <a:spLocks noChangeArrowheads="1"/>
              </p:cNvSpPr>
              <p:nvPr/>
            </p:nvSpPr>
            <p:spPr bwMode="auto">
              <a:xfrm>
                <a:off x="5784"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8" name="Rectangle 783"/>
              <p:cNvSpPr>
                <a:spLocks noChangeArrowheads="1"/>
              </p:cNvSpPr>
              <p:nvPr/>
            </p:nvSpPr>
            <p:spPr bwMode="auto">
              <a:xfrm>
                <a:off x="589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9" name="Rectangle 784"/>
              <p:cNvSpPr>
                <a:spLocks noChangeArrowheads="1"/>
              </p:cNvSpPr>
              <p:nvPr/>
            </p:nvSpPr>
            <p:spPr bwMode="auto">
              <a:xfrm>
                <a:off x="580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0" name="Rectangle 785"/>
              <p:cNvSpPr>
                <a:spLocks noChangeArrowheads="1"/>
              </p:cNvSpPr>
              <p:nvPr/>
            </p:nvSpPr>
            <p:spPr bwMode="auto">
              <a:xfrm>
                <a:off x="5828" y="2780"/>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1" name="Rectangle 786"/>
              <p:cNvSpPr>
                <a:spLocks noChangeArrowheads="1"/>
              </p:cNvSpPr>
              <p:nvPr/>
            </p:nvSpPr>
            <p:spPr bwMode="auto">
              <a:xfrm>
                <a:off x="591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2" name="Rectangle 787"/>
              <p:cNvSpPr>
                <a:spLocks noChangeArrowheads="1"/>
              </p:cNvSpPr>
              <p:nvPr/>
            </p:nvSpPr>
            <p:spPr bwMode="auto">
              <a:xfrm>
                <a:off x="593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3" name="Rectangle 788"/>
              <p:cNvSpPr>
                <a:spLocks noChangeArrowheads="1"/>
              </p:cNvSpPr>
              <p:nvPr/>
            </p:nvSpPr>
            <p:spPr bwMode="auto">
              <a:xfrm>
                <a:off x="598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4" name="Rectangle 789"/>
              <p:cNvSpPr>
                <a:spLocks noChangeArrowheads="1"/>
              </p:cNvSpPr>
              <p:nvPr/>
            </p:nvSpPr>
            <p:spPr bwMode="auto">
              <a:xfrm>
                <a:off x="600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5" name="Rectangle 790"/>
              <p:cNvSpPr>
                <a:spLocks noChangeArrowheads="1"/>
              </p:cNvSpPr>
              <p:nvPr/>
            </p:nvSpPr>
            <p:spPr bwMode="auto">
              <a:xfrm>
                <a:off x="602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6" name="Rectangle 791"/>
              <p:cNvSpPr>
                <a:spLocks noChangeArrowheads="1"/>
              </p:cNvSpPr>
              <p:nvPr/>
            </p:nvSpPr>
            <p:spPr bwMode="auto">
              <a:xfrm>
                <a:off x="602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7" name="Rectangle 792"/>
              <p:cNvSpPr>
                <a:spLocks noChangeArrowheads="1"/>
              </p:cNvSpPr>
              <p:nvPr/>
            </p:nvSpPr>
            <p:spPr bwMode="auto">
              <a:xfrm>
                <a:off x="5700" y="1824"/>
                <a:ext cx="228"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8" name="Rectangle 793"/>
              <p:cNvSpPr>
                <a:spLocks noChangeArrowheads="1"/>
              </p:cNvSpPr>
              <p:nvPr/>
            </p:nvSpPr>
            <p:spPr bwMode="auto">
              <a:xfrm>
                <a:off x="5942" y="1824"/>
                <a:ext cx="7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9" name="Rectangle 794"/>
              <p:cNvSpPr>
                <a:spLocks noChangeArrowheads="1"/>
              </p:cNvSpPr>
              <p:nvPr/>
            </p:nvSpPr>
            <p:spPr bwMode="auto">
              <a:xfrm>
                <a:off x="6022"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0" name="Rectangle 795"/>
              <p:cNvSpPr>
                <a:spLocks noChangeArrowheads="1"/>
              </p:cNvSpPr>
              <p:nvPr/>
            </p:nvSpPr>
            <p:spPr bwMode="auto">
              <a:xfrm>
                <a:off x="6022" y="18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1" name="Rectangle 796"/>
              <p:cNvSpPr>
                <a:spLocks noChangeArrowheads="1"/>
              </p:cNvSpPr>
              <p:nvPr/>
            </p:nvSpPr>
            <p:spPr bwMode="auto">
              <a:xfrm>
                <a:off x="5700" y="1936"/>
                <a:ext cx="228"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2" name="Rectangle 797"/>
              <p:cNvSpPr>
                <a:spLocks noChangeArrowheads="1"/>
              </p:cNvSpPr>
              <p:nvPr/>
            </p:nvSpPr>
            <p:spPr bwMode="auto">
              <a:xfrm>
                <a:off x="5958"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3" name="Rectangle 798"/>
              <p:cNvSpPr>
                <a:spLocks noChangeArrowheads="1"/>
              </p:cNvSpPr>
              <p:nvPr/>
            </p:nvSpPr>
            <p:spPr bwMode="auto">
              <a:xfrm>
                <a:off x="5978" y="1936"/>
                <a:ext cx="36"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4" name="Rectangle 799"/>
              <p:cNvSpPr>
                <a:spLocks noChangeArrowheads="1"/>
              </p:cNvSpPr>
              <p:nvPr/>
            </p:nvSpPr>
            <p:spPr bwMode="auto">
              <a:xfrm>
                <a:off x="5914" y="204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5" name="Rectangle 800"/>
              <p:cNvSpPr>
                <a:spLocks noChangeArrowheads="1"/>
              </p:cNvSpPr>
              <p:nvPr/>
            </p:nvSpPr>
            <p:spPr bwMode="auto">
              <a:xfrm>
                <a:off x="5958"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6" name="Rectangle 801"/>
              <p:cNvSpPr>
                <a:spLocks noChangeArrowheads="1"/>
              </p:cNvSpPr>
              <p:nvPr/>
            </p:nvSpPr>
            <p:spPr bwMode="auto">
              <a:xfrm>
                <a:off x="6022"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7" name="Rectangle 802"/>
              <p:cNvSpPr>
                <a:spLocks noChangeArrowheads="1"/>
              </p:cNvSpPr>
              <p:nvPr/>
            </p:nvSpPr>
            <p:spPr bwMode="auto">
              <a:xfrm>
                <a:off x="5936"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8" name="Rectangle 803"/>
              <p:cNvSpPr>
                <a:spLocks noChangeArrowheads="1"/>
              </p:cNvSpPr>
              <p:nvPr/>
            </p:nvSpPr>
            <p:spPr bwMode="auto">
              <a:xfrm>
                <a:off x="6000" y="21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9" name="Rectangle 804"/>
              <p:cNvSpPr>
                <a:spLocks noChangeArrowheads="1"/>
              </p:cNvSpPr>
              <p:nvPr/>
            </p:nvSpPr>
            <p:spPr bwMode="auto">
              <a:xfrm>
                <a:off x="6022"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0" name="Rectangle 805"/>
              <p:cNvSpPr>
                <a:spLocks noChangeArrowheads="1"/>
              </p:cNvSpPr>
              <p:nvPr/>
            </p:nvSpPr>
            <p:spPr bwMode="auto">
              <a:xfrm>
                <a:off x="5980"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1" name="Rectangle 806"/>
              <p:cNvSpPr>
                <a:spLocks noChangeArrowheads="1"/>
              </p:cNvSpPr>
              <p:nvPr/>
            </p:nvSpPr>
            <p:spPr bwMode="auto">
              <a:xfrm>
                <a:off x="6022"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2" name="Rectangle 807"/>
              <p:cNvSpPr>
                <a:spLocks noChangeArrowheads="1"/>
              </p:cNvSpPr>
              <p:nvPr/>
            </p:nvSpPr>
            <p:spPr bwMode="auto">
              <a:xfrm>
                <a:off x="5980" y="2217"/>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3" name="Rectangle 808"/>
              <p:cNvSpPr>
                <a:spLocks noChangeArrowheads="1"/>
              </p:cNvSpPr>
              <p:nvPr/>
            </p:nvSpPr>
            <p:spPr bwMode="auto">
              <a:xfrm>
                <a:off x="6022" y="22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4" name="Rectangle 809"/>
              <p:cNvSpPr>
                <a:spLocks noChangeArrowheads="1"/>
              </p:cNvSpPr>
              <p:nvPr/>
            </p:nvSpPr>
            <p:spPr bwMode="auto">
              <a:xfrm>
                <a:off x="5870" y="2273"/>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5" name="Rectangle 810"/>
              <p:cNvSpPr>
                <a:spLocks noChangeArrowheads="1"/>
              </p:cNvSpPr>
              <p:nvPr/>
            </p:nvSpPr>
            <p:spPr bwMode="auto">
              <a:xfrm>
                <a:off x="5980" y="2273"/>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1" name="Group 1012"/>
            <p:cNvGrpSpPr/>
            <p:nvPr/>
          </p:nvGrpSpPr>
          <p:grpSpPr bwMode="auto">
            <a:xfrm>
              <a:off x="-3900818" y="-1035049"/>
              <a:ext cx="2209875" cy="4397375"/>
              <a:chOff x="4814" y="935"/>
              <a:chExt cx="1392" cy="2770"/>
            </a:xfrm>
            <a:grpFill/>
          </p:grpSpPr>
          <p:sp>
            <p:nvSpPr>
              <p:cNvPr id="966" name="Rectangle 812"/>
              <p:cNvSpPr>
                <a:spLocks noChangeArrowheads="1"/>
              </p:cNvSpPr>
              <p:nvPr/>
            </p:nvSpPr>
            <p:spPr bwMode="auto">
              <a:xfrm>
                <a:off x="6022"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7" name="Rectangle 813"/>
              <p:cNvSpPr>
                <a:spLocks noChangeArrowheads="1"/>
              </p:cNvSpPr>
              <p:nvPr/>
            </p:nvSpPr>
            <p:spPr bwMode="auto">
              <a:xfrm>
                <a:off x="6002" y="2329"/>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8" name="Rectangle 814"/>
              <p:cNvSpPr>
                <a:spLocks noChangeArrowheads="1"/>
              </p:cNvSpPr>
              <p:nvPr/>
            </p:nvSpPr>
            <p:spPr bwMode="auto">
              <a:xfrm>
                <a:off x="5936"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9" name="Rectangle 815"/>
              <p:cNvSpPr>
                <a:spLocks noChangeArrowheads="1"/>
              </p:cNvSpPr>
              <p:nvPr/>
            </p:nvSpPr>
            <p:spPr bwMode="auto">
              <a:xfrm>
                <a:off x="5980"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0" name="Rectangle 816"/>
              <p:cNvSpPr>
                <a:spLocks noChangeArrowheads="1"/>
              </p:cNvSpPr>
              <p:nvPr/>
            </p:nvSpPr>
            <p:spPr bwMode="auto">
              <a:xfrm>
                <a:off x="600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71" name="Rectangle 817"/>
              <p:cNvSpPr>
                <a:spLocks noChangeArrowheads="1"/>
              </p:cNvSpPr>
              <p:nvPr/>
            </p:nvSpPr>
            <p:spPr bwMode="auto">
              <a:xfrm>
                <a:off x="6022"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2" name="Rectangle 818"/>
              <p:cNvSpPr>
                <a:spLocks noChangeArrowheads="1"/>
              </p:cNvSpPr>
              <p:nvPr/>
            </p:nvSpPr>
            <p:spPr bwMode="auto">
              <a:xfrm>
                <a:off x="5936" y="2443"/>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73" name="Rectangle 819"/>
              <p:cNvSpPr>
                <a:spLocks noChangeArrowheads="1"/>
              </p:cNvSpPr>
              <p:nvPr/>
            </p:nvSpPr>
            <p:spPr bwMode="auto">
              <a:xfrm>
                <a:off x="602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4" name="Rectangle 820"/>
              <p:cNvSpPr>
                <a:spLocks noChangeArrowheads="1"/>
              </p:cNvSpPr>
              <p:nvPr/>
            </p:nvSpPr>
            <p:spPr bwMode="auto">
              <a:xfrm>
                <a:off x="6022"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5" name="Rectangle 821"/>
              <p:cNvSpPr>
                <a:spLocks noChangeArrowheads="1"/>
              </p:cNvSpPr>
              <p:nvPr/>
            </p:nvSpPr>
            <p:spPr bwMode="auto">
              <a:xfrm>
                <a:off x="5914" y="255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76" name="Rectangle 822"/>
              <p:cNvSpPr>
                <a:spLocks noChangeArrowheads="1"/>
              </p:cNvSpPr>
              <p:nvPr/>
            </p:nvSpPr>
            <p:spPr bwMode="auto">
              <a:xfrm>
                <a:off x="5980" y="255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7" name="Rectangle 823"/>
              <p:cNvSpPr>
                <a:spLocks noChangeArrowheads="1"/>
              </p:cNvSpPr>
              <p:nvPr/>
            </p:nvSpPr>
            <p:spPr bwMode="auto">
              <a:xfrm>
                <a:off x="6002" y="2555"/>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8" name="Rectangle 824"/>
              <p:cNvSpPr>
                <a:spLocks noChangeArrowheads="1"/>
              </p:cNvSpPr>
              <p:nvPr/>
            </p:nvSpPr>
            <p:spPr bwMode="auto">
              <a:xfrm>
                <a:off x="602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979" name="Rectangle 825"/>
              <p:cNvSpPr>
                <a:spLocks noChangeArrowheads="1"/>
              </p:cNvSpPr>
              <p:nvPr/>
            </p:nvSpPr>
            <p:spPr bwMode="auto">
              <a:xfrm>
                <a:off x="5958"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0" name="Rectangle 826"/>
              <p:cNvSpPr>
                <a:spLocks noChangeArrowheads="1"/>
              </p:cNvSpPr>
              <p:nvPr/>
            </p:nvSpPr>
            <p:spPr bwMode="auto">
              <a:xfrm>
                <a:off x="60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1" name="Rectangle 827"/>
              <p:cNvSpPr>
                <a:spLocks noChangeArrowheads="1"/>
              </p:cNvSpPr>
              <p:nvPr/>
            </p:nvSpPr>
            <p:spPr bwMode="auto">
              <a:xfrm>
                <a:off x="6000" y="272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2" name="Rectangle 828"/>
              <p:cNvSpPr>
                <a:spLocks noChangeArrowheads="1"/>
              </p:cNvSpPr>
              <p:nvPr/>
            </p:nvSpPr>
            <p:spPr bwMode="auto">
              <a:xfrm>
                <a:off x="593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3" name="Rectangle 829"/>
              <p:cNvSpPr>
                <a:spLocks noChangeArrowheads="1"/>
              </p:cNvSpPr>
              <p:nvPr/>
            </p:nvSpPr>
            <p:spPr bwMode="auto">
              <a:xfrm>
                <a:off x="5980"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4" name="Rectangle 830"/>
              <p:cNvSpPr>
                <a:spLocks noChangeArrowheads="1"/>
              </p:cNvSpPr>
              <p:nvPr/>
            </p:nvSpPr>
            <p:spPr bwMode="auto">
              <a:xfrm>
                <a:off x="6022"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5" name="Rectangle 831"/>
              <p:cNvSpPr>
                <a:spLocks noChangeArrowheads="1"/>
              </p:cNvSpPr>
              <p:nvPr/>
            </p:nvSpPr>
            <p:spPr bwMode="auto">
              <a:xfrm>
                <a:off x="5914" y="283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6" name="Rectangle 832"/>
              <p:cNvSpPr>
                <a:spLocks noChangeArrowheads="1"/>
              </p:cNvSpPr>
              <p:nvPr/>
            </p:nvSpPr>
            <p:spPr bwMode="auto">
              <a:xfrm>
                <a:off x="602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7" name="Rectangle 833"/>
              <p:cNvSpPr>
                <a:spLocks noChangeArrowheads="1"/>
              </p:cNvSpPr>
              <p:nvPr/>
            </p:nvSpPr>
            <p:spPr bwMode="auto">
              <a:xfrm>
                <a:off x="5914" y="289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8" name="Rectangle 834"/>
              <p:cNvSpPr>
                <a:spLocks noChangeArrowheads="1"/>
              </p:cNvSpPr>
              <p:nvPr/>
            </p:nvSpPr>
            <p:spPr bwMode="auto">
              <a:xfrm>
                <a:off x="5958"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9" name="Rectangle 835"/>
              <p:cNvSpPr>
                <a:spLocks noChangeArrowheads="1"/>
              </p:cNvSpPr>
              <p:nvPr/>
            </p:nvSpPr>
            <p:spPr bwMode="auto">
              <a:xfrm>
                <a:off x="5656"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0" name="Rectangle 836"/>
              <p:cNvSpPr>
                <a:spLocks noChangeArrowheads="1"/>
              </p:cNvSpPr>
              <p:nvPr/>
            </p:nvSpPr>
            <p:spPr bwMode="auto">
              <a:xfrm>
                <a:off x="580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1" name="Rectangle 837"/>
              <p:cNvSpPr>
                <a:spLocks noChangeArrowheads="1"/>
              </p:cNvSpPr>
              <p:nvPr/>
            </p:nvSpPr>
            <p:spPr bwMode="auto">
              <a:xfrm>
                <a:off x="5870"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2" name="Rectangle 838"/>
              <p:cNvSpPr>
                <a:spLocks noChangeArrowheads="1"/>
              </p:cNvSpPr>
              <p:nvPr/>
            </p:nvSpPr>
            <p:spPr bwMode="auto">
              <a:xfrm>
                <a:off x="5914"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3" name="Rectangle 839"/>
              <p:cNvSpPr>
                <a:spLocks noChangeArrowheads="1"/>
              </p:cNvSpPr>
              <p:nvPr/>
            </p:nvSpPr>
            <p:spPr bwMode="auto">
              <a:xfrm>
                <a:off x="6022"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4" name="Rectangle 840"/>
              <p:cNvSpPr>
                <a:spLocks noChangeArrowheads="1"/>
              </p:cNvSpPr>
              <p:nvPr/>
            </p:nvSpPr>
            <p:spPr bwMode="auto">
              <a:xfrm>
                <a:off x="5850"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5" name="Rectangle 841"/>
              <p:cNvSpPr>
                <a:spLocks noChangeArrowheads="1"/>
              </p:cNvSpPr>
              <p:nvPr/>
            </p:nvSpPr>
            <p:spPr bwMode="auto">
              <a:xfrm>
                <a:off x="6000"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6" name="Rectangle 842"/>
              <p:cNvSpPr>
                <a:spLocks noChangeArrowheads="1"/>
              </p:cNvSpPr>
              <p:nvPr/>
            </p:nvSpPr>
            <p:spPr bwMode="auto">
              <a:xfrm>
                <a:off x="6022"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7" name="Rectangle 843"/>
              <p:cNvSpPr>
                <a:spLocks noChangeArrowheads="1"/>
              </p:cNvSpPr>
              <p:nvPr/>
            </p:nvSpPr>
            <p:spPr bwMode="auto">
              <a:xfrm>
                <a:off x="5936"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8" name="Rectangle 844"/>
              <p:cNvSpPr>
                <a:spLocks noChangeArrowheads="1"/>
              </p:cNvSpPr>
              <p:nvPr/>
            </p:nvSpPr>
            <p:spPr bwMode="auto">
              <a:xfrm>
                <a:off x="598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9" name="Rectangle 845"/>
              <p:cNvSpPr>
                <a:spLocks noChangeArrowheads="1"/>
              </p:cNvSpPr>
              <p:nvPr/>
            </p:nvSpPr>
            <p:spPr bwMode="auto">
              <a:xfrm>
                <a:off x="602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0" name="Rectangle 846"/>
              <p:cNvSpPr>
                <a:spLocks noChangeArrowheads="1"/>
              </p:cNvSpPr>
              <p:nvPr/>
            </p:nvSpPr>
            <p:spPr bwMode="auto">
              <a:xfrm>
                <a:off x="585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1" name="Rectangle 847"/>
              <p:cNvSpPr>
                <a:spLocks noChangeArrowheads="1"/>
              </p:cNvSpPr>
              <p:nvPr/>
            </p:nvSpPr>
            <p:spPr bwMode="auto">
              <a:xfrm>
                <a:off x="5806"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2" name="Rectangle 848"/>
              <p:cNvSpPr>
                <a:spLocks noChangeArrowheads="1"/>
              </p:cNvSpPr>
              <p:nvPr/>
            </p:nvSpPr>
            <p:spPr bwMode="auto">
              <a:xfrm>
                <a:off x="5958"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3" name="Rectangle 849"/>
              <p:cNvSpPr>
                <a:spLocks noChangeArrowheads="1"/>
              </p:cNvSpPr>
              <p:nvPr/>
            </p:nvSpPr>
            <p:spPr bwMode="auto">
              <a:xfrm>
                <a:off x="598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4" name="Rectangle 850"/>
              <p:cNvSpPr>
                <a:spLocks noChangeArrowheads="1"/>
              </p:cNvSpPr>
              <p:nvPr/>
            </p:nvSpPr>
            <p:spPr bwMode="auto">
              <a:xfrm>
                <a:off x="5936"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5" name="Rectangle 851"/>
              <p:cNvSpPr>
                <a:spLocks noChangeArrowheads="1"/>
              </p:cNvSpPr>
              <p:nvPr/>
            </p:nvSpPr>
            <p:spPr bwMode="auto">
              <a:xfrm>
                <a:off x="589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6" name="Rectangle 852"/>
              <p:cNvSpPr>
                <a:spLocks noChangeArrowheads="1"/>
              </p:cNvSpPr>
              <p:nvPr/>
            </p:nvSpPr>
            <p:spPr bwMode="auto">
              <a:xfrm>
                <a:off x="602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7" name="Rectangle 853"/>
              <p:cNvSpPr>
                <a:spLocks noChangeArrowheads="1"/>
              </p:cNvSpPr>
              <p:nvPr/>
            </p:nvSpPr>
            <p:spPr bwMode="auto">
              <a:xfrm>
                <a:off x="585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8" name="Rectangle 854"/>
              <p:cNvSpPr>
                <a:spLocks noChangeArrowheads="1"/>
              </p:cNvSpPr>
              <p:nvPr/>
            </p:nvSpPr>
            <p:spPr bwMode="auto">
              <a:xfrm>
                <a:off x="6022"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9" name="Rectangle 855"/>
              <p:cNvSpPr>
                <a:spLocks noChangeArrowheads="1"/>
              </p:cNvSpPr>
              <p:nvPr/>
            </p:nvSpPr>
            <p:spPr bwMode="auto">
              <a:xfrm>
                <a:off x="5936"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0" name="Rectangle 856"/>
              <p:cNvSpPr>
                <a:spLocks noChangeArrowheads="1"/>
              </p:cNvSpPr>
              <p:nvPr/>
            </p:nvSpPr>
            <p:spPr bwMode="auto">
              <a:xfrm>
                <a:off x="5828"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1" name="Rectangle 857"/>
              <p:cNvSpPr>
                <a:spLocks noChangeArrowheads="1"/>
              </p:cNvSpPr>
              <p:nvPr/>
            </p:nvSpPr>
            <p:spPr bwMode="auto">
              <a:xfrm>
                <a:off x="5892"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2" name="Rectangle 858"/>
              <p:cNvSpPr>
                <a:spLocks noChangeArrowheads="1"/>
              </p:cNvSpPr>
              <p:nvPr/>
            </p:nvSpPr>
            <p:spPr bwMode="auto">
              <a:xfrm>
                <a:off x="589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3" name="Rectangle 859"/>
              <p:cNvSpPr>
                <a:spLocks noChangeArrowheads="1"/>
              </p:cNvSpPr>
              <p:nvPr/>
            </p:nvSpPr>
            <p:spPr bwMode="auto">
              <a:xfrm>
                <a:off x="602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4" name="Rectangle 860"/>
              <p:cNvSpPr>
                <a:spLocks noChangeArrowheads="1"/>
              </p:cNvSpPr>
              <p:nvPr/>
            </p:nvSpPr>
            <p:spPr bwMode="auto">
              <a:xfrm>
                <a:off x="5936"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5" name="Rectangle 861"/>
              <p:cNvSpPr>
                <a:spLocks noChangeArrowheads="1"/>
              </p:cNvSpPr>
              <p:nvPr/>
            </p:nvSpPr>
            <p:spPr bwMode="auto">
              <a:xfrm>
                <a:off x="5850"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6" name="Rectangle 862"/>
              <p:cNvSpPr>
                <a:spLocks noChangeArrowheads="1"/>
              </p:cNvSpPr>
              <p:nvPr/>
            </p:nvSpPr>
            <p:spPr bwMode="auto">
              <a:xfrm>
                <a:off x="5784"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7" name="Rectangle 863"/>
              <p:cNvSpPr>
                <a:spLocks noChangeArrowheads="1"/>
              </p:cNvSpPr>
              <p:nvPr/>
            </p:nvSpPr>
            <p:spPr bwMode="auto">
              <a:xfrm>
                <a:off x="589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8" name="Rectangle 864"/>
              <p:cNvSpPr>
                <a:spLocks noChangeArrowheads="1"/>
              </p:cNvSpPr>
              <p:nvPr/>
            </p:nvSpPr>
            <p:spPr bwMode="auto">
              <a:xfrm>
                <a:off x="602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9" name="Rectangle 865"/>
              <p:cNvSpPr>
                <a:spLocks noChangeArrowheads="1"/>
              </p:cNvSpPr>
              <p:nvPr/>
            </p:nvSpPr>
            <p:spPr bwMode="auto">
              <a:xfrm>
                <a:off x="6022" y="34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0" name="Rectangle 866"/>
              <p:cNvSpPr>
                <a:spLocks noChangeArrowheads="1"/>
              </p:cNvSpPr>
              <p:nvPr/>
            </p:nvSpPr>
            <p:spPr bwMode="auto">
              <a:xfrm>
                <a:off x="589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1" name="Rectangle 867"/>
              <p:cNvSpPr>
                <a:spLocks noChangeArrowheads="1"/>
              </p:cNvSpPr>
              <p:nvPr/>
            </p:nvSpPr>
            <p:spPr bwMode="auto">
              <a:xfrm>
                <a:off x="602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2" name="Rectangle 868"/>
              <p:cNvSpPr>
                <a:spLocks noChangeArrowheads="1"/>
              </p:cNvSpPr>
              <p:nvPr/>
            </p:nvSpPr>
            <p:spPr bwMode="auto">
              <a:xfrm>
                <a:off x="5914" y="356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3" name="Rectangle 869"/>
              <p:cNvSpPr>
                <a:spLocks noChangeArrowheads="1"/>
              </p:cNvSpPr>
              <p:nvPr/>
            </p:nvSpPr>
            <p:spPr bwMode="auto">
              <a:xfrm>
                <a:off x="5892" y="367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4" name="Rectangle 870"/>
              <p:cNvSpPr>
                <a:spLocks noChangeArrowheads="1"/>
              </p:cNvSpPr>
              <p:nvPr/>
            </p:nvSpPr>
            <p:spPr bwMode="auto">
              <a:xfrm>
                <a:off x="6022" y="362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5" name="Freeform 871"/>
              <p:cNvSpPr/>
              <p:nvPr/>
            </p:nvSpPr>
            <p:spPr bwMode="auto">
              <a:xfrm>
                <a:off x="6052" y="1656"/>
                <a:ext cx="154" cy="351"/>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6" name="Freeform 872"/>
              <p:cNvSpPr/>
              <p:nvPr/>
            </p:nvSpPr>
            <p:spPr bwMode="auto">
              <a:xfrm>
                <a:off x="6052" y="1712"/>
                <a:ext cx="54" cy="136"/>
              </a:xfrm>
              <a:custGeom>
                <a:avLst/>
                <a:gdLst>
                  <a:gd name="T0" fmla="*/ 0 w 54"/>
                  <a:gd name="T1" fmla="*/ 0 h 136"/>
                  <a:gd name="T2" fmla="*/ 54 w 54"/>
                  <a:gd name="T3" fmla="*/ 110 h 136"/>
                  <a:gd name="T4" fmla="*/ 54 w 54"/>
                  <a:gd name="T5" fmla="*/ 136 h 136"/>
                  <a:gd name="T6" fmla="*/ 0 w 54"/>
                  <a:gd name="T7" fmla="*/ 32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7" name="Freeform 873"/>
              <p:cNvSpPr/>
              <p:nvPr/>
            </p:nvSpPr>
            <p:spPr bwMode="auto">
              <a:xfrm>
                <a:off x="6122" y="1854"/>
                <a:ext cx="48" cy="119"/>
              </a:xfrm>
              <a:custGeom>
                <a:avLst/>
                <a:gdLst>
                  <a:gd name="T0" fmla="*/ 48 w 48"/>
                  <a:gd name="T1" fmla="*/ 100 h 119"/>
                  <a:gd name="T2" fmla="*/ 48 w 48"/>
                  <a:gd name="T3" fmla="*/ 119 h 119"/>
                  <a:gd name="T4" fmla="*/ 0 w 48"/>
                  <a:gd name="T5" fmla="*/ 24 h 119"/>
                  <a:gd name="T6" fmla="*/ 0 w 48"/>
                  <a:gd name="T7" fmla="*/ 0 h 119"/>
                  <a:gd name="T8" fmla="*/ 48 w 48"/>
                  <a:gd name="T9" fmla="*/ 100 h 119"/>
                </a:gdLst>
                <a:ahLst/>
                <a:cxnLst>
                  <a:cxn ang="0">
                    <a:pos x="T0" y="T1"/>
                  </a:cxn>
                  <a:cxn ang="0">
                    <a:pos x="T2" y="T3"/>
                  </a:cxn>
                  <a:cxn ang="0">
                    <a:pos x="T4" y="T5"/>
                  </a:cxn>
                  <a:cxn ang="0">
                    <a:pos x="T6" y="T7"/>
                  </a:cxn>
                  <a:cxn ang="0">
                    <a:pos x="T8" y="T9"/>
                  </a:cxn>
                </a:cxnLst>
                <a:rect l="0" t="0" r="r" b="b"/>
                <a:pathLst>
                  <a:path w="48" h="119">
                    <a:moveTo>
                      <a:pt x="48" y="100"/>
                    </a:moveTo>
                    <a:lnTo>
                      <a:pt x="48" y="119"/>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sp>
            <p:nvSpPr>
              <p:cNvPr id="1028" name="Freeform 874"/>
              <p:cNvSpPr/>
              <p:nvPr/>
            </p:nvSpPr>
            <p:spPr bwMode="auto">
              <a:xfrm>
                <a:off x="6186" y="198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029" name="Freeform 875"/>
              <p:cNvSpPr/>
              <p:nvPr/>
            </p:nvSpPr>
            <p:spPr bwMode="auto">
              <a:xfrm>
                <a:off x="6052" y="1768"/>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0" name="Freeform 876"/>
              <p:cNvSpPr/>
              <p:nvPr/>
            </p:nvSpPr>
            <p:spPr bwMode="auto">
              <a:xfrm>
                <a:off x="6052" y="1824"/>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1" name="Freeform 877"/>
              <p:cNvSpPr/>
              <p:nvPr/>
            </p:nvSpPr>
            <p:spPr bwMode="auto">
              <a:xfrm>
                <a:off x="6084" y="1882"/>
                <a:ext cx="34" cy="85"/>
              </a:xfrm>
              <a:custGeom>
                <a:avLst/>
                <a:gdLst>
                  <a:gd name="T0" fmla="*/ 34 w 34"/>
                  <a:gd name="T1" fmla="*/ 60 h 85"/>
                  <a:gd name="T2" fmla="*/ 34 w 34"/>
                  <a:gd name="T3" fmla="*/ 85 h 85"/>
                  <a:gd name="T4" fmla="*/ 0 w 34"/>
                  <a:gd name="T5" fmla="*/ 28 h 85"/>
                  <a:gd name="T6" fmla="*/ 0 w 34"/>
                  <a:gd name="T7" fmla="*/ 0 h 85"/>
                  <a:gd name="T8" fmla="*/ 34 w 34"/>
                  <a:gd name="T9" fmla="*/ 60 h 85"/>
                </a:gdLst>
                <a:ahLst/>
                <a:cxnLst>
                  <a:cxn ang="0">
                    <a:pos x="T0" y="T1"/>
                  </a:cxn>
                  <a:cxn ang="0">
                    <a:pos x="T2" y="T3"/>
                  </a:cxn>
                  <a:cxn ang="0">
                    <a:pos x="T4" y="T5"/>
                  </a:cxn>
                  <a:cxn ang="0">
                    <a:pos x="T6" y="T7"/>
                  </a:cxn>
                  <a:cxn ang="0">
                    <a:pos x="T8" y="T9"/>
                  </a:cxn>
                </a:cxnLst>
                <a:rect l="0" t="0" r="r" b="b"/>
                <a:pathLst>
                  <a:path w="34" h="85">
                    <a:moveTo>
                      <a:pt x="34" y="60"/>
                    </a:moveTo>
                    <a:lnTo>
                      <a:pt x="34" y="85"/>
                    </a:lnTo>
                    <a:lnTo>
                      <a:pt x="0" y="28"/>
                    </a:lnTo>
                    <a:lnTo>
                      <a:pt x="0" y="0"/>
                    </a:lnTo>
                    <a:lnTo>
                      <a:pt x="34" y="60"/>
                    </a:lnTo>
                    <a:close/>
                  </a:path>
                </a:pathLst>
              </a:custGeom>
              <a:grpFill/>
              <a:ln>
                <a:noFill/>
              </a:ln>
            </p:spPr>
            <p:txBody>
              <a:bodyPr vert="horz" wrap="square" lIns="91440" tIns="45720" rIns="91440" bIns="45720" numCol="1" anchor="t" anchorCtr="0" compatLnSpc="1"/>
              <a:lstStyle/>
              <a:p>
                <a:endParaRPr lang="zh-CN" altLang="en-US"/>
              </a:p>
            </p:txBody>
          </p:sp>
          <p:sp>
            <p:nvSpPr>
              <p:cNvPr id="1032" name="Freeform 878"/>
              <p:cNvSpPr/>
              <p:nvPr/>
            </p:nvSpPr>
            <p:spPr bwMode="auto">
              <a:xfrm>
                <a:off x="6172" y="2039"/>
                <a:ext cx="10" cy="36"/>
              </a:xfrm>
              <a:custGeom>
                <a:avLst/>
                <a:gdLst>
                  <a:gd name="T0" fmla="*/ 0 w 10"/>
                  <a:gd name="T1" fmla="*/ 0 h 36"/>
                  <a:gd name="T2" fmla="*/ 10 w 10"/>
                  <a:gd name="T3" fmla="*/ 18 h 36"/>
                  <a:gd name="T4" fmla="*/ 10 w 10"/>
                  <a:gd name="T5" fmla="*/ 36 h 36"/>
                  <a:gd name="T6" fmla="*/ 0 w 10"/>
                  <a:gd name="T7" fmla="*/ 18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3" name="Freeform 879"/>
              <p:cNvSpPr/>
              <p:nvPr/>
            </p:nvSpPr>
            <p:spPr bwMode="auto">
              <a:xfrm>
                <a:off x="6198" y="208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034" name="Freeform 880"/>
              <p:cNvSpPr/>
              <p:nvPr/>
            </p:nvSpPr>
            <p:spPr bwMode="auto">
              <a:xfrm>
                <a:off x="6052" y="1880"/>
                <a:ext cx="34" cy="87"/>
              </a:xfrm>
              <a:custGeom>
                <a:avLst/>
                <a:gdLst>
                  <a:gd name="T0" fmla="*/ 34 w 34"/>
                  <a:gd name="T1" fmla="*/ 58 h 87"/>
                  <a:gd name="T2" fmla="*/ 34 w 34"/>
                  <a:gd name="T3" fmla="*/ 87 h 87"/>
                  <a:gd name="T4" fmla="*/ 0 w 34"/>
                  <a:gd name="T5" fmla="*/ 32 h 87"/>
                  <a:gd name="T6" fmla="*/ 0 w 34"/>
                  <a:gd name="T7" fmla="*/ 0 h 87"/>
                  <a:gd name="T8" fmla="*/ 34 w 34"/>
                  <a:gd name="T9" fmla="*/ 58 h 87"/>
                </a:gdLst>
                <a:ahLst/>
                <a:cxnLst>
                  <a:cxn ang="0">
                    <a:pos x="T0" y="T1"/>
                  </a:cxn>
                  <a:cxn ang="0">
                    <a:pos x="T2" y="T3"/>
                  </a:cxn>
                  <a:cxn ang="0">
                    <a:pos x="T4" y="T5"/>
                  </a:cxn>
                  <a:cxn ang="0">
                    <a:pos x="T6" y="T7"/>
                  </a:cxn>
                  <a:cxn ang="0">
                    <a:pos x="T8" y="T9"/>
                  </a:cxn>
                </a:cxnLst>
                <a:rect l="0" t="0" r="r" b="b"/>
                <a:pathLst>
                  <a:path w="34" h="87">
                    <a:moveTo>
                      <a:pt x="34" y="58"/>
                    </a:moveTo>
                    <a:lnTo>
                      <a:pt x="34" y="87"/>
                    </a:lnTo>
                    <a:lnTo>
                      <a:pt x="0" y="32"/>
                    </a:lnTo>
                    <a:lnTo>
                      <a:pt x="0" y="0"/>
                    </a:lnTo>
                    <a:lnTo>
                      <a:pt x="34" y="58"/>
                    </a:lnTo>
                    <a:close/>
                  </a:path>
                </a:pathLst>
              </a:custGeom>
              <a:grpFill/>
              <a:ln>
                <a:noFill/>
              </a:ln>
            </p:spPr>
            <p:txBody>
              <a:bodyPr vert="horz" wrap="square" lIns="91440" tIns="45720" rIns="91440" bIns="45720" numCol="1" anchor="t" anchorCtr="0" compatLnSpc="1"/>
              <a:lstStyle/>
              <a:p>
                <a:endParaRPr lang="zh-CN" altLang="en-US"/>
              </a:p>
            </p:txBody>
          </p:sp>
          <p:sp>
            <p:nvSpPr>
              <p:cNvPr id="1035" name="Freeform 881"/>
              <p:cNvSpPr/>
              <p:nvPr/>
            </p:nvSpPr>
            <p:spPr bwMode="auto">
              <a:xfrm>
                <a:off x="6052" y="1940"/>
                <a:ext cx="58" cy="115"/>
              </a:xfrm>
              <a:custGeom>
                <a:avLst/>
                <a:gdLst>
                  <a:gd name="T0" fmla="*/ 58 w 58"/>
                  <a:gd name="T1" fmla="*/ 89 h 115"/>
                  <a:gd name="T2" fmla="*/ 58 w 58"/>
                  <a:gd name="T3" fmla="*/ 115 h 115"/>
                  <a:gd name="T4" fmla="*/ 0 w 58"/>
                  <a:gd name="T5" fmla="*/ 33 h 115"/>
                  <a:gd name="T6" fmla="*/ 0 w 58"/>
                  <a:gd name="T7" fmla="*/ 0 h 115"/>
                  <a:gd name="T8" fmla="*/ 58 w 58"/>
                  <a:gd name="T9" fmla="*/ 89 h 115"/>
                </a:gdLst>
                <a:ahLst/>
                <a:cxnLst>
                  <a:cxn ang="0">
                    <a:pos x="T0" y="T1"/>
                  </a:cxn>
                  <a:cxn ang="0">
                    <a:pos x="T2" y="T3"/>
                  </a:cxn>
                  <a:cxn ang="0">
                    <a:pos x="T4" y="T5"/>
                  </a:cxn>
                  <a:cxn ang="0">
                    <a:pos x="T6" y="T7"/>
                  </a:cxn>
                  <a:cxn ang="0">
                    <a:pos x="T8" y="T9"/>
                  </a:cxn>
                </a:cxnLst>
                <a:rect l="0" t="0" r="r" b="b"/>
                <a:pathLst>
                  <a:path w="58" h="115">
                    <a:moveTo>
                      <a:pt x="58" y="89"/>
                    </a:moveTo>
                    <a:lnTo>
                      <a:pt x="58" y="115"/>
                    </a:lnTo>
                    <a:lnTo>
                      <a:pt x="0" y="33"/>
                    </a:lnTo>
                    <a:lnTo>
                      <a:pt x="0" y="0"/>
                    </a:lnTo>
                    <a:lnTo>
                      <a:pt x="58" y="89"/>
                    </a:lnTo>
                    <a:close/>
                  </a:path>
                </a:pathLst>
              </a:custGeom>
              <a:grpFill/>
              <a:ln>
                <a:noFill/>
              </a:ln>
            </p:spPr>
            <p:txBody>
              <a:bodyPr vert="horz" wrap="square" lIns="91440" tIns="45720" rIns="91440" bIns="45720" numCol="1" anchor="t" anchorCtr="0" compatLnSpc="1"/>
              <a:lstStyle/>
              <a:p>
                <a:endParaRPr lang="zh-CN" altLang="en-US"/>
              </a:p>
            </p:txBody>
          </p:sp>
          <p:sp>
            <p:nvSpPr>
              <p:cNvPr id="1036" name="Freeform 882"/>
              <p:cNvSpPr/>
              <p:nvPr/>
            </p:nvSpPr>
            <p:spPr bwMode="auto">
              <a:xfrm>
                <a:off x="6170" y="2117"/>
                <a:ext cx="36" cy="70"/>
              </a:xfrm>
              <a:custGeom>
                <a:avLst/>
                <a:gdLst>
                  <a:gd name="T0" fmla="*/ 36 w 36"/>
                  <a:gd name="T1" fmla="*/ 56 h 70"/>
                  <a:gd name="T2" fmla="*/ 36 w 36"/>
                  <a:gd name="T3" fmla="*/ 70 h 70"/>
                  <a:gd name="T4" fmla="*/ 0 w 36"/>
                  <a:gd name="T5" fmla="*/ 20 h 70"/>
                  <a:gd name="T6" fmla="*/ 0 w 36"/>
                  <a:gd name="T7" fmla="*/ 0 h 70"/>
                  <a:gd name="T8" fmla="*/ 36 w 36"/>
                  <a:gd name="T9" fmla="*/ 56 h 70"/>
                </a:gdLst>
                <a:ahLst/>
                <a:cxnLst>
                  <a:cxn ang="0">
                    <a:pos x="T0" y="T1"/>
                  </a:cxn>
                  <a:cxn ang="0">
                    <a:pos x="T2" y="T3"/>
                  </a:cxn>
                  <a:cxn ang="0">
                    <a:pos x="T4" y="T5"/>
                  </a:cxn>
                  <a:cxn ang="0">
                    <a:pos x="T6" y="T7"/>
                  </a:cxn>
                  <a:cxn ang="0">
                    <a:pos x="T8" y="T9"/>
                  </a:cxn>
                </a:cxnLst>
                <a:rect l="0" t="0" r="r" b="b"/>
                <a:pathLst>
                  <a:path w="36" h="70">
                    <a:moveTo>
                      <a:pt x="36" y="56"/>
                    </a:moveTo>
                    <a:lnTo>
                      <a:pt x="36" y="70"/>
                    </a:lnTo>
                    <a:lnTo>
                      <a:pt x="0" y="20"/>
                    </a:lnTo>
                    <a:lnTo>
                      <a:pt x="0" y="0"/>
                    </a:lnTo>
                    <a:lnTo>
                      <a:pt x="36" y="56"/>
                    </a:lnTo>
                    <a:close/>
                  </a:path>
                </a:pathLst>
              </a:custGeom>
              <a:grpFill/>
              <a:ln>
                <a:noFill/>
              </a:ln>
            </p:spPr>
            <p:txBody>
              <a:bodyPr vert="horz" wrap="square" lIns="91440" tIns="45720" rIns="91440" bIns="45720" numCol="1" anchor="t" anchorCtr="0" compatLnSpc="1"/>
              <a:lstStyle/>
              <a:p>
                <a:endParaRPr lang="zh-CN" altLang="en-US"/>
              </a:p>
            </p:txBody>
          </p:sp>
          <p:sp>
            <p:nvSpPr>
              <p:cNvPr id="1037" name="Freeform 883"/>
              <p:cNvSpPr/>
              <p:nvPr/>
            </p:nvSpPr>
            <p:spPr bwMode="auto">
              <a:xfrm>
                <a:off x="6052" y="1993"/>
                <a:ext cx="16" cy="54"/>
              </a:xfrm>
              <a:custGeom>
                <a:avLst/>
                <a:gdLst>
                  <a:gd name="T0" fmla="*/ 0 w 16"/>
                  <a:gd name="T1" fmla="*/ 0 h 54"/>
                  <a:gd name="T2" fmla="*/ 16 w 16"/>
                  <a:gd name="T3" fmla="*/ 24 h 54"/>
                  <a:gd name="T4" fmla="*/ 16 w 16"/>
                  <a:gd name="T5" fmla="*/ 54 h 54"/>
                  <a:gd name="T6" fmla="*/ 0 w 16"/>
                  <a:gd name="T7" fmla="*/ 32 h 54"/>
                  <a:gd name="T8" fmla="*/ 0 w 16"/>
                  <a:gd name="T9" fmla="*/ 0 h 54"/>
                </a:gdLst>
                <a:ahLst/>
                <a:cxnLst>
                  <a:cxn ang="0">
                    <a:pos x="T0" y="T1"/>
                  </a:cxn>
                  <a:cxn ang="0">
                    <a:pos x="T2" y="T3"/>
                  </a:cxn>
                  <a:cxn ang="0">
                    <a:pos x="T4" y="T5"/>
                  </a:cxn>
                  <a:cxn ang="0">
                    <a:pos x="T6" y="T7"/>
                  </a:cxn>
                  <a:cxn ang="0">
                    <a:pos x="T8" y="T9"/>
                  </a:cxn>
                </a:cxnLst>
                <a:rect l="0" t="0" r="r" b="b"/>
                <a:pathLst>
                  <a:path w="16" h="54">
                    <a:moveTo>
                      <a:pt x="0" y="0"/>
                    </a:moveTo>
                    <a:lnTo>
                      <a:pt x="16" y="24"/>
                    </a:lnTo>
                    <a:lnTo>
                      <a:pt x="16" y="5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8" name="Freeform 884"/>
              <p:cNvSpPr/>
              <p:nvPr/>
            </p:nvSpPr>
            <p:spPr bwMode="auto">
              <a:xfrm>
                <a:off x="6084" y="2039"/>
                <a:ext cx="56" cy="102"/>
              </a:xfrm>
              <a:custGeom>
                <a:avLst/>
                <a:gdLst>
                  <a:gd name="T0" fmla="*/ 56 w 56"/>
                  <a:gd name="T1" fmla="*/ 78 h 102"/>
                  <a:gd name="T2" fmla="*/ 56 w 56"/>
                  <a:gd name="T3" fmla="*/ 102 h 102"/>
                  <a:gd name="T4" fmla="*/ 0 w 56"/>
                  <a:gd name="T5" fmla="*/ 28 h 102"/>
                  <a:gd name="T6" fmla="*/ 0 w 56"/>
                  <a:gd name="T7" fmla="*/ 0 h 102"/>
                  <a:gd name="T8" fmla="*/ 56 w 56"/>
                  <a:gd name="T9" fmla="*/ 78 h 102"/>
                </a:gdLst>
                <a:ahLst/>
                <a:cxnLst>
                  <a:cxn ang="0">
                    <a:pos x="T0" y="T1"/>
                  </a:cxn>
                  <a:cxn ang="0">
                    <a:pos x="T2" y="T3"/>
                  </a:cxn>
                  <a:cxn ang="0">
                    <a:pos x="T4" y="T5"/>
                  </a:cxn>
                  <a:cxn ang="0">
                    <a:pos x="T6" y="T7"/>
                  </a:cxn>
                  <a:cxn ang="0">
                    <a:pos x="T8" y="T9"/>
                  </a:cxn>
                </a:cxnLst>
                <a:rect l="0" t="0" r="r" b="b"/>
                <a:pathLst>
                  <a:path w="56" h="102">
                    <a:moveTo>
                      <a:pt x="56" y="78"/>
                    </a:moveTo>
                    <a:lnTo>
                      <a:pt x="56" y="102"/>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1039" name="Freeform 885"/>
              <p:cNvSpPr/>
              <p:nvPr/>
            </p:nvSpPr>
            <p:spPr bwMode="auto">
              <a:xfrm>
                <a:off x="6156" y="2139"/>
                <a:ext cx="10" cy="34"/>
              </a:xfrm>
              <a:custGeom>
                <a:avLst/>
                <a:gdLst>
                  <a:gd name="T0" fmla="*/ 0 w 10"/>
                  <a:gd name="T1" fmla="*/ 0 h 34"/>
                  <a:gd name="T2" fmla="*/ 10 w 10"/>
                  <a:gd name="T3" fmla="*/ 14 h 34"/>
                  <a:gd name="T4" fmla="*/ 10 w 10"/>
                  <a:gd name="T5" fmla="*/ 34 h 34"/>
                  <a:gd name="T6" fmla="*/ 0 w 10"/>
                  <a:gd name="T7" fmla="*/ 20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4"/>
                    </a:lnTo>
                    <a:lnTo>
                      <a:pt x="10" y="34"/>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0" name="Freeform 886"/>
              <p:cNvSpPr/>
              <p:nvPr/>
            </p:nvSpPr>
            <p:spPr bwMode="auto">
              <a:xfrm>
                <a:off x="6180" y="2173"/>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041" name="Freeform 887"/>
              <p:cNvSpPr/>
              <p:nvPr/>
            </p:nvSpPr>
            <p:spPr bwMode="auto">
              <a:xfrm>
                <a:off x="6052" y="2051"/>
                <a:ext cx="48" cy="86"/>
              </a:xfrm>
              <a:custGeom>
                <a:avLst/>
                <a:gdLst>
                  <a:gd name="T0" fmla="*/ 0 w 48"/>
                  <a:gd name="T1" fmla="*/ 0 h 86"/>
                  <a:gd name="T2" fmla="*/ 48 w 48"/>
                  <a:gd name="T3" fmla="*/ 60 h 86"/>
                  <a:gd name="T4" fmla="*/ 48 w 48"/>
                  <a:gd name="T5" fmla="*/ 86 h 86"/>
                  <a:gd name="T6" fmla="*/ 0 w 48"/>
                  <a:gd name="T7" fmla="*/ 30 h 86"/>
                  <a:gd name="T8" fmla="*/ 0 w 48"/>
                  <a:gd name="T9" fmla="*/ 0 h 86"/>
                </a:gdLst>
                <a:ahLst/>
                <a:cxnLst>
                  <a:cxn ang="0">
                    <a:pos x="T0" y="T1"/>
                  </a:cxn>
                  <a:cxn ang="0">
                    <a:pos x="T2" y="T3"/>
                  </a:cxn>
                  <a:cxn ang="0">
                    <a:pos x="T4" y="T5"/>
                  </a:cxn>
                  <a:cxn ang="0">
                    <a:pos x="T6" y="T7"/>
                  </a:cxn>
                  <a:cxn ang="0">
                    <a:pos x="T8" y="T9"/>
                  </a:cxn>
                </a:cxnLst>
                <a:rect l="0" t="0" r="r" b="b"/>
                <a:pathLst>
                  <a:path w="48" h="86">
                    <a:moveTo>
                      <a:pt x="0" y="0"/>
                    </a:moveTo>
                    <a:lnTo>
                      <a:pt x="48" y="60"/>
                    </a:lnTo>
                    <a:lnTo>
                      <a:pt x="48" y="8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2" name="Freeform 888"/>
              <p:cNvSpPr/>
              <p:nvPr/>
            </p:nvSpPr>
            <p:spPr bwMode="auto">
              <a:xfrm>
                <a:off x="6116" y="2131"/>
                <a:ext cx="10" cy="38"/>
              </a:xfrm>
              <a:custGeom>
                <a:avLst/>
                <a:gdLst>
                  <a:gd name="T0" fmla="*/ 10 w 10"/>
                  <a:gd name="T1" fmla="*/ 38 h 38"/>
                  <a:gd name="T2" fmla="*/ 0 w 10"/>
                  <a:gd name="T3" fmla="*/ 24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043" name="Freeform 889"/>
              <p:cNvSpPr/>
              <p:nvPr/>
            </p:nvSpPr>
            <p:spPr bwMode="auto">
              <a:xfrm>
                <a:off x="6140" y="216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044" name="Freeform 890"/>
              <p:cNvSpPr/>
              <p:nvPr/>
            </p:nvSpPr>
            <p:spPr bwMode="auto">
              <a:xfrm>
                <a:off x="6052" y="2107"/>
                <a:ext cx="20" cy="50"/>
              </a:xfrm>
              <a:custGeom>
                <a:avLst/>
                <a:gdLst>
                  <a:gd name="T0" fmla="*/ 0 w 20"/>
                  <a:gd name="T1" fmla="*/ 0 h 50"/>
                  <a:gd name="T2" fmla="*/ 20 w 20"/>
                  <a:gd name="T3" fmla="*/ 22 h 50"/>
                  <a:gd name="T4" fmla="*/ 20 w 20"/>
                  <a:gd name="T5" fmla="*/ 50 h 50"/>
                  <a:gd name="T6" fmla="*/ 0 w 20"/>
                  <a:gd name="T7" fmla="*/ 30 h 50"/>
                  <a:gd name="T8" fmla="*/ 0 w 20"/>
                  <a:gd name="T9" fmla="*/ 0 h 50"/>
                </a:gdLst>
                <a:ahLst/>
                <a:cxnLst>
                  <a:cxn ang="0">
                    <a:pos x="T0" y="T1"/>
                  </a:cxn>
                  <a:cxn ang="0">
                    <a:pos x="T2" y="T3"/>
                  </a:cxn>
                  <a:cxn ang="0">
                    <a:pos x="T4" y="T5"/>
                  </a:cxn>
                  <a:cxn ang="0">
                    <a:pos x="T6" y="T7"/>
                  </a:cxn>
                  <a:cxn ang="0">
                    <a:pos x="T8" y="T9"/>
                  </a:cxn>
                </a:cxnLst>
                <a:rect l="0" t="0" r="r" b="b"/>
                <a:pathLst>
                  <a:path w="20" h="50">
                    <a:moveTo>
                      <a:pt x="0" y="0"/>
                    </a:moveTo>
                    <a:lnTo>
                      <a:pt x="20" y="22"/>
                    </a:lnTo>
                    <a:lnTo>
                      <a:pt x="20" y="5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5" name="Freeform 891"/>
              <p:cNvSpPr/>
              <p:nvPr/>
            </p:nvSpPr>
            <p:spPr bwMode="auto">
              <a:xfrm>
                <a:off x="6118" y="2231"/>
                <a:ext cx="14" cy="38"/>
              </a:xfrm>
              <a:custGeom>
                <a:avLst/>
                <a:gdLst>
                  <a:gd name="T0" fmla="*/ 0 w 14"/>
                  <a:gd name="T1" fmla="*/ 0 h 38"/>
                  <a:gd name="T2" fmla="*/ 14 w 14"/>
                  <a:gd name="T3" fmla="*/ 16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6" name="Freeform 892"/>
              <p:cNvSpPr/>
              <p:nvPr/>
            </p:nvSpPr>
            <p:spPr bwMode="auto">
              <a:xfrm>
                <a:off x="6146" y="2261"/>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1047" name="Freeform 893"/>
              <p:cNvSpPr/>
              <p:nvPr/>
            </p:nvSpPr>
            <p:spPr bwMode="auto">
              <a:xfrm>
                <a:off x="6052" y="221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8" name="Freeform 894"/>
              <p:cNvSpPr/>
              <p:nvPr/>
            </p:nvSpPr>
            <p:spPr bwMode="auto">
              <a:xfrm>
                <a:off x="6192" y="2345"/>
                <a:ext cx="14" cy="28"/>
              </a:xfrm>
              <a:custGeom>
                <a:avLst/>
                <a:gdLst>
                  <a:gd name="T0" fmla="*/ 14 w 14"/>
                  <a:gd name="T1" fmla="*/ 14 h 28"/>
                  <a:gd name="T2" fmla="*/ 14 w 14"/>
                  <a:gd name="T3" fmla="*/ 28 h 28"/>
                  <a:gd name="T4" fmla="*/ 0 w 14"/>
                  <a:gd name="T5" fmla="*/ 18 h 28"/>
                  <a:gd name="T6" fmla="*/ 0 w 14"/>
                  <a:gd name="T7" fmla="*/ 0 h 28"/>
                  <a:gd name="T8" fmla="*/ 14 w 14"/>
                  <a:gd name="T9" fmla="*/ 14 h 28"/>
                </a:gdLst>
                <a:ahLst/>
                <a:cxnLst>
                  <a:cxn ang="0">
                    <a:pos x="T0" y="T1"/>
                  </a:cxn>
                  <a:cxn ang="0">
                    <a:pos x="T2" y="T3"/>
                  </a:cxn>
                  <a:cxn ang="0">
                    <a:pos x="T4" y="T5"/>
                  </a:cxn>
                  <a:cxn ang="0">
                    <a:pos x="T6" y="T7"/>
                  </a:cxn>
                  <a:cxn ang="0">
                    <a:pos x="T8" y="T9"/>
                  </a:cxn>
                </a:cxnLst>
                <a:rect l="0" t="0" r="r" b="b"/>
                <a:pathLst>
                  <a:path w="14" h="28">
                    <a:moveTo>
                      <a:pt x="14" y="14"/>
                    </a:moveTo>
                    <a:lnTo>
                      <a:pt x="14" y="28"/>
                    </a:lnTo>
                    <a:lnTo>
                      <a:pt x="0" y="18"/>
                    </a:lnTo>
                    <a:lnTo>
                      <a:pt x="0" y="0"/>
                    </a:lnTo>
                    <a:lnTo>
                      <a:pt x="14" y="14"/>
                    </a:lnTo>
                    <a:close/>
                  </a:path>
                </a:pathLst>
              </a:custGeom>
              <a:grpFill/>
              <a:ln>
                <a:noFill/>
              </a:ln>
            </p:spPr>
            <p:txBody>
              <a:bodyPr vert="horz" wrap="square" lIns="91440" tIns="45720" rIns="91440" bIns="45720" numCol="1" anchor="t" anchorCtr="0" compatLnSpc="1"/>
              <a:lstStyle/>
              <a:p>
                <a:endParaRPr lang="zh-CN" altLang="en-US"/>
              </a:p>
            </p:txBody>
          </p:sp>
          <p:sp>
            <p:nvSpPr>
              <p:cNvPr id="1049" name="Freeform 895"/>
              <p:cNvSpPr/>
              <p:nvPr/>
            </p:nvSpPr>
            <p:spPr bwMode="auto">
              <a:xfrm>
                <a:off x="6052" y="227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0" name="Freeform 896"/>
              <p:cNvSpPr/>
              <p:nvPr/>
            </p:nvSpPr>
            <p:spPr bwMode="auto">
              <a:xfrm>
                <a:off x="6124" y="2331"/>
                <a:ext cx="18" cy="36"/>
              </a:xfrm>
              <a:custGeom>
                <a:avLst/>
                <a:gdLst>
                  <a:gd name="T0" fmla="*/ 0 w 18"/>
                  <a:gd name="T1" fmla="*/ 0 h 36"/>
                  <a:gd name="T2" fmla="*/ 18 w 18"/>
                  <a:gd name="T3" fmla="*/ 14 h 36"/>
                  <a:gd name="T4" fmla="*/ 18 w 18"/>
                  <a:gd name="T5" fmla="*/ 36 h 36"/>
                  <a:gd name="T6" fmla="*/ 2 w 18"/>
                  <a:gd name="T7" fmla="*/ 26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6"/>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1" name="Freeform 897"/>
              <p:cNvSpPr/>
              <p:nvPr/>
            </p:nvSpPr>
            <p:spPr bwMode="auto">
              <a:xfrm>
                <a:off x="6158" y="2357"/>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1052" name="Freeform 898"/>
              <p:cNvSpPr/>
              <p:nvPr/>
            </p:nvSpPr>
            <p:spPr bwMode="auto">
              <a:xfrm>
                <a:off x="6086" y="2353"/>
                <a:ext cx="18" cy="38"/>
              </a:xfrm>
              <a:custGeom>
                <a:avLst/>
                <a:gdLst>
                  <a:gd name="T0" fmla="*/ 18 w 18"/>
                  <a:gd name="T1" fmla="*/ 12 h 38"/>
                  <a:gd name="T2" fmla="*/ 18 w 18"/>
                  <a:gd name="T3" fmla="*/ 38 h 38"/>
                  <a:gd name="T4" fmla="*/ 0 w 18"/>
                  <a:gd name="T5" fmla="*/ 28 h 38"/>
                  <a:gd name="T6" fmla="*/ 0 w 18"/>
                  <a:gd name="T7" fmla="*/ 0 h 38"/>
                  <a:gd name="T8" fmla="*/ 18 w 18"/>
                  <a:gd name="T9" fmla="*/ 12 h 38"/>
                </a:gdLst>
                <a:ahLst/>
                <a:cxnLst>
                  <a:cxn ang="0">
                    <a:pos x="T0" y="T1"/>
                  </a:cxn>
                  <a:cxn ang="0">
                    <a:pos x="T2" y="T3"/>
                  </a:cxn>
                  <a:cxn ang="0">
                    <a:pos x="T4" y="T5"/>
                  </a:cxn>
                  <a:cxn ang="0">
                    <a:pos x="T6" y="T7"/>
                  </a:cxn>
                  <a:cxn ang="0">
                    <a:pos x="T8" y="T9"/>
                  </a:cxn>
                </a:cxnLst>
                <a:rect l="0" t="0" r="r" b="b"/>
                <a:pathLst>
                  <a:path w="18" h="38">
                    <a:moveTo>
                      <a:pt x="18" y="12"/>
                    </a:moveTo>
                    <a:lnTo>
                      <a:pt x="18" y="38"/>
                    </a:lnTo>
                    <a:lnTo>
                      <a:pt x="0" y="28"/>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053" name="Freeform 899"/>
              <p:cNvSpPr/>
              <p:nvPr/>
            </p:nvSpPr>
            <p:spPr bwMode="auto">
              <a:xfrm>
                <a:off x="6118" y="2373"/>
                <a:ext cx="88" cy="74"/>
              </a:xfrm>
              <a:custGeom>
                <a:avLst/>
                <a:gdLst>
                  <a:gd name="T0" fmla="*/ 88 w 88"/>
                  <a:gd name="T1" fmla="*/ 58 h 74"/>
                  <a:gd name="T2" fmla="*/ 88 w 88"/>
                  <a:gd name="T3" fmla="*/ 74 h 74"/>
                  <a:gd name="T4" fmla="*/ 66 w 88"/>
                  <a:gd name="T5" fmla="*/ 62 h 74"/>
                  <a:gd name="T6" fmla="*/ 50 w 88"/>
                  <a:gd name="T7" fmla="*/ 52 h 74"/>
                  <a:gd name="T8" fmla="*/ 0 w 88"/>
                  <a:gd name="T9" fmla="*/ 26 h 74"/>
                  <a:gd name="T10" fmla="*/ 0 w 88"/>
                  <a:gd name="T11" fmla="*/ 0 h 74"/>
                  <a:gd name="T12" fmla="*/ 50 w 88"/>
                  <a:gd name="T13" fmla="*/ 34 h 74"/>
                  <a:gd name="T14" fmla="*/ 66 w 88"/>
                  <a:gd name="T15" fmla="*/ 44 h 74"/>
                  <a:gd name="T16" fmla="*/ 88 w 88"/>
                  <a:gd name="T17" fmla="*/ 5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74">
                    <a:moveTo>
                      <a:pt x="88" y="58"/>
                    </a:moveTo>
                    <a:lnTo>
                      <a:pt x="88" y="74"/>
                    </a:lnTo>
                    <a:lnTo>
                      <a:pt x="66" y="62"/>
                    </a:lnTo>
                    <a:lnTo>
                      <a:pt x="50" y="52"/>
                    </a:lnTo>
                    <a:lnTo>
                      <a:pt x="0" y="26"/>
                    </a:lnTo>
                    <a:lnTo>
                      <a:pt x="0" y="0"/>
                    </a:lnTo>
                    <a:lnTo>
                      <a:pt x="50" y="34"/>
                    </a:lnTo>
                    <a:lnTo>
                      <a:pt x="66" y="44"/>
                    </a:lnTo>
                    <a:lnTo>
                      <a:pt x="88" y="58"/>
                    </a:lnTo>
                    <a:close/>
                  </a:path>
                </a:pathLst>
              </a:custGeom>
              <a:grpFill/>
              <a:ln>
                <a:noFill/>
              </a:ln>
            </p:spPr>
            <p:txBody>
              <a:bodyPr vert="horz" wrap="square" lIns="91440" tIns="45720" rIns="91440" bIns="45720" numCol="1" anchor="t" anchorCtr="0" compatLnSpc="1"/>
              <a:lstStyle/>
              <a:p>
                <a:endParaRPr lang="zh-CN" altLang="en-US"/>
              </a:p>
            </p:txBody>
          </p:sp>
          <p:sp>
            <p:nvSpPr>
              <p:cNvPr id="1054" name="Freeform 900"/>
              <p:cNvSpPr/>
              <p:nvPr/>
            </p:nvSpPr>
            <p:spPr bwMode="auto">
              <a:xfrm>
                <a:off x="6052" y="2387"/>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5" name="Freeform 901"/>
              <p:cNvSpPr/>
              <p:nvPr/>
            </p:nvSpPr>
            <p:spPr bwMode="auto">
              <a:xfrm>
                <a:off x="6098" y="2411"/>
                <a:ext cx="32" cy="40"/>
              </a:xfrm>
              <a:custGeom>
                <a:avLst/>
                <a:gdLst>
                  <a:gd name="T0" fmla="*/ 32 w 32"/>
                  <a:gd name="T1" fmla="*/ 16 h 40"/>
                  <a:gd name="T2" fmla="*/ 32 w 32"/>
                  <a:gd name="T3" fmla="*/ 40 h 40"/>
                  <a:gd name="T4" fmla="*/ 0 w 32"/>
                  <a:gd name="T5" fmla="*/ 26 h 40"/>
                  <a:gd name="T6" fmla="*/ 0 w 32"/>
                  <a:gd name="T7" fmla="*/ 0 h 40"/>
                  <a:gd name="T8" fmla="*/ 32 w 32"/>
                  <a:gd name="T9" fmla="*/ 16 h 40"/>
                </a:gdLst>
                <a:ahLst/>
                <a:cxnLst>
                  <a:cxn ang="0">
                    <a:pos x="T0" y="T1"/>
                  </a:cxn>
                  <a:cxn ang="0">
                    <a:pos x="T2" y="T3"/>
                  </a:cxn>
                  <a:cxn ang="0">
                    <a:pos x="T4" y="T5"/>
                  </a:cxn>
                  <a:cxn ang="0">
                    <a:pos x="T6" y="T7"/>
                  </a:cxn>
                  <a:cxn ang="0">
                    <a:pos x="T8" y="T9"/>
                  </a:cxn>
                </a:cxnLst>
                <a:rect l="0" t="0" r="r" b="b"/>
                <a:pathLst>
                  <a:path w="32" h="40">
                    <a:moveTo>
                      <a:pt x="32" y="16"/>
                    </a:moveTo>
                    <a:lnTo>
                      <a:pt x="32" y="40"/>
                    </a:lnTo>
                    <a:lnTo>
                      <a:pt x="0" y="26"/>
                    </a:lnTo>
                    <a:lnTo>
                      <a:pt x="0" y="0"/>
                    </a:lnTo>
                    <a:lnTo>
                      <a:pt x="32" y="16"/>
                    </a:lnTo>
                    <a:close/>
                  </a:path>
                </a:pathLst>
              </a:custGeom>
              <a:grpFill/>
              <a:ln>
                <a:noFill/>
              </a:ln>
            </p:spPr>
            <p:txBody>
              <a:bodyPr vert="horz" wrap="square" lIns="91440" tIns="45720" rIns="91440" bIns="45720" numCol="1" anchor="t" anchorCtr="0" compatLnSpc="1"/>
              <a:lstStyle/>
              <a:p>
                <a:endParaRPr lang="zh-CN" altLang="en-US"/>
              </a:p>
            </p:txBody>
          </p:sp>
          <p:sp>
            <p:nvSpPr>
              <p:cNvPr id="1056" name="Freeform 902"/>
              <p:cNvSpPr/>
              <p:nvPr/>
            </p:nvSpPr>
            <p:spPr bwMode="auto">
              <a:xfrm>
                <a:off x="6146" y="2435"/>
                <a:ext cx="60" cy="48"/>
              </a:xfrm>
              <a:custGeom>
                <a:avLst/>
                <a:gdLst>
                  <a:gd name="T0" fmla="*/ 60 w 60"/>
                  <a:gd name="T1" fmla="*/ 32 h 48"/>
                  <a:gd name="T2" fmla="*/ 60 w 60"/>
                  <a:gd name="T3" fmla="*/ 48 h 48"/>
                  <a:gd name="T4" fmla="*/ 0 w 60"/>
                  <a:gd name="T5" fmla="*/ 22 h 48"/>
                  <a:gd name="T6" fmla="*/ 0 w 60"/>
                  <a:gd name="T7" fmla="*/ 0 h 48"/>
                  <a:gd name="T8" fmla="*/ 60 w 60"/>
                  <a:gd name="T9" fmla="*/ 32 h 48"/>
                </a:gdLst>
                <a:ahLst/>
                <a:cxnLst>
                  <a:cxn ang="0">
                    <a:pos x="T0" y="T1"/>
                  </a:cxn>
                  <a:cxn ang="0">
                    <a:pos x="T2" y="T3"/>
                  </a:cxn>
                  <a:cxn ang="0">
                    <a:pos x="T4" y="T5"/>
                  </a:cxn>
                  <a:cxn ang="0">
                    <a:pos x="T6" y="T7"/>
                  </a:cxn>
                  <a:cxn ang="0">
                    <a:pos x="T8" y="T9"/>
                  </a:cxn>
                </a:cxnLst>
                <a:rect l="0" t="0" r="r" b="b"/>
                <a:pathLst>
                  <a:path w="60" h="48">
                    <a:moveTo>
                      <a:pt x="60" y="32"/>
                    </a:moveTo>
                    <a:lnTo>
                      <a:pt x="60" y="48"/>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1057" name="Freeform 903"/>
              <p:cNvSpPr/>
              <p:nvPr/>
            </p:nvSpPr>
            <p:spPr bwMode="auto">
              <a:xfrm>
                <a:off x="6126" y="2471"/>
                <a:ext cx="42" cy="36"/>
              </a:xfrm>
              <a:custGeom>
                <a:avLst/>
                <a:gdLst>
                  <a:gd name="T0" fmla="*/ 0 w 42"/>
                  <a:gd name="T1" fmla="*/ 0 h 36"/>
                  <a:gd name="T2" fmla="*/ 42 w 42"/>
                  <a:gd name="T3" fmla="*/ 18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8"/>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8" name="Freeform 904"/>
              <p:cNvSpPr/>
              <p:nvPr/>
            </p:nvSpPr>
            <p:spPr bwMode="auto">
              <a:xfrm>
                <a:off x="6090" y="2509"/>
                <a:ext cx="36" cy="34"/>
              </a:xfrm>
              <a:custGeom>
                <a:avLst/>
                <a:gdLst>
                  <a:gd name="T0" fmla="*/ 0 w 36"/>
                  <a:gd name="T1" fmla="*/ 0 h 34"/>
                  <a:gd name="T2" fmla="*/ 36 w 36"/>
                  <a:gd name="T3" fmla="*/ 10 h 34"/>
                  <a:gd name="T4" fmla="*/ 36 w 36"/>
                  <a:gd name="T5" fmla="*/ 34 h 34"/>
                  <a:gd name="T6" fmla="*/ 0 w 36"/>
                  <a:gd name="T7" fmla="*/ 28 h 34"/>
                  <a:gd name="T8" fmla="*/ 0 w 36"/>
                  <a:gd name="T9" fmla="*/ 0 h 34"/>
                </a:gdLst>
                <a:ahLst/>
                <a:cxnLst>
                  <a:cxn ang="0">
                    <a:pos x="T0" y="T1"/>
                  </a:cxn>
                  <a:cxn ang="0">
                    <a:pos x="T2" y="T3"/>
                  </a:cxn>
                  <a:cxn ang="0">
                    <a:pos x="T4" y="T5"/>
                  </a:cxn>
                  <a:cxn ang="0">
                    <a:pos x="T6" y="T7"/>
                  </a:cxn>
                  <a:cxn ang="0">
                    <a:pos x="T8" y="T9"/>
                  </a:cxn>
                </a:cxnLst>
                <a:rect l="0" t="0" r="r" b="b"/>
                <a:pathLst>
                  <a:path w="36" h="34">
                    <a:moveTo>
                      <a:pt x="0" y="0"/>
                    </a:moveTo>
                    <a:lnTo>
                      <a:pt x="36" y="10"/>
                    </a:lnTo>
                    <a:lnTo>
                      <a:pt x="36" y="34"/>
                    </a:lnTo>
                    <a:lnTo>
                      <a:pt x="0"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9" name="Freeform 905"/>
              <p:cNvSpPr/>
              <p:nvPr/>
            </p:nvSpPr>
            <p:spPr bwMode="auto">
              <a:xfrm>
                <a:off x="6140" y="2523"/>
                <a:ext cx="20" cy="24"/>
              </a:xfrm>
              <a:custGeom>
                <a:avLst/>
                <a:gdLst>
                  <a:gd name="T0" fmla="*/ 0 w 20"/>
                  <a:gd name="T1" fmla="*/ 0 h 24"/>
                  <a:gd name="T2" fmla="*/ 20 w 20"/>
                  <a:gd name="T3" fmla="*/ 4 h 24"/>
                  <a:gd name="T4" fmla="*/ 20 w 20"/>
                  <a:gd name="T5" fmla="*/ 24 h 24"/>
                  <a:gd name="T6" fmla="*/ 0 w 20"/>
                  <a:gd name="T7" fmla="*/ 22 h 24"/>
                  <a:gd name="T8" fmla="*/ 0 w 20"/>
                  <a:gd name="T9" fmla="*/ 0 h 24"/>
                </a:gdLst>
                <a:ahLst/>
                <a:cxnLst>
                  <a:cxn ang="0">
                    <a:pos x="T0" y="T1"/>
                  </a:cxn>
                  <a:cxn ang="0">
                    <a:pos x="T2" y="T3"/>
                  </a:cxn>
                  <a:cxn ang="0">
                    <a:pos x="T4" y="T5"/>
                  </a:cxn>
                  <a:cxn ang="0">
                    <a:pos x="T6" y="T7"/>
                  </a:cxn>
                  <a:cxn ang="0">
                    <a:pos x="T8" y="T9"/>
                  </a:cxn>
                </a:cxnLst>
                <a:rect l="0" t="0" r="r" b="b"/>
                <a:pathLst>
                  <a:path w="20" h="24">
                    <a:moveTo>
                      <a:pt x="0" y="0"/>
                    </a:moveTo>
                    <a:lnTo>
                      <a:pt x="20" y="4"/>
                    </a:lnTo>
                    <a:lnTo>
                      <a:pt x="20" y="24"/>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0" name="Freeform 906"/>
              <p:cNvSpPr/>
              <p:nvPr/>
            </p:nvSpPr>
            <p:spPr bwMode="auto">
              <a:xfrm>
                <a:off x="6174" y="2531"/>
                <a:ext cx="32" cy="24"/>
              </a:xfrm>
              <a:custGeom>
                <a:avLst/>
                <a:gdLst>
                  <a:gd name="T0" fmla="*/ 32 w 32"/>
                  <a:gd name="T1" fmla="*/ 8 h 24"/>
                  <a:gd name="T2" fmla="*/ 32 w 32"/>
                  <a:gd name="T3" fmla="*/ 24 h 24"/>
                  <a:gd name="T4" fmla="*/ 0 w 32"/>
                  <a:gd name="T5" fmla="*/ 18 h 24"/>
                  <a:gd name="T6" fmla="*/ 0 w 32"/>
                  <a:gd name="T7" fmla="*/ 0 h 24"/>
                  <a:gd name="T8" fmla="*/ 32 w 32"/>
                  <a:gd name="T9" fmla="*/ 8 h 24"/>
                </a:gdLst>
                <a:ahLst/>
                <a:cxnLst>
                  <a:cxn ang="0">
                    <a:pos x="T0" y="T1"/>
                  </a:cxn>
                  <a:cxn ang="0">
                    <a:pos x="T2" y="T3"/>
                  </a:cxn>
                  <a:cxn ang="0">
                    <a:pos x="T4" y="T5"/>
                  </a:cxn>
                  <a:cxn ang="0">
                    <a:pos x="T6" y="T7"/>
                  </a:cxn>
                  <a:cxn ang="0">
                    <a:pos x="T8" y="T9"/>
                  </a:cxn>
                </a:cxnLst>
                <a:rect l="0" t="0" r="r" b="b"/>
                <a:pathLst>
                  <a:path w="32" h="24">
                    <a:moveTo>
                      <a:pt x="32" y="8"/>
                    </a:moveTo>
                    <a:lnTo>
                      <a:pt x="32" y="24"/>
                    </a:lnTo>
                    <a:lnTo>
                      <a:pt x="0" y="18"/>
                    </a:lnTo>
                    <a:lnTo>
                      <a:pt x="0" y="0"/>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061" name="Freeform 907"/>
              <p:cNvSpPr/>
              <p:nvPr/>
            </p:nvSpPr>
            <p:spPr bwMode="auto">
              <a:xfrm>
                <a:off x="6052" y="2555"/>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2" name="Freeform 908"/>
              <p:cNvSpPr/>
              <p:nvPr/>
            </p:nvSpPr>
            <p:spPr bwMode="auto">
              <a:xfrm>
                <a:off x="6156" y="2571"/>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063" name="Freeform 909"/>
              <p:cNvSpPr/>
              <p:nvPr/>
            </p:nvSpPr>
            <p:spPr bwMode="auto">
              <a:xfrm>
                <a:off x="6052" y="2611"/>
                <a:ext cx="24" cy="33"/>
              </a:xfrm>
              <a:custGeom>
                <a:avLst/>
                <a:gdLst>
                  <a:gd name="T0" fmla="*/ 0 w 24"/>
                  <a:gd name="T1" fmla="*/ 0 h 33"/>
                  <a:gd name="T2" fmla="*/ 24 w 24"/>
                  <a:gd name="T3" fmla="*/ 2 h 33"/>
                  <a:gd name="T4" fmla="*/ 24 w 24"/>
                  <a:gd name="T5" fmla="*/ 31 h 33"/>
                  <a:gd name="T6" fmla="*/ 0 w 24"/>
                  <a:gd name="T7" fmla="*/ 33 h 33"/>
                  <a:gd name="T8" fmla="*/ 0 w 24"/>
                  <a:gd name="T9" fmla="*/ 0 h 33"/>
                </a:gdLst>
                <a:ahLst/>
                <a:cxnLst>
                  <a:cxn ang="0">
                    <a:pos x="T0" y="T1"/>
                  </a:cxn>
                  <a:cxn ang="0">
                    <a:pos x="T2" y="T3"/>
                  </a:cxn>
                  <a:cxn ang="0">
                    <a:pos x="T4" y="T5"/>
                  </a:cxn>
                  <a:cxn ang="0">
                    <a:pos x="T6" y="T7"/>
                  </a:cxn>
                  <a:cxn ang="0">
                    <a:pos x="T8" y="T9"/>
                  </a:cxn>
                </a:cxnLst>
                <a:rect l="0" t="0" r="r" b="b"/>
                <a:pathLst>
                  <a:path w="24" h="33">
                    <a:moveTo>
                      <a:pt x="0" y="0"/>
                    </a:moveTo>
                    <a:lnTo>
                      <a:pt x="24" y="2"/>
                    </a:lnTo>
                    <a:lnTo>
                      <a:pt x="24" y="31"/>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4" name="Freeform 910"/>
              <p:cNvSpPr/>
              <p:nvPr/>
            </p:nvSpPr>
            <p:spPr bwMode="auto">
              <a:xfrm>
                <a:off x="6156" y="2613"/>
                <a:ext cx="22" cy="23"/>
              </a:xfrm>
              <a:custGeom>
                <a:avLst/>
                <a:gdLst>
                  <a:gd name="T0" fmla="*/ 0 w 22"/>
                  <a:gd name="T1" fmla="*/ 0 h 23"/>
                  <a:gd name="T2" fmla="*/ 22 w 22"/>
                  <a:gd name="T3" fmla="*/ 0 h 23"/>
                  <a:gd name="T4" fmla="*/ 22 w 22"/>
                  <a:gd name="T5" fmla="*/ 20 h 23"/>
                  <a:gd name="T6" fmla="*/ 0 w 22"/>
                  <a:gd name="T7" fmla="*/ 23 h 23"/>
                  <a:gd name="T8" fmla="*/ 0 w 22"/>
                  <a:gd name="T9" fmla="*/ 0 h 23"/>
                </a:gdLst>
                <a:ahLst/>
                <a:cxnLst>
                  <a:cxn ang="0">
                    <a:pos x="T0" y="T1"/>
                  </a:cxn>
                  <a:cxn ang="0">
                    <a:pos x="T2" y="T3"/>
                  </a:cxn>
                  <a:cxn ang="0">
                    <a:pos x="T4" y="T5"/>
                  </a:cxn>
                  <a:cxn ang="0">
                    <a:pos x="T6" y="T7"/>
                  </a:cxn>
                  <a:cxn ang="0">
                    <a:pos x="T8" y="T9"/>
                  </a:cxn>
                </a:cxnLst>
                <a:rect l="0" t="0" r="r" b="b"/>
                <a:pathLst>
                  <a:path w="22" h="23">
                    <a:moveTo>
                      <a:pt x="0" y="0"/>
                    </a:moveTo>
                    <a:lnTo>
                      <a:pt x="22" y="0"/>
                    </a:lnTo>
                    <a:lnTo>
                      <a:pt x="22" y="20"/>
                    </a:lnTo>
                    <a:lnTo>
                      <a:pt x="0" y="2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5" name="Freeform 911"/>
              <p:cNvSpPr/>
              <p:nvPr/>
            </p:nvSpPr>
            <p:spPr bwMode="auto">
              <a:xfrm>
                <a:off x="6110" y="2658"/>
                <a:ext cx="30" cy="30"/>
              </a:xfrm>
              <a:custGeom>
                <a:avLst/>
                <a:gdLst>
                  <a:gd name="T0" fmla="*/ 30 w 30"/>
                  <a:gd name="T1" fmla="*/ 0 h 30"/>
                  <a:gd name="T2" fmla="*/ 30 w 30"/>
                  <a:gd name="T3" fmla="*/ 22 h 30"/>
                  <a:gd name="T4" fmla="*/ 16 w 30"/>
                  <a:gd name="T5" fmla="*/ 26 h 30"/>
                  <a:gd name="T6" fmla="*/ 0 w 30"/>
                  <a:gd name="T7" fmla="*/ 30 h 30"/>
                  <a:gd name="T8" fmla="*/ 0 w 30"/>
                  <a:gd name="T9" fmla="*/ 4 h 30"/>
                  <a:gd name="T10" fmla="*/ 30 w 30"/>
                  <a:gd name="T11" fmla="*/ 0 h 30"/>
                </a:gdLst>
                <a:ahLst/>
                <a:cxnLst>
                  <a:cxn ang="0">
                    <a:pos x="T0" y="T1"/>
                  </a:cxn>
                  <a:cxn ang="0">
                    <a:pos x="T2" y="T3"/>
                  </a:cxn>
                  <a:cxn ang="0">
                    <a:pos x="T4" y="T5"/>
                  </a:cxn>
                  <a:cxn ang="0">
                    <a:pos x="T6" y="T7"/>
                  </a:cxn>
                  <a:cxn ang="0">
                    <a:pos x="T8" y="T9"/>
                  </a:cxn>
                  <a:cxn ang="0">
                    <a:pos x="T10" y="T11"/>
                  </a:cxn>
                </a:cxnLst>
                <a:rect l="0" t="0" r="r" b="b"/>
                <a:pathLst>
                  <a:path w="30" h="30">
                    <a:moveTo>
                      <a:pt x="30" y="0"/>
                    </a:moveTo>
                    <a:lnTo>
                      <a:pt x="30" y="22"/>
                    </a:lnTo>
                    <a:lnTo>
                      <a:pt x="16" y="26"/>
                    </a:lnTo>
                    <a:lnTo>
                      <a:pt x="0" y="30"/>
                    </a:lnTo>
                    <a:lnTo>
                      <a:pt x="0" y="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66" name="Freeform 912"/>
              <p:cNvSpPr/>
              <p:nvPr/>
            </p:nvSpPr>
            <p:spPr bwMode="auto">
              <a:xfrm>
                <a:off x="6154" y="2650"/>
                <a:ext cx="52" cy="28"/>
              </a:xfrm>
              <a:custGeom>
                <a:avLst/>
                <a:gdLst>
                  <a:gd name="T0" fmla="*/ 52 w 52"/>
                  <a:gd name="T1" fmla="*/ 0 h 28"/>
                  <a:gd name="T2" fmla="*/ 52 w 52"/>
                  <a:gd name="T3" fmla="*/ 16 h 28"/>
                  <a:gd name="T4" fmla="*/ 2 w 52"/>
                  <a:gd name="T5" fmla="*/ 28 h 28"/>
                  <a:gd name="T6" fmla="*/ 2 w 52"/>
                  <a:gd name="T7" fmla="*/ 8 h 28"/>
                  <a:gd name="T8" fmla="*/ 0 w 52"/>
                  <a:gd name="T9" fmla="*/ 8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8"/>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67" name="Freeform 913"/>
              <p:cNvSpPr/>
              <p:nvPr/>
            </p:nvSpPr>
            <p:spPr bwMode="auto">
              <a:xfrm>
                <a:off x="6052" y="2716"/>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68" name="Freeform 914"/>
              <p:cNvSpPr/>
              <p:nvPr/>
            </p:nvSpPr>
            <p:spPr bwMode="auto">
              <a:xfrm>
                <a:off x="6156" y="2696"/>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1069" name="Freeform 915"/>
              <p:cNvSpPr/>
              <p:nvPr/>
            </p:nvSpPr>
            <p:spPr bwMode="auto">
              <a:xfrm>
                <a:off x="6192" y="2690"/>
                <a:ext cx="14" cy="20"/>
              </a:xfrm>
              <a:custGeom>
                <a:avLst/>
                <a:gdLst>
                  <a:gd name="T0" fmla="*/ 14 w 14"/>
                  <a:gd name="T1" fmla="*/ 0 h 20"/>
                  <a:gd name="T2" fmla="*/ 14 w 14"/>
                  <a:gd name="T3" fmla="*/ 16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6"/>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070" name="Freeform 916"/>
              <p:cNvSpPr/>
              <p:nvPr/>
            </p:nvSpPr>
            <p:spPr bwMode="auto">
              <a:xfrm>
                <a:off x="6052" y="2774"/>
                <a:ext cx="22" cy="38"/>
              </a:xfrm>
              <a:custGeom>
                <a:avLst/>
                <a:gdLst>
                  <a:gd name="T0" fmla="*/ 0 w 22"/>
                  <a:gd name="T1" fmla="*/ 8 h 38"/>
                  <a:gd name="T2" fmla="*/ 22 w 22"/>
                  <a:gd name="T3" fmla="*/ 0 h 38"/>
                  <a:gd name="T4" fmla="*/ 22 w 22"/>
                  <a:gd name="T5" fmla="*/ 28 h 38"/>
                  <a:gd name="T6" fmla="*/ 0 w 22"/>
                  <a:gd name="T7" fmla="*/ 38 h 38"/>
                  <a:gd name="T8" fmla="*/ 0 w 22"/>
                  <a:gd name="T9" fmla="*/ 8 h 38"/>
                </a:gdLst>
                <a:ahLst/>
                <a:cxnLst>
                  <a:cxn ang="0">
                    <a:pos x="T0" y="T1"/>
                  </a:cxn>
                  <a:cxn ang="0">
                    <a:pos x="T2" y="T3"/>
                  </a:cxn>
                  <a:cxn ang="0">
                    <a:pos x="T4" y="T5"/>
                  </a:cxn>
                  <a:cxn ang="0">
                    <a:pos x="T6" y="T7"/>
                  </a:cxn>
                  <a:cxn ang="0">
                    <a:pos x="T8" y="T9"/>
                  </a:cxn>
                </a:cxnLst>
                <a:rect l="0" t="0" r="r" b="b"/>
                <a:pathLst>
                  <a:path w="22" h="38">
                    <a:moveTo>
                      <a:pt x="0" y="8"/>
                    </a:moveTo>
                    <a:lnTo>
                      <a:pt x="22" y="0"/>
                    </a:lnTo>
                    <a:lnTo>
                      <a:pt x="22" y="28"/>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071" name="Freeform 917"/>
              <p:cNvSpPr/>
              <p:nvPr/>
            </p:nvSpPr>
            <p:spPr bwMode="auto">
              <a:xfrm>
                <a:off x="6090" y="2746"/>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072" name="Freeform 918"/>
              <p:cNvSpPr/>
              <p:nvPr/>
            </p:nvSpPr>
            <p:spPr bwMode="auto">
              <a:xfrm>
                <a:off x="6170" y="2728"/>
                <a:ext cx="36" cy="32"/>
              </a:xfrm>
              <a:custGeom>
                <a:avLst/>
                <a:gdLst>
                  <a:gd name="T0" fmla="*/ 36 w 36"/>
                  <a:gd name="T1" fmla="*/ 0 h 32"/>
                  <a:gd name="T2" fmla="*/ 36 w 36"/>
                  <a:gd name="T3" fmla="*/ 16 h 32"/>
                  <a:gd name="T4" fmla="*/ 0 w 36"/>
                  <a:gd name="T5" fmla="*/ 32 h 32"/>
                  <a:gd name="T6" fmla="*/ 0 w 36"/>
                  <a:gd name="T7" fmla="*/ 12 h 32"/>
                  <a:gd name="T8" fmla="*/ 36 w 36"/>
                  <a:gd name="T9" fmla="*/ 0 h 32"/>
                </a:gdLst>
                <a:ahLst/>
                <a:cxnLst>
                  <a:cxn ang="0">
                    <a:pos x="T0" y="T1"/>
                  </a:cxn>
                  <a:cxn ang="0">
                    <a:pos x="T2" y="T3"/>
                  </a:cxn>
                  <a:cxn ang="0">
                    <a:pos x="T4" y="T5"/>
                  </a:cxn>
                  <a:cxn ang="0">
                    <a:pos x="T6" y="T7"/>
                  </a:cxn>
                  <a:cxn ang="0">
                    <a:pos x="T8" y="T9"/>
                  </a:cxn>
                </a:cxnLst>
                <a:rect l="0" t="0" r="r" b="b"/>
                <a:pathLst>
                  <a:path w="36" h="32">
                    <a:moveTo>
                      <a:pt x="36" y="0"/>
                    </a:moveTo>
                    <a:lnTo>
                      <a:pt x="36" y="16"/>
                    </a:lnTo>
                    <a:lnTo>
                      <a:pt x="0" y="32"/>
                    </a:lnTo>
                    <a:lnTo>
                      <a:pt x="0" y="1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073" name="Freeform 919"/>
              <p:cNvSpPr/>
              <p:nvPr/>
            </p:nvSpPr>
            <p:spPr bwMode="auto">
              <a:xfrm>
                <a:off x="6052" y="2818"/>
                <a:ext cx="42" cy="48"/>
              </a:xfrm>
              <a:custGeom>
                <a:avLst/>
                <a:gdLst>
                  <a:gd name="T0" fmla="*/ 0 w 42"/>
                  <a:gd name="T1" fmla="*/ 18 h 48"/>
                  <a:gd name="T2" fmla="*/ 42 w 42"/>
                  <a:gd name="T3" fmla="*/ 0 h 48"/>
                  <a:gd name="T4" fmla="*/ 42 w 42"/>
                  <a:gd name="T5" fmla="*/ 26 h 48"/>
                  <a:gd name="T6" fmla="*/ 0 w 42"/>
                  <a:gd name="T7" fmla="*/ 48 h 48"/>
                  <a:gd name="T8" fmla="*/ 0 w 42"/>
                  <a:gd name="T9" fmla="*/ 18 h 48"/>
                </a:gdLst>
                <a:ahLst/>
                <a:cxnLst>
                  <a:cxn ang="0">
                    <a:pos x="T0" y="T1"/>
                  </a:cxn>
                  <a:cxn ang="0">
                    <a:pos x="T2" y="T3"/>
                  </a:cxn>
                  <a:cxn ang="0">
                    <a:pos x="T4" y="T5"/>
                  </a:cxn>
                  <a:cxn ang="0">
                    <a:pos x="T6" y="T7"/>
                  </a:cxn>
                  <a:cxn ang="0">
                    <a:pos x="T8" y="T9"/>
                  </a:cxn>
                </a:cxnLst>
                <a:rect l="0" t="0" r="r" b="b"/>
                <a:pathLst>
                  <a:path w="42" h="48">
                    <a:moveTo>
                      <a:pt x="0" y="18"/>
                    </a:moveTo>
                    <a:lnTo>
                      <a:pt x="42" y="0"/>
                    </a:lnTo>
                    <a:lnTo>
                      <a:pt x="42" y="26"/>
                    </a:lnTo>
                    <a:lnTo>
                      <a:pt x="0" y="48"/>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4" name="Freeform 920"/>
              <p:cNvSpPr/>
              <p:nvPr/>
            </p:nvSpPr>
            <p:spPr bwMode="auto">
              <a:xfrm>
                <a:off x="6126" y="278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075" name="Freeform 921"/>
              <p:cNvSpPr/>
              <p:nvPr/>
            </p:nvSpPr>
            <p:spPr bwMode="auto">
              <a:xfrm>
                <a:off x="6188" y="2770"/>
                <a:ext cx="18" cy="24"/>
              </a:xfrm>
              <a:custGeom>
                <a:avLst/>
                <a:gdLst>
                  <a:gd name="T0" fmla="*/ 18 w 18"/>
                  <a:gd name="T1" fmla="*/ 0 h 24"/>
                  <a:gd name="T2" fmla="*/ 18 w 18"/>
                  <a:gd name="T3" fmla="*/ 16 h 24"/>
                  <a:gd name="T4" fmla="*/ 0 w 18"/>
                  <a:gd name="T5" fmla="*/ 24 h 24"/>
                  <a:gd name="T6" fmla="*/ 0 w 18"/>
                  <a:gd name="T7" fmla="*/ 6 h 24"/>
                  <a:gd name="T8" fmla="*/ 18 w 18"/>
                  <a:gd name="T9" fmla="*/ 0 h 24"/>
                </a:gdLst>
                <a:ahLst/>
                <a:cxnLst>
                  <a:cxn ang="0">
                    <a:pos x="T0" y="T1"/>
                  </a:cxn>
                  <a:cxn ang="0">
                    <a:pos x="T2" y="T3"/>
                  </a:cxn>
                  <a:cxn ang="0">
                    <a:pos x="T4" y="T5"/>
                  </a:cxn>
                  <a:cxn ang="0">
                    <a:pos x="T6" y="T7"/>
                  </a:cxn>
                  <a:cxn ang="0">
                    <a:pos x="T8" y="T9"/>
                  </a:cxn>
                </a:cxnLst>
                <a:rect l="0" t="0" r="r" b="b"/>
                <a:pathLst>
                  <a:path w="18" h="24">
                    <a:moveTo>
                      <a:pt x="18" y="0"/>
                    </a:moveTo>
                    <a:lnTo>
                      <a:pt x="18" y="16"/>
                    </a:lnTo>
                    <a:lnTo>
                      <a:pt x="0" y="24"/>
                    </a:lnTo>
                    <a:lnTo>
                      <a:pt x="0" y="6"/>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076" name="Freeform 922"/>
              <p:cNvSpPr/>
              <p:nvPr/>
            </p:nvSpPr>
            <p:spPr bwMode="auto">
              <a:xfrm>
                <a:off x="6092" y="2852"/>
                <a:ext cx="34" cy="46"/>
              </a:xfrm>
              <a:custGeom>
                <a:avLst/>
                <a:gdLst>
                  <a:gd name="T0" fmla="*/ 0 w 34"/>
                  <a:gd name="T1" fmla="*/ 18 h 46"/>
                  <a:gd name="T2" fmla="*/ 34 w 34"/>
                  <a:gd name="T3" fmla="*/ 0 h 46"/>
                  <a:gd name="T4" fmla="*/ 34 w 34"/>
                  <a:gd name="T5" fmla="*/ 24 h 46"/>
                  <a:gd name="T6" fmla="*/ 0 w 34"/>
                  <a:gd name="T7" fmla="*/ 46 h 46"/>
                  <a:gd name="T8" fmla="*/ 0 w 34"/>
                  <a:gd name="T9" fmla="*/ 18 h 46"/>
                </a:gdLst>
                <a:ahLst/>
                <a:cxnLst>
                  <a:cxn ang="0">
                    <a:pos x="T0" y="T1"/>
                  </a:cxn>
                  <a:cxn ang="0">
                    <a:pos x="T2" y="T3"/>
                  </a:cxn>
                  <a:cxn ang="0">
                    <a:pos x="T4" y="T5"/>
                  </a:cxn>
                  <a:cxn ang="0">
                    <a:pos x="T6" y="T7"/>
                  </a:cxn>
                  <a:cxn ang="0">
                    <a:pos x="T8" y="T9"/>
                  </a:cxn>
                </a:cxnLst>
                <a:rect l="0" t="0" r="r" b="b"/>
                <a:pathLst>
                  <a:path w="34" h="46">
                    <a:moveTo>
                      <a:pt x="0" y="18"/>
                    </a:moveTo>
                    <a:lnTo>
                      <a:pt x="34" y="0"/>
                    </a:lnTo>
                    <a:lnTo>
                      <a:pt x="34" y="24"/>
                    </a:lnTo>
                    <a:lnTo>
                      <a:pt x="0" y="46"/>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7" name="Freeform 923"/>
              <p:cNvSpPr/>
              <p:nvPr/>
            </p:nvSpPr>
            <p:spPr bwMode="auto">
              <a:xfrm>
                <a:off x="6152" y="2832"/>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78" name="Freeform 924"/>
              <p:cNvSpPr/>
              <p:nvPr/>
            </p:nvSpPr>
            <p:spPr bwMode="auto">
              <a:xfrm>
                <a:off x="6178" y="2810"/>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79" name="Freeform 925"/>
              <p:cNvSpPr/>
              <p:nvPr/>
            </p:nvSpPr>
            <p:spPr bwMode="auto">
              <a:xfrm>
                <a:off x="6156" y="2854"/>
                <a:ext cx="50" cy="48"/>
              </a:xfrm>
              <a:custGeom>
                <a:avLst/>
                <a:gdLst>
                  <a:gd name="T0" fmla="*/ 50 w 50"/>
                  <a:gd name="T1" fmla="*/ 0 h 48"/>
                  <a:gd name="T2" fmla="*/ 50 w 50"/>
                  <a:gd name="T3" fmla="*/ 14 h 48"/>
                  <a:gd name="T4" fmla="*/ 0 w 50"/>
                  <a:gd name="T5" fmla="*/ 48 h 48"/>
                  <a:gd name="T6" fmla="*/ 0 w 50"/>
                  <a:gd name="T7" fmla="*/ 28 h 48"/>
                  <a:gd name="T8" fmla="*/ 50 w 50"/>
                  <a:gd name="T9" fmla="*/ 0 h 48"/>
                </a:gdLst>
                <a:ahLst/>
                <a:cxnLst>
                  <a:cxn ang="0">
                    <a:pos x="T0" y="T1"/>
                  </a:cxn>
                  <a:cxn ang="0">
                    <a:pos x="T2" y="T3"/>
                  </a:cxn>
                  <a:cxn ang="0">
                    <a:pos x="T4" y="T5"/>
                  </a:cxn>
                  <a:cxn ang="0">
                    <a:pos x="T6" y="T7"/>
                  </a:cxn>
                  <a:cxn ang="0">
                    <a:pos x="T8" y="T9"/>
                  </a:cxn>
                </a:cxnLst>
                <a:rect l="0" t="0" r="r" b="b"/>
                <a:pathLst>
                  <a:path w="50" h="48">
                    <a:moveTo>
                      <a:pt x="50" y="0"/>
                    </a:moveTo>
                    <a:lnTo>
                      <a:pt x="50" y="14"/>
                    </a:lnTo>
                    <a:lnTo>
                      <a:pt x="0" y="48"/>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080" name="Freeform 926"/>
              <p:cNvSpPr/>
              <p:nvPr/>
            </p:nvSpPr>
            <p:spPr bwMode="auto">
              <a:xfrm>
                <a:off x="6090" y="2916"/>
                <a:ext cx="82" cy="80"/>
              </a:xfrm>
              <a:custGeom>
                <a:avLst/>
                <a:gdLst>
                  <a:gd name="T0" fmla="*/ 82 w 82"/>
                  <a:gd name="T1" fmla="*/ 0 h 80"/>
                  <a:gd name="T2" fmla="*/ 82 w 82"/>
                  <a:gd name="T3" fmla="*/ 18 h 80"/>
                  <a:gd name="T4" fmla="*/ 0 w 82"/>
                  <a:gd name="T5" fmla="*/ 80 h 80"/>
                  <a:gd name="T6" fmla="*/ 0 w 82"/>
                  <a:gd name="T7" fmla="*/ 54 h 80"/>
                  <a:gd name="T8" fmla="*/ 82 w 82"/>
                  <a:gd name="T9" fmla="*/ 0 h 80"/>
                </a:gdLst>
                <a:ahLst/>
                <a:cxnLst>
                  <a:cxn ang="0">
                    <a:pos x="T0" y="T1"/>
                  </a:cxn>
                  <a:cxn ang="0">
                    <a:pos x="T2" y="T3"/>
                  </a:cxn>
                  <a:cxn ang="0">
                    <a:pos x="T4" y="T5"/>
                  </a:cxn>
                  <a:cxn ang="0">
                    <a:pos x="T6" y="T7"/>
                  </a:cxn>
                  <a:cxn ang="0">
                    <a:pos x="T8" y="T9"/>
                  </a:cxn>
                </a:cxnLst>
                <a:rect l="0" t="0" r="r" b="b"/>
                <a:pathLst>
                  <a:path w="82" h="80">
                    <a:moveTo>
                      <a:pt x="82" y="0"/>
                    </a:moveTo>
                    <a:lnTo>
                      <a:pt x="82" y="18"/>
                    </a:lnTo>
                    <a:lnTo>
                      <a:pt x="0" y="80"/>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1081" name="Freeform 927"/>
              <p:cNvSpPr/>
              <p:nvPr/>
            </p:nvSpPr>
            <p:spPr bwMode="auto">
              <a:xfrm>
                <a:off x="6186" y="2892"/>
                <a:ext cx="20" cy="30"/>
              </a:xfrm>
              <a:custGeom>
                <a:avLst/>
                <a:gdLst>
                  <a:gd name="T0" fmla="*/ 20 w 20"/>
                  <a:gd name="T1" fmla="*/ 0 h 30"/>
                  <a:gd name="T2" fmla="*/ 20 w 20"/>
                  <a:gd name="T3" fmla="*/ 16 h 30"/>
                  <a:gd name="T4" fmla="*/ 0 w 20"/>
                  <a:gd name="T5" fmla="*/ 30 h 30"/>
                  <a:gd name="T6" fmla="*/ 0 w 20"/>
                  <a:gd name="T7" fmla="*/ 14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2" name="Freeform 928"/>
              <p:cNvSpPr/>
              <p:nvPr/>
            </p:nvSpPr>
            <p:spPr bwMode="auto">
              <a:xfrm>
                <a:off x="6052" y="3002"/>
                <a:ext cx="58" cy="72"/>
              </a:xfrm>
              <a:custGeom>
                <a:avLst/>
                <a:gdLst>
                  <a:gd name="T0" fmla="*/ 0 w 58"/>
                  <a:gd name="T1" fmla="*/ 42 h 72"/>
                  <a:gd name="T2" fmla="*/ 58 w 58"/>
                  <a:gd name="T3" fmla="*/ 0 h 72"/>
                  <a:gd name="T4" fmla="*/ 58 w 58"/>
                  <a:gd name="T5" fmla="*/ 26 h 72"/>
                  <a:gd name="T6" fmla="*/ 0 w 58"/>
                  <a:gd name="T7" fmla="*/ 72 h 72"/>
                  <a:gd name="T8" fmla="*/ 0 w 58"/>
                  <a:gd name="T9" fmla="*/ 42 h 72"/>
                </a:gdLst>
                <a:ahLst/>
                <a:cxnLst>
                  <a:cxn ang="0">
                    <a:pos x="T0" y="T1"/>
                  </a:cxn>
                  <a:cxn ang="0">
                    <a:pos x="T2" y="T3"/>
                  </a:cxn>
                  <a:cxn ang="0">
                    <a:pos x="T4" y="T5"/>
                  </a:cxn>
                  <a:cxn ang="0">
                    <a:pos x="T6" y="T7"/>
                  </a:cxn>
                  <a:cxn ang="0">
                    <a:pos x="T8" y="T9"/>
                  </a:cxn>
                </a:cxnLst>
                <a:rect l="0" t="0" r="r" b="b"/>
                <a:pathLst>
                  <a:path w="58" h="72">
                    <a:moveTo>
                      <a:pt x="0" y="42"/>
                    </a:moveTo>
                    <a:lnTo>
                      <a:pt x="58" y="0"/>
                    </a:lnTo>
                    <a:lnTo>
                      <a:pt x="58" y="26"/>
                    </a:lnTo>
                    <a:lnTo>
                      <a:pt x="0" y="72"/>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083" name="Freeform 929"/>
              <p:cNvSpPr/>
              <p:nvPr/>
            </p:nvSpPr>
            <p:spPr bwMode="auto">
              <a:xfrm>
                <a:off x="6126" y="2978"/>
                <a:ext cx="18" cy="38"/>
              </a:xfrm>
              <a:custGeom>
                <a:avLst/>
                <a:gdLst>
                  <a:gd name="T0" fmla="*/ 0 w 18"/>
                  <a:gd name="T1" fmla="*/ 14 h 38"/>
                  <a:gd name="T2" fmla="*/ 18 w 18"/>
                  <a:gd name="T3" fmla="*/ 0 h 38"/>
                  <a:gd name="T4" fmla="*/ 18 w 18"/>
                  <a:gd name="T5" fmla="*/ 22 h 38"/>
                  <a:gd name="T6" fmla="*/ 0 w 18"/>
                  <a:gd name="T7" fmla="*/ 38 h 38"/>
                  <a:gd name="T8" fmla="*/ 0 w 18"/>
                  <a:gd name="T9" fmla="*/ 14 h 38"/>
                </a:gdLst>
                <a:ahLst/>
                <a:cxnLst>
                  <a:cxn ang="0">
                    <a:pos x="T0" y="T1"/>
                  </a:cxn>
                  <a:cxn ang="0">
                    <a:pos x="T2" y="T3"/>
                  </a:cxn>
                  <a:cxn ang="0">
                    <a:pos x="T4" y="T5"/>
                  </a:cxn>
                  <a:cxn ang="0">
                    <a:pos x="T6" y="T7"/>
                  </a:cxn>
                  <a:cxn ang="0">
                    <a:pos x="T8" y="T9"/>
                  </a:cxn>
                </a:cxnLst>
                <a:rect l="0" t="0" r="r" b="b"/>
                <a:pathLst>
                  <a:path w="18" h="38">
                    <a:moveTo>
                      <a:pt x="0" y="14"/>
                    </a:moveTo>
                    <a:lnTo>
                      <a:pt x="18" y="0"/>
                    </a:lnTo>
                    <a:lnTo>
                      <a:pt x="18" y="22"/>
                    </a:lnTo>
                    <a:lnTo>
                      <a:pt x="0" y="38"/>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4" name="Freeform 930"/>
              <p:cNvSpPr/>
              <p:nvPr/>
            </p:nvSpPr>
            <p:spPr bwMode="auto">
              <a:xfrm>
                <a:off x="6186" y="2934"/>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5" name="Freeform 931"/>
              <p:cNvSpPr/>
              <p:nvPr/>
            </p:nvSpPr>
            <p:spPr bwMode="auto">
              <a:xfrm>
                <a:off x="6100" y="3012"/>
                <a:ext cx="56" cy="72"/>
              </a:xfrm>
              <a:custGeom>
                <a:avLst/>
                <a:gdLst>
                  <a:gd name="T0" fmla="*/ 56 w 56"/>
                  <a:gd name="T1" fmla="*/ 0 h 72"/>
                  <a:gd name="T2" fmla="*/ 56 w 56"/>
                  <a:gd name="T3" fmla="*/ 22 h 72"/>
                  <a:gd name="T4" fmla="*/ 0 w 56"/>
                  <a:gd name="T5" fmla="*/ 72 h 72"/>
                  <a:gd name="T6" fmla="*/ 0 w 56"/>
                  <a:gd name="T7" fmla="*/ 44 h 72"/>
                  <a:gd name="T8" fmla="*/ 56 w 56"/>
                  <a:gd name="T9" fmla="*/ 0 h 72"/>
                </a:gdLst>
                <a:ahLst/>
                <a:cxnLst>
                  <a:cxn ang="0">
                    <a:pos x="T0" y="T1"/>
                  </a:cxn>
                  <a:cxn ang="0">
                    <a:pos x="T2" y="T3"/>
                  </a:cxn>
                  <a:cxn ang="0">
                    <a:pos x="T4" y="T5"/>
                  </a:cxn>
                  <a:cxn ang="0">
                    <a:pos x="T6" y="T7"/>
                  </a:cxn>
                  <a:cxn ang="0">
                    <a:pos x="T8" y="T9"/>
                  </a:cxn>
                </a:cxnLst>
                <a:rect l="0" t="0" r="r" b="b"/>
                <a:pathLst>
                  <a:path w="56" h="72">
                    <a:moveTo>
                      <a:pt x="56" y="0"/>
                    </a:moveTo>
                    <a:lnTo>
                      <a:pt x="56" y="22"/>
                    </a:lnTo>
                    <a:lnTo>
                      <a:pt x="0" y="72"/>
                    </a:lnTo>
                    <a:lnTo>
                      <a:pt x="0" y="44"/>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086" name="Freeform 932"/>
              <p:cNvSpPr/>
              <p:nvPr/>
            </p:nvSpPr>
            <p:spPr bwMode="auto">
              <a:xfrm>
                <a:off x="6172" y="2974"/>
                <a:ext cx="34" cy="46"/>
              </a:xfrm>
              <a:custGeom>
                <a:avLst/>
                <a:gdLst>
                  <a:gd name="T0" fmla="*/ 34 w 34"/>
                  <a:gd name="T1" fmla="*/ 0 h 46"/>
                  <a:gd name="T2" fmla="*/ 34 w 34"/>
                  <a:gd name="T3" fmla="*/ 16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6"/>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087" name="Freeform 933"/>
              <p:cNvSpPr/>
              <p:nvPr/>
            </p:nvSpPr>
            <p:spPr bwMode="auto">
              <a:xfrm>
                <a:off x="6052" y="3130"/>
                <a:ext cx="16" cy="44"/>
              </a:xfrm>
              <a:custGeom>
                <a:avLst/>
                <a:gdLst>
                  <a:gd name="T0" fmla="*/ 0 w 16"/>
                  <a:gd name="T1" fmla="*/ 14 h 44"/>
                  <a:gd name="T2" fmla="*/ 16 w 16"/>
                  <a:gd name="T3" fmla="*/ 0 h 44"/>
                  <a:gd name="T4" fmla="*/ 16 w 16"/>
                  <a:gd name="T5" fmla="*/ 28 h 44"/>
                  <a:gd name="T6" fmla="*/ 0 w 16"/>
                  <a:gd name="T7" fmla="*/ 44 h 44"/>
                  <a:gd name="T8" fmla="*/ 0 w 16"/>
                  <a:gd name="T9" fmla="*/ 14 h 44"/>
                </a:gdLst>
                <a:ahLst/>
                <a:cxnLst>
                  <a:cxn ang="0">
                    <a:pos x="T0" y="T1"/>
                  </a:cxn>
                  <a:cxn ang="0">
                    <a:pos x="T2" y="T3"/>
                  </a:cxn>
                  <a:cxn ang="0">
                    <a:pos x="T4" y="T5"/>
                  </a:cxn>
                  <a:cxn ang="0">
                    <a:pos x="T6" y="T7"/>
                  </a:cxn>
                  <a:cxn ang="0">
                    <a:pos x="T8" y="T9"/>
                  </a:cxn>
                </a:cxnLst>
                <a:rect l="0" t="0" r="r" b="b"/>
                <a:pathLst>
                  <a:path w="16" h="44">
                    <a:moveTo>
                      <a:pt x="0" y="14"/>
                    </a:moveTo>
                    <a:lnTo>
                      <a:pt x="16" y="0"/>
                    </a:lnTo>
                    <a:lnTo>
                      <a:pt x="16" y="28"/>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8" name="Freeform 934"/>
              <p:cNvSpPr/>
              <p:nvPr/>
            </p:nvSpPr>
            <p:spPr bwMode="auto">
              <a:xfrm>
                <a:off x="6084" y="3070"/>
                <a:ext cx="54" cy="74"/>
              </a:xfrm>
              <a:custGeom>
                <a:avLst/>
                <a:gdLst>
                  <a:gd name="T0" fmla="*/ 54 w 54"/>
                  <a:gd name="T1" fmla="*/ 0 h 74"/>
                  <a:gd name="T2" fmla="*/ 54 w 54"/>
                  <a:gd name="T3" fmla="*/ 24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4"/>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089" name="Freeform 935"/>
              <p:cNvSpPr/>
              <p:nvPr/>
            </p:nvSpPr>
            <p:spPr bwMode="auto">
              <a:xfrm>
                <a:off x="6154" y="3014"/>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90" name="Freeform 936"/>
              <p:cNvSpPr/>
              <p:nvPr/>
            </p:nvSpPr>
            <p:spPr bwMode="auto">
              <a:xfrm>
                <a:off x="6052" y="3162"/>
                <a:ext cx="38" cy="66"/>
              </a:xfrm>
              <a:custGeom>
                <a:avLst/>
                <a:gdLst>
                  <a:gd name="T0" fmla="*/ 0 w 38"/>
                  <a:gd name="T1" fmla="*/ 34 h 66"/>
                  <a:gd name="T2" fmla="*/ 38 w 38"/>
                  <a:gd name="T3" fmla="*/ 0 h 66"/>
                  <a:gd name="T4" fmla="*/ 38 w 38"/>
                  <a:gd name="T5" fmla="*/ 28 h 66"/>
                  <a:gd name="T6" fmla="*/ 0 w 38"/>
                  <a:gd name="T7" fmla="*/ 66 h 66"/>
                  <a:gd name="T8" fmla="*/ 0 w 38"/>
                  <a:gd name="T9" fmla="*/ 34 h 66"/>
                </a:gdLst>
                <a:ahLst/>
                <a:cxnLst>
                  <a:cxn ang="0">
                    <a:pos x="T0" y="T1"/>
                  </a:cxn>
                  <a:cxn ang="0">
                    <a:pos x="T2" y="T3"/>
                  </a:cxn>
                  <a:cxn ang="0">
                    <a:pos x="T4" y="T5"/>
                  </a:cxn>
                  <a:cxn ang="0">
                    <a:pos x="T6" y="T7"/>
                  </a:cxn>
                  <a:cxn ang="0">
                    <a:pos x="T8" y="T9"/>
                  </a:cxn>
                </a:cxnLst>
                <a:rect l="0" t="0" r="r" b="b"/>
                <a:pathLst>
                  <a:path w="38" h="66">
                    <a:moveTo>
                      <a:pt x="0" y="34"/>
                    </a:moveTo>
                    <a:lnTo>
                      <a:pt x="38" y="0"/>
                    </a:lnTo>
                    <a:lnTo>
                      <a:pt x="38"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091" name="Freeform 937"/>
              <p:cNvSpPr/>
              <p:nvPr/>
            </p:nvSpPr>
            <p:spPr bwMode="auto">
              <a:xfrm>
                <a:off x="6134" y="3094"/>
                <a:ext cx="30" cy="50"/>
              </a:xfrm>
              <a:custGeom>
                <a:avLst/>
                <a:gdLst>
                  <a:gd name="T0" fmla="*/ 30 w 30"/>
                  <a:gd name="T1" fmla="*/ 0 h 50"/>
                  <a:gd name="T2" fmla="*/ 30 w 30"/>
                  <a:gd name="T3" fmla="*/ 20 h 50"/>
                  <a:gd name="T4" fmla="*/ 0 w 30"/>
                  <a:gd name="T5" fmla="*/ 50 h 50"/>
                  <a:gd name="T6" fmla="*/ 0 w 30"/>
                  <a:gd name="T7" fmla="*/ 28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8"/>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92" name="Freeform 938"/>
              <p:cNvSpPr/>
              <p:nvPr/>
            </p:nvSpPr>
            <p:spPr bwMode="auto">
              <a:xfrm>
                <a:off x="6178" y="3056"/>
                <a:ext cx="28" cy="44"/>
              </a:xfrm>
              <a:custGeom>
                <a:avLst/>
                <a:gdLst>
                  <a:gd name="T0" fmla="*/ 28 w 28"/>
                  <a:gd name="T1" fmla="*/ 0 h 44"/>
                  <a:gd name="T2" fmla="*/ 28 w 28"/>
                  <a:gd name="T3" fmla="*/ 16 h 44"/>
                  <a:gd name="T4" fmla="*/ 0 w 28"/>
                  <a:gd name="T5" fmla="*/ 44 h 44"/>
                  <a:gd name="T6" fmla="*/ 0 w 28"/>
                  <a:gd name="T7" fmla="*/ 26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93" name="Freeform 939"/>
              <p:cNvSpPr/>
              <p:nvPr/>
            </p:nvSpPr>
            <p:spPr bwMode="auto">
              <a:xfrm>
                <a:off x="6094" y="3148"/>
                <a:ext cx="58" cy="84"/>
              </a:xfrm>
              <a:custGeom>
                <a:avLst/>
                <a:gdLst>
                  <a:gd name="T0" fmla="*/ 0 w 58"/>
                  <a:gd name="T1" fmla="*/ 56 h 84"/>
                  <a:gd name="T2" fmla="*/ 58 w 58"/>
                  <a:gd name="T3" fmla="*/ 0 h 84"/>
                  <a:gd name="T4" fmla="*/ 58 w 58"/>
                  <a:gd name="T5" fmla="*/ 22 h 84"/>
                  <a:gd name="T6" fmla="*/ 0 w 58"/>
                  <a:gd name="T7" fmla="*/ 84 h 84"/>
                  <a:gd name="T8" fmla="*/ 0 w 58"/>
                  <a:gd name="T9" fmla="*/ 56 h 84"/>
                </a:gdLst>
                <a:ahLst/>
                <a:cxnLst>
                  <a:cxn ang="0">
                    <a:pos x="T0" y="T1"/>
                  </a:cxn>
                  <a:cxn ang="0">
                    <a:pos x="T2" y="T3"/>
                  </a:cxn>
                  <a:cxn ang="0">
                    <a:pos x="T4" y="T5"/>
                  </a:cxn>
                  <a:cxn ang="0">
                    <a:pos x="T6" y="T7"/>
                  </a:cxn>
                  <a:cxn ang="0">
                    <a:pos x="T8" y="T9"/>
                  </a:cxn>
                </a:cxnLst>
                <a:rect l="0" t="0" r="r" b="b"/>
                <a:pathLst>
                  <a:path w="58" h="84">
                    <a:moveTo>
                      <a:pt x="0" y="56"/>
                    </a:moveTo>
                    <a:lnTo>
                      <a:pt x="58" y="0"/>
                    </a:lnTo>
                    <a:lnTo>
                      <a:pt x="58" y="22"/>
                    </a:lnTo>
                    <a:lnTo>
                      <a:pt x="0" y="84"/>
                    </a:lnTo>
                    <a:lnTo>
                      <a:pt x="0" y="56"/>
                    </a:lnTo>
                    <a:close/>
                  </a:path>
                </a:pathLst>
              </a:custGeom>
              <a:grpFill/>
              <a:ln>
                <a:noFill/>
              </a:ln>
            </p:spPr>
            <p:txBody>
              <a:bodyPr vert="horz" wrap="square" lIns="91440" tIns="45720" rIns="91440" bIns="45720" numCol="1" anchor="t" anchorCtr="0" compatLnSpc="1"/>
              <a:lstStyle/>
              <a:p>
                <a:endParaRPr lang="zh-CN" altLang="en-US"/>
              </a:p>
            </p:txBody>
          </p:sp>
          <p:sp>
            <p:nvSpPr>
              <p:cNvPr id="1094" name="Freeform 940"/>
              <p:cNvSpPr/>
              <p:nvPr/>
            </p:nvSpPr>
            <p:spPr bwMode="auto">
              <a:xfrm>
                <a:off x="6166" y="3096"/>
                <a:ext cx="40" cy="58"/>
              </a:xfrm>
              <a:custGeom>
                <a:avLst/>
                <a:gdLst>
                  <a:gd name="T0" fmla="*/ 40 w 40"/>
                  <a:gd name="T1" fmla="*/ 0 h 58"/>
                  <a:gd name="T2" fmla="*/ 40 w 40"/>
                  <a:gd name="T3" fmla="*/ 14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4"/>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095" name="Freeform 941"/>
              <p:cNvSpPr/>
              <p:nvPr/>
            </p:nvSpPr>
            <p:spPr bwMode="auto">
              <a:xfrm>
                <a:off x="6052" y="3208"/>
                <a:ext cx="84" cy="119"/>
              </a:xfrm>
              <a:custGeom>
                <a:avLst/>
                <a:gdLst>
                  <a:gd name="T0" fmla="*/ 0 w 84"/>
                  <a:gd name="T1" fmla="*/ 86 h 119"/>
                  <a:gd name="T2" fmla="*/ 84 w 84"/>
                  <a:gd name="T3" fmla="*/ 0 h 119"/>
                  <a:gd name="T4" fmla="*/ 84 w 84"/>
                  <a:gd name="T5" fmla="*/ 24 h 119"/>
                  <a:gd name="T6" fmla="*/ 0 w 84"/>
                  <a:gd name="T7" fmla="*/ 119 h 119"/>
                  <a:gd name="T8" fmla="*/ 0 w 84"/>
                  <a:gd name="T9" fmla="*/ 86 h 119"/>
                </a:gdLst>
                <a:ahLst/>
                <a:cxnLst>
                  <a:cxn ang="0">
                    <a:pos x="T0" y="T1"/>
                  </a:cxn>
                  <a:cxn ang="0">
                    <a:pos x="T2" y="T3"/>
                  </a:cxn>
                  <a:cxn ang="0">
                    <a:pos x="T4" y="T5"/>
                  </a:cxn>
                  <a:cxn ang="0">
                    <a:pos x="T6" y="T7"/>
                  </a:cxn>
                  <a:cxn ang="0">
                    <a:pos x="T8" y="T9"/>
                  </a:cxn>
                </a:cxnLst>
                <a:rect l="0" t="0" r="r" b="b"/>
                <a:pathLst>
                  <a:path w="84" h="119">
                    <a:moveTo>
                      <a:pt x="0" y="86"/>
                    </a:moveTo>
                    <a:lnTo>
                      <a:pt x="84" y="0"/>
                    </a:lnTo>
                    <a:lnTo>
                      <a:pt x="84" y="24"/>
                    </a:lnTo>
                    <a:lnTo>
                      <a:pt x="0" y="119"/>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1096" name="Freeform 942"/>
              <p:cNvSpPr/>
              <p:nvPr/>
            </p:nvSpPr>
            <p:spPr bwMode="auto">
              <a:xfrm>
                <a:off x="6194" y="3138"/>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097" name="Freeform 943"/>
              <p:cNvSpPr/>
              <p:nvPr/>
            </p:nvSpPr>
            <p:spPr bwMode="auto">
              <a:xfrm>
                <a:off x="6082" y="3286"/>
                <a:ext cx="22" cy="55"/>
              </a:xfrm>
              <a:custGeom>
                <a:avLst/>
                <a:gdLst>
                  <a:gd name="T0" fmla="*/ 0 w 22"/>
                  <a:gd name="T1" fmla="*/ 27 h 55"/>
                  <a:gd name="T2" fmla="*/ 22 w 22"/>
                  <a:gd name="T3" fmla="*/ 0 h 55"/>
                  <a:gd name="T4" fmla="*/ 22 w 22"/>
                  <a:gd name="T5" fmla="*/ 27 h 55"/>
                  <a:gd name="T6" fmla="*/ 0 w 22"/>
                  <a:gd name="T7" fmla="*/ 55 h 55"/>
                  <a:gd name="T8" fmla="*/ 0 w 22"/>
                  <a:gd name="T9" fmla="*/ 27 h 55"/>
                </a:gdLst>
                <a:ahLst/>
                <a:cxnLst>
                  <a:cxn ang="0">
                    <a:pos x="T0" y="T1"/>
                  </a:cxn>
                  <a:cxn ang="0">
                    <a:pos x="T2" y="T3"/>
                  </a:cxn>
                  <a:cxn ang="0">
                    <a:pos x="T4" y="T5"/>
                  </a:cxn>
                  <a:cxn ang="0">
                    <a:pos x="T6" y="T7"/>
                  </a:cxn>
                  <a:cxn ang="0">
                    <a:pos x="T8" y="T9"/>
                  </a:cxn>
                </a:cxnLst>
                <a:rect l="0" t="0" r="r" b="b"/>
                <a:pathLst>
                  <a:path w="22" h="55">
                    <a:moveTo>
                      <a:pt x="0" y="27"/>
                    </a:moveTo>
                    <a:lnTo>
                      <a:pt x="22" y="0"/>
                    </a:lnTo>
                    <a:lnTo>
                      <a:pt x="22" y="27"/>
                    </a:lnTo>
                    <a:lnTo>
                      <a:pt x="0" y="55"/>
                    </a:lnTo>
                    <a:lnTo>
                      <a:pt x="0" y="27"/>
                    </a:lnTo>
                    <a:close/>
                  </a:path>
                </a:pathLst>
              </a:custGeom>
              <a:grpFill/>
              <a:ln>
                <a:noFill/>
              </a:ln>
            </p:spPr>
            <p:txBody>
              <a:bodyPr vert="horz" wrap="square" lIns="91440" tIns="45720" rIns="91440" bIns="45720" numCol="1" anchor="t" anchorCtr="0" compatLnSpc="1"/>
              <a:lstStyle/>
              <a:p>
                <a:endParaRPr lang="zh-CN" altLang="en-US"/>
              </a:p>
            </p:txBody>
          </p:sp>
          <p:sp>
            <p:nvSpPr>
              <p:cNvPr id="1098" name="Freeform 944"/>
              <p:cNvSpPr/>
              <p:nvPr/>
            </p:nvSpPr>
            <p:spPr bwMode="auto">
              <a:xfrm>
                <a:off x="6120" y="3176"/>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099" name="Freeform 945"/>
              <p:cNvSpPr/>
              <p:nvPr/>
            </p:nvSpPr>
            <p:spPr bwMode="auto">
              <a:xfrm>
                <a:off x="6154" y="3218"/>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0" name="Freeform 946"/>
              <p:cNvSpPr/>
              <p:nvPr/>
            </p:nvSpPr>
            <p:spPr bwMode="auto">
              <a:xfrm>
                <a:off x="6154" y="2656"/>
                <a:ext cx="2" cy="2"/>
              </a:xfrm>
              <a:custGeom>
                <a:avLst/>
                <a:gdLst>
                  <a:gd name="T0" fmla="*/ 0 w 2"/>
                  <a:gd name="T1" fmla="*/ 2 h 2"/>
                  <a:gd name="T2" fmla="*/ 2 w 2"/>
                  <a:gd name="T3" fmla="*/ 0 h 2"/>
                  <a:gd name="T4" fmla="*/ 2 w 2"/>
                  <a:gd name="T5" fmla="*/ 2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2" y="2"/>
                    </a:lnTo>
                    <a:lnTo>
                      <a:pt x="0" y="2"/>
                    </a:lnTo>
                    <a:close/>
                  </a:path>
                </a:pathLst>
              </a:custGeom>
              <a:grpFill/>
              <a:ln>
                <a:noFill/>
              </a:ln>
            </p:spPr>
            <p:txBody>
              <a:bodyPr vert="horz" wrap="square" lIns="91440" tIns="45720" rIns="91440" bIns="45720" numCol="1" anchor="t" anchorCtr="0" compatLnSpc="1"/>
              <a:lstStyle/>
              <a:p>
                <a:endParaRPr lang="zh-CN" altLang="en-US"/>
              </a:p>
            </p:txBody>
          </p:sp>
          <p:sp>
            <p:nvSpPr>
              <p:cNvPr id="1101" name="Freeform 947"/>
              <p:cNvSpPr/>
              <p:nvPr/>
            </p:nvSpPr>
            <p:spPr bwMode="auto">
              <a:xfrm>
                <a:off x="6110" y="2660"/>
                <a:ext cx="16" cy="28"/>
              </a:xfrm>
              <a:custGeom>
                <a:avLst/>
                <a:gdLst>
                  <a:gd name="T0" fmla="*/ 16 w 16"/>
                  <a:gd name="T1" fmla="*/ 0 h 28"/>
                  <a:gd name="T2" fmla="*/ 16 w 16"/>
                  <a:gd name="T3" fmla="*/ 24 h 28"/>
                  <a:gd name="T4" fmla="*/ 0 w 16"/>
                  <a:gd name="T5" fmla="*/ 28 h 28"/>
                  <a:gd name="T6" fmla="*/ 0 w 16"/>
                  <a:gd name="T7" fmla="*/ 2 h 28"/>
                  <a:gd name="T8" fmla="*/ 16 w 16"/>
                  <a:gd name="T9" fmla="*/ 0 h 28"/>
                </a:gdLst>
                <a:ahLst/>
                <a:cxnLst>
                  <a:cxn ang="0">
                    <a:pos x="T0" y="T1"/>
                  </a:cxn>
                  <a:cxn ang="0">
                    <a:pos x="T2" y="T3"/>
                  </a:cxn>
                  <a:cxn ang="0">
                    <a:pos x="T4" y="T5"/>
                  </a:cxn>
                  <a:cxn ang="0">
                    <a:pos x="T6" y="T7"/>
                  </a:cxn>
                  <a:cxn ang="0">
                    <a:pos x="T8" y="T9"/>
                  </a:cxn>
                </a:cxnLst>
                <a:rect l="0" t="0" r="r" b="b"/>
                <a:pathLst>
                  <a:path w="16" h="28">
                    <a:moveTo>
                      <a:pt x="16" y="0"/>
                    </a:moveTo>
                    <a:lnTo>
                      <a:pt x="16" y="24"/>
                    </a:lnTo>
                    <a:lnTo>
                      <a:pt x="0" y="28"/>
                    </a:lnTo>
                    <a:lnTo>
                      <a:pt x="0" y="2"/>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102" name="Freeform 948"/>
              <p:cNvSpPr/>
              <p:nvPr/>
            </p:nvSpPr>
            <p:spPr bwMode="auto">
              <a:xfrm>
                <a:off x="6154" y="2656"/>
                <a:ext cx="2" cy="2"/>
              </a:xfrm>
              <a:custGeom>
                <a:avLst/>
                <a:gdLst>
                  <a:gd name="T0" fmla="*/ 2 w 2"/>
                  <a:gd name="T1" fmla="*/ 0 h 2"/>
                  <a:gd name="T2" fmla="*/ 2 w 2"/>
                  <a:gd name="T3" fmla="*/ 2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2"/>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1103" name="Rectangle 949"/>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4" name="Freeform 950"/>
              <p:cNvSpPr/>
              <p:nvPr/>
            </p:nvSpPr>
            <p:spPr bwMode="auto">
              <a:xfrm>
                <a:off x="6082" y="3439"/>
                <a:ext cx="22" cy="54"/>
              </a:xfrm>
              <a:custGeom>
                <a:avLst/>
                <a:gdLst>
                  <a:gd name="T0" fmla="*/ 0 w 22"/>
                  <a:gd name="T1" fmla="*/ 26 h 54"/>
                  <a:gd name="T2" fmla="*/ 22 w 22"/>
                  <a:gd name="T3" fmla="*/ 0 h 54"/>
                  <a:gd name="T4" fmla="*/ 22 w 22"/>
                  <a:gd name="T5" fmla="*/ 26 h 54"/>
                  <a:gd name="T6" fmla="*/ 0 w 22"/>
                  <a:gd name="T7" fmla="*/ 54 h 54"/>
                  <a:gd name="T8" fmla="*/ 0 w 22"/>
                  <a:gd name="T9" fmla="*/ 26 h 54"/>
                </a:gdLst>
                <a:ahLst/>
                <a:cxnLst>
                  <a:cxn ang="0">
                    <a:pos x="T0" y="T1"/>
                  </a:cxn>
                  <a:cxn ang="0">
                    <a:pos x="T2" y="T3"/>
                  </a:cxn>
                  <a:cxn ang="0">
                    <a:pos x="T4" y="T5"/>
                  </a:cxn>
                  <a:cxn ang="0">
                    <a:pos x="T6" y="T7"/>
                  </a:cxn>
                  <a:cxn ang="0">
                    <a:pos x="T8" y="T9"/>
                  </a:cxn>
                </a:cxnLst>
                <a:rect l="0" t="0" r="r" b="b"/>
                <a:pathLst>
                  <a:path w="22" h="54">
                    <a:moveTo>
                      <a:pt x="0" y="26"/>
                    </a:moveTo>
                    <a:lnTo>
                      <a:pt x="22" y="0"/>
                    </a:lnTo>
                    <a:lnTo>
                      <a:pt x="22" y="26"/>
                    </a:lnTo>
                    <a:lnTo>
                      <a:pt x="0" y="54"/>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105" name="Freeform 951"/>
              <p:cNvSpPr/>
              <p:nvPr/>
            </p:nvSpPr>
            <p:spPr bwMode="auto">
              <a:xfrm>
                <a:off x="6120" y="3317"/>
                <a:ext cx="86" cy="128"/>
              </a:xfrm>
              <a:custGeom>
                <a:avLst/>
                <a:gdLst>
                  <a:gd name="T0" fmla="*/ 86 w 86"/>
                  <a:gd name="T1" fmla="*/ 0 h 128"/>
                  <a:gd name="T2" fmla="*/ 86 w 86"/>
                  <a:gd name="T3" fmla="*/ 16 h 128"/>
                  <a:gd name="T4" fmla="*/ 0 w 86"/>
                  <a:gd name="T5" fmla="*/ 128 h 128"/>
                  <a:gd name="T6" fmla="*/ 0 w 86"/>
                  <a:gd name="T7" fmla="*/ 104 h 128"/>
                  <a:gd name="T8" fmla="*/ 86 w 86"/>
                  <a:gd name="T9" fmla="*/ 0 h 128"/>
                </a:gdLst>
                <a:ahLst/>
                <a:cxnLst>
                  <a:cxn ang="0">
                    <a:pos x="T0" y="T1"/>
                  </a:cxn>
                  <a:cxn ang="0">
                    <a:pos x="T2" y="T3"/>
                  </a:cxn>
                  <a:cxn ang="0">
                    <a:pos x="T4" y="T5"/>
                  </a:cxn>
                  <a:cxn ang="0">
                    <a:pos x="T6" y="T7"/>
                  </a:cxn>
                  <a:cxn ang="0">
                    <a:pos x="T8" y="T9"/>
                  </a:cxn>
                </a:cxnLst>
                <a:rect l="0" t="0" r="r" b="b"/>
                <a:pathLst>
                  <a:path w="86" h="128">
                    <a:moveTo>
                      <a:pt x="86" y="0"/>
                    </a:moveTo>
                    <a:lnTo>
                      <a:pt x="86" y="16"/>
                    </a:lnTo>
                    <a:lnTo>
                      <a:pt x="0" y="128"/>
                    </a:lnTo>
                    <a:lnTo>
                      <a:pt x="0" y="10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6" name="Freeform 952"/>
              <p:cNvSpPr/>
              <p:nvPr/>
            </p:nvSpPr>
            <p:spPr bwMode="auto">
              <a:xfrm>
                <a:off x="6120" y="3365"/>
                <a:ext cx="86" cy="13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7" name="Freeform 953"/>
              <p:cNvSpPr/>
              <p:nvPr/>
            </p:nvSpPr>
            <p:spPr bwMode="auto">
              <a:xfrm>
                <a:off x="6154" y="3270"/>
                <a:ext cx="52" cy="81"/>
              </a:xfrm>
              <a:custGeom>
                <a:avLst/>
                <a:gdLst>
                  <a:gd name="T0" fmla="*/ 52 w 52"/>
                  <a:gd name="T1" fmla="*/ 0 h 81"/>
                  <a:gd name="T2" fmla="*/ 52 w 52"/>
                  <a:gd name="T3" fmla="*/ 16 h 81"/>
                  <a:gd name="T4" fmla="*/ 0 w 52"/>
                  <a:gd name="T5" fmla="*/ 81 h 81"/>
                  <a:gd name="T6" fmla="*/ 0 w 52"/>
                  <a:gd name="T7" fmla="*/ 61 h 81"/>
                  <a:gd name="T8" fmla="*/ 52 w 52"/>
                  <a:gd name="T9" fmla="*/ 0 h 81"/>
                </a:gdLst>
                <a:ahLst/>
                <a:cxnLst>
                  <a:cxn ang="0">
                    <a:pos x="T0" y="T1"/>
                  </a:cxn>
                  <a:cxn ang="0">
                    <a:pos x="T2" y="T3"/>
                  </a:cxn>
                  <a:cxn ang="0">
                    <a:pos x="T4" y="T5"/>
                  </a:cxn>
                  <a:cxn ang="0">
                    <a:pos x="T6" y="T7"/>
                  </a:cxn>
                  <a:cxn ang="0">
                    <a:pos x="T8" y="T9"/>
                  </a:cxn>
                </a:cxnLst>
                <a:rect l="0" t="0" r="r" b="b"/>
                <a:pathLst>
                  <a:path w="52" h="81">
                    <a:moveTo>
                      <a:pt x="52" y="0"/>
                    </a:moveTo>
                    <a:lnTo>
                      <a:pt x="52" y="16"/>
                    </a:lnTo>
                    <a:lnTo>
                      <a:pt x="0" y="81"/>
                    </a:lnTo>
                    <a:lnTo>
                      <a:pt x="0" y="61"/>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8" name="Rectangle 954"/>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9" name="Freeform 955"/>
              <p:cNvSpPr/>
              <p:nvPr/>
            </p:nvSpPr>
            <p:spPr bwMode="auto">
              <a:xfrm>
                <a:off x="6168" y="2407"/>
                <a:ext cx="16" cy="28"/>
              </a:xfrm>
              <a:custGeom>
                <a:avLst/>
                <a:gdLst>
                  <a:gd name="T0" fmla="*/ 16 w 16"/>
                  <a:gd name="T1" fmla="*/ 10 h 28"/>
                  <a:gd name="T2" fmla="*/ 16 w 16"/>
                  <a:gd name="T3" fmla="*/ 28 h 28"/>
                  <a:gd name="T4" fmla="*/ 0 w 16"/>
                  <a:gd name="T5" fmla="*/ 18 h 28"/>
                  <a:gd name="T6" fmla="*/ 0 w 16"/>
                  <a:gd name="T7" fmla="*/ 0 h 28"/>
                  <a:gd name="T8" fmla="*/ 16 w 16"/>
                  <a:gd name="T9" fmla="*/ 10 h 28"/>
                </a:gdLst>
                <a:ahLst/>
                <a:cxnLst>
                  <a:cxn ang="0">
                    <a:pos x="T0" y="T1"/>
                  </a:cxn>
                  <a:cxn ang="0">
                    <a:pos x="T2" y="T3"/>
                  </a:cxn>
                  <a:cxn ang="0">
                    <a:pos x="T4" y="T5"/>
                  </a:cxn>
                  <a:cxn ang="0">
                    <a:pos x="T6" y="T7"/>
                  </a:cxn>
                  <a:cxn ang="0">
                    <a:pos x="T8" y="T9"/>
                  </a:cxn>
                </a:cxnLst>
                <a:rect l="0" t="0" r="r" b="b"/>
                <a:pathLst>
                  <a:path w="16" h="28">
                    <a:moveTo>
                      <a:pt x="16" y="10"/>
                    </a:moveTo>
                    <a:lnTo>
                      <a:pt x="16" y="28"/>
                    </a:lnTo>
                    <a:lnTo>
                      <a:pt x="0" y="18"/>
                    </a:lnTo>
                    <a:lnTo>
                      <a:pt x="0" y="0"/>
                    </a:lnTo>
                    <a:lnTo>
                      <a:pt x="16" y="10"/>
                    </a:lnTo>
                    <a:close/>
                  </a:path>
                </a:pathLst>
              </a:custGeom>
              <a:grpFill/>
              <a:ln>
                <a:noFill/>
              </a:ln>
            </p:spPr>
            <p:txBody>
              <a:bodyPr vert="horz" wrap="square" lIns="91440" tIns="45720" rIns="91440" bIns="45720" numCol="1" anchor="t" anchorCtr="0" compatLnSpc="1"/>
              <a:lstStyle/>
              <a:p>
                <a:endParaRPr lang="zh-CN" altLang="en-US"/>
              </a:p>
            </p:txBody>
          </p:sp>
          <p:sp>
            <p:nvSpPr>
              <p:cNvPr id="1110" name="Rectangle 956"/>
              <p:cNvSpPr>
                <a:spLocks noChangeArrowheads="1"/>
              </p:cNvSpPr>
              <p:nvPr/>
            </p:nvSpPr>
            <p:spPr bwMode="auto">
              <a:xfrm>
                <a:off x="481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1" name="Rectangle 957"/>
              <p:cNvSpPr>
                <a:spLocks noChangeArrowheads="1"/>
              </p:cNvSpPr>
              <p:nvPr/>
            </p:nvSpPr>
            <p:spPr bwMode="auto">
              <a:xfrm>
                <a:off x="48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2" name="Rectangle 958"/>
              <p:cNvSpPr>
                <a:spLocks noChangeArrowheads="1"/>
              </p:cNvSpPr>
              <p:nvPr/>
            </p:nvSpPr>
            <p:spPr bwMode="auto">
              <a:xfrm>
                <a:off x="48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3" name="Rectangle 959"/>
              <p:cNvSpPr>
                <a:spLocks noChangeArrowheads="1"/>
              </p:cNvSpPr>
              <p:nvPr/>
            </p:nvSpPr>
            <p:spPr bwMode="auto">
              <a:xfrm>
                <a:off x="49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4" name="Rectangle 960"/>
              <p:cNvSpPr>
                <a:spLocks noChangeArrowheads="1"/>
              </p:cNvSpPr>
              <p:nvPr/>
            </p:nvSpPr>
            <p:spPr bwMode="auto">
              <a:xfrm>
                <a:off x="492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5" name="Rectangle 961"/>
              <p:cNvSpPr>
                <a:spLocks noChangeArrowheads="1"/>
              </p:cNvSpPr>
              <p:nvPr/>
            </p:nvSpPr>
            <p:spPr bwMode="auto">
              <a:xfrm>
                <a:off x="481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6" name="Rectangle 962"/>
              <p:cNvSpPr>
                <a:spLocks noChangeArrowheads="1"/>
              </p:cNvSpPr>
              <p:nvPr/>
            </p:nvSpPr>
            <p:spPr bwMode="auto">
              <a:xfrm>
                <a:off x="4834"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7" name="Rectangle 963"/>
              <p:cNvSpPr>
                <a:spLocks noChangeArrowheads="1"/>
              </p:cNvSpPr>
              <p:nvPr/>
            </p:nvSpPr>
            <p:spPr bwMode="auto">
              <a:xfrm>
                <a:off x="4814"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8" name="Rectangle 964"/>
              <p:cNvSpPr>
                <a:spLocks noChangeArrowheads="1"/>
              </p:cNvSpPr>
              <p:nvPr/>
            </p:nvSpPr>
            <p:spPr bwMode="auto">
              <a:xfrm>
                <a:off x="4856"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9" name="Rectangle 965"/>
              <p:cNvSpPr>
                <a:spLocks noChangeArrowheads="1"/>
              </p:cNvSpPr>
              <p:nvPr/>
            </p:nvSpPr>
            <p:spPr bwMode="auto">
              <a:xfrm>
                <a:off x="492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0" name="Rectangle 966"/>
              <p:cNvSpPr>
                <a:spLocks noChangeArrowheads="1"/>
              </p:cNvSpPr>
              <p:nvPr/>
            </p:nvSpPr>
            <p:spPr bwMode="auto">
              <a:xfrm>
                <a:off x="481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1" name="Rectangle 967"/>
              <p:cNvSpPr>
                <a:spLocks noChangeArrowheads="1"/>
              </p:cNvSpPr>
              <p:nvPr/>
            </p:nvSpPr>
            <p:spPr bwMode="auto">
              <a:xfrm>
                <a:off x="4834"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2" name="Rectangle 968"/>
              <p:cNvSpPr>
                <a:spLocks noChangeArrowheads="1"/>
              </p:cNvSpPr>
              <p:nvPr/>
            </p:nvSpPr>
            <p:spPr bwMode="auto">
              <a:xfrm>
                <a:off x="4878" y="110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3" name="Rectangle 969"/>
              <p:cNvSpPr>
                <a:spLocks noChangeArrowheads="1"/>
              </p:cNvSpPr>
              <p:nvPr/>
            </p:nvSpPr>
            <p:spPr bwMode="auto">
              <a:xfrm>
                <a:off x="4834"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4" name="Rectangle 970"/>
              <p:cNvSpPr>
                <a:spLocks noChangeArrowheads="1"/>
              </p:cNvSpPr>
              <p:nvPr/>
            </p:nvSpPr>
            <p:spPr bwMode="auto">
              <a:xfrm>
                <a:off x="48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5" name="Rectangle 971"/>
              <p:cNvSpPr>
                <a:spLocks noChangeArrowheads="1"/>
              </p:cNvSpPr>
              <p:nvPr/>
            </p:nvSpPr>
            <p:spPr bwMode="auto">
              <a:xfrm>
                <a:off x="492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6" name="Rectangle 972"/>
              <p:cNvSpPr>
                <a:spLocks noChangeArrowheads="1"/>
              </p:cNvSpPr>
              <p:nvPr/>
            </p:nvSpPr>
            <p:spPr bwMode="auto">
              <a:xfrm>
                <a:off x="481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7" name="Rectangle 973"/>
              <p:cNvSpPr>
                <a:spLocks noChangeArrowheads="1"/>
              </p:cNvSpPr>
              <p:nvPr/>
            </p:nvSpPr>
            <p:spPr bwMode="auto">
              <a:xfrm>
                <a:off x="485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8" name="Rectangle 974"/>
              <p:cNvSpPr>
                <a:spLocks noChangeArrowheads="1"/>
              </p:cNvSpPr>
              <p:nvPr/>
            </p:nvSpPr>
            <p:spPr bwMode="auto">
              <a:xfrm>
                <a:off x="483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29" name="Rectangle 975"/>
              <p:cNvSpPr>
                <a:spLocks noChangeArrowheads="1"/>
              </p:cNvSpPr>
              <p:nvPr/>
            </p:nvSpPr>
            <p:spPr bwMode="auto">
              <a:xfrm>
                <a:off x="4878"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0" name="Rectangle 976"/>
              <p:cNvSpPr>
                <a:spLocks noChangeArrowheads="1"/>
              </p:cNvSpPr>
              <p:nvPr/>
            </p:nvSpPr>
            <p:spPr bwMode="auto">
              <a:xfrm>
                <a:off x="4920"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1" name="Rectangle 977"/>
              <p:cNvSpPr>
                <a:spLocks noChangeArrowheads="1"/>
              </p:cNvSpPr>
              <p:nvPr/>
            </p:nvSpPr>
            <p:spPr bwMode="auto">
              <a:xfrm>
                <a:off x="481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2" name="Rectangle 978"/>
              <p:cNvSpPr>
                <a:spLocks noChangeArrowheads="1"/>
              </p:cNvSpPr>
              <p:nvPr/>
            </p:nvSpPr>
            <p:spPr bwMode="auto">
              <a:xfrm>
                <a:off x="4856"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3" name="Rectangle 979"/>
              <p:cNvSpPr>
                <a:spLocks noChangeArrowheads="1"/>
              </p:cNvSpPr>
              <p:nvPr/>
            </p:nvSpPr>
            <p:spPr bwMode="auto">
              <a:xfrm>
                <a:off x="48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4" name="Rectangle 980"/>
              <p:cNvSpPr>
                <a:spLocks noChangeArrowheads="1"/>
              </p:cNvSpPr>
              <p:nvPr/>
            </p:nvSpPr>
            <p:spPr bwMode="auto">
              <a:xfrm>
                <a:off x="49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5" name="Rectangle 981"/>
              <p:cNvSpPr>
                <a:spLocks noChangeArrowheads="1"/>
              </p:cNvSpPr>
              <p:nvPr/>
            </p:nvSpPr>
            <p:spPr bwMode="auto">
              <a:xfrm>
                <a:off x="4834" y="14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6" name="Rectangle 982"/>
              <p:cNvSpPr>
                <a:spLocks noChangeArrowheads="1"/>
              </p:cNvSpPr>
              <p:nvPr/>
            </p:nvSpPr>
            <p:spPr bwMode="auto">
              <a:xfrm>
                <a:off x="487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7" name="Rectangle 983"/>
              <p:cNvSpPr>
                <a:spLocks noChangeArrowheads="1"/>
              </p:cNvSpPr>
              <p:nvPr/>
            </p:nvSpPr>
            <p:spPr bwMode="auto">
              <a:xfrm>
                <a:off x="4814"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8" name="Rectangle 984"/>
              <p:cNvSpPr>
                <a:spLocks noChangeArrowheads="1"/>
              </p:cNvSpPr>
              <p:nvPr/>
            </p:nvSpPr>
            <p:spPr bwMode="auto">
              <a:xfrm>
                <a:off x="48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9" name="Rectangle 985"/>
              <p:cNvSpPr>
                <a:spLocks noChangeArrowheads="1"/>
              </p:cNvSpPr>
              <p:nvPr/>
            </p:nvSpPr>
            <p:spPr bwMode="auto">
              <a:xfrm>
                <a:off x="492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0" name="Rectangle 986"/>
              <p:cNvSpPr>
                <a:spLocks noChangeArrowheads="1"/>
              </p:cNvSpPr>
              <p:nvPr/>
            </p:nvSpPr>
            <p:spPr bwMode="auto">
              <a:xfrm>
                <a:off x="481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1" name="Rectangle 987"/>
              <p:cNvSpPr>
                <a:spLocks noChangeArrowheads="1"/>
              </p:cNvSpPr>
              <p:nvPr/>
            </p:nvSpPr>
            <p:spPr bwMode="auto">
              <a:xfrm>
                <a:off x="4834"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2" name="Rectangle 988"/>
              <p:cNvSpPr>
                <a:spLocks noChangeArrowheads="1"/>
              </p:cNvSpPr>
              <p:nvPr/>
            </p:nvSpPr>
            <p:spPr bwMode="auto">
              <a:xfrm>
                <a:off x="4814"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3" name="Rectangle 989"/>
              <p:cNvSpPr>
                <a:spLocks noChangeArrowheads="1"/>
              </p:cNvSpPr>
              <p:nvPr/>
            </p:nvSpPr>
            <p:spPr bwMode="auto">
              <a:xfrm>
                <a:off x="4856"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4" name="Rectangle 990"/>
              <p:cNvSpPr>
                <a:spLocks noChangeArrowheads="1"/>
              </p:cNvSpPr>
              <p:nvPr/>
            </p:nvSpPr>
            <p:spPr bwMode="auto">
              <a:xfrm>
                <a:off x="4920"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5" name="Rectangle 991"/>
              <p:cNvSpPr>
                <a:spLocks noChangeArrowheads="1"/>
              </p:cNvSpPr>
              <p:nvPr/>
            </p:nvSpPr>
            <p:spPr bwMode="auto">
              <a:xfrm>
                <a:off x="483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6" name="Rectangle 992"/>
              <p:cNvSpPr>
                <a:spLocks noChangeArrowheads="1"/>
              </p:cNvSpPr>
              <p:nvPr/>
            </p:nvSpPr>
            <p:spPr bwMode="auto">
              <a:xfrm>
                <a:off x="4834"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7" name="Rectangle 993"/>
              <p:cNvSpPr>
                <a:spLocks noChangeArrowheads="1"/>
              </p:cNvSpPr>
              <p:nvPr/>
            </p:nvSpPr>
            <p:spPr bwMode="auto">
              <a:xfrm>
                <a:off x="4878"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8" name="Rectangle 994"/>
              <p:cNvSpPr>
                <a:spLocks noChangeArrowheads="1"/>
              </p:cNvSpPr>
              <p:nvPr/>
            </p:nvSpPr>
            <p:spPr bwMode="auto">
              <a:xfrm>
                <a:off x="492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9" name="Rectangle 995"/>
              <p:cNvSpPr>
                <a:spLocks noChangeArrowheads="1"/>
              </p:cNvSpPr>
              <p:nvPr/>
            </p:nvSpPr>
            <p:spPr bwMode="auto">
              <a:xfrm>
                <a:off x="481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0" name="Rectangle 996"/>
              <p:cNvSpPr>
                <a:spLocks noChangeArrowheads="1"/>
              </p:cNvSpPr>
              <p:nvPr/>
            </p:nvSpPr>
            <p:spPr bwMode="auto">
              <a:xfrm>
                <a:off x="485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1" name="Rectangle 997"/>
              <p:cNvSpPr>
                <a:spLocks noChangeArrowheads="1"/>
              </p:cNvSpPr>
              <p:nvPr/>
            </p:nvSpPr>
            <p:spPr bwMode="auto">
              <a:xfrm>
                <a:off x="4900"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2" name="Rectangle 998"/>
              <p:cNvSpPr>
                <a:spLocks noChangeArrowheads="1"/>
              </p:cNvSpPr>
              <p:nvPr/>
            </p:nvSpPr>
            <p:spPr bwMode="auto">
              <a:xfrm>
                <a:off x="4814"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3" name="Rectangle 999"/>
              <p:cNvSpPr>
                <a:spLocks noChangeArrowheads="1"/>
              </p:cNvSpPr>
              <p:nvPr/>
            </p:nvSpPr>
            <p:spPr bwMode="auto">
              <a:xfrm>
                <a:off x="487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4" name="Rectangle 1000"/>
              <p:cNvSpPr>
                <a:spLocks noChangeArrowheads="1"/>
              </p:cNvSpPr>
              <p:nvPr/>
            </p:nvSpPr>
            <p:spPr bwMode="auto">
              <a:xfrm>
                <a:off x="48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5" name="Rectangle 1001"/>
              <p:cNvSpPr>
                <a:spLocks noChangeArrowheads="1"/>
              </p:cNvSpPr>
              <p:nvPr/>
            </p:nvSpPr>
            <p:spPr bwMode="auto">
              <a:xfrm>
                <a:off x="490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6" name="Rectangle 1002"/>
              <p:cNvSpPr>
                <a:spLocks noChangeArrowheads="1"/>
              </p:cNvSpPr>
              <p:nvPr/>
            </p:nvSpPr>
            <p:spPr bwMode="auto">
              <a:xfrm>
                <a:off x="492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7" name="Rectangle 1003"/>
              <p:cNvSpPr>
                <a:spLocks noChangeArrowheads="1"/>
              </p:cNvSpPr>
              <p:nvPr/>
            </p:nvSpPr>
            <p:spPr bwMode="auto">
              <a:xfrm>
                <a:off x="4814"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8" name="Rectangle 1004"/>
              <p:cNvSpPr>
                <a:spLocks noChangeArrowheads="1"/>
              </p:cNvSpPr>
              <p:nvPr/>
            </p:nvSpPr>
            <p:spPr bwMode="auto">
              <a:xfrm>
                <a:off x="483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9" name="Rectangle 1005"/>
              <p:cNvSpPr>
                <a:spLocks noChangeArrowheads="1"/>
              </p:cNvSpPr>
              <p:nvPr/>
            </p:nvSpPr>
            <p:spPr bwMode="auto">
              <a:xfrm>
                <a:off x="48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0" name="Rectangle 1006"/>
              <p:cNvSpPr>
                <a:spLocks noChangeArrowheads="1"/>
              </p:cNvSpPr>
              <p:nvPr/>
            </p:nvSpPr>
            <p:spPr bwMode="auto">
              <a:xfrm>
                <a:off x="492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1" name="Rectangle 1007"/>
              <p:cNvSpPr>
                <a:spLocks noChangeArrowheads="1"/>
              </p:cNvSpPr>
              <p:nvPr/>
            </p:nvSpPr>
            <p:spPr bwMode="auto">
              <a:xfrm>
                <a:off x="481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2" name="Rectangle 1008"/>
              <p:cNvSpPr>
                <a:spLocks noChangeArrowheads="1"/>
              </p:cNvSpPr>
              <p:nvPr/>
            </p:nvSpPr>
            <p:spPr bwMode="auto">
              <a:xfrm>
                <a:off x="485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3" name="Rectangle 1009"/>
              <p:cNvSpPr>
                <a:spLocks noChangeArrowheads="1"/>
              </p:cNvSpPr>
              <p:nvPr/>
            </p:nvSpPr>
            <p:spPr bwMode="auto">
              <a:xfrm>
                <a:off x="483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4" name="Rectangle 1010"/>
              <p:cNvSpPr>
                <a:spLocks noChangeArrowheads="1"/>
              </p:cNvSpPr>
              <p:nvPr/>
            </p:nvSpPr>
            <p:spPr bwMode="auto">
              <a:xfrm>
                <a:off x="487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5" name="Rectangle 1011"/>
              <p:cNvSpPr>
                <a:spLocks noChangeArrowheads="1"/>
              </p:cNvSpPr>
              <p:nvPr/>
            </p:nvSpPr>
            <p:spPr bwMode="auto">
              <a:xfrm>
                <a:off x="4814" y="2117"/>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2" name="Group 1213"/>
            <p:cNvGrpSpPr/>
            <p:nvPr/>
          </p:nvGrpSpPr>
          <p:grpSpPr bwMode="auto">
            <a:xfrm>
              <a:off x="-3900818" y="-1035049"/>
              <a:ext cx="768377" cy="3255963"/>
              <a:chOff x="4814" y="935"/>
              <a:chExt cx="484" cy="2051"/>
            </a:xfrm>
            <a:grpFill/>
          </p:grpSpPr>
          <p:sp>
            <p:nvSpPr>
              <p:cNvPr id="766" name="Rectangle 1013"/>
              <p:cNvSpPr>
                <a:spLocks noChangeArrowheads="1"/>
              </p:cNvSpPr>
              <p:nvPr/>
            </p:nvSpPr>
            <p:spPr bwMode="auto">
              <a:xfrm>
                <a:off x="485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7" name="Rectangle 1014"/>
              <p:cNvSpPr>
                <a:spLocks noChangeArrowheads="1"/>
              </p:cNvSpPr>
              <p:nvPr/>
            </p:nvSpPr>
            <p:spPr bwMode="auto">
              <a:xfrm>
                <a:off x="49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8" name="Rectangle 1015"/>
              <p:cNvSpPr>
                <a:spLocks noChangeArrowheads="1"/>
              </p:cNvSpPr>
              <p:nvPr/>
            </p:nvSpPr>
            <p:spPr bwMode="auto">
              <a:xfrm>
                <a:off x="49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69" name="Rectangle 1016"/>
              <p:cNvSpPr>
                <a:spLocks noChangeArrowheads="1"/>
              </p:cNvSpPr>
              <p:nvPr/>
            </p:nvSpPr>
            <p:spPr bwMode="auto">
              <a:xfrm>
                <a:off x="5008"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0" name="Rectangle 1017"/>
              <p:cNvSpPr>
                <a:spLocks noChangeArrowheads="1"/>
              </p:cNvSpPr>
              <p:nvPr/>
            </p:nvSpPr>
            <p:spPr bwMode="auto">
              <a:xfrm>
                <a:off x="503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1" name="Rectangle 1018"/>
              <p:cNvSpPr>
                <a:spLocks noChangeArrowheads="1"/>
              </p:cNvSpPr>
              <p:nvPr/>
            </p:nvSpPr>
            <p:spPr bwMode="auto">
              <a:xfrm>
                <a:off x="505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2" name="Rectangle 1019"/>
              <p:cNvSpPr>
                <a:spLocks noChangeArrowheads="1"/>
              </p:cNvSpPr>
              <p:nvPr/>
            </p:nvSpPr>
            <p:spPr bwMode="auto">
              <a:xfrm>
                <a:off x="494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3" name="Rectangle 1020"/>
              <p:cNvSpPr>
                <a:spLocks noChangeArrowheads="1"/>
              </p:cNvSpPr>
              <p:nvPr/>
            </p:nvSpPr>
            <p:spPr bwMode="auto">
              <a:xfrm>
                <a:off x="4986"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4" name="Rectangle 1021"/>
              <p:cNvSpPr>
                <a:spLocks noChangeArrowheads="1"/>
              </p:cNvSpPr>
              <p:nvPr/>
            </p:nvSpPr>
            <p:spPr bwMode="auto">
              <a:xfrm>
                <a:off x="5030"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5" name="Rectangle 1022"/>
              <p:cNvSpPr>
                <a:spLocks noChangeArrowheads="1"/>
              </p:cNvSpPr>
              <p:nvPr/>
            </p:nvSpPr>
            <p:spPr bwMode="auto">
              <a:xfrm>
                <a:off x="4964"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76" name="Rectangle 1023"/>
              <p:cNvSpPr>
                <a:spLocks noChangeArrowheads="1"/>
              </p:cNvSpPr>
              <p:nvPr/>
            </p:nvSpPr>
            <p:spPr bwMode="auto">
              <a:xfrm>
                <a:off x="505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7" name="Rectangle 1024"/>
              <p:cNvSpPr>
                <a:spLocks noChangeArrowheads="1"/>
              </p:cNvSpPr>
              <p:nvPr/>
            </p:nvSpPr>
            <p:spPr bwMode="auto">
              <a:xfrm>
                <a:off x="494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8" name="Rectangle 1025"/>
              <p:cNvSpPr>
                <a:spLocks noChangeArrowheads="1"/>
              </p:cNvSpPr>
              <p:nvPr/>
            </p:nvSpPr>
            <p:spPr bwMode="auto">
              <a:xfrm>
                <a:off x="5008"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9" name="Rectangle 1026"/>
              <p:cNvSpPr>
                <a:spLocks noChangeArrowheads="1"/>
              </p:cNvSpPr>
              <p:nvPr/>
            </p:nvSpPr>
            <p:spPr bwMode="auto">
              <a:xfrm>
                <a:off x="5050"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80" name="Rectangle 1027"/>
              <p:cNvSpPr>
                <a:spLocks noChangeArrowheads="1"/>
              </p:cNvSpPr>
              <p:nvPr/>
            </p:nvSpPr>
            <p:spPr bwMode="auto">
              <a:xfrm>
                <a:off x="49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1" name="Rectangle 1028"/>
              <p:cNvSpPr>
                <a:spLocks noChangeArrowheads="1"/>
              </p:cNvSpPr>
              <p:nvPr/>
            </p:nvSpPr>
            <p:spPr bwMode="auto">
              <a:xfrm>
                <a:off x="4964"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2" name="Rectangle 1029"/>
              <p:cNvSpPr>
                <a:spLocks noChangeArrowheads="1"/>
              </p:cNvSpPr>
              <p:nvPr/>
            </p:nvSpPr>
            <p:spPr bwMode="auto">
              <a:xfrm>
                <a:off x="5008"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3" name="Rectangle 1030"/>
              <p:cNvSpPr>
                <a:spLocks noChangeArrowheads="1"/>
              </p:cNvSpPr>
              <p:nvPr/>
            </p:nvSpPr>
            <p:spPr bwMode="auto">
              <a:xfrm>
                <a:off x="505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4" name="Rectangle 1031"/>
              <p:cNvSpPr>
                <a:spLocks noChangeArrowheads="1"/>
              </p:cNvSpPr>
              <p:nvPr/>
            </p:nvSpPr>
            <p:spPr bwMode="auto">
              <a:xfrm>
                <a:off x="494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5" name="Rectangle 1032"/>
              <p:cNvSpPr>
                <a:spLocks noChangeArrowheads="1"/>
              </p:cNvSpPr>
              <p:nvPr/>
            </p:nvSpPr>
            <p:spPr bwMode="auto">
              <a:xfrm>
                <a:off x="498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6" name="Rectangle 1033"/>
              <p:cNvSpPr>
                <a:spLocks noChangeArrowheads="1"/>
              </p:cNvSpPr>
              <p:nvPr/>
            </p:nvSpPr>
            <p:spPr bwMode="auto">
              <a:xfrm>
                <a:off x="49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787" name="Rectangle 1034"/>
              <p:cNvSpPr>
                <a:spLocks noChangeArrowheads="1"/>
              </p:cNvSpPr>
              <p:nvPr/>
            </p:nvSpPr>
            <p:spPr bwMode="auto">
              <a:xfrm>
                <a:off x="503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788" name="Rectangle 1035"/>
              <p:cNvSpPr>
                <a:spLocks noChangeArrowheads="1"/>
              </p:cNvSpPr>
              <p:nvPr/>
            </p:nvSpPr>
            <p:spPr bwMode="auto">
              <a:xfrm>
                <a:off x="494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9" name="Rectangle 1036"/>
              <p:cNvSpPr>
                <a:spLocks noChangeArrowheads="1"/>
              </p:cNvSpPr>
              <p:nvPr/>
            </p:nvSpPr>
            <p:spPr bwMode="auto">
              <a:xfrm>
                <a:off x="49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0" name="Rectangle 1037"/>
              <p:cNvSpPr>
                <a:spLocks noChangeArrowheads="1"/>
              </p:cNvSpPr>
              <p:nvPr/>
            </p:nvSpPr>
            <p:spPr bwMode="auto">
              <a:xfrm>
                <a:off x="5008"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1" name="Rectangle 1038"/>
              <p:cNvSpPr>
                <a:spLocks noChangeArrowheads="1"/>
              </p:cNvSpPr>
              <p:nvPr/>
            </p:nvSpPr>
            <p:spPr bwMode="auto">
              <a:xfrm>
                <a:off x="5050"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92" name="Rectangle 1039"/>
              <p:cNvSpPr>
                <a:spLocks noChangeArrowheads="1"/>
              </p:cNvSpPr>
              <p:nvPr/>
            </p:nvSpPr>
            <p:spPr bwMode="auto">
              <a:xfrm>
                <a:off x="49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3" name="Rectangle 1040"/>
              <p:cNvSpPr>
                <a:spLocks noChangeArrowheads="1"/>
              </p:cNvSpPr>
              <p:nvPr/>
            </p:nvSpPr>
            <p:spPr bwMode="auto">
              <a:xfrm>
                <a:off x="5008"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4" name="Rectangle 1041"/>
              <p:cNvSpPr>
                <a:spLocks noChangeArrowheads="1"/>
              </p:cNvSpPr>
              <p:nvPr/>
            </p:nvSpPr>
            <p:spPr bwMode="auto">
              <a:xfrm>
                <a:off x="4944" y="1442"/>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5" name="Rectangle 1042"/>
              <p:cNvSpPr>
                <a:spLocks noChangeArrowheads="1"/>
              </p:cNvSpPr>
              <p:nvPr/>
            </p:nvSpPr>
            <p:spPr bwMode="auto">
              <a:xfrm>
                <a:off x="500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6" name="Rectangle 1043"/>
              <p:cNvSpPr>
                <a:spLocks noChangeArrowheads="1"/>
              </p:cNvSpPr>
              <p:nvPr/>
            </p:nvSpPr>
            <p:spPr bwMode="auto">
              <a:xfrm>
                <a:off x="5008"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7" name="Rectangle 1044"/>
              <p:cNvSpPr>
                <a:spLocks noChangeArrowheads="1"/>
              </p:cNvSpPr>
              <p:nvPr/>
            </p:nvSpPr>
            <p:spPr bwMode="auto">
              <a:xfrm>
                <a:off x="505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8" name="Rectangle 1045"/>
              <p:cNvSpPr>
                <a:spLocks noChangeArrowheads="1"/>
              </p:cNvSpPr>
              <p:nvPr/>
            </p:nvSpPr>
            <p:spPr bwMode="auto">
              <a:xfrm>
                <a:off x="4900" y="1554"/>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99" name="Rectangle 1046"/>
              <p:cNvSpPr>
                <a:spLocks noChangeArrowheads="1"/>
              </p:cNvSpPr>
              <p:nvPr/>
            </p:nvSpPr>
            <p:spPr bwMode="auto">
              <a:xfrm>
                <a:off x="5008"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0" name="Rectangle 1047"/>
              <p:cNvSpPr>
                <a:spLocks noChangeArrowheads="1"/>
              </p:cNvSpPr>
              <p:nvPr/>
            </p:nvSpPr>
            <p:spPr bwMode="auto">
              <a:xfrm>
                <a:off x="5050"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1" name="Rectangle 1048"/>
              <p:cNvSpPr>
                <a:spLocks noChangeArrowheads="1"/>
              </p:cNvSpPr>
              <p:nvPr/>
            </p:nvSpPr>
            <p:spPr bwMode="auto">
              <a:xfrm>
                <a:off x="4964"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2" name="Rectangle 1049"/>
              <p:cNvSpPr>
                <a:spLocks noChangeArrowheads="1"/>
              </p:cNvSpPr>
              <p:nvPr/>
            </p:nvSpPr>
            <p:spPr bwMode="auto">
              <a:xfrm>
                <a:off x="498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3" name="Rectangle 1050"/>
              <p:cNvSpPr>
                <a:spLocks noChangeArrowheads="1"/>
              </p:cNvSpPr>
              <p:nvPr/>
            </p:nvSpPr>
            <p:spPr bwMode="auto">
              <a:xfrm>
                <a:off x="5030" y="16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4" name="Rectangle 1051"/>
              <p:cNvSpPr>
                <a:spLocks noChangeArrowheads="1"/>
              </p:cNvSpPr>
              <p:nvPr/>
            </p:nvSpPr>
            <p:spPr bwMode="auto">
              <a:xfrm>
                <a:off x="49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5" name="Rectangle 1052"/>
              <p:cNvSpPr>
                <a:spLocks noChangeArrowheads="1"/>
              </p:cNvSpPr>
              <p:nvPr/>
            </p:nvSpPr>
            <p:spPr bwMode="auto">
              <a:xfrm>
                <a:off x="5008"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6" name="Rectangle 1053"/>
              <p:cNvSpPr>
                <a:spLocks noChangeArrowheads="1"/>
              </p:cNvSpPr>
              <p:nvPr/>
            </p:nvSpPr>
            <p:spPr bwMode="auto">
              <a:xfrm>
                <a:off x="5050"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7" name="Rectangle 1054"/>
              <p:cNvSpPr>
                <a:spLocks noChangeArrowheads="1"/>
              </p:cNvSpPr>
              <p:nvPr/>
            </p:nvSpPr>
            <p:spPr bwMode="auto">
              <a:xfrm>
                <a:off x="4964"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08" name="Rectangle 1055"/>
              <p:cNvSpPr>
                <a:spLocks noChangeArrowheads="1"/>
              </p:cNvSpPr>
              <p:nvPr/>
            </p:nvSpPr>
            <p:spPr bwMode="auto">
              <a:xfrm>
                <a:off x="505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9" name="Rectangle 1056"/>
              <p:cNvSpPr>
                <a:spLocks noChangeArrowheads="1"/>
              </p:cNvSpPr>
              <p:nvPr/>
            </p:nvSpPr>
            <p:spPr bwMode="auto">
              <a:xfrm>
                <a:off x="494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0" name="Rectangle 1057"/>
              <p:cNvSpPr>
                <a:spLocks noChangeArrowheads="1"/>
              </p:cNvSpPr>
              <p:nvPr/>
            </p:nvSpPr>
            <p:spPr bwMode="auto">
              <a:xfrm>
                <a:off x="5050"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1" name="Rectangle 1058"/>
              <p:cNvSpPr>
                <a:spLocks noChangeArrowheads="1"/>
              </p:cNvSpPr>
              <p:nvPr/>
            </p:nvSpPr>
            <p:spPr bwMode="auto">
              <a:xfrm>
                <a:off x="49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2" name="Rectangle 1059"/>
              <p:cNvSpPr>
                <a:spLocks noChangeArrowheads="1"/>
              </p:cNvSpPr>
              <p:nvPr/>
            </p:nvSpPr>
            <p:spPr bwMode="auto">
              <a:xfrm>
                <a:off x="4964"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3" name="Rectangle 1060"/>
              <p:cNvSpPr>
                <a:spLocks noChangeArrowheads="1"/>
              </p:cNvSpPr>
              <p:nvPr/>
            </p:nvSpPr>
            <p:spPr bwMode="auto">
              <a:xfrm>
                <a:off x="500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4" name="Rectangle 1061"/>
              <p:cNvSpPr>
                <a:spLocks noChangeArrowheads="1"/>
              </p:cNvSpPr>
              <p:nvPr/>
            </p:nvSpPr>
            <p:spPr bwMode="auto">
              <a:xfrm>
                <a:off x="5030"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5" name="Rectangle 1062"/>
              <p:cNvSpPr>
                <a:spLocks noChangeArrowheads="1"/>
              </p:cNvSpPr>
              <p:nvPr/>
            </p:nvSpPr>
            <p:spPr bwMode="auto">
              <a:xfrm>
                <a:off x="49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6" name="Rectangle 1063"/>
              <p:cNvSpPr>
                <a:spLocks noChangeArrowheads="1"/>
              </p:cNvSpPr>
              <p:nvPr/>
            </p:nvSpPr>
            <p:spPr bwMode="auto">
              <a:xfrm>
                <a:off x="503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7" name="Rectangle 1064"/>
              <p:cNvSpPr>
                <a:spLocks noChangeArrowheads="1"/>
              </p:cNvSpPr>
              <p:nvPr/>
            </p:nvSpPr>
            <p:spPr bwMode="auto">
              <a:xfrm>
                <a:off x="505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8" name="Rectangle 1065"/>
              <p:cNvSpPr>
                <a:spLocks noChangeArrowheads="1"/>
              </p:cNvSpPr>
              <p:nvPr/>
            </p:nvSpPr>
            <p:spPr bwMode="auto">
              <a:xfrm>
                <a:off x="496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19" name="Rectangle 1066"/>
              <p:cNvSpPr>
                <a:spLocks noChangeArrowheads="1"/>
              </p:cNvSpPr>
              <p:nvPr/>
            </p:nvSpPr>
            <p:spPr bwMode="auto">
              <a:xfrm>
                <a:off x="49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820" name="Rectangle 1067"/>
              <p:cNvSpPr>
                <a:spLocks noChangeArrowheads="1"/>
              </p:cNvSpPr>
              <p:nvPr/>
            </p:nvSpPr>
            <p:spPr bwMode="auto">
              <a:xfrm>
                <a:off x="505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21" name="Rectangle 1068"/>
              <p:cNvSpPr>
                <a:spLocks noChangeArrowheads="1"/>
              </p:cNvSpPr>
              <p:nvPr/>
            </p:nvSpPr>
            <p:spPr bwMode="auto">
              <a:xfrm>
                <a:off x="494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2" name="Rectangle 1069"/>
              <p:cNvSpPr>
                <a:spLocks noChangeArrowheads="1"/>
              </p:cNvSpPr>
              <p:nvPr/>
            </p:nvSpPr>
            <p:spPr bwMode="auto">
              <a:xfrm>
                <a:off x="498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3" name="Rectangle 1070"/>
              <p:cNvSpPr>
                <a:spLocks noChangeArrowheads="1"/>
              </p:cNvSpPr>
              <p:nvPr/>
            </p:nvSpPr>
            <p:spPr bwMode="auto">
              <a:xfrm>
                <a:off x="5030"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4" name="Rectangle 1071"/>
              <p:cNvSpPr>
                <a:spLocks noChangeArrowheads="1"/>
              </p:cNvSpPr>
              <p:nvPr/>
            </p:nvSpPr>
            <p:spPr bwMode="auto">
              <a:xfrm>
                <a:off x="496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5" name="Rectangle 1072"/>
              <p:cNvSpPr>
                <a:spLocks noChangeArrowheads="1"/>
              </p:cNvSpPr>
              <p:nvPr/>
            </p:nvSpPr>
            <p:spPr bwMode="auto">
              <a:xfrm>
                <a:off x="500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6" name="Rectangle 1073"/>
              <p:cNvSpPr>
                <a:spLocks noChangeArrowheads="1"/>
              </p:cNvSpPr>
              <p:nvPr/>
            </p:nvSpPr>
            <p:spPr bwMode="auto">
              <a:xfrm>
                <a:off x="5050"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7" name="Rectangle 1074"/>
              <p:cNvSpPr>
                <a:spLocks noChangeArrowheads="1"/>
              </p:cNvSpPr>
              <p:nvPr/>
            </p:nvSpPr>
            <p:spPr bwMode="auto">
              <a:xfrm>
                <a:off x="4944"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8" name="Rectangle 1075"/>
              <p:cNvSpPr>
                <a:spLocks noChangeArrowheads="1"/>
              </p:cNvSpPr>
              <p:nvPr/>
            </p:nvSpPr>
            <p:spPr bwMode="auto">
              <a:xfrm>
                <a:off x="49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9" name="Rectangle 1076"/>
              <p:cNvSpPr>
                <a:spLocks noChangeArrowheads="1"/>
              </p:cNvSpPr>
              <p:nvPr/>
            </p:nvSpPr>
            <p:spPr bwMode="auto">
              <a:xfrm>
                <a:off x="5050"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0" name="Rectangle 1077"/>
              <p:cNvSpPr>
                <a:spLocks noChangeArrowheads="1"/>
              </p:cNvSpPr>
              <p:nvPr/>
            </p:nvSpPr>
            <p:spPr bwMode="auto">
              <a:xfrm>
                <a:off x="48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1" name="Rectangle 1078"/>
              <p:cNvSpPr>
                <a:spLocks noChangeArrowheads="1"/>
              </p:cNvSpPr>
              <p:nvPr/>
            </p:nvSpPr>
            <p:spPr bwMode="auto">
              <a:xfrm>
                <a:off x="4920"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2" name="Rectangle 1079"/>
              <p:cNvSpPr>
                <a:spLocks noChangeArrowheads="1"/>
              </p:cNvSpPr>
              <p:nvPr/>
            </p:nvSpPr>
            <p:spPr bwMode="auto">
              <a:xfrm>
                <a:off x="4944"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3" name="Rectangle 1080"/>
              <p:cNvSpPr>
                <a:spLocks noChangeArrowheads="1"/>
              </p:cNvSpPr>
              <p:nvPr/>
            </p:nvSpPr>
            <p:spPr bwMode="auto">
              <a:xfrm>
                <a:off x="498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4" name="Rectangle 1081"/>
              <p:cNvSpPr>
                <a:spLocks noChangeArrowheads="1"/>
              </p:cNvSpPr>
              <p:nvPr/>
            </p:nvSpPr>
            <p:spPr bwMode="auto">
              <a:xfrm>
                <a:off x="481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5" name="Rectangle 1082"/>
              <p:cNvSpPr>
                <a:spLocks noChangeArrowheads="1"/>
              </p:cNvSpPr>
              <p:nvPr/>
            </p:nvSpPr>
            <p:spPr bwMode="auto">
              <a:xfrm>
                <a:off x="48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6" name="Rectangle 1083"/>
              <p:cNvSpPr>
                <a:spLocks noChangeArrowheads="1"/>
              </p:cNvSpPr>
              <p:nvPr/>
            </p:nvSpPr>
            <p:spPr bwMode="auto">
              <a:xfrm>
                <a:off x="490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7" name="Rectangle 1084"/>
              <p:cNvSpPr>
                <a:spLocks noChangeArrowheads="1"/>
              </p:cNvSpPr>
              <p:nvPr/>
            </p:nvSpPr>
            <p:spPr bwMode="auto">
              <a:xfrm>
                <a:off x="494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8" name="Rectangle 1085"/>
              <p:cNvSpPr>
                <a:spLocks noChangeArrowheads="1"/>
              </p:cNvSpPr>
              <p:nvPr/>
            </p:nvSpPr>
            <p:spPr bwMode="auto">
              <a:xfrm>
                <a:off x="5050"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9" name="Rectangle 1086"/>
              <p:cNvSpPr>
                <a:spLocks noChangeArrowheads="1"/>
              </p:cNvSpPr>
              <p:nvPr/>
            </p:nvSpPr>
            <p:spPr bwMode="auto">
              <a:xfrm>
                <a:off x="492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0" name="Rectangle 1087"/>
              <p:cNvSpPr>
                <a:spLocks noChangeArrowheads="1"/>
              </p:cNvSpPr>
              <p:nvPr/>
            </p:nvSpPr>
            <p:spPr bwMode="auto">
              <a:xfrm>
                <a:off x="4878"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1" name="Rectangle 1088"/>
              <p:cNvSpPr>
                <a:spLocks noChangeArrowheads="1"/>
              </p:cNvSpPr>
              <p:nvPr/>
            </p:nvSpPr>
            <p:spPr bwMode="auto">
              <a:xfrm>
                <a:off x="5030"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2" name="Rectangle 1089"/>
              <p:cNvSpPr>
                <a:spLocks noChangeArrowheads="1"/>
              </p:cNvSpPr>
              <p:nvPr/>
            </p:nvSpPr>
            <p:spPr bwMode="auto">
              <a:xfrm>
                <a:off x="505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3" name="Rectangle 1090"/>
              <p:cNvSpPr>
                <a:spLocks noChangeArrowheads="1"/>
              </p:cNvSpPr>
              <p:nvPr/>
            </p:nvSpPr>
            <p:spPr bwMode="auto">
              <a:xfrm>
                <a:off x="481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4" name="Rectangle 1091"/>
              <p:cNvSpPr>
                <a:spLocks noChangeArrowheads="1"/>
              </p:cNvSpPr>
              <p:nvPr/>
            </p:nvSpPr>
            <p:spPr bwMode="auto">
              <a:xfrm>
                <a:off x="4964"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5" name="Rectangle 1092"/>
              <p:cNvSpPr>
                <a:spLocks noChangeArrowheads="1"/>
              </p:cNvSpPr>
              <p:nvPr/>
            </p:nvSpPr>
            <p:spPr bwMode="auto">
              <a:xfrm>
                <a:off x="485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6" name="Rectangle 1093"/>
              <p:cNvSpPr>
                <a:spLocks noChangeArrowheads="1"/>
              </p:cNvSpPr>
              <p:nvPr/>
            </p:nvSpPr>
            <p:spPr bwMode="auto">
              <a:xfrm>
                <a:off x="5008"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7" name="Rectangle 1094"/>
              <p:cNvSpPr>
                <a:spLocks noChangeArrowheads="1"/>
              </p:cNvSpPr>
              <p:nvPr/>
            </p:nvSpPr>
            <p:spPr bwMode="auto">
              <a:xfrm>
                <a:off x="5050"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8" name="Rectangle 1095"/>
              <p:cNvSpPr>
                <a:spLocks noChangeArrowheads="1"/>
              </p:cNvSpPr>
              <p:nvPr/>
            </p:nvSpPr>
            <p:spPr bwMode="auto">
              <a:xfrm>
                <a:off x="48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9" name="Rectangle 1096"/>
              <p:cNvSpPr>
                <a:spLocks noChangeArrowheads="1"/>
              </p:cNvSpPr>
              <p:nvPr/>
            </p:nvSpPr>
            <p:spPr bwMode="auto">
              <a:xfrm>
                <a:off x="487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0" name="Rectangle 1097"/>
              <p:cNvSpPr>
                <a:spLocks noChangeArrowheads="1"/>
              </p:cNvSpPr>
              <p:nvPr/>
            </p:nvSpPr>
            <p:spPr bwMode="auto">
              <a:xfrm>
                <a:off x="4834"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1" name="Rectangle 1098"/>
              <p:cNvSpPr>
                <a:spLocks noChangeArrowheads="1"/>
              </p:cNvSpPr>
              <p:nvPr/>
            </p:nvSpPr>
            <p:spPr bwMode="auto">
              <a:xfrm>
                <a:off x="4986"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2" name="Rectangle 1099"/>
              <p:cNvSpPr>
                <a:spLocks noChangeArrowheads="1"/>
              </p:cNvSpPr>
              <p:nvPr/>
            </p:nvSpPr>
            <p:spPr bwMode="auto">
              <a:xfrm>
                <a:off x="500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3" name="Rectangle 1100"/>
              <p:cNvSpPr>
                <a:spLocks noChangeArrowheads="1"/>
              </p:cNvSpPr>
              <p:nvPr/>
            </p:nvSpPr>
            <p:spPr bwMode="auto">
              <a:xfrm>
                <a:off x="48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4" name="Rectangle 1101"/>
              <p:cNvSpPr>
                <a:spLocks noChangeArrowheads="1"/>
              </p:cNvSpPr>
              <p:nvPr/>
            </p:nvSpPr>
            <p:spPr bwMode="auto">
              <a:xfrm>
                <a:off x="4964"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5" name="Rectangle 1102"/>
              <p:cNvSpPr>
                <a:spLocks noChangeArrowheads="1"/>
              </p:cNvSpPr>
              <p:nvPr/>
            </p:nvSpPr>
            <p:spPr bwMode="auto">
              <a:xfrm>
                <a:off x="4878"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6" name="Rectangle 1103"/>
              <p:cNvSpPr>
                <a:spLocks noChangeArrowheads="1"/>
              </p:cNvSpPr>
              <p:nvPr/>
            </p:nvSpPr>
            <p:spPr bwMode="auto">
              <a:xfrm>
                <a:off x="492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7" name="Rectangle 1104"/>
              <p:cNvSpPr>
                <a:spLocks noChangeArrowheads="1"/>
              </p:cNvSpPr>
              <p:nvPr/>
            </p:nvSpPr>
            <p:spPr bwMode="auto">
              <a:xfrm>
                <a:off x="505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8" name="Rectangle 1105"/>
              <p:cNvSpPr>
                <a:spLocks noChangeArrowheads="1"/>
              </p:cNvSpPr>
              <p:nvPr/>
            </p:nvSpPr>
            <p:spPr bwMode="auto">
              <a:xfrm>
                <a:off x="48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9" name="Rectangle 1106"/>
              <p:cNvSpPr>
                <a:spLocks noChangeArrowheads="1"/>
              </p:cNvSpPr>
              <p:nvPr/>
            </p:nvSpPr>
            <p:spPr bwMode="auto">
              <a:xfrm>
                <a:off x="4964"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0" name="Rectangle 1107"/>
              <p:cNvSpPr>
                <a:spLocks noChangeArrowheads="1"/>
              </p:cNvSpPr>
              <p:nvPr/>
            </p:nvSpPr>
            <p:spPr bwMode="auto">
              <a:xfrm>
                <a:off x="4878"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1" name="Rectangle 1108"/>
              <p:cNvSpPr>
                <a:spLocks noChangeArrowheads="1"/>
              </p:cNvSpPr>
              <p:nvPr/>
            </p:nvSpPr>
            <p:spPr bwMode="auto">
              <a:xfrm>
                <a:off x="494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2" name="Rectangle 1109"/>
              <p:cNvSpPr>
                <a:spLocks noChangeArrowheads="1"/>
              </p:cNvSpPr>
              <p:nvPr/>
            </p:nvSpPr>
            <p:spPr bwMode="auto">
              <a:xfrm>
                <a:off x="5050"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3" name="Rectangle 1110"/>
              <p:cNvSpPr>
                <a:spLocks noChangeArrowheads="1"/>
              </p:cNvSpPr>
              <p:nvPr/>
            </p:nvSpPr>
            <p:spPr bwMode="auto">
              <a:xfrm>
                <a:off x="4964"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4" name="Rectangle 1111"/>
              <p:cNvSpPr>
                <a:spLocks noChangeArrowheads="1"/>
              </p:cNvSpPr>
              <p:nvPr/>
            </p:nvSpPr>
            <p:spPr bwMode="auto">
              <a:xfrm>
                <a:off x="48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65" name="Rectangle 1112"/>
              <p:cNvSpPr>
                <a:spLocks noChangeArrowheads="1"/>
              </p:cNvSpPr>
              <p:nvPr/>
            </p:nvSpPr>
            <p:spPr bwMode="auto">
              <a:xfrm>
                <a:off x="4920"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6" name="Rectangle 1113"/>
              <p:cNvSpPr>
                <a:spLocks noChangeArrowheads="1"/>
              </p:cNvSpPr>
              <p:nvPr/>
            </p:nvSpPr>
            <p:spPr bwMode="auto">
              <a:xfrm>
                <a:off x="4814"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7" name="Rectangle 1114"/>
              <p:cNvSpPr>
                <a:spLocks noChangeArrowheads="1"/>
              </p:cNvSpPr>
              <p:nvPr/>
            </p:nvSpPr>
            <p:spPr bwMode="auto">
              <a:xfrm>
                <a:off x="492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8" name="Rectangle 1115"/>
              <p:cNvSpPr>
                <a:spLocks noChangeArrowheads="1"/>
              </p:cNvSpPr>
              <p:nvPr/>
            </p:nvSpPr>
            <p:spPr bwMode="auto">
              <a:xfrm>
                <a:off x="505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9" name="Rectangle 1116"/>
              <p:cNvSpPr>
                <a:spLocks noChangeArrowheads="1"/>
              </p:cNvSpPr>
              <p:nvPr/>
            </p:nvSpPr>
            <p:spPr bwMode="auto">
              <a:xfrm>
                <a:off x="4878"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870" name="Rectangle 1117"/>
              <p:cNvSpPr>
                <a:spLocks noChangeArrowheads="1"/>
              </p:cNvSpPr>
              <p:nvPr/>
            </p:nvSpPr>
            <p:spPr bwMode="auto">
              <a:xfrm>
                <a:off x="4814"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1" name="Rectangle 1118"/>
              <p:cNvSpPr>
                <a:spLocks noChangeArrowheads="1"/>
              </p:cNvSpPr>
              <p:nvPr/>
            </p:nvSpPr>
            <p:spPr bwMode="auto">
              <a:xfrm>
                <a:off x="492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2" name="Rectangle 1119"/>
              <p:cNvSpPr>
                <a:spLocks noChangeArrowheads="1"/>
              </p:cNvSpPr>
              <p:nvPr/>
            </p:nvSpPr>
            <p:spPr bwMode="auto">
              <a:xfrm>
                <a:off x="505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3" name="Rectangle 1120"/>
              <p:cNvSpPr>
                <a:spLocks noChangeArrowheads="1"/>
              </p:cNvSpPr>
              <p:nvPr/>
            </p:nvSpPr>
            <p:spPr bwMode="auto">
              <a:xfrm>
                <a:off x="4814"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4" name="Rectangle 1121"/>
              <p:cNvSpPr>
                <a:spLocks noChangeArrowheads="1"/>
              </p:cNvSpPr>
              <p:nvPr/>
            </p:nvSpPr>
            <p:spPr bwMode="auto">
              <a:xfrm>
                <a:off x="5050"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5" name="Rectangle 1122"/>
              <p:cNvSpPr>
                <a:spLocks noChangeArrowheads="1"/>
              </p:cNvSpPr>
              <p:nvPr/>
            </p:nvSpPr>
            <p:spPr bwMode="auto">
              <a:xfrm>
                <a:off x="492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6" name="Rectangle 1123"/>
              <p:cNvSpPr>
                <a:spLocks noChangeArrowheads="1"/>
              </p:cNvSpPr>
              <p:nvPr/>
            </p:nvSpPr>
            <p:spPr bwMode="auto">
              <a:xfrm>
                <a:off x="505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7" name="Rectangle 1124"/>
              <p:cNvSpPr>
                <a:spLocks noChangeArrowheads="1"/>
              </p:cNvSpPr>
              <p:nvPr/>
            </p:nvSpPr>
            <p:spPr bwMode="auto">
              <a:xfrm>
                <a:off x="481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8" name="Rectangle 1125"/>
              <p:cNvSpPr>
                <a:spLocks noChangeArrowheads="1"/>
              </p:cNvSpPr>
              <p:nvPr/>
            </p:nvSpPr>
            <p:spPr bwMode="auto">
              <a:xfrm>
                <a:off x="494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9" name="Rectangle 1126"/>
              <p:cNvSpPr>
                <a:spLocks noChangeArrowheads="1"/>
              </p:cNvSpPr>
              <p:nvPr/>
            </p:nvSpPr>
            <p:spPr bwMode="auto">
              <a:xfrm>
                <a:off x="492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0" name="Rectangle 1127"/>
              <p:cNvSpPr>
                <a:spLocks noChangeArrowheads="1"/>
              </p:cNvSpPr>
              <p:nvPr/>
            </p:nvSpPr>
            <p:spPr bwMode="auto">
              <a:xfrm>
                <a:off x="4920" y="295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81" name="Rectangle 1128"/>
              <p:cNvSpPr>
                <a:spLocks noChangeArrowheads="1"/>
              </p:cNvSpPr>
              <p:nvPr/>
            </p:nvSpPr>
            <p:spPr bwMode="auto">
              <a:xfrm>
                <a:off x="505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2" name="Rectangle 1129"/>
              <p:cNvSpPr>
                <a:spLocks noChangeArrowheads="1"/>
              </p:cNvSpPr>
              <p:nvPr/>
            </p:nvSpPr>
            <p:spPr bwMode="auto">
              <a:xfrm>
                <a:off x="504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3" name="Rectangle 1130"/>
              <p:cNvSpPr>
                <a:spLocks noChangeArrowheads="1"/>
              </p:cNvSpPr>
              <p:nvPr/>
            </p:nvSpPr>
            <p:spPr bwMode="auto">
              <a:xfrm>
                <a:off x="507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4" name="Rectangle 1131"/>
              <p:cNvSpPr>
                <a:spLocks noChangeArrowheads="1"/>
              </p:cNvSpPr>
              <p:nvPr/>
            </p:nvSpPr>
            <p:spPr bwMode="auto">
              <a:xfrm>
                <a:off x="5092"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5" name="Rectangle 1132"/>
              <p:cNvSpPr>
                <a:spLocks noChangeArrowheads="1"/>
              </p:cNvSpPr>
              <p:nvPr/>
            </p:nvSpPr>
            <p:spPr bwMode="auto">
              <a:xfrm>
                <a:off x="51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6" name="Rectangle 1133"/>
              <p:cNvSpPr>
                <a:spLocks noChangeArrowheads="1"/>
              </p:cNvSpPr>
              <p:nvPr/>
            </p:nvSpPr>
            <p:spPr bwMode="auto">
              <a:xfrm>
                <a:off x="51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7" name="Rectangle 1134"/>
              <p:cNvSpPr>
                <a:spLocks noChangeArrowheads="1"/>
              </p:cNvSpPr>
              <p:nvPr/>
            </p:nvSpPr>
            <p:spPr bwMode="auto">
              <a:xfrm>
                <a:off x="504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8" name="Rectangle 1135"/>
              <p:cNvSpPr>
                <a:spLocks noChangeArrowheads="1"/>
              </p:cNvSpPr>
              <p:nvPr/>
            </p:nvSpPr>
            <p:spPr bwMode="auto">
              <a:xfrm>
                <a:off x="5070"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9" name="Rectangle 1136"/>
              <p:cNvSpPr>
                <a:spLocks noChangeArrowheads="1"/>
              </p:cNvSpPr>
              <p:nvPr/>
            </p:nvSpPr>
            <p:spPr bwMode="auto">
              <a:xfrm>
                <a:off x="5048"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0" name="Rectangle 1137"/>
              <p:cNvSpPr>
                <a:spLocks noChangeArrowheads="1"/>
              </p:cNvSpPr>
              <p:nvPr/>
            </p:nvSpPr>
            <p:spPr bwMode="auto">
              <a:xfrm>
                <a:off x="5092"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91" name="Rectangle 1138"/>
              <p:cNvSpPr>
                <a:spLocks noChangeArrowheads="1"/>
              </p:cNvSpPr>
              <p:nvPr/>
            </p:nvSpPr>
            <p:spPr bwMode="auto">
              <a:xfrm>
                <a:off x="515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2" name="Rectangle 1139"/>
              <p:cNvSpPr>
                <a:spLocks noChangeArrowheads="1"/>
              </p:cNvSpPr>
              <p:nvPr/>
            </p:nvSpPr>
            <p:spPr bwMode="auto">
              <a:xfrm>
                <a:off x="504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3" name="Rectangle 1140"/>
              <p:cNvSpPr>
                <a:spLocks noChangeArrowheads="1"/>
              </p:cNvSpPr>
              <p:nvPr/>
            </p:nvSpPr>
            <p:spPr bwMode="auto">
              <a:xfrm>
                <a:off x="5070"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4" name="Rectangle 1141"/>
              <p:cNvSpPr>
                <a:spLocks noChangeArrowheads="1"/>
              </p:cNvSpPr>
              <p:nvPr/>
            </p:nvSpPr>
            <p:spPr bwMode="auto">
              <a:xfrm>
                <a:off x="5114" y="1103"/>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5" name="Rectangle 1142"/>
              <p:cNvSpPr>
                <a:spLocks noChangeArrowheads="1"/>
              </p:cNvSpPr>
              <p:nvPr/>
            </p:nvSpPr>
            <p:spPr bwMode="auto">
              <a:xfrm>
                <a:off x="5070"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6" name="Rectangle 1143"/>
              <p:cNvSpPr>
                <a:spLocks noChangeArrowheads="1"/>
              </p:cNvSpPr>
              <p:nvPr/>
            </p:nvSpPr>
            <p:spPr bwMode="auto">
              <a:xfrm>
                <a:off x="5092"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7" name="Rectangle 1144"/>
              <p:cNvSpPr>
                <a:spLocks noChangeArrowheads="1"/>
              </p:cNvSpPr>
              <p:nvPr/>
            </p:nvSpPr>
            <p:spPr bwMode="auto">
              <a:xfrm>
                <a:off x="51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8" name="Rectangle 1145"/>
              <p:cNvSpPr>
                <a:spLocks noChangeArrowheads="1"/>
              </p:cNvSpPr>
              <p:nvPr/>
            </p:nvSpPr>
            <p:spPr bwMode="auto">
              <a:xfrm>
                <a:off x="504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99" name="Rectangle 1146"/>
              <p:cNvSpPr>
                <a:spLocks noChangeArrowheads="1"/>
              </p:cNvSpPr>
              <p:nvPr/>
            </p:nvSpPr>
            <p:spPr bwMode="auto">
              <a:xfrm>
                <a:off x="509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00" name="Rectangle 1147"/>
              <p:cNvSpPr>
                <a:spLocks noChangeArrowheads="1"/>
              </p:cNvSpPr>
              <p:nvPr/>
            </p:nvSpPr>
            <p:spPr bwMode="auto">
              <a:xfrm>
                <a:off x="5134"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1" name="Rectangle 1148"/>
              <p:cNvSpPr>
                <a:spLocks noChangeArrowheads="1"/>
              </p:cNvSpPr>
              <p:nvPr/>
            </p:nvSpPr>
            <p:spPr bwMode="auto">
              <a:xfrm>
                <a:off x="507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2" name="Rectangle 1149"/>
              <p:cNvSpPr>
                <a:spLocks noChangeArrowheads="1"/>
              </p:cNvSpPr>
              <p:nvPr/>
            </p:nvSpPr>
            <p:spPr bwMode="auto">
              <a:xfrm>
                <a:off x="5114"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3" name="Rectangle 1150"/>
              <p:cNvSpPr>
                <a:spLocks noChangeArrowheads="1"/>
              </p:cNvSpPr>
              <p:nvPr/>
            </p:nvSpPr>
            <p:spPr bwMode="auto">
              <a:xfrm>
                <a:off x="5156"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904" name="Rectangle 1151"/>
              <p:cNvSpPr>
                <a:spLocks noChangeArrowheads="1"/>
              </p:cNvSpPr>
              <p:nvPr/>
            </p:nvSpPr>
            <p:spPr bwMode="auto">
              <a:xfrm>
                <a:off x="5048"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5" name="Rectangle 1152"/>
              <p:cNvSpPr>
                <a:spLocks noChangeArrowheads="1"/>
              </p:cNvSpPr>
              <p:nvPr/>
            </p:nvSpPr>
            <p:spPr bwMode="auto">
              <a:xfrm>
                <a:off x="5092"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06" name="Rectangle 1153"/>
              <p:cNvSpPr>
                <a:spLocks noChangeArrowheads="1"/>
              </p:cNvSpPr>
              <p:nvPr/>
            </p:nvSpPr>
            <p:spPr bwMode="auto">
              <a:xfrm>
                <a:off x="507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7" name="Rectangle 1154"/>
              <p:cNvSpPr>
                <a:spLocks noChangeArrowheads="1"/>
              </p:cNvSpPr>
              <p:nvPr/>
            </p:nvSpPr>
            <p:spPr bwMode="auto">
              <a:xfrm>
                <a:off x="5114"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8" name="Rectangle 1155"/>
              <p:cNvSpPr>
                <a:spLocks noChangeArrowheads="1"/>
              </p:cNvSpPr>
              <p:nvPr/>
            </p:nvSpPr>
            <p:spPr bwMode="auto">
              <a:xfrm>
                <a:off x="51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09" name="Rectangle 1156"/>
              <p:cNvSpPr>
                <a:spLocks noChangeArrowheads="1"/>
              </p:cNvSpPr>
              <p:nvPr/>
            </p:nvSpPr>
            <p:spPr bwMode="auto">
              <a:xfrm>
                <a:off x="5070"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0" name="Rectangle 1157"/>
              <p:cNvSpPr>
                <a:spLocks noChangeArrowheads="1"/>
              </p:cNvSpPr>
              <p:nvPr/>
            </p:nvSpPr>
            <p:spPr bwMode="auto">
              <a:xfrm>
                <a:off x="511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1" name="Rectangle 1158"/>
              <p:cNvSpPr>
                <a:spLocks noChangeArrowheads="1"/>
              </p:cNvSpPr>
              <p:nvPr/>
            </p:nvSpPr>
            <p:spPr bwMode="auto">
              <a:xfrm>
                <a:off x="5048"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2" name="Rectangle 1159"/>
              <p:cNvSpPr>
                <a:spLocks noChangeArrowheads="1"/>
              </p:cNvSpPr>
              <p:nvPr/>
            </p:nvSpPr>
            <p:spPr bwMode="auto">
              <a:xfrm>
                <a:off x="5092"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3" name="Rectangle 1160"/>
              <p:cNvSpPr>
                <a:spLocks noChangeArrowheads="1"/>
              </p:cNvSpPr>
              <p:nvPr/>
            </p:nvSpPr>
            <p:spPr bwMode="auto">
              <a:xfrm>
                <a:off x="51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4" name="Rectangle 1161"/>
              <p:cNvSpPr>
                <a:spLocks noChangeArrowheads="1"/>
              </p:cNvSpPr>
              <p:nvPr/>
            </p:nvSpPr>
            <p:spPr bwMode="auto">
              <a:xfrm>
                <a:off x="5048"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5" name="Rectangle 1162"/>
              <p:cNvSpPr>
                <a:spLocks noChangeArrowheads="1"/>
              </p:cNvSpPr>
              <p:nvPr/>
            </p:nvSpPr>
            <p:spPr bwMode="auto">
              <a:xfrm>
                <a:off x="5070"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6" name="Rectangle 1163"/>
              <p:cNvSpPr>
                <a:spLocks noChangeArrowheads="1"/>
              </p:cNvSpPr>
              <p:nvPr/>
            </p:nvSpPr>
            <p:spPr bwMode="auto">
              <a:xfrm>
                <a:off x="5048"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7" name="Rectangle 1164"/>
              <p:cNvSpPr>
                <a:spLocks noChangeArrowheads="1"/>
              </p:cNvSpPr>
              <p:nvPr/>
            </p:nvSpPr>
            <p:spPr bwMode="auto">
              <a:xfrm>
                <a:off x="5092"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18" name="Rectangle 1165"/>
              <p:cNvSpPr>
                <a:spLocks noChangeArrowheads="1"/>
              </p:cNvSpPr>
              <p:nvPr/>
            </p:nvSpPr>
            <p:spPr bwMode="auto">
              <a:xfrm>
                <a:off x="515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9" name="Rectangle 1166"/>
              <p:cNvSpPr>
                <a:spLocks noChangeArrowheads="1"/>
              </p:cNvSpPr>
              <p:nvPr/>
            </p:nvSpPr>
            <p:spPr bwMode="auto">
              <a:xfrm>
                <a:off x="507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0" name="Rectangle 1167"/>
              <p:cNvSpPr>
                <a:spLocks noChangeArrowheads="1"/>
              </p:cNvSpPr>
              <p:nvPr/>
            </p:nvSpPr>
            <p:spPr bwMode="auto">
              <a:xfrm>
                <a:off x="5070"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1" name="Rectangle 1168"/>
              <p:cNvSpPr>
                <a:spLocks noChangeArrowheads="1"/>
              </p:cNvSpPr>
              <p:nvPr/>
            </p:nvSpPr>
            <p:spPr bwMode="auto">
              <a:xfrm>
                <a:off x="5114"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2" name="Rectangle 1169"/>
              <p:cNvSpPr>
                <a:spLocks noChangeArrowheads="1"/>
              </p:cNvSpPr>
              <p:nvPr/>
            </p:nvSpPr>
            <p:spPr bwMode="auto">
              <a:xfrm>
                <a:off x="515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3" name="Rectangle 1170"/>
              <p:cNvSpPr>
                <a:spLocks noChangeArrowheads="1"/>
              </p:cNvSpPr>
              <p:nvPr/>
            </p:nvSpPr>
            <p:spPr bwMode="auto">
              <a:xfrm>
                <a:off x="504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4" name="Rectangle 1171"/>
              <p:cNvSpPr>
                <a:spLocks noChangeArrowheads="1"/>
              </p:cNvSpPr>
              <p:nvPr/>
            </p:nvSpPr>
            <p:spPr bwMode="auto">
              <a:xfrm>
                <a:off x="5092"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5" name="Rectangle 1172"/>
              <p:cNvSpPr>
                <a:spLocks noChangeArrowheads="1"/>
              </p:cNvSpPr>
              <p:nvPr/>
            </p:nvSpPr>
            <p:spPr bwMode="auto">
              <a:xfrm>
                <a:off x="5134"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6" name="Rectangle 1173"/>
              <p:cNvSpPr>
                <a:spLocks noChangeArrowheads="1"/>
              </p:cNvSpPr>
              <p:nvPr/>
            </p:nvSpPr>
            <p:spPr bwMode="auto">
              <a:xfrm>
                <a:off x="5048"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7" name="Rectangle 1174"/>
              <p:cNvSpPr>
                <a:spLocks noChangeArrowheads="1"/>
              </p:cNvSpPr>
              <p:nvPr/>
            </p:nvSpPr>
            <p:spPr bwMode="auto">
              <a:xfrm>
                <a:off x="511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8" name="Rectangle 1175"/>
              <p:cNvSpPr>
                <a:spLocks noChangeArrowheads="1"/>
              </p:cNvSpPr>
              <p:nvPr/>
            </p:nvSpPr>
            <p:spPr bwMode="auto">
              <a:xfrm>
                <a:off x="509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9" name="Rectangle 1176"/>
              <p:cNvSpPr>
                <a:spLocks noChangeArrowheads="1"/>
              </p:cNvSpPr>
              <p:nvPr/>
            </p:nvSpPr>
            <p:spPr bwMode="auto">
              <a:xfrm>
                <a:off x="513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30" name="Rectangle 1177"/>
              <p:cNvSpPr>
                <a:spLocks noChangeArrowheads="1"/>
              </p:cNvSpPr>
              <p:nvPr/>
            </p:nvSpPr>
            <p:spPr bwMode="auto">
              <a:xfrm>
                <a:off x="51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31" name="Rectangle 1178"/>
              <p:cNvSpPr>
                <a:spLocks noChangeArrowheads="1"/>
              </p:cNvSpPr>
              <p:nvPr/>
            </p:nvSpPr>
            <p:spPr bwMode="auto">
              <a:xfrm>
                <a:off x="504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32" name="Rectangle 1179"/>
              <p:cNvSpPr>
                <a:spLocks noChangeArrowheads="1"/>
              </p:cNvSpPr>
              <p:nvPr/>
            </p:nvSpPr>
            <p:spPr bwMode="auto">
              <a:xfrm>
                <a:off x="509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3" name="Rectangle 1180"/>
              <p:cNvSpPr>
                <a:spLocks noChangeArrowheads="1"/>
              </p:cNvSpPr>
              <p:nvPr/>
            </p:nvSpPr>
            <p:spPr bwMode="auto">
              <a:xfrm>
                <a:off x="51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4" name="Rectangle 1181"/>
              <p:cNvSpPr>
                <a:spLocks noChangeArrowheads="1"/>
              </p:cNvSpPr>
              <p:nvPr/>
            </p:nvSpPr>
            <p:spPr bwMode="auto">
              <a:xfrm>
                <a:off x="504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5" name="Rectangle 1182"/>
              <p:cNvSpPr>
                <a:spLocks noChangeArrowheads="1"/>
              </p:cNvSpPr>
              <p:nvPr/>
            </p:nvSpPr>
            <p:spPr bwMode="auto">
              <a:xfrm>
                <a:off x="509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6" name="Rectangle 1183"/>
              <p:cNvSpPr>
                <a:spLocks noChangeArrowheads="1"/>
              </p:cNvSpPr>
              <p:nvPr/>
            </p:nvSpPr>
            <p:spPr bwMode="auto">
              <a:xfrm>
                <a:off x="513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7" name="Rectangle 1184"/>
              <p:cNvSpPr>
                <a:spLocks noChangeArrowheads="1"/>
              </p:cNvSpPr>
              <p:nvPr/>
            </p:nvSpPr>
            <p:spPr bwMode="auto">
              <a:xfrm>
                <a:off x="507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8" name="Rectangle 1185"/>
              <p:cNvSpPr>
                <a:spLocks noChangeArrowheads="1"/>
              </p:cNvSpPr>
              <p:nvPr/>
            </p:nvSpPr>
            <p:spPr bwMode="auto">
              <a:xfrm>
                <a:off x="511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9" name="Rectangle 1186"/>
              <p:cNvSpPr>
                <a:spLocks noChangeArrowheads="1"/>
              </p:cNvSpPr>
              <p:nvPr/>
            </p:nvSpPr>
            <p:spPr bwMode="auto">
              <a:xfrm>
                <a:off x="515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0" name="Rectangle 1187"/>
              <p:cNvSpPr>
                <a:spLocks noChangeArrowheads="1"/>
              </p:cNvSpPr>
              <p:nvPr/>
            </p:nvSpPr>
            <p:spPr bwMode="auto">
              <a:xfrm>
                <a:off x="504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1" name="Rectangle 1188"/>
              <p:cNvSpPr>
                <a:spLocks noChangeArrowheads="1"/>
              </p:cNvSpPr>
              <p:nvPr/>
            </p:nvSpPr>
            <p:spPr bwMode="auto">
              <a:xfrm>
                <a:off x="509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2" name="Rectangle 1189"/>
              <p:cNvSpPr>
                <a:spLocks noChangeArrowheads="1"/>
              </p:cNvSpPr>
              <p:nvPr/>
            </p:nvSpPr>
            <p:spPr bwMode="auto">
              <a:xfrm>
                <a:off x="517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3" name="Rectangle 1190"/>
              <p:cNvSpPr>
                <a:spLocks noChangeArrowheads="1"/>
              </p:cNvSpPr>
              <p:nvPr/>
            </p:nvSpPr>
            <p:spPr bwMode="auto">
              <a:xfrm>
                <a:off x="52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4" name="Rectangle 1191"/>
              <p:cNvSpPr>
                <a:spLocks noChangeArrowheads="1"/>
              </p:cNvSpPr>
              <p:nvPr/>
            </p:nvSpPr>
            <p:spPr bwMode="auto">
              <a:xfrm>
                <a:off x="52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5" name="Rectangle 1192"/>
              <p:cNvSpPr>
                <a:spLocks noChangeArrowheads="1"/>
              </p:cNvSpPr>
              <p:nvPr/>
            </p:nvSpPr>
            <p:spPr bwMode="auto">
              <a:xfrm>
                <a:off x="52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6" name="Rectangle 1193"/>
              <p:cNvSpPr>
                <a:spLocks noChangeArrowheads="1"/>
              </p:cNvSpPr>
              <p:nvPr/>
            </p:nvSpPr>
            <p:spPr bwMode="auto">
              <a:xfrm>
                <a:off x="528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7" name="Rectangle 1194"/>
              <p:cNvSpPr>
                <a:spLocks noChangeArrowheads="1"/>
              </p:cNvSpPr>
              <p:nvPr/>
            </p:nvSpPr>
            <p:spPr bwMode="auto">
              <a:xfrm>
                <a:off x="517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8" name="Rectangle 1195"/>
              <p:cNvSpPr>
                <a:spLocks noChangeArrowheads="1"/>
              </p:cNvSpPr>
              <p:nvPr/>
            </p:nvSpPr>
            <p:spPr bwMode="auto">
              <a:xfrm>
                <a:off x="5222"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9" name="Rectangle 1196"/>
              <p:cNvSpPr>
                <a:spLocks noChangeArrowheads="1"/>
              </p:cNvSpPr>
              <p:nvPr/>
            </p:nvSpPr>
            <p:spPr bwMode="auto">
              <a:xfrm>
                <a:off x="5264"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0" name="Rectangle 1197"/>
              <p:cNvSpPr>
                <a:spLocks noChangeArrowheads="1"/>
              </p:cNvSpPr>
              <p:nvPr/>
            </p:nvSpPr>
            <p:spPr bwMode="auto">
              <a:xfrm>
                <a:off x="5200"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51" name="Rectangle 1198"/>
              <p:cNvSpPr>
                <a:spLocks noChangeArrowheads="1"/>
              </p:cNvSpPr>
              <p:nvPr/>
            </p:nvSpPr>
            <p:spPr bwMode="auto">
              <a:xfrm>
                <a:off x="528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2" name="Rectangle 1199"/>
              <p:cNvSpPr>
                <a:spLocks noChangeArrowheads="1"/>
              </p:cNvSpPr>
              <p:nvPr/>
            </p:nvSpPr>
            <p:spPr bwMode="auto">
              <a:xfrm>
                <a:off x="517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3" name="Rectangle 1200"/>
              <p:cNvSpPr>
                <a:spLocks noChangeArrowheads="1"/>
              </p:cNvSpPr>
              <p:nvPr/>
            </p:nvSpPr>
            <p:spPr bwMode="auto">
              <a:xfrm>
                <a:off x="5244"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4" name="Rectangle 1201"/>
              <p:cNvSpPr>
                <a:spLocks noChangeArrowheads="1"/>
              </p:cNvSpPr>
              <p:nvPr/>
            </p:nvSpPr>
            <p:spPr bwMode="auto">
              <a:xfrm>
                <a:off x="5286"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5" name="Rectangle 1202"/>
              <p:cNvSpPr>
                <a:spLocks noChangeArrowheads="1"/>
              </p:cNvSpPr>
              <p:nvPr/>
            </p:nvSpPr>
            <p:spPr bwMode="auto">
              <a:xfrm>
                <a:off x="5178"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6" name="Rectangle 1203"/>
              <p:cNvSpPr>
                <a:spLocks noChangeArrowheads="1"/>
              </p:cNvSpPr>
              <p:nvPr/>
            </p:nvSpPr>
            <p:spPr bwMode="auto">
              <a:xfrm>
                <a:off x="5200"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7" name="Rectangle 1204"/>
              <p:cNvSpPr>
                <a:spLocks noChangeArrowheads="1"/>
              </p:cNvSpPr>
              <p:nvPr/>
            </p:nvSpPr>
            <p:spPr bwMode="auto">
              <a:xfrm>
                <a:off x="52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8" name="Rectangle 1205"/>
              <p:cNvSpPr>
                <a:spLocks noChangeArrowheads="1"/>
              </p:cNvSpPr>
              <p:nvPr/>
            </p:nvSpPr>
            <p:spPr bwMode="auto">
              <a:xfrm>
                <a:off x="528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9" name="Rectangle 1206"/>
              <p:cNvSpPr>
                <a:spLocks noChangeArrowheads="1"/>
              </p:cNvSpPr>
              <p:nvPr/>
            </p:nvSpPr>
            <p:spPr bwMode="auto">
              <a:xfrm>
                <a:off x="517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60" name="Rectangle 1207"/>
              <p:cNvSpPr>
                <a:spLocks noChangeArrowheads="1"/>
              </p:cNvSpPr>
              <p:nvPr/>
            </p:nvSpPr>
            <p:spPr bwMode="auto">
              <a:xfrm>
                <a:off x="522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1" name="Rectangle 1208"/>
              <p:cNvSpPr>
                <a:spLocks noChangeArrowheads="1"/>
              </p:cNvSpPr>
              <p:nvPr/>
            </p:nvSpPr>
            <p:spPr bwMode="auto">
              <a:xfrm>
                <a:off x="5242" y="1217"/>
                <a:ext cx="36" cy="30"/>
              </a:xfrm>
              <a:prstGeom prst="rect">
                <a:avLst/>
              </a:prstGeom>
              <a:grpFill/>
              <a:ln>
                <a:noFill/>
              </a:ln>
            </p:spPr>
            <p:txBody>
              <a:bodyPr vert="horz" wrap="square" lIns="91440" tIns="45720" rIns="91440" bIns="45720" numCol="1" anchor="t" anchorCtr="0" compatLnSpc="1"/>
              <a:lstStyle/>
              <a:p>
                <a:endParaRPr lang="zh-CN" altLang="en-US"/>
              </a:p>
            </p:txBody>
          </p:sp>
          <p:sp>
            <p:nvSpPr>
              <p:cNvPr id="962" name="Rectangle 1209"/>
              <p:cNvSpPr>
                <a:spLocks noChangeArrowheads="1"/>
              </p:cNvSpPr>
              <p:nvPr/>
            </p:nvSpPr>
            <p:spPr bwMode="auto">
              <a:xfrm>
                <a:off x="520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3" name="Rectangle 1210"/>
              <p:cNvSpPr>
                <a:spLocks noChangeArrowheads="1"/>
              </p:cNvSpPr>
              <p:nvPr/>
            </p:nvSpPr>
            <p:spPr bwMode="auto">
              <a:xfrm>
                <a:off x="52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64" name="Rectangle 1211"/>
              <p:cNvSpPr>
                <a:spLocks noChangeArrowheads="1"/>
              </p:cNvSpPr>
              <p:nvPr/>
            </p:nvSpPr>
            <p:spPr bwMode="auto">
              <a:xfrm>
                <a:off x="5286"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5" name="Rectangle 1212"/>
              <p:cNvSpPr>
                <a:spLocks noChangeArrowheads="1"/>
              </p:cNvSpPr>
              <p:nvPr/>
            </p:nvSpPr>
            <p:spPr bwMode="auto">
              <a:xfrm>
                <a:off x="5178" y="1330"/>
                <a:ext cx="14" cy="30"/>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3" name="Group 1414"/>
            <p:cNvGrpSpPr/>
            <p:nvPr/>
          </p:nvGrpSpPr>
          <p:grpSpPr bwMode="auto">
            <a:xfrm>
              <a:off x="-3529332" y="-1031875"/>
              <a:ext cx="676299" cy="3252788"/>
              <a:chOff x="5048" y="937"/>
              <a:chExt cx="426" cy="2049"/>
            </a:xfrm>
            <a:grpFill/>
          </p:grpSpPr>
          <p:sp>
            <p:nvSpPr>
              <p:cNvPr id="566" name="Rectangle 1214"/>
              <p:cNvSpPr>
                <a:spLocks noChangeArrowheads="1"/>
              </p:cNvSpPr>
              <p:nvPr/>
            </p:nvSpPr>
            <p:spPr bwMode="auto">
              <a:xfrm>
                <a:off x="5222"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7" name="Rectangle 1215"/>
              <p:cNvSpPr>
                <a:spLocks noChangeArrowheads="1"/>
              </p:cNvSpPr>
              <p:nvPr/>
            </p:nvSpPr>
            <p:spPr bwMode="auto">
              <a:xfrm>
                <a:off x="52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8" name="Rectangle 1216"/>
              <p:cNvSpPr>
                <a:spLocks noChangeArrowheads="1"/>
              </p:cNvSpPr>
              <p:nvPr/>
            </p:nvSpPr>
            <p:spPr bwMode="auto">
              <a:xfrm>
                <a:off x="52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69" name="Rectangle 1217"/>
              <p:cNvSpPr>
                <a:spLocks noChangeArrowheads="1"/>
              </p:cNvSpPr>
              <p:nvPr/>
            </p:nvSpPr>
            <p:spPr bwMode="auto">
              <a:xfrm>
                <a:off x="52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0" name="Rectangle 1218"/>
              <p:cNvSpPr>
                <a:spLocks noChangeArrowheads="1"/>
              </p:cNvSpPr>
              <p:nvPr/>
            </p:nvSpPr>
            <p:spPr bwMode="auto">
              <a:xfrm>
                <a:off x="5286"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1" name="Rectangle 1219"/>
              <p:cNvSpPr>
                <a:spLocks noChangeArrowheads="1"/>
              </p:cNvSpPr>
              <p:nvPr/>
            </p:nvSpPr>
            <p:spPr bwMode="auto">
              <a:xfrm>
                <a:off x="524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2" name="Rectangle 1220"/>
              <p:cNvSpPr>
                <a:spLocks noChangeArrowheads="1"/>
              </p:cNvSpPr>
              <p:nvPr/>
            </p:nvSpPr>
            <p:spPr bwMode="auto">
              <a:xfrm>
                <a:off x="5286"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3" name="Rectangle 1221"/>
              <p:cNvSpPr>
                <a:spLocks noChangeArrowheads="1"/>
              </p:cNvSpPr>
              <p:nvPr/>
            </p:nvSpPr>
            <p:spPr bwMode="auto">
              <a:xfrm>
                <a:off x="5244"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4" name="Rectangle 1222"/>
              <p:cNvSpPr>
                <a:spLocks noChangeArrowheads="1"/>
              </p:cNvSpPr>
              <p:nvPr/>
            </p:nvSpPr>
            <p:spPr bwMode="auto">
              <a:xfrm>
                <a:off x="528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5" name="Rectangle 1223"/>
              <p:cNvSpPr>
                <a:spLocks noChangeArrowheads="1"/>
              </p:cNvSpPr>
              <p:nvPr/>
            </p:nvSpPr>
            <p:spPr bwMode="auto">
              <a:xfrm>
                <a:off x="5134" y="1554"/>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576" name="Rectangle 1224"/>
              <p:cNvSpPr>
                <a:spLocks noChangeArrowheads="1"/>
              </p:cNvSpPr>
              <p:nvPr/>
            </p:nvSpPr>
            <p:spPr bwMode="auto">
              <a:xfrm>
                <a:off x="524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7" name="Rectangle 1225"/>
              <p:cNvSpPr>
                <a:spLocks noChangeArrowheads="1"/>
              </p:cNvSpPr>
              <p:nvPr/>
            </p:nvSpPr>
            <p:spPr bwMode="auto">
              <a:xfrm>
                <a:off x="5286"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8" name="Rectangle 1226"/>
              <p:cNvSpPr>
                <a:spLocks noChangeArrowheads="1"/>
              </p:cNvSpPr>
              <p:nvPr/>
            </p:nvSpPr>
            <p:spPr bwMode="auto">
              <a:xfrm>
                <a:off x="5200"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9" name="Rectangle 1227"/>
              <p:cNvSpPr>
                <a:spLocks noChangeArrowheads="1"/>
              </p:cNvSpPr>
              <p:nvPr/>
            </p:nvSpPr>
            <p:spPr bwMode="auto">
              <a:xfrm>
                <a:off x="5222"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0" name="Rectangle 1228"/>
              <p:cNvSpPr>
                <a:spLocks noChangeArrowheads="1"/>
              </p:cNvSpPr>
              <p:nvPr/>
            </p:nvSpPr>
            <p:spPr bwMode="auto">
              <a:xfrm>
                <a:off x="5266" y="1610"/>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1" name="Rectangle 1229"/>
              <p:cNvSpPr>
                <a:spLocks noChangeArrowheads="1"/>
              </p:cNvSpPr>
              <p:nvPr/>
            </p:nvSpPr>
            <p:spPr bwMode="auto">
              <a:xfrm>
                <a:off x="520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2" name="Rectangle 1230"/>
              <p:cNvSpPr>
                <a:spLocks noChangeArrowheads="1"/>
              </p:cNvSpPr>
              <p:nvPr/>
            </p:nvSpPr>
            <p:spPr bwMode="auto">
              <a:xfrm>
                <a:off x="5244"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3" name="Rectangle 1231"/>
              <p:cNvSpPr>
                <a:spLocks noChangeArrowheads="1"/>
              </p:cNvSpPr>
              <p:nvPr/>
            </p:nvSpPr>
            <p:spPr bwMode="auto">
              <a:xfrm>
                <a:off x="52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84" name="Rectangle 1232"/>
              <p:cNvSpPr>
                <a:spLocks noChangeArrowheads="1"/>
              </p:cNvSpPr>
              <p:nvPr/>
            </p:nvSpPr>
            <p:spPr bwMode="auto">
              <a:xfrm>
                <a:off x="5286"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5" name="Rectangle 1233"/>
              <p:cNvSpPr>
                <a:spLocks noChangeArrowheads="1"/>
              </p:cNvSpPr>
              <p:nvPr/>
            </p:nvSpPr>
            <p:spPr bwMode="auto">
              <a:xfrm>
                <a:off x="5200"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586" name="Rectangle 1234"/>
              <p:cNvSpPr>
                <a:spLocks noChangeArrowheads="1"/>
              </p:cNvSpPr>
              <p:nvPr/>
            </p:nvSpPr>
            <p:spPr bwMode="auto">
              <a:xfrm>
                <a:off x="528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7" name="Rectangle 1235"/>
              <p:cNvSpPr>
                <a:spLocks noChangeArrowheads="1"/>
              </p:cNvSpPr>
              <p:nvPr/>
            </p:nvSpPr>
            <p:spPr bwMode="auto">
              <a:xfrm>
                <a:off x="517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88" name="Rectangle 1236"/>
              <p:cNvSpPr>
                <a:spLocks noChangeArrowheads="1"/>
              </p:cNvSpPr>
              <p:nvPr/>
            </p:nvSpPr>
            <p:spPr bwMode="auto">
              <a:xfrm>
                <a:off x="528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89" name="Rectangle 1237"/>
              <p:cNvSpPr>
                <a:spLocks noChangeArrowheads="1"/>
              </p:cNvSpPr>
              <p:nvPr/>
            </p:nvSpPr>
            <p:spPr bwMode="auto">
              <a:xfrm>
                <a:off x="5178"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0" name="Rectangle 1238"/>
              <p:cNvSpPr>
                <a:spLocks noChangeArrowheads="1"/>
              </p:cNvSpPr>
              <p:nvPr/>
            </p:nvSpPr>
            <p:spPr bwMode="auto">
              <a:xfrm>
                <a:off x="5200"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1" name="Rectangle 1239"/>
              <p:cNvSpPr>
                <a:spLocks noChangeArrowheads="1"/>
              </p:cNvSpPr>
              <p:nvPr/>
            </p:nvSpPr>
            <p:spPr bwMode="auto">
              <a:xfrm>
                <a:off x="52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2" name="Rectangle 1240"/>
              <p:cNvSpPr>
                <a:spLocks noChangeArrowheads="1"/>
              </p:cNvSpPr>
              <p:nvPr/>
            </p:nvSpPr>
            <p:spPr bwMode="auto">
              <a:xfrm>
                <a:off x="5266" y="1836"/>
                <a:ext cx="3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3" name="Rectangle 1241"/>
              <p:cNvSpPr>
                <a:spLocks noChangeArrowheads="1"/>
              </p:cNvSpPr>
              <p:nvPr/>
            </p:nvSpPr>
            <p:spPr bwMode="auto">
              <a:xfrm>
                <a:off x="522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4" name="Rectangle 1242"/>
              <p:cNvSpPr>
                <a:spLocks noChangeArrowheads="1"/>
              </p:cNvSpPr>
              <p:nvPr/>
            </p:nvSpPr>
            <p:spPr bwMode="auto">
              <a:xfrm>
                <a:off x="526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5" name="Rectangle 1243"/>
              <p:cNvSpPr>
                <a:spLocks noChangeArrowheads="1"/>
              </p:cNvSpPr>
              <p:nvPr/>
            </p:nvSpPr>
            <p:spPr bwMode="auto">
              <a:xfrm>
                <a:off x="52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6" name="Rectangle 1244"/>
              <p:cNvSpPr>
                <a:spLocks noChangeArrowheads="1"/>
              </p:cNvSpPr>
              <p:nvPr/>
            </p:nvSpPr>
            <p:spPr bwMode="auto">
              <a:xfrm>
                <a:off x="517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597" name="Rectangle 1245"/>
              <p:cNvSpPr>
                <a:spLocks noChangeArrowheads="1"/>
              </p:cNvSpPr>
              <p:nvPr/>
            </p:nvSpPr>
            <p:spPr bwMode="auto">
              <a:xfrm>
                <a:off x="5200"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8" name="Rectangle 1246"/>
              <p:cNvSpPr>
                <a:spLocks noChangeArrowheads="1"/>
              </p:cNvSpPr>
              <p:nvPr/>
            </p:nvSpPr>
            <p:spPr bwMode="auto">
              <a:xfrm>
                <a:off x="522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9" name="Rectangle 1247"/>
              <p:cNvSpPr>
                <a:spLocks noChangeArrowheads="1"/>
              </p:cNvSpPr>
              <p:nvPr/>
            </p:nvSpPr>
            <p:spPr bwMode="auto">
              <a:xfrm>
                <a:off x="52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600" name="Rectangle 1248"/>
              <p:cNvSpPr>
                <a:spLocks noChangeArrowheads="1"/>
              </p:cNvSpPr>
              <p:nvPr/>
            </p:nvSpPr>
            <p:spPr bwMode="auto">
              <a:xfrm>
                <a:off x="517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1" name="Rectangle 1249"/>
              <p:cNvSpPr>
                <a:spLocks noChangeArrowheads="1"/>
              </p:cNvSpPr>
              <p:nvPr/>
            </p:nvSpPr>
            <p:spPr bwMode="auto">
              <a:xfrm>
                <a:off x="522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2" name="Rectangle 1250"/>
              <p:cNvSpPr>
                <a:spLocks noChangeArrowheads="1"/>
              </p:cNvSpPr>
              <p:nvPr/>
            </p:nvSpPr>
            <p:spPr bwMode="auto">
              <a:xfrm>
                <a:off x="526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3" name="Rectangle 1251"/>
              <p:cNvSpPr>
                <a:spLocks noChangeArrowheads="1"/>
              </p:cNvSpPr>
              <p:nvPr/>
            </p:nvSpPr>
            <p:spPr bwMode="auto">
              <a:xfrm>
                <a:off x="520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4" name="Rectangle 1252"/>
              <p:cNvSpPr>
                <a:spLocks noChangeArrowheads="1"/>
              </p:cNvSpPr>
              <p:nvPr/>
            </p:nvSpPr>
            <p:spPr bwMode="auto">
              <a:xfrm>
                <a:off x="524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5" name="Rectangle 1253"/>
              <p:cNvSpPr>
                <a:spLocks noChangeArrowheads="1"/>
              </p:cNvSpPr>
              <p:nvPr/>
            </p:nvSpPr>
            <p:spPr bwMode="auto">
              <a:xfrm>
                <a:off x="528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6" name="Rectangle 1254"/>
              <p:cNvSpPr>
                <a:spLocks noChangeArrowheads="1"/>
              </p:cNvSpPr>
              <p:nvPr/>
            </p:nvSpPr>
            <p:spPr bwMode="auto">
              <a:xfrm>
                <a:off x="517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7" name="Rectangle 1255"/>
              <p:cNvSpPr>
                <a:spLocks noChangeArrowheads="1"/>
              </p:cNvSpPr>
              <p:nvPr/>
            </p:nvSpPr>
            <p:spPr bwMode="auto">
              <a:xfrm>
                <a:off x="522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8" name="Rectangle 1256"/>
              <p:cNvSpPr>
                <a:spLocks noChangeArrowheads="1"/>
              </p:cNvSpPr>
              <p:nvPr/>
            </p:nvSpPr>
            <p:spPr bwMode="auto">
              <a:xfrm>
                <a:off x="52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9" name="Rectangle 1257"/>
              <p:cNvSpPr>
                <a:spLocks noChangeArrowheads="1"/>
              </p:cNvSpPr>
              <p:nvPr/>
            </p:nvSpPr>
            <p:spPr bwMode="auto">
              <a:xfrm>
                <a:off x="509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0" name="Rectangle 1258"/>
              <p:cNvSpPr>
                <a:spLocks noChangeArrowheads="1"/>
              </p:cNvSpPr>
              <p:nvPr/>
            </p:nvSpPr>
            <p:spPr bwMode="auto">
              <a:xfrm>
                <a:off x="51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1" name="Rectangle 1259"/>
              <p:cNvSpPr>
                <a:spLocks noChangeArrowheads="1"/>
              </p:cNvSpPr>
              <p:nvPr/>
            </p:nvSpPr>
            <p:spPr bwMode="auto">
              <a:xfrm>
                <a:off x="5178"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2" name="Rectangle 1260"/>
              <p:cNvSpPr>
                <a:spLocks noChangeArrowheads="1"/>
              </p:cNvSpPr>
              <p:nvPr/>
            </p:nvSpPr>
            <p:spPr bwMode="auto">
              <a:xfrm>
                <a:off x="522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3" name="Rectangle 1261"/>
              <p:cNvSpPr>
                <a:spLocks noChangeArrowheads="1"/>
              </p:cNvSpPr>
              <p:nvPr/>
            </p:nvSpPr>
            <p:spPr bwMode="auto">
              <a:xfrm>
                <a:off x="504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4" name="Rectangle 1262"/>
              <p:cNvSpPr>
                <a:spLocks noChangeArrowheads="1"/>
              </p:cNvSpPr>
              <p:nvPr/>
            </p:nvSpPr>
            <p:spPr bwMode="auto">
              <a:xfrm>
                <a:off x="507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5" name="Rectangle 1263"/>
              <p:cNvSpPr>
                <a:spLocks noChangeArrowheads="1"/>
              </p:cNvSpPr>
              <p:nvPr/>
            </p:nvSpPr>
            <p:spPr bwMode="auto">
              <a:xfrm>
                <a:off x="51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6" name="Rectangle 1264"/>
              <p:cNvSpPr>
                <a:spLocks noChangeArrowheads="1"/>
              </p:cNvSpPr>
              <p:nvPr/>
            </p:nvSpPr>
            <p:spPr bwMode="auto">
              <a:xfrm>
                <a:off x="517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7" name="Rectangle 1265"/>
              <p:cNvSpPr>
                <a:spLocks noChangeArrowheads="1"/>
              </p:cNvSpPr>
              <p:nvPr/>
            </p:nvSpPr>
            <p:spPr bwMode="auto">
              <a:xfrm>
                <a:off x="5286"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8" name="Rectangle 1266"/>
              <p:cNvSpPr>
                <a:spLocks noChangeArrowheads="1"/>
              </p:cNvSpPr>
              <p:nvPr/>
            </p:nvSpPr>
            <p:spPr bwMode="auto">
              <a:xfrm>
                <a:off x="515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9" name="Rectangle 1267"/>
              <p:cNvSpPr>
                <a:spLocks noChangeArrowheads="1"/>
              </p:cNvSpPr>
              <p:nvPr/>
            </p:nvSpPr>
            <p:spPr bwMode="auto">
              <a:xfrm>
                <a:off x="511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0" name="Rectangle 1268"/>
              <p:cNvSpPr>
                <a:spLocks noChangeArrowheads="1"/>
              </p:cNvSpPr>
              <p:nvPr/>
            </p:nvSpPr>
            <p:spPr bwMode="auto">
              <a:xfrm>
                <a:off x="526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1" name="Rectangle 1269"/>
              <p:cNvSpPr>
                <a:spLocks noChangeArrowheads="1"/>
              </p:cNvSpPr>
              <p:nvPr/>
            </p:nvSpPr>
            <p:spPr bwMode="auto">
              <a:xfrm>
                <a:off x="528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2" name="Rectangle 1270"/>
              <p:cNvSpPr>
                <a:spLocks noChangeArrowheads="1"/>
              </p:cNvSpPr>
              <p:nvPr/>
            </p:nvSpPr>
            <p:spPr bwMode="auto">
              <a:xfrm>
                <a:off x="5200"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3" name="Rectangle 1271"/>
              <p:cNvSpPr>
                <a:spLocks noChangeArrowheads="1"/>
              </p:cNvSpPr>
              <p:nvPr/>
            </p:nvSpPr>
            <p:spPr bwMode="auto">
              <a:xfrm>
                <a:off x="5092"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4" name="Rectangle 1272"/>
              <p:cNvSpPr>
                <a:spLocks noChangeArrowheads="1"/>
              </p:cNvSpPr>
              <p:nvPr/>
            </p:nvSpPr>
            <p:spPr bwMode="auto">
              <a:xfrm>
                <a:off x="524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5" name="Rectangle 1273"/>
              <p:cNvSpPr>
                <a:spLocks noChangeArrowheads="1"/>
              </p:cNvSpPr>
              <p:nvPr/>
            </p:nvSpPr>
            <p:spPr bwMode="auto">
              <a:xfrm>
                <a:off x="528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6" name="Rectangle 1274"/>
              <p:cNvSpPr>
                <a:spLocks noChangeArrowheads="1"/>
              </p:cNvSpPr>
              <p:nvPr/>
            </p:nvSpPr>
            <p:spPr bwMode="auto">
              <a:xfrm>
                <a:off x="5048"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7" name="Rectangle 1275"/>
              <p:cNvSpPr>
                <a:spLocks noChangeArrowheads="1"/>
              </p:cNvSpPr>
              <p:nvPr/>
            </p:nvSpPr>
            <p:spPr bwMode="auto">
              <a:xfrm>
                <a:off x="51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8" name="Rectangle 1276"/>
              <p:cNvSpPr>
                <a:spLocks noChangeArrowheads="1"/>
              </p:cNvSpPr>
              <p:nvPr/>
            </p:nvSpPr>
            <p:spPr bwMode="auto">
              <a:xfrm>
                <a:off x="5070"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9" name="Rectangle 1277"/>
              <p:cNvSpPr>
                <a:spLocks noChangeArrowheads="1"/>
              </p:cNvSpPr>
              <p:nvPr/>
            </p:nvSpPr>
            <p:spPr bwMode="auto">
              <a:xfrm>
                <a:off x="5222"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0" name="Rectangle 1278"/>
              <p:cNvSpPr>
                <a:spLocks noChangeArrowheads="1"/>
              </p:cNvSpPr>
              <p:nvPr/>
            </p:nvSpPr>
            <p:spPr bwMode="auto">
              <a:xfrm>
                <a:off x="524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1" name="Rectangle 1279"/>
              <p:cNvSpPr>
                <a:spLocks noChangeArrowheads="1"/>
              </p:cNvSpPr>
              <p:nvPr/>
            </p:nvSpPr>
            <p:spPr bwMode="auto">
              <a:xfrm>
                <a:off x="5048"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2" name="Rectangle 1280"/>
              <p:cNvSpPr>
                <a:spLocks noChangeArrowheads="1"/>
              </p:cNvSpPr>
              <p:nvPr/>
            </p:nvSpPr>
            <p:spPr bwMode="auto">
              <a:xfrm>
                <a:off x="5200"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3" name="Rectangle 1281"/>
              <p:cNvSpPr>
                <a:spLocks noChangeArrowheads="1"/>
              </p:cNvSpPr>
              <p:nvPr/>
            </p:nvSpPr>
            <p:spPr bwMode="auto">
              <a:xfrm>
                <a:off x="51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4" name="Rectangle 1282"/>
              <p:cNvSpPr>
                <a:spLocks noChangeArrowheads="1"/>
              </p:cNvSpPr>
              <p:nvPr/>
            </p:nvSpPr>
            <p:spPr bwMode="auto">
              <a:xfrm>
                <a:off x="515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5" name="Rectangle 1283"/>
              <p:cNvSpPr>
                <a:spLocks noChangeArrowheads="1"/>
              </p:cNvSpPr>
              <p:nvPr/>
            </p:nvSpPr>
            <p:spPr bwMode="auto">
              <a:xfrm>
                <a:off x="528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6" name="Rectangle 1284"/>
              <p:cNvSpPr>
                <a:spLocks noChangeArrowheads="1"/>
              </p:cNvSpPr>
              <p:nvPr/>
            </p:nvSpPr>
            <p:spPr bwMode="auto">
              <a:xfrm>
                <a:off x="504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7" name="Rectangle 1285"/>
              <p:cNvSpPr>
                <a:spLocks noChangeArrowheads="1"/>
              </p:cNvSpPr>
              <p:nvPr/>
            </p:nvSpPr>
            <p:spPr bwMode="auto">
              <a:xfrm>
                <a:off x="5200"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8" name="Rectangle 1286"/>
              <p:cNvSpPr>
                <a:spLocks noChangeArrowheads="1"/>
              </p:cNvSpPr>
              <p:nvPr/>
            </p:nvSpPr>
            <p:spPr bwMode="auto">
              <a:xfrm>
                <a:off x="51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9" name="Rectangle 1287"/>
              <p:cNvSpPr>
                <a:spLocks noChangeArrowheads="1"/>
              </p:cNvSpPr>
              <p:nvPr/>
            </p:nvSpPr>
            <p:spPr bwMode="auto">
              <a:xfrm>
                <a:off x="517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0" name="Rectangle 1288"/>
              <p:cNvSpPr>
                <a:spLocks noChangeArrowheads="1"/>
              </p:cNvSpPr>
              <p:nvPr/>
            </p:nvSpPr>
            <p:spPr bwMode="auto">
              <a:xfrm>
                <a:off x="5286"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1" name="Rectangle 1289"/>
              <p:cNvSpPr>
                <a:spLocks noChangeArrowheads="1"/>
              </p:cNvSpPr>
              <p:nvPr/>
            </p:nvSpPr>
            <p:spPr bwMode="auto">
              <a:xfrm>
                <a:off x="5200"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2" name="Rectangle 1290"/>
              <p:cNvSpPr>
                <a:spLocks noChangeArrowheads="1"/>
              </p:cNvSpPr>
              <p:nvPr/>
            </p:nvSpPr>
            <p:spPr bwMode="auto">
              <a:xfrm>
                <a:off x="5092"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3" name="Rectangle 1291"/>
              <p:cNvSpPr>
                <a:spLocks noChangeArrowheads="1"/>
              </p:cNvSpPr>
              <p:nvPr/>
            </p:nvSpPr>
            <p:spPr bwMode="auto">
              <a:xfrm>
                <a:off x="51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4" name="Rectangle 1292"/>
              <p:cNvSpPr>
                <a:spLocks noChangeArrowheads="1"/>
              </p:cNvSpPr>
              <p:nvPr/>
            </p:nvSpPr>
            <p:spPr bwMode="auto">
              <a:xfrm>
                <a:off x="5048"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5" name="Rectangle 1293"/>
              <p:cNvSpPr>
                <a:spLocks noChangeArrowheads="1"/>
              </p:cNvSpPr>
              <p:nvPr/>
            </p:nvSpPr>
            <p:spPr bwMode="auto">
              <a:xfrm>
                <a:off x="515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6" name="Rectangle 1294"/>
              <p:cNvSpPr>
                <a:spLocks noChangeArrowheads="1"/>
              </p:cNvSpPr>
              <p:nvPr/>
            </p:nvSpPr>
            <p:spPr bwMode="auto">
              <a:xfrm>
                <a:off x="528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7" name="Rectangle 1295"/>
              <p:cNvSpPr>
                <a:spLocks noChangeArrowheads="1"/>
              </p:cNvSpPr>
              <p:nvPr/>
            </p:nvSpPr>
            <p:spPr bwMode="auto">
              <a:xfrm>
                <a:off x="5200"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8" name="Rectangle 1296"/>
              <p:cNvSpPr>
                <a:spLocks noChangeArrowheads="1"/>
              </p:cNvSpPr>
              <p:nvPr/>
            </p:nvSpPr>
            <p:spPr bwMode="auto">
              <a:xfrm>
                <a:off x="5114"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9" name="Rectangle 1297"/>
              <p:cNvSpPr>
                <a:spLocks noChangeArrowheads="1"/>
              </p:cNvSpPr>
              <p:nvPr/>
            </p:nvSpPr>
            <p:spPr bwMode="auto">
              <a:xfrm>
                <a:off x="5048"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0" name="Rectangle 1298"/>
              <p:cNvSpPr>
                <a:spLocks noChangeArrowheads="1"/>
              </p:cNvSpPr>
              <p:nvPr/>
            </p:nvSpPr>
            <p:spPr bwMode="auto">
              <a:xfrm>
                <a:off x="515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1" name="Rectangle 1299"/>
              <p:cNvSpPr>
                <a:spLocks noChangeArrowheads="1"/>
              </p:cNvSpPr>
              <p:nvPr/>
            </p:nvSpPr>
            <p:spPr bwMode="auto">
              <a:xfrm>
                <a:off x="528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2" name="Rectangle 1300"/>
              <p:cNvSpPr>
                <a:spLocks noChangeArrowheads="1"/>
              </p:cNvSpPr>
              <p:nvPr/>
            </p:nvSpPr>
            <p:spPr bwMode="auto">
              <a:xfrm>
                <a:off x="5048"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3" name="Rectangle 1301"/>
              <p:cNvSpPr>
                <a:spLocks noChangeArrowheads="1"/>
              </p:cNvSpPr>
              <p:nvPr/>
            </p:nvSpPr>
            <p:spPr bwMode="auto">
              <a:xfrm>
                <a:off x="5286"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4" name="Rectangle 1302"/>
              <p:cNvSpPr>
                <a:spLocks noChangeArrowheads="1"/>
              </p:cNvSpPr>
              <p:nvPr/>
            </p:nvSpPr>
            <p:spPr bwMode="auto">
              <a:xfrm>
                <a:off x="515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5" name="Rectangle 1303"/>
              <p:cNvSpPr>
                <a:spLocks noChangeArrowheads="1"/>
              </p:cNvSpPr>
              <p:nvPr/>
            </p:nvSpPr>
            <p:spPr bwMode="auto">
              <a:xfrm>
                <a:off x="528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6" name="Rectangle 1304"/>
              <p:cNvSpPr>
                <a:spLocks noChangeArrowheads="1"/>
              </p:cNvSpPr>
              <p:nvPr/>
            </p:nvSpPr>
            <p:spPr bwMode="auto">
              <a:xfrm>
                <a:off x="504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7" name="Rectangle 1305"/>
              <p:cNvSpPr>
                <a:spLocks noChangeArrowheads="1"/>
              </p:cNvSpPr>
              <p:nvPr/>
            </p:nvSpPr>
            <p:spPr bwMode="auto">
              <a:xfrm>
                <a:off x="517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8" name="Rectangle 1306"/>
              <p:cNvSpPr>
                <a:spLocks noChangeArrowheads="1"/>
              </p:cNvSpPr>
              <p:nvPr/>
            </p:nvSpPr>
            <p:spPr bwMode="auto">
              <a:xfrm>
                <a:off x="515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9" name="Rectangle 1307"/>
              <p:cNvSpPr>
                <a:spLocks noChangeArrowheads="1"/>
              </p:cNvSpPr>
              <p:nvPr/>
            </p:nvSpPr>
            <p:spPr bwMode="auto">
              <a:xfrm>
                <a:off x="5156" y="295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60" name="Rectangle 1308"/>
              <p:cNvSpPr>
                <a:spLocks noChangeArrowheads="1"/>
              </p:cNvSpPr>
              <p:nvPr/>
            </p:nvSpPr>
            <p:spPr bwMode="auto">
              <a:xfrm>
                <a:off x="528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61" name="Freeform 1309"/>
              <p:cNvSpPr/>
              <p:nvPr/>
            </p:nvSpPr>
            <p:spPr bwMode="auto">
              <a:xfrm>
                <a:off x="5320" y="937"/>
                <a:ext cx="154" cy="348"/>
              </a:xfrm>
              <a:custGeom>
                <a:avLst/>
                <a:gdLst>
                  <a:gd name="T0" fmla="*/ 0 w 154"/>
                  <a:gd name="T1" fmla="*/ 0 h 348"/>
                  <a:gd name="T2" fmla="*/ 0 w 154"/>
                  <a:gd name="T3" fmla="*/ 30 h 348"/>
                  <a:gd name="T4" fmla="*/ 154 w 154"/>
                  <a:gd name="T5" fmla="*/ 348 h 348"/>
                  <a:gd name="T6" fmla="*/ 154 w 154"/>
                  <a:gd name="T7" fmla="*/ 334 h 348"/>
                  <a:gd name="T8" fmla="*/ 0 w 154"/>
                  <a:gd name="T9" fmla="*/ 0 h 348"/>
                </a:gdLst>
                <a:ahLst/>
                <a:cxnLst>
                  <a:cxn ang="0">
                    <a:pos x="T0" y="T1"/>
                  </a:cxn>
                  <a:cxn ang="0">
                    <a:pos x="T2" y="T3"/>
                  </a:cxn>
                  <a:cxn ang="0">
                    <a:pos x="T4" y="T5"/>
                  </a:cxn>
                  <a:cxn ang="0">
                    <a:pos x="T6" y="T7"/>
                  </a:cxn>
                  <a:cxn ang="0">
                    <a:pos x="T8" y="T9"/>
                  </a:cxn>
                </a:cxnLst>
                <a:rect l="0" t="0" r="r" b="b"/>
                <a:pathLst>
                  <a:path w="154" h="348">
                    <a:moveTo>
                      <a:pt x="0" y="0"/>
                    </a:moveTo>
                    <a:lnTo>
                      <a:pt x="0" y="30"/>
                    </a:lnTo>
                    <a:lnTo>
                      <a:pt x="154" y="348"/>
                    </a:lnTo>
                    <a:lnTo>
                      <a:pt x="154" y="3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2" name="Freeform 1310"/>
              <p:cNvSpPr/>
              <p:nvPr/>
            </p:nvSpPr>
            <p:spPr bwMode="auto">
              <a:xfrm>
                <a:off x="5320" y="993"/>
                <a:ext cx="54" cy="136"/>
              </a:xfrm>
              <a:custGeom>
                <a:avLst/>
                <a:gdLst>
                  <a:gd name="T0" fmla="*/ 0 w 54"/>
                  <a:gd name="T1" fmla="*/ 0 h 136"/>
                  <a:gd name="T2" fmla="*/ 54 w 54"/>
                  <a:gd name="T3" fmla="*/ 110 h 136"/>
                  <a:gd name="T4" fmla="*/ 54 w 54"/>
                  <a:gd name="T5" fmla="*/ 136 h 136"/>
                  <a:gd name="T6" fmla="*/ 0 w 54"/>
                  <a:gd name="T7" fmla="*/ 30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3" name="Freeform 1311"/>
              <p:cNvSpPr/>
              <p:nvPr/>
            </p:nvSpPr>
            <p:spPr bwMode="auto">
              <a:xfrm>
                <a:off x="5390" y="1135"/>
                <a:ext cx="48" cy="118"/>
              </a:xfrm>
              <a:custGeom>
                <a:avLst/>
                <a:gdLst>
                  <a:gd name="T0" fmla="*/ 0 w 48"/>
                  <a:gd name="T1" fmla="*/ 0 h 118"/>
                  <a:gd name="T2" fmla="*/ 48 w 48"/>
                  <a:gd name="T3" fmla="*/ 98 h 118"/>
                  <a:gd name="T4" fmla="*/ 48 w 48"/>
                  <a:gd name="T5" fmla="*/ 118 h 118"/>
                  <a:gd name="T6" fmla="*/ 0 w 48"/>
                  <a:gd name="T7" fmla="*/ 24 h 118"/>
                  <a:gd name="T8" fmla="*/ 0 w 48"/>
                  <a:gd name="T9" fmla="*/ 0 h 118"/>
                </a:gdLst>
                <a:ahLst/>
                <a:cxnLst>
                  <a:cxn ang="0">
                    <a:pos x="T0" y="T1"/>
                  </a:cxn>
                  <a:cxn ang="0">
                    <a:pos x="T2" y="T3"/>
                  </a:cxn>
                  <a:cxn ang="0">
                    <a:pos x="T4" y="T5"/>
                  </a:cxn>
                  <a:cxn ang="0">
                    <a:pos x="T6" y="T7"/>
                  </a:cxn>
                  <a:cxn ang="0">
                    <a:pos x="T8" y="T9"/>
                  </a:cxn>
                </a:cxnLst>
                <a:rect l="0" t="0" r="r" b="b"/>
                <a:pathLst>
                  <a:path w="48" h="118">
                    <a:moveTo>
                      <a:pt x="0" y="0"/>
                    </a:moveTo>
                    <a:lnTo>
                      <a:pt x="48" y="98"/>
                    </a:lnTo>
                    <a:lnTo>
                      <a:pt x="48" y="11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4" name="Freeform 1312"/>
              <p:cNvSpPr/>
              <p:nvPr/>
            </p:nvSpPr>
            <p:spPr bwMode="auto">
              <a:xfrm>
                <a:off x="5454" y="1265"/>
                <a:ext cx="20" cy="57"/>
              </a:xfrm>
              <a:custGeom>
                <a:avLst/>
                <a:gdLst>
                  <a:gd name="T0" fmla="*/ 20 w 20"/>
                  <a:gd name="T1" fmla="*/ 41 h 57"/>
                  <a:gd name="T2" fmla="*/ 20 w 20"/>
                  <a:gd name="T3" fmla="*/ 57 h 57"/>
                  <a:gd name="T4" fmla="*/ 0 w 20"/>
                  <a:gd name="T5" fmla="*/ 18 h 57"/>
                  <a:gd name="T6" fmla="*/ 0 w 20"/>
                  <a:gd name="T7" fmla="*/ 0 h 57"/>
                  <a:gd name="T8" fmla="*/ 20 w 20"/>
                  <a:gd name="T9" fmla="*/ 41 h 57"/>
                </a:gdLst>
                <a:ahLst/>
                <a:cxnLst>
                  <a:cxn ang="0">
                    <a:pos x="T0" y="T1"/>
                  </a:cxn>
                  <a:cxn ang="0">
                    <a:pos x="T2" y="T3"/>
                  </a:cxn>
                  <a:cxn ang="0">
                    <a:pos x="T4" y="T5"/>
                  </a:cxn>
                  <a:cxn ang="0">
                    <a:pos x="T6" y="T7"/>
                  </a:cxn>
                  <a:cxn ang="0">
                    <a:pos x="T8" y="T9"/>
                  </a:cxn>
                </a:cxnLst>
                <a:rect l="0" t="0" r="r" b="b"/>
                <a:pathLst>
                  <a:path w="20" h="57">
                    <a:moveTo>
                      <a:pt x="20" y="41"/>
                    </a:moveTo>
                    <a:lnTo>
                      <a:pt x="20" y="57"/>
                    </a:lnTo>
                    <a:lnTo>
                      <a:pt x="0" y="18"/>
                    </a:lnTo>
                    <a:lnTo>
                      <a:pt x="0" y="0"/>
                    </a:lnTo>
                    <a:lnTo>
                      <a:pt x="20" y="41"/>
                    </a:lnTo>
                    <a:close/>
                  </a:path>
                </a:pathLst>
              </a:custGeom>
              <a:grpFill/>
              <a:ln>
                <a:noFill/>
              </a:ln>
            </p:spPr>
            <p:txBody>
              <a:bodyPr vert="horz" wrap="square" lIns="91440" tIns="45720" rIns="91440" bIns="45720" numCol="1" anchor="t" anchorCtr="0" compatLnSpc="1"/>
              <a:lstStyle/>
              <a:p>
                <a:endParaRPr lang="zh-CN" altLang="en-US"/>
              </a:p>
            </p:txBody>
          </p:sp>
          <p:sp>
            <p:nvSpPr>
              <p:cNvPr id="665" name="Freeform 1313"/>
              <p:cNvSpPr/>
              <p:nvPr/>
            </p:nvSpPr>
            <p:spPr bwMode="auto">
              <a:xfrm>
                <a:off x="5320" y="1049"/>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6" name="Freeform 1314"/>
              <p:cNvSpPr/>
              <p:nvPr/>
            </p:nvSpPr>
            <p:spPr bwMode="auto">
              <a:xfrm>
                <a:off x="5320" y="110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7" name="Freeform 1315"/>
              <p:cNvSpPr/>
              <p:nvPr/>
            </p:nvSpPr>
            <p:spPr bwMode="auto">
              <a:xfrm>
                <a:off x="5352" y="1161"/>
                <a:ext cx="34" cy="86"/>
              </a:xfrm>
              <a:custGeom>
                <a:avLst/>
                <a:gdLst>
                  <a:gd name="T0" fmla="*/ 34 w 34"/>
                  <a:gd name="T1" fmla="*/ 62 h 86"/>
                  <a:gd name="T2" fmla="*/ 34 w 34"/>
                  <a:gd name="T3" fmla="*/ 86 h 86"/>
                  <a:gd name="T4" fmla="*/ 0 w 34"/>
                  <a:gd name="T5" fmla="*/ 28 h 86"/>
                  <a:gd name="T6" fmla="*/ 0 w 34"/>
                  <a:gd name="T7" fmla="*/ 0 h 86"/>
                  <a:gd name="T8" fmla="*/ 34 w 34"/>
                  <a:gd name="T9" fmla="*/ 62 h 86"/>
                </a:gdLst>
                <a:ahLst/>
                <a:cxnLst>
                  <a:cxn ang="0">
                    <a:pos x="T0" y="T1"/>
                  </a:cxn>
                  <a:cxn ang="0">
                    <a:pos x="T2" y="T3"/>
                  </a:cxn>
                  <a:cxn ang="0">
                    <a:pos x="T4" y="T5"/>
                  </a:cxn>
                  <a:cxn ang="0">
                    <a:pos x="T6" y="T7"/>
                  </a:cxn>
                  <a:cxn ang="0">
                    <a:pos x="T8" y="T9"/>
                  </a:cxn>
                </a:cxnLst>
                <a:rect l="0" t="0" r="r" b="b"/>
                <a:pathLst>
                  <a:path w="34" h="86">
                    <a:moveTo>
                      <a:pt x="34" y="62"/>
                    </a:moveTo>
                    <a:lnTo>
                      <a:pt x="34" y="86"/>
                    </a:lnTo>
                    <a:lnTo>
                      <a:pt x="0" y="28"/>
                    </a:lnTo>
                    <a:lnTo>
                      <a:pt x="0" y="0"/>
                    </a:lnTo>
                    <a:lnTo>
                      <a:pt x="34" y="62"/>
                    </a:lnTo>
                    <a:close/>
                  </a:path>
                </a:pathLst>
              </a:custGeom>
              <a:grpFill/>
              <a:ln>
                <a:noFill/>
              </a:ln>
            </p:spPr>
            <p:txBody>
              <a:bodyPr vert="horz" wrap="square" lIns="91440" tIns="45720" rIns="91440" bIns="45720" numCol="1" anchor="t" anchorCtr="0" compatLnSpc="1"/>
              <a:lstStyle/>
              <a:p>
                <a:endParaRPr lang="zh-CN" altLang="en-US"/>
              </a:p>
            </p:txBody>
          </p:sp>
          <p:sp>
            <p:nvSpPr>
              <p:cNvPr id="668" name="Freeform 1316"/>
              <p:cNvSpPr/>
              <p:nvPr/>
            </p:nvSpPr>
            <p:spPr bwMode="auto">
              <a:xfrm>
                <a:off x="5402" y="1249"/>
                <a:ext cx="24" cy="65"/>
              </a:xfrm>
              <a:custGeom>
                <a:avLst/>
                <a:gdLst>
                  <a:gd name="T0" fmla="*/ 24 w 24"/>
                  <a:gd name="T1" fmla="*/ 42 h 65"/>
                  <a:gd name="T2" fmla="*/ 24 w 24"/>
                  <a:gd name="T3" fmla="*/ 65 h 65"/>
                  <a:gd name="T4" fmla="*/ 0 w 24"/>
                  <a:gd name="T5" fmla="*/ 24 h 65"/>
                  <a:gd name="T6" fmla="*/ 0 w 24"/>
                  <a:gd name="T7" fmla="*/ 0 h 65"/>
                  <a:gd name="T8" fmla="*/ 24 w 24"/>
                  <a:gd name="T9" fmla="*/ 42 h 65"/>
                </a:gdLst>
                <a:ahLst/>
                <a:cxnLst>
                  <a:cxn ang="0">
                    <a:pos x="T0" y="T1"/>
                  </a:cxn>
                  <a:cxn ang="0">
                    <a:pos x="T2" y="T3"/>
                  </a:cxn>
                  <a:cxn ang="0">
                    <a:pos x="T4" y="T5"/>
                  </a:cxn>
                  <a:cxn ang="0">
                    <a:pos x="T6" y="T7"/>
                  </a:cxn>
                  <a:cxn ang="0">
                    <a:pos x="T8" y="T9"/>
                  </a:cxn>
                </a:cxnLst>
                <a:rect l="0" t="0" r="r" b="b"/>
                <a:pathLst>
                  <a:path w="24" h="65">
                    <a:moveTo>
                      <a:pt x="24" y="42"/>
                    </a:moveTo>
                    <a:lnTo>
                      <a:pt x="24" y="65"/>
                    </a:lnTo>
                    <a:lnTo>
                      <a:pt x="0" y="24"/>
                    </a:lnTo>
                    <a:lnTo>
                      <a:pt x="0" y="0"/>
                    </a:lnTo>
                    <a:lnTo>
                      <a:pt x="24" y="42"/>
                    </a:lnTo>
                    <a:close/>
                  </a:path>
                </a:pathLst>
              </a:custGeom>
              <a:grpFill/>
              <a:ln>
                <a:noFill/>
              </a:ln>
            </p:spPr>
            <p:txBody>
              <a:bodyPr vert="horz" wrap="square" lIns="91440" tIns="45720" rIns="91440" bIns="45720" numCol="1" anchor="t" anchorCtr="0" compatLnSpc="1"/>
              <a:lstStyle/>
              <a:p>
                <a:endParaRPr lang="zh-CN" altLang="en-US"/>
              </a:p>
            </p:txBody>
          </p:sp>
          <p:sp>
            <p:nvSpPr>
              <p:cNvPr id="669" name="Freeform 1317"/>
              <p:cNvSpPr/>
              <p:nvPr/>
            </p:nvSpPr>
            <p:spPr bwMode="auto">
              <a:xfrm>
                <a:off x="5440" y="1320"/>
                <a:ext cx="10" cy="34"/>
              </a:xfrm>
              <a:custGeom>
                <a:avLst/>
                <a:gdLst>
                  <a:gd name="T0" fmla="*/ 0 w 10"/>
                  <a:gd name="T1" fmla="*/ 0 h 34"/>
                  <a:gd name="T2" fmla="*/ 10 w 10"/>
                  <a:gd name="T3" fmla="*/ 16 h 34"/>
                  <a:gd name="T4" fmla="*/ 10 w 10"/>
                  <a:gd name="T5" fmla="*/ 34 h 34"/>
                  <a:gd name="T6" fmla="*/ 0 w 10"/>
                  <a:gd name="T7" fmla="*/ 18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6"/>
                    </a:lnTo>
                    <a:lnTo>
                      <a:pt x="10" y="34"/>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0" name="Freeform 1318"/>
              <p:cNvSpPr/>
              <p:nvPr/>
            </p:nvSpPr>
            <p:spPr bwMode="auto">
              <a:xfrm>
                <a:off x="5466" y="1364"/>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671" name="Freeform 1319"/>
              <p:cNvSpPr/>
              <p:nvPr/>
            </p:nvSpPr>
            <p:spPr bwMode="auto">
              <a:xfrm>
                <a:off x="5320" y="116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2" name="Freeform 1320"/>
              <p:cNvSpPr/>
              <p:nvPr/>
            </p:nvSpPr>
            <p:spPr bwMode="auto">
              <a:xfrm>
                <a:off x="5370" y="1245"/>
                <a:ext cx="104" cy="187"/>
              </a:xfrm>
              <a:custGeom>
                <a:avLst/>
                <a:gdLst>
                  <a:gd name="T0" fmla="*/ 104 w 104"/>
                  <a:gd name="T1" fmla="*/ 171 h 187"/>
                  <a:gd name="T2" fmla="*/ 104 w 104"/>
                  <a:gd name="T3" fmla="*/ 187 h 187"/>
                  <a:gd name="T4" fmla="*/ 0 w 104"/>
                  <a:gd name="T5" fmla="*/ 26 h 187"/>
                  <a:gd name="T6" fmla="*/ 0 w 104"/>
                  <a:gd name="T7" fmla="*/ 0 h 187"/>
                  <a:gd name="T8" fmla="*/ 104 w 104"/>
                  <a:gd name="T9" fmla="*/ 171 h 187"/>
                </a:gdLst>
                <a:ahLst/>
                <a:cxnLst>
                  <a:cxn ang="0">
                    <a:pos x="T0" y="T1"/>
                  </a:cxn>
                  <a:cxn ang="0">
                    <a:pos x="T2" y="T3"/>
                  </a:cxn>
                  <a:cxn ang="0">
                    <a:pos x="T4" y="T5"/>
                  </a:cxn>
                  <a:cxn ang="0">
                    <a:pos x="T6" y="T7"/>
                  </a:cxn>
                  <a:cxn ang="0">
                    <a:pos x="T8" y="T9"/>
                  </a:cxn>
                </a:cxnLst>
                <a:rect l="0" t="0" r="r" b="b"/>
                <a:pathLst>
                  <a:path w="104" h="187">
                    <a:moveTo>
                      <a:pt x="104" y="171"/>
                    </a:moveTo>
                    <a:lnTo>
                      <a:pt x="104" y="187"/>
                    </a:lnTo>
                    <a:lnTo>
                      <a:pt x="0" y="26"/>
                    </a:lnTo>
                    <a:lnTo>
                      <a:pt x="0" y="0"/>
                    </a:lnTo>
                    <a:lnTo>
                      <a:pt x="104" y="171"/>
                    </a:lnTo>
                    <a:close/>
                  </a:path>
                </a:pathLst>
              </a:custGeom>
              <a:grpFill/>
              <a:ln>
                <a:noFill/>
              </a:ln>
            </p:spPr>
            <p:txBody>
              <a:bodyPr vert="horz" wrap="square" lIns="91440" tIns="45720" rIns="91440" bIns="45720" numCol="1" anchor="t" anchorCtr="0" compatLnSpc="1"/>
              <a:lstStyle/>
              <a:p>
                <a:endParaRPr lang="zh-CN" altLang="en-US"/>
              </a:p>
            </p:txBody>
          </p:sp>
          <p:sp>
            <p:nvSpPr>
              <p:cNvPr id="673" name="Freeform 1321"/>
              <p:cNvSpPr/>
              <p:nvPr/>
            </p:nvSpPr>
            <p:spPr bwMode="auto">
              <a:xfrm>
                <a:off x="5320" y="1221"/>
                <a:ext cx="58" cy="115"/>
              </a:xfrm>
              <a:custGeom>
                <a:avLst/>
                <a:gdLst>
                  <a:gd name="T0" fmla="*/ 0 w 58"/>
                  <a:gd name="T1" fmla="*/ 0 h 115"/>
                  <a:gd name="T2" fmla="*/ 58 w 58"/>
                  <a:gd name="T3" fmla="*/ 89 h 115"/>
                  <a:gd name="T4" fmla="*/ 58 w 58"/>
                  <a:gd name="T5" fmla="*/ 115 h 115"/>
                  <a:gd name="T6" fmla="*/ 0 w 58"/>
                  <a:gd name="T7" fmla="*/ 30 h 115"/>
                  <a:gd name="T8" fmla="*/ 0 w 58"/>
                  <a:gd name="T9" fmla="*/ 0 h 115"/>
                </a:gdLst>
                <a:ahLst/>
                <a:cxnLst>
                  <a:cxn ang="0">
                    <a:pos x="T0" y="T1"/>
                  </a:cxn>
                  <a:cxn ang="0">
                    <a:pos x="T2" y="T3"/>
                  </a:cxn>
                  <a:cxn ang="0">
                    <a:pos x="T4" y="T5"/>
                  </a:cxn>
                  <a:cxn ang="0">
                    <a:pos x="T6" y="T7"/>
                  </a:cxn>
                  <a:cxn ang="0">
                    <a:pos x="T8" y="T9"/>
                  </a:cxn>
                </a:cxnLst>
                <a:rect l="0" t="0" r="r" b="b"/>
                <a:pathLst>
                  <a:path w="58" h="115">
                    <a:moveTo>
                      <a:pt x="0" y="0"/>
                    </a:moveTo>
                    <a:lnTo>
                      <a:pt x="58" y="89"/>
                    </a:lnTo>
                    <a:lnTo>
                      <a:pt x="58" y="115"/>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4" name="Freeform 1322"/>
              <p:cNvSpPr/>
              <p:nvPr/>
            </p:nvSpPr>
            <p:spPr bwMode="auto">
              <a:xfrm>
                <a:off x="5394" y="1332"/>
                <a:ext cx="28" cy="64"/>
              </a:xfrm>
              <a:custGeom>
                <a:avLst/>
                <a:gdLst>
                  <a:gd name="T0" fmla="*/ 28 w 28"/>
                  <a:gd name="T1" fmla="*/ 42 h 64"/>
                  <a:gd name="T2" fmla="*/ 28 w 28"/>
                  <a:gd name="T3" fmla="*/ 64 h 64"/>
                  <a:gd name="T4" fmla="*/ 0 w 28"/>
                  <a:gd name="T5" fmla="*/ 24 h 64"/>
                  <a:gd name="T6" fmla="*/ 0 w 28"/>
                  <a:gd name="T7" fmla="*/ 0 h 64"/>
                  <a:gd name="T8" fmla="*/ 28 w 28"/>
                  <a:gd name="T9" fmla="*/ 42 h 64"/>
                </a:gdLst>
                <a:ahLst/>
                <a:cxnLst>
                  <a:cxn ang="0">
                    <a:pos x="T0" y="T1"/>
                  </a:cxn>
                  <a:cxn ang="0">
                    <a:pos x="T2" y="T3"/>
                  </a:cxn>
                  <a:cxn ang="0">
                    <a:pos x="T4" y="T5"/>
                  </a:cxn>
                  <a:cxn ang="0">
                    <a:pos x="T6" y="T7"/>
                  </a:cxn>
                  <a:cxn ang="0">
                    <a:pos x="T8" y="T9"/>
                  </a:cxn>
                </a:cxnLst>
                <a:rect l="0" t="0" r="r" b="b"/>
                <a:pathLst>
                  <a:path w="28" h="64">
                    <a:moveTo>
                      <a:pt x="28" y="42"/>
                    </a:moveTo>
                    <a:lnTo>
                      <a:pt x="28" y="64"/>
                    </a:lnTo>
                    <a:lnTo>
                      <a:pt x="0" y="24"/>
                    </a:lnTo>
                    <a:lnTo>
                      <a:pt x="0" y="0"/>
                    </a:lnTo>
                    <a:lnTo>
                      <a:pt x="28" y="42"/>
                    </a:lnTo>
                    <a:close/>
                  </a:path>
                </a:pathLst>
              </a:custGeom>
              <a:grpFill/>
              <a:ln>
                <a:noFill/>
              </a:ln>
            </p:spPr>
            <p:txBody>
              <a:bodyPr vert="horz" wrap="square" lIns="91440" tIns="45720" rIns="91440" bIns="45720" numCol="1" anchor="t" anchorCtr="0" compatLnSpc="1"/>
              <a:lstStyle/>
              <a:p>
                <a:endParaRPr lang="zh-CN" altLang="en-US"/>
              </a:p>
            </p:txBody>
          </p:sp>
          <p:sp>
            <p:nvSpPr>
              <p:cNvPr id="675" name="Freeform 1323"/>
              <p:cNvSpPr/>
              <p:nvPr/>
            </p:nvSpPr>
            <p:spPr bwMode="auto">
              <a:xfrm>
                <a:off x="5436" y="1398"/>
                <a:ext cx="38" cy="70"/>
              </a:xfrm>
              <a:custGeom>
                <a:avLst/>
                <a:gdLst>
                  <a:gd name="T0" fmla="*/ 38 w 38"/>
                  <a:gd name="T1" fmla="*/ 54 h 70"/>
                  <a:gd name="T2" fmla="*/ 38 w 38"/>
                  <a:gd name="T3" fmla="*/ 70 h 70"/>
                  <a:gd name="T4" fmla="*/ 0 w 38"/>
                  <a:gd name="T5" fmla="*/ 18 h 70"/>
                  <a:gd name="T6" fmla="*/ 0 w 38"/>
                  <a:gd name="T7" fmla="*/ 0 h 70"/>
                  <a:gd name="T8" fmla="*/ 38 w 38"/>
                  <a:gd name="T9" fmla="*/ 54 h 70"/>
                </a:gdLst>
                <a:ahLst/>
                <a:cxnLst>
                  <a:cxn ang="0">
                    <a:pos x="T0" y="T1"/>
                  </a:cxn>
                  <a:cxn ang="0">
                    <a:pos x="T2" y="T3"/>
                  </a:cxn>
                  <a:cxn ang="0">
                    <a:pos x="T4" y="T5"/>
                  </a:cxn>
                  <a:cxn ang="0">
                    <a:pos x="T6" y="T7"/>
                  </a:cxn>
                  <a:cxn ang="0">
                    <a:pos x="T8" y="T9"/>
                  </a:cxn>
                </a:cxnLst>
                <a:rect l="0" t="0" r="r" b="b"/>
                <a:pathLst>
                  <a:path w="38" h="70">
                    <a:moveTo>
                      <a:pt x="38" y="54"/>
                    </a:moveTo>
                    <a:lnTo>
                      <a:pt x="38" y="70"/>
                    </a:lnTo>
                    <a:lnTo>
                      <a:pt x="0" y="18"/>
                    </a:lnTo>
                    <a:lnTo>
                      <a:pt x="0" y="0"/>
                    </a:lnTo>
                    <a:lnTo>
                      <a:pt x="38" y="54"/>
                    </a:lnTo>
                    <a:close/>
                  </a:path>
                </a:pathLst>
              </a:custGeom>
              <a:grpFill/>
              <a:ln>
                <a:noFill/>
              </a:ln>
            </p:spPr>
            <p:txBody>
              <a:bodyPr vert="horz" wrap="square" lIns="91440" tIns="45720" rIns="91440" bIns="45720" numCol="1" anchor="t" anchorCtr="0" compatLnSpc="1"/>
              <a:lstStyle/>
              <a:p>
                <a:endParaRPr lang="zh-CN" altLang="en-US"/>
              </a:p>
            </p:txBody>
          </p:sp>
          <p:sp>
            <p:nvSpPr>
              <p:cNvPr id="676" name="Freeform 1324"/>
              <p:cNvSpPr/>
              <p:nvPr/>
            </p:nvSpPr>
            <p:spPr bwMode="auto">
              <a:xfrm>
                <a:off x="5320" y="1273"/>
                <a:ext cx="16" cy="55"/>
              </a:xfrm>
              <a:custGeom>
                <a:avLst/>
                <a:gdLst>
                  <a:gd name="T0" fmla="*/ 0 w 16"/>
                  <a:gd name="T1" fmla="*/ 0 h 55"/>
                  <a:gd name="T2" fmla="*/ 16 w 16"/>
                  <a:gd name="T3" fmla="*/ 25 h 55"/>
                  <a:gd name="T4" fmla="*/ 16 w 16"/>
                  <a:gd name="T5" fmla="*/ 55 h 55"/>
                  <a:gd name="T6" fmla="*/ 0 w 16"/>
                  <a:gd name="T7" fmla="*/ 33 h 55"/>
                  <a:gd name="T8" fmla="*/ 0 w 16"/>
                  <a:gd name="T9" fmla="*/ 0 h 55"/>
                </a:gdLst>
                <a:ahLst/>
                <a:cxnLst>
                  <a:cxn ang="0">
                    <a:pos x="T0" y="T1"/>
                  </a:cxn>
                  <a:cxn ang="0">
                    <a:pos x="T2" y="T3"/>
                  </a:cxn>
                  <a:cxn ang="0">
                    <a:pos x="T4" y="T5"/>
                  </a:cxn>
                  <a:cxn ang="0">
                    <a:pos x="T6" y="T7"/>
                  </a:cxn>
                  <a:cxn ang="0">
                    <a:pos x="T8" y="T9"/>
                  </a:cxn>
                </a:cxnLst>
                <a:rect l="0" t="0" r="r" b="b"/>
                <a:pathLst>
                  <a:path w="16" h="55">
                    <a:moveTo>
                      <a:pt x="0" y="0"/>
                    </a:moveTo>
                    <a:lnTo>
                      <a:pt x="16" y="25"/>
                    </a:lnTo>
                    <a:lnTo>
                      <a:pt x="16" y="5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7" name="Freeform 1325"/>
              <p:cNvSpPr/>
              <p:nvPr/>
            </p:nvSpPr>
            <p:spPr bwMode="auto">
              <a:xfrm>
                <a:off x="5352" y="1320"/>
                <a:ext cx="56" cy="100"/>
              </a:xfrm>
              <a:custGeom>
                <a:avLst/>
                <a:gdLst>
                  <a:gd name="T0" fmla="*/ 56 w 56"/>
                  <a:gd name="T1" fmla="*/ 78 h 100"/>
                  <a:gd name="T2" fmla="*/ 56 w 56"/>
                  <a:gd name="T3" fmla="*/ 100 h 100"/>
                  <a:gd name="T4" fmla="*/ 0 w 56"/>
                  <a:gd name="T5" fmla="*/ 28 h 100"/>
                  <a:gd name="T6" fmla="*/ 0 w 56"/>
                  <a:gd name="T7" fmla="*/ 0 h 100"/>
                  <a:gd name="T8" fmla="*/ 56 w 56"/>
                  <a:gd name="T9" fmla="*/ 78 h 100"/>
                </a:gdLst>
                <a:ahLst/>
                <a:cxnLst>
                  <a:cxn ang="0">
                    <a:pos x="T0" y="T1"/>
                  </a:cxn>
                  <a:cxn ang="0">
                    <a:pos x="T2" y="T3"/>
                  </a:cxn>
                  <a:cxn ang="0">
                    <a:pos x="T4" y="T5"/>
                  </a:cxn>
                  <a:cxn ang="0">
                    <a:pos x="T6" y="T7"/>
                  </a:cxn>
                  <a:cxn ang="0">
                    <a:pos x="T8" y="T9"/>
                  </a:cxn>
                </a:cxnLst>
                <a:rect l="0" t="0" r="r" b="b"/>
                <a:pathLst>
                  <a:path w="56" h="100">
                    <a:moveTo>
                      <a:pt x="56" y="78"/>
                    </a:moveTo>
                    <a:lnTo>
                      <a:pt x="56" y="100"/>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678" name="Freeform 1326"/>
              <p:cNvSpPr/>
              <p:nvPr/>
            </p:nvSpPr>
            <p:spPr bwMode="auto">
              <a:xfrm>
                <a:off x="5424" y="1420"/>
                <a:ext cx="10" cy="32"/>
              </a:xfrm>
              <a:custGeom>
                <a:avLst/>
                <a:gdLst>
                  <a:gd name="T0" fmla="*/ 10 w 10"/>
                  <a:gd name="T1" fmla="*/ 12 h 32"/>
                  <a:gd name="T2" fmla="*/ 10 w 10"/>
                  <a:gd name="T3" fmla="*/ 32 h 32"/>
                  <a:gd name="T4" fmla="*/ 0 w 10"/>
                  <a:gd name="T5" fmla="*/ 20 h 32"/>
                  <a:gd name="T6" fmla="*/ 0 w 10"/>
                  <a:gd name="T7" fmla="*/ 0 h 32"/>
                  <a:gd name="T8" fmla="*/ 10 w 10"/>
                  <a:gd name="T9" fmla="*/ 12 h 32"/>
                </a:gdLst>
                <a:ahLst/>
                <a:cxnLst>
                  <a:cxn ang="0">
                    <a:pos x="T0" y="T1"/>
                  </a:cxn>
                  <a:cxn ang="0">
                    <a:pos x="T2" y="T3"/>
                  </a:cxn>
                  <a:cxn ang="0">
                    <a:pos x="T4" y="T5"/>
                  </a:cxn>
                  <a:cxn ang="0">
                    <a:pos x="T6" y="T7"/>
                  </a:cxn>
                  <a:cxn ang="0">
                    <a:pos x="T8" y="T9"/>
                  </a:cxn>
                </a:cxnLst>
                <a:rect l="0" t="0" r="r" b="b"/>
                <a:pathLst>
                  <a:path w="10" h="32">
                    <a:moveTo>
                      <a:pt x="10" y="12"/>
                    </a:moveTo>
                    <a:lnTo>
                      <a:pt x="10" y="32"/>
                    </a:lnTo>
                    <a:lnTo>
                      <a:pt x="0" y="20"/>
                    </a:lnTo>
                    <a:lnTo>
                      <a:pt x="0" y="0"/>
                    </a:lnTo>
                    <a:lnTo>
                      <a:pt x="10" y="12"/>
                    </a:lnTo>
                    <a:close/>
                  </a:path>
                </a:pathLst>
              </a:custGeom>
              <a:grpFill/>
              <a:ln>
                <a:noFill/>
              </a:ln>
            </p:spPr>
            <p:txBody>
              <a:bodyPr vert="horz" wrap="square" lIns="91440" tIns="45720" rIns="91440" bIns="45720" numCol="1" anchor="t" anchorCtr="0" compatLnSpc="1"/>
              <a:lstStyle/>
              <a:p>
                <a:endParaRPr lang="zh-CN" altLang="en-US"/>
              </a:p>
            </p:txBody>
          </p:sp>
          <p:sp>
            <p:nvSpPr>
              <p:cNvPr id="679" name="Freeform 1327"/>
              <p:cNvSpPr/>
              <p:nvPr/>
            </p:nvSpPr>
            <p:spPr bwMode="auto">
              <a:xfrm>
                <a:off x="5448" y="1454"/>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680" name="Freeform 1328"/>
              <p:cNvSpPr/>
              <p:nvPr/>
            </p:nvSpPr>
            <p:spPr bwMode="auto">
              <a:xfrm>
                <a:off x="5320" y="1330"/>
                <a:ext cx="48" cy="88"/>
              </a:xfrm>
              <a:custGeom>
                <a:avLst/>
                <a:gdLst>
                  <a:gd name="T0" fmla="*/ 0 w 48"/>
                  <a:gd name="T1" fmla="*/ 0 h 88"/>
                  <a:gd name="T2" fmla="*/ 48 w 48"/>
                  <a:gd name="T3" fmla="*/ 62 h 88"/>
                  <a:gd name="T4" fmla="*/ 48 w 48"/>
                  <a:gd name="T5" fmla="*/ 88 h 88"/>
                  <a:gd name="T6" fmla="*/ 0 w 48"/>
                  <a:gd name="T7" fmla="*/ 32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1" name="Freeform 1329"/>
              <p:cNvSpPr/>
              <p:nvPr/>
            </p:nvSpPr>
            <p:spPr bwMode="auto">
              <a:xfrm>
                <a:off x="5384" y="1412"/>
                <a:ext cx="10" cy="38"/>
              </a:xfrm>
              <a:custGeom>
                <a:avLst/>
                <a:gdLst>
                  <a:gd name="T0" fmla="*/ 10 w 10"/>
                  <a:gd name="T1" fmla="*/ 38 h 38"/>
                  <a:gd name="T2" fmla="*/ 0 w 10"/>
                  <a:gd name="T3" fmla="*/ 24 h 38"/>
                  <a:gd name="T4" fmla="*/ 0 w 10"/>
                  <a:gd name="T5" fmla="*/ 0 h 38"/>
                  <a:gd name="T6" fmla="*/ 10 w 10"/>
                  <a:gd name="T7" fmla="*/ 12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2"/>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682" name="Freeform 1330"/>
              <p:cNvSpPr/>
              <p:nvPr/>
            </p:nvSpPr>
            <p:spPr bwMode="auto">
              <a:xfrm>
                <a:off x="5408" y="1444"/>
                <a:ext cx="32" cy="58"/>
              </a:xfrm>
              <a:custGeom>
                <a:avLst/>
                <a:gdLst>
                  <a:gd name="T0" fmla="*/ 32 w 32"/>
                  <a:gd name="T1" fmla="*/ 40 h 58"/>
                  <a:gd name="T2" fmla="*/ 32 w 32"/>
                  <a:gd name="T3" fmla="*/ 58 h 58"/>
                  <a:gd name="T4" fmla="*/ 0 w 32"/>
                  <a:gd name="T5" fmla="*/ 22 h 58"/>
                  <a:gd name="T6" fmla="*/ 0 w 32"/>
                  <a:gd name="T7" fmla="*/ 0 h 58"/>
                  <a:gd name="T8" fmla="*/ 32 w 32"/>
                  <a:gd name="T9" fmla="*/ 40 h 58"/>
                </a:gdLst>
                <a:ahLst/>
                <a:cxnLst>
                  <a:cxn ang="0">
                    <a:pos x="T0" y="T1"/>
                  </a:cxn>
                  <a:cxn ang="0">
                    <a:pos x="T2" y="T3"/>
                  </a:cxn>
                  <a:cxn ang="0">
                    <a:pos x="T4" y="T5"/>
                  </a:cxn>
                  <a:cxn ang="0">
                    <a:pos x="T6" y="T7"/>
                  </a:cxn>
                  <a:cxn ang="0">
                    <a:pos x="T8" y="T9"/>
                  </a:cxn>
                </a:cxnLst>
                <a:rect l="0" t="0" r="r" b="b"/>
                <a:pathLst>
                  <a:path w="32" h="58">
                    <a:moveTo>
                      <a:pt x="32" y="40"/>
                    </a:moveTo>
                    <a:lnTo>
                      <a:pt x="32" y="58"/>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683" name="Freeform 1331"/>
              <p:cNvSpPr/>
              <p:nvPr/>
            </p:nvSpPr>
            <p:spPr bwMode="auto">
              <a:xfrm>
                <a:off x="5456" y="1502"/>
                <a:ext cx="18" cy="40"/>
              </a:xfrm>
              <a:custGeom>
                <a:avLst/>
                <a:gdLst>
                  <a:gd name="T0" fmla="*/ 18 w 18"/>
                  <a:gd name="T1" fmla="*/ 24 h 40"/>
                  <a:gd name="T2" fmla="*/ 18 w 18"/>
                  <a:gd name="T3" fmla="*/ 40 h 40"/>
                  <a:gd name="T4" fmla="*/ 0 w 18"/>
                  <a:gd name="T5" fmla="*/ 18 h 40"/>
                  <a:gd name="T6" fmla="*/ 0 w 18"/>
                  <a:gd name="T7" fmla="*/ 0 h 40"/>
                  <a:gd name="T8" fmla="*/ 18 w 18"/>
                  <a:gd name="T9" fmla="*/ 24 h 40"/>
                </a:gdLst>
                <a:ahLst/>
                <a:cxnLst>
                  <a:cxn ang="0">
                    <a:pos x="T0" y="T1"/>
                  </a:cxn>
                  <a:cxn ang="0">
                    <a:pos x="T2" y="T3"/>
                  </a:cxn>
                  <a:cxn ang="0">
                    <a:pos x="T4" y="T5"/>
                  </a:cxn>
                  <a:cxn ang="0">
                    <a:pos x="T6" y="T7"/>
                  </a:cxn>
                  <a:cxn ang="0">
                    <a:pos x="T8" y="T9"/>
                  </a:cxn>
                </a:cxnLst>
                <a:rect l="0" t="0" r="r" b="b"/>
                <a:pathLst>
                  <a:path w="18" h="40">
                    <a:moveTo>
                      <a:pt x="18" y="24"/>
                    </a:moveTo>
                    <a:lnTo>
                      <a:pt x="18" y="40"/>
                    </a:lnTo>
                    <a:lnTo>
                      <a:pt x="0" y="18"/>
                    </a:lnTo>
                    <a:lnTo>
                      <a:pt x="0" y="0"/>
                    </a:lnTo>
                    <a:lnTo>
                      <a:pt x="18" y="24"/>
                    </a:lnTo>
                    <a:close/>
                  </a:path>
                </a:pathLst>
              </a:custGeom>
              <a:grpFill/>
              <a:ln>
                <a:noFill/>
              </a:ln>
            </p:spPr>
            <p:txBody>
              <a:bodyPr vert="horz" wrap="square" lIns="91440" tIns="45720" rIns="91440" bIns="45720" numCol="1" anchor="t" anchorCtr="0" compatLnSpc="1"/>
              <a:lstStyle/>
              <a:p>
                <a:endParaRPr lang="zh-CN" altLang="en-US"/>
              </a:p>
            </p:txBody>
          </p:sp>
          <p:sp>
            <p:nvSpPr>
              <p:cNvPr id="684" name="Freeform 1332"/>
              <p:cNvSpPr/>
              <p:nvPr/>
            </p:nvSpPr>
            <p:spPr bwMode="auto">
              <a:xfrm>
                <a:off x="5320" y="1386"/>
                <a:ext cx="18" cy="52"/>
              </a:xfrm>
              <a:custGeom>
                <a:avLst/>
                <a:gdLst>
                  <a:gd name="T0" fmla="*/ 0 w 18"/>
                  <a:gd name="T1" fmla="*/ 0 h 52"/>
                  <a:gd name="T2" fmla="*/ 18 w 18"/>
                  <a:gd name="T3" fmla="*/ 22 h 52"/>
                  <a:gd name="T4" fmla="*/ 18 w 18"/>
                  <a:gd name="T5" fmla="*/ 52 h 52"/>
                  <a:gd name="T6" fmla="*/ 0 w 18"/>
                  <a:gd name="T7" fmla="*/ 32 h 52"/>
                  <a:gd name="T8" fmla="*/ 0 w 18"/>
                  <a:gd name="T9" fmla="*/ 0 h 52"/>
                </a:gdLst>
                <a:ahLst/>
                <a:cxnLst>
                  <a:cxn ang="0">
                    <a:pos x="T0" y="T1"/>
                  </a:cxn>
                  <a:cxn ang="0">
                    <a:pos x="T2" y="T3"/>
                  </a:cxn>
                  <a:cxn ang="0">
                    <a:pos x="T4" y="T5"/>
                  </a:cxn>
                  <a:cxn ang="0">
                    <a:pos x="T6" y="T7"/>
                  </a:cxn>
                  <a:cxn ang="0">
                    <a:pos x="T8" y="T9"/>
                  </a:cxn>
                </a:cxnLst>
                <a:rect l="0" t="0" r="r" b="b"/>
                <a:pathLst>
                  <a:path w="18" h="52">
                    <a:moveTo>
                      <a:pt x="0" y="0"/>
                    </a:moveTo>
                    <a:lnTo>
                      <a:pt x="18" y="22"/>
                    </a:lnTo>
                    <a:lnTo>
                      <a:pt x="18" y="5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5" name="Freeform 1333"/>
              <p:cNvSpPr/>
              <p:nvPr/>
            </p:nvSpPr>
            <p:spPr bwMode="auto">
              <a:xfrm>
                <a:off x="5352" y="1424"/>
                <a:ext cx="88" cy="120"/>
              </a:xfrm>
              <a:custGeom>
                <a:avLst/>
                <a:gdLst>
                  <a:gd name="T0" fmla="*/ 88 w 88"/>
                  <a:gd name="T1" fmla="*/ 102 h 120"/>
                  <a:gd name="T2" fmla="*/ 88 w 88"/>
                  <a:gd name="T3" fmla="*/ 120 h 120"/>
                  <a:gd name="T4" fmla="*/ 2 w 88"/>
                  <a:gd name="T5" fmla="*/ 30 h 120"/>
                  <a:gd name="T6" fmla="*/ 2 w 88"/>
                  <a:gd name="T7" fmla="*/ 4 h 120"/>
                  <a:gd name="T8" fmla="*/ 0 w 88"/>
                  <a:gd name="T9" fmla="*/ 0 h 120"/>
                  <a:gd name="T10" fmla="*/ 88 w 88"/>
                  <a:gd name="T11" fmla="*/ 102 h 120"/>
                </a:gdLst>
                <a:ahLst/>
                <a:cxnLst>
                  <a:cxn ang="0">
                    <a:pos x="T0" y="T1"/>
                  </a:cxn>
                  <a:cxn ang="0">
                    <a:pos x="T2" y="T3"/>
                  </a:cxn>
                  <a:cxn ang="0">
                    <a:pos x="T4" y="T5"/>
                  </a:cxn>
                  <a:cxn ang="0">
                    <a:pos x="T6" y="T7"/>
                  </a:cxn>
                  <a:cxn ang="0">
                    <a:pos x="T8" y="T9"/>
                  </a:cxn>
                  <a:cxn ang="0">
                    <a:pos x="T10" y="T11"/>
                  </a:cxn>
                </a:cxnLst>
                <a:rect l="0" t="0" r="r" b="b"/>
                <a:pathLst>
                  <a:path w="88" h="120">
                    <a:moveTo>
                      <a:pt x="88" y="102"/>
                    </a:moveTo>
                    <a:lnTo>
                      <a:pt x="88" y="120"/>
                    </a:lnTo>
                    <a:lnTo>
                      <a:pt x="2" y="30"/>
                    </a:lnTo>
                    <a:lnTo>
                      <a:pt x="2" y="4"/>
                    </a:lnTo>
                    <a:lnTo>
                      <a:pt x="0" y="0"/>
                    </a:lnTo>
                    <a:lnTo>
                      <a:pt x="88" y="102"/>
                    </a:lnTo>
                    <a:close/>
                  </a:path>
                </a:pathLst>
              </a:custGeom>
              <a:grpFill/>
              <a:ln>
                <a:noFill/>
              </a:ln>
            </p:spPr>
            <p:txBody>
              <a:bodyPr vert="horz" wrap="square" lIns="91440" tIns="45720" rIns="91440" bIns="45720" numCol="1" anchor="t" anchorCtr="0" compatLnSpc="1"/>
              <a:lstStyle/>
              <a:p>
                <a:endParaRPr lang="zh-CN" altLang="en-US"/>
              </a:p>
            </p:txBody>
          </p:sp>
          <p:sp>
            <p:nvSpPr>
              <p:cNvPr id="686" name="Freeform 1334"/>
              <p:cNvSpPr/>
              <p:nvPr/>
            </p:nvSpPr>
            <p:spPr bwMode="auto">
              <a:xfrm>
                <a:off x="5456" y="1542"/>
                <a:ext cx="18" cy="36"/>
              </a:xfrm>
              <a:custGeom>
                <a:avLst/>
                <a:gdLst>
                  <a:gd name="T0" fmla="*/ 18 w 18"/>
                  <a:gd name="T1" fmla="*/ 22 h 36"/>
                  <a:gd name="T2" fmla="*/ 18 w 18"/>
                  <a:gd name="T3" fmla="*/ 36 h 36"/>
                  <a:gd name="T4" fmla="*/ 0 w 18"/>
                  <a:gd name="T5" fmla="*/ 18 h 36"/>
                  <a:gd name="T6" fmla="*/ 0 w 18"/>
                  <a:gd name="T7" fmla="*/ 0 h 36"/>
                  <a:gd name="T8" fmla="*/ 18 w 18"/>
                  <a:gd name="T9" fmla="*/ 22 h 36"/>
                </a:gdLst>
                <a:ahLst/>
                <a:cxnLst>
                  <a:cxn ang="0">
                    <a:pos x="T0" y="T1"/>
                  </a:cxn>
                  <a:cxn ang="0">
                    <a:pos x="T2" y="T3"/>
                  </a:cxn>
                  <a:cxn ang="0">
                    <a:pos x="T4" y="T5"/>
                  </a:cxn>
                  <a:cxn ang="0">
                    <a:pos x="T6" y="T7"/>
                  </a:cxn>
                  <a:cxn ang="0">
                    <a:pos x="T8" y="T9"/>
                  </a:cxn>
                </a:cxnLst>
                <a:rect l="0" t="0" r="r" b="b"/>
                <a:pathLst>
                  <a:path w="18" h="36">
                    <a:moveTo>
                      <a:pt x="18" y="22"/>
                    </a:moveTo>
                    <a:lnTo>
                      <a:pt x="18" y="36"/>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687" name="Freeform 1335"/>
              <p:cNvSpPr/>
              <p:nvPr/>
            </p:nvSpPr>
            <p:spPr bwMode="auto">
              <a:xfrm>
                <a:off x="5320" y="1444"/>
                <a:ext cx="52" cy="78"/>
              </a:xfrm>
              <a:custGeom>
                <a:avLst/>
                <a:gdLst>
                  <a:gd name="T0" fmla="*/ 0 w 52"/>
                  <a:gd name="T1" fmla="*/ 0 h 78"/>
                  <a:gd name="T2" fmla="*/ 52 w 52"/>
                  <a:gd name="T3" fmla="*/ 52 h 78"/>
                  <a:gd name="T4" fmla="*/ 52 w 52"/>
                  <a:gd name="T5" fmla="*/ 78 h 78"/>
                  <a:gd name="T6" fmla="*/ 0 w 52"/>
                  <a:gd name="T7" fmla="*/ 30 h 78"/>
                  <a:gd name="T8" fmla="*/ 0 w 52"/>
                  <a:gd name="T9" fmla="*/ 0 h 78"/>
                </a:gdLst>
                <a:ahLst/>
                <a:cxnLst>
                  <a:cxn ang="0">
                    <a:pos x="T0" y="T1"/>
                  </a:cxn>
                  <a:cxn ang="0">
                    <a:pos x="T2" y="T3"/>
                  </a:cxn>
                  <a:cxn ang="0">
                    <a:pos x="T4" y="T5"/>
                  </a:cxn>
                  <a:cxn ang="0">
                    <a:pos x="T6" y="T7"/>
                  </a:cxn>
                  <a:cxn ang="0">
                    <a:pos x="T8" y="T9"/>
                  </a:cxn>
                </a:cxnLst>
                <a:rect l="0" t="0" r="r" b="b"/>
                <a:pathLst>
                  <a:path w="52" h="78">
                    <a:moveTo>
                      <a:pt x="0" y="0"/>
                    </a:moveTo>
                    <a:lnTo>
                      <a:pt x="52" y="52"/>
                    </a:lnTo>
                    <a:lnTo>
                      <a:pt x="52" y="7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8" name="Freeform 1336"/>
              <p:cNvSpPr/>
              <p:nvPr/>
            </p:nvSpPr>
            <p:spPr bwMode="auto">
              <a:xfrm>
                <a:off x="5386" y="1512"/>
                <a:ext cx="14" cy="38"/>
              </a:xfrm>
              <a:custGeom>
                <a:avLst/>
                <a:gdLst>
                  <a:gd name="T0" fmla="*/ 0 w 14"/>
                  <a:gd name="T1" fmla="*/ 0 h 38"/>
                  <a:gd name="T2" fmla="*/ 14 w 14"/>
                  <a:gd name="T3" fmla="*/ 14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4"/>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9" name="Freeform 1337"/>
              <p:cNvSpPr/>
              <p:nvPr/>
            </p:nvSpPr>
            <p:spPr bwMode="auto">
              <a:xfrm>
                <a:off x="5414" y="1542"/>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690" name="Freeform 1338"/>
              <p:cNvSpPr/>
              <p:nvPr/>
            </p:nvSpPr>
            <p:spPr bwMode="auto">
              <a:xfrm>
                <a:off x="5320" y="1500"/>
                <a:ext cx="24" cy="50"/>
              </a:xfrm>
              <a:custGeom>
                <a:avLst/>
                <a:gdLst>
                  <a:gd name="T0" fmla="*/ 24 w 24"/>
                  <a:gd name="T1" fmla="*/ 20 h 50"/>
                  <a:gd name="T2" fmla="*/ 24 w 24"/>
                  <a:gd name="T3" fmla="*/ 50 h 50"/>
                  <a:gd name="T4" fmla="*/ 0 w 24"/>
                  <a:gd name="T5" fmla="*/ 30 h 50"/>
                  <a:gd name="T6" fmla="*/ 0 w 24"/>
                  <a:gd name="T7" fmla="*/ 0 h 50"/>
                  <a:gd name="T8" fmla="*/ 24 w 24"/>
                  <a:gd name="T9" fmla="*/ 20 h 50"/>
                </a:gdLst>
                <a:ahLst/>
                <a:cxnLst>
                  <a:cxn ang="0">
                    <a:pos x="T0" y="T1"/>
                  </a:cxn>
                  <a:cxn ang="0">
                    <a:pos x="T2" y="T3"/>
                  </a:cxn>
                  <a:cxn ang="0">
                    <a:pos x="T4" y="T5"/>
                  </a:cxn>
                  <a:cxn ang="0">
                    <a:pos x="T6" y="T7"/>
                  </a:cxn>
                  <a:cxn ang="0">
                    <a:pos x="T8" y="T9"/>
                  </a:cxn>
                </a:cxnLst>
                <a:rect l="0" t="0" r="r" b="b"/>
                <a:pathLst>
                  <a:path w="24" h="50">
                    <a:moveTo>
                      <a:pt x="24" y="20"/>
                    </a:moveTo>
                    <a:lnTo>
                      <a:pt x="24" y="50"/>
                    </a:lnTo>
                    <a:lnTo>
                      <a:pt x="0" y="30"/>
                    </a:lnTo>
                    <a:lnTo>
                      <a:pt x="0" y="0"/>
                    </a:lnTo>
                    <a:lnTo>
                      <a:pt x="24" y="20"/>
                    </a:lnTo>
                    <a:close/>
                  </a:path>
                </a:pathLst>
              </a:custGeom>
              <a:grpFill/>
              <a:ln>
                <a:noFill/>
              </a:ln>
            </p:spPr>
            <p:txBody>
              <a:bodyPr vert="horz" wrap="square" lIns="91440" tIns="45720" rIns="91440" bIns="45720" numCol="1" anchor="t" anchorCtr="0" compatLnSpc="1"/>
              <a:lstStyle/>
              <a:p>
                <a:endParaRPr lang="zh-CN" altLang="en-US"/>
              </a:p>
            </p:txBody>
          </p:sp>
          <p:sp>
            <p:nvSpPr>
              <p:cNvPr id="691" name="Freeform 1339"/>
              <p:cNvSpPr/>
              <p:nvPr/>
            </p:nvSpPr>
            <p:spPr bwMode="auto">
              <a:xfrm>
                <a:off x="5460" y="1626"/>
                <a:ext cx="14" cy="28"/>
              </a:xfrm>
              <a:custGeom>
                <a:avLst/>
                <a:gdLst>
                  <a:gd name="T0" fmla="*/ 14 w 14"/>
                  <a:gd name="T1" fmla="*/ 12 h 28"/>
                  <a:gd name="T2" fmla="*/ 14 w 14"/>
                  <a:gd name="T3" fmla="*/ 28 h 28"/>
                  <a:gd name="T4" fmla="*/ 0 w 14"/>
                  <a:gd name="T5" fmla="*/ 16 h 28"/>
                  <a:gd name="T6" fmla="*/ 0 w 14"/>
                  <a:gd name="T7" fmla="*/ 0 h 28"/>
                  <a:gd name="T8" fmla="*/ 14 w 14"/>
                  <a:gd name="T9" fmla="*/ 12 h 28"/>
                </a:gdLst>
                <a:ahLst/>
                <a:cxnLst>
                  <a:cxn ang="0">
                    <a:pos x="T0" y="T1"/>
                  </a:cxn>
                  <a:cxn ang="0">
                    <a:pos x="T2" y="T3"/>
                  </a:cxn>
                  <a:cxn ang="0">
                    <a:pos x="T4" y="T5"/>
                  </a:cxn>
                  <a:cxn ang="0">
                    <a:pos x="T6" y="T7"/>
                  </a:cxn>
                  <a:cxn ang="0">
                    <a:pos x="T8" y="T9"/>
                  </a:cxn>
                </a:cxnLst>
                <a:rect l="0" t="0" r="r" b="b"/>
                <a:pathLst>
                  <a:path w="14" h="28">
                    <a:moveTo>
                      <a:pt x="14" y="12"/>
                    </a:moveTo>
                    <a:lnTo>
                      <a:pt x="14" y="28"/>
                    </a:lnTo>
                    <a:lnTo>
                      <a:pt x="0" y="16"/>
                    </a:lnTo>
                    <a:lnTo>
                      <a:pt x="0" y="0"/>
                    </a:lnTo>
                    <a:lnTo>
                      <a:pt x="14" y="12"/>
                    </a:lnTo>
                    <a:close/>
                  </a:path>
                </a:pathLst>
              </a:custGeom>
              <a:grpFill/>
              <a:ln>
                <a:noFill/>
              </a:ln>
            </p:spPr>
            <p:txBody>
              <a:bodyPr vert="horz" wrap="square" lIns="91440" tIns="45720" rIns="91440" bIns="45720" numCol="1" anchor="t" anchorCtr="0" compatLnSpc="1"/>
              <a:lstStyle/>
              <a:p>
                <a:endParaRPr lang="zh-CN" altLang="en-US"/>
              </a:p>
            </p:txBody>
          </p:sp>
          <p:sp>
            <p:nvSpPr>
              <p:cNvPr id="692" name="Freeform 1340"/>
              <p:cNvSpPr/>
              <p:nvPr/>
            </p:nvSpPr>
            <p:spPr bwMode="auto">
              <a:xfrm>
                <a:off x="5320" y="1556"/>
                <a:ext cx="58" cy="70"/>
              </a:xfrm>
              <a:custGeom>
                <a:avLst/>
                <a:gdLst>
                  <a:gd name="T0" fmla="*/ 0 w 58"/>
                  <a:gd name="T1" fmla="*/ 0 h 70"/>
                  <a:gd name="T2" fmla="*/ 58 w 58"/>
                  <a:gd name="T3" fmla="*/ 46 h 70"/>
                  <a:gd name="T4" fmla="*/ 58 w 58"/>
                  <a:gd name="T5" fmla="*/ 70 h 70"/>
                  <a:gd name="T6" fmla="*/ 0 w 58"/>
                  <a:gd name="T7" fmla="*/ 30 h 70"/>
                  <a:gd name="T8" fmla="*/ 0 w 58"/>
                  <a:gd name="T9" fmla="*/ 0 h 70"/>
                </a:gdLst>
                <a:ahLst/>
                <a:cxnLst>
                  <a:cxn ang="0">
                    <a:pos x="T0" y="T1"/>
                  </a:cxn>
                  <a:cxn ang="0">
                    <a:pos x="T2" y="T3"/>
                  </a:cxn>
                  <a:cxn ang="0">
                    <a:pos x="T4" y="T5"/>
                  </a:cxn>
                  <a:cxn ang="0">
                    <a:pos x="T6" y="T7"/>
                  </a:cxn>
                  <a:cxn ang="0">
                    <a:pos x="T8" y="T9"/>
                  </a:cxn>
                </a:cxnLst>
                <a:rect l="0" t="0" r="r" b="b"/>
                <a:pathLst>
                  <a:path w="58" h="70">
                    <a:moveTo>
                      <a:pt x="0" y="0"/>
                    </a:moveTo>
                    <a:lnTo>
                      <a:pt x="58" y="46"/>
                    </a:lnTo>
                    <a:lnTo>
                      <a:pt x="58" y="7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3" name="Freeform 1341"/>
              <p:cNvSpPr/>
              <p:nvPr/>
            </p:nvSpPr>
            <p:spPr bwMode="auto">
              <a:xfrm>
                <a:off x="5392" y="1612"/>
                <a:ext cx="18" cy="36"/>
              </a:xfrm>
              <a:custGeom>
                <a:avLst/>
                <a:gdLst>
                  <a:gd name="T0" fmla="*/ 0 w 18"/>
                  <a:gd name="T1" fmla="*/ 0 h 36"/>
                  <a:gd name="T2" fmla="*/ 18 w 18"/>
                  <a:gd name="T3" fmla="*/ 14 h 36"/>
                  <a:gd name="T4" fmla="*/ 18 w 18"/>
                  <a:gd name="T5" fmla="*/ 36 h 36"/>
                  <a:gd name="T6" fmla="*/ 2 w 18"/>
                  <a:gd name="T7" fmla="*/ 24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4"/>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4" name="Freeform 1342"/>
              <p:cNvSpPr/>
              <p:nvPr/>
            </p:nvSpPr>
            <p:spPr bwMode="auto">
              <a:xfrm>
                <a:off x="5426" y="1638"/>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695" name="Freeform 1343"/>
              <p:cNvSpPr/>
              <p:nvPr/>
            </p:nvSpPr>
            <p:spPr bwMode="auto">
              <a:xfrm>
                <a:off x="5320" y="1612"/>
                <a:ext cx="18" cy="42"/>
              </a:xfrm>
              <a:custGeom>
                <a:avLst/>
                <a:gdLst>
                  <a:gd name="T0" fmla="*/ 0 w 18"/>
                  <a:gd name="T1" fmla="*/ 0 h 42"/>
                  <a:gd name="T2" fmla="*/ 18 w 18"/>
                  <a:gd name="T3" fmla="*/ 12 h 42"/>
                  <a:gd name="T4" fmla="*/ 18 w 18"/>
                  <a:gd name="T5" fmla="*/ 42 h 42"/>
                  <a:gd name="T6" fmla="*/ 0 w 18"/>
                  <a:gd name="T7" fmla="*/ 30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6" name="Freeform 1344"/>
              <p:cNvSpPr/>
              <p:nvPr/>
            </p:nvSpPr>
            <p:spPr bwMode="auto">
              <a:xfrm>
                <a:off x="5354" y="1634"/>
                <a:ext cx="18" cy="36"/>
              </a:xfrm>
              <a:custGeom>
                <a:avLst/>
                <a:gdLst>
                  <a:gd name="T0" fmla="*/ 18 w 18"/>
                  <a:gd name="T1" fmla="*/ 10 h 36"/>
                  <a:gd name="T2" fmla="*/ 18 w 18"/>
                  <a:gd name="T3" fmla="*/ 36 h 36"/>
                  <a:gd name="T4" fmla="*/ 0 w 18"/>
                  <a:gd name="T5" fmla="*/ 28 h 36"/>
                  <a:gd name="T6" fmla="*/ 0 w 18"/>
                  <a:gd name="T7" fmla="*/ 0 h 36"/>
                  <a:gd name="T8" fmla="*/ 18 w 18"/>
                  <a:gd name="T9" fmla="*/ 10 h 36"/>
                </a:gdLst>
                <a:ahLst/>
                <a:cxnLst>
                  <a:cxn ang="0">
                    <a:pos x="T0" y="T1"/>
                  </a:cxn>
                  <a:cxn ang="0">
                    <a:pos x="T2" y="T3"/>
                  </a:cxn>
                  <a:cxn ang="0">
                    <a:pos x="T4" y="T5"/>
                  </a:cxn>
                  <a:cxn ang="0">
                    <a:pos x="T6" y="T7"/>
                  </a:cxn>
                  <a:cxn ang="0">
                    <a:pos x="T8" y="T9"/>
                  </a:cxn>
                </a:cxnLst>
                <a:rect l="0" t="0" r="r" b="b"/>
                <a:pathLst>
                  <a:path w="18" h="36">
                    <a:moveTo>
                      <a:pt x="18" y="10"/>
                    </a:moveTo>
                    <a:lnTo>
                      <a:pt x="18" y="36"/>
                    </a:lnTo>
                    <a:lnTo>
                      <a:pt x="0" y="28"/>
                    </a:lnTo>
                    <a:lnTo>
                      <a:pt x="0" y="0"/>
                    </a:lnTo>
                    <a:lnTo>
                      <a:pt x="18" y="10"/>
                    </a:lnTo>
                    <a:close/>
                  </a:path>
                </a:pathLst>
              </a:custGeom>
              <a:grpFill/>
              <a:ln>
                <a:noFill/>
              </a:ln>
            </p:spPr>
            <p:txBody>
              <a:bodyPr vert="horz" wrap="square" lIns="91440" tIns="45720" rIns="91440" bIns="45720" numCol="1" anchor="t" anchorCtr="0" compatLnSpc="1"/>
              <a:lstStyle/>
              <a:p>
                <a:endParaRPr lang="zh-CN" altLang="en-US"/>
              </a:p>
            </p:txBody>
          </p:sp>
          <p:sp>
            <p:nvSpPr>
              <p:cNvPr id="697" name="Freeform 1345"/>
              <p:cNvSpPr/>
              <p:nvPr/>
            </p:nvSpPr>
            <p:spPr bwMode="auto">
              <a:xfrm>
                <a:off x="5386" y="1654"/>
                <a:ext cx="50" cy="52"/>
              </a:xfrm>
              <a:custGeom>
                <a:avLst/>
                <a:gdLst>
                  <a:gd name="T0" fmla="*/ 50 w 50"/>
                  <a:gd name="T1" fmla="*/ 34 h 52"/>
                  <a:gd name="T2" fmla="*/ 50 w 50"/>
                  <a:gd name="T3" fmla="*/ 52 h 52"/>
                  <a:gd name="T4" fmla="*/ 0 w 50"/>
                  <a:gd name="T5" fmla="*/ 26 h 52"/>
                  <a:gd name="T6" fmla="*/ 0 w 50"/>
                  <a:gd name="T7" fmla="*/ 0 h 52"/>
                  <a:gd name="T8" fmla="*/ 50 w 50"/>
                  <a:gd name="T9" fmla="*/ 34 h 52"/>
                </a:gdLst>
                <a:ahLst/>
                <a:cxnLst>
                  <a:cxn ang="0">
                    <a:pos x="T0" y="T1"/>
                  </a:cxn>
                  <a:cxn ang="0">
                    <a:pos x="T2" y="T3"/>
                  </a:cxn>
                  <a:cxn ang="0">
                    <a:pos x="T4" y="T5"/>
                  </a:cxn>
                  <a:cxn ang="0">
                    <a:pos x="T6" y="T7"/>
                  </a:cxn>
                  <a:cxn ang="0">
                    <a:pos x="T8" y="T9"/>
                  </a:cxn>
                </a:cxnLst>
                <a:rect l="0" t="0" r="r" b="b"/>
                <a:pathLst>
                  <a:path w="50" h="52">
                    <a:moveTo>
                      <a:pt x="50" y="34"/>
                    </a:moveTo>
                    <a:lnTo>
                      <a:pt x="50" y="52"/>
                    </a:lnTo>
                    <a:lnTo>
                      <a:pt x="0" y="26"/>
                    </a:lnTo>
                    <a:lnTo>
                      <a:pt x="0" y="0"/>
                    </a:lnTo>
                    <a:lnTo>
                      <a:pt x="50" y="34"/>
                    </a:lnTo>
                    <a:close/>
                  </a:path>
                </a:pathLst>
              </a:custGeom>
              <a:grpFill/>
              <a:ln>
                <a:noFill/>
              </a:ln>
            </p:spPr>
            <p:txBody>
              <a:bodyPr vert="horz" wrap="square" lIns="91440" tIns="45720" rIns="91440" bIns="45720" numCol="1" anchor="t" anchorCtr="0" compatLnSpc="1"/>
              <a:lstStyle/>
              <a:p>
                <a:endParaRPr lang="zh-CN" altLang="en-US"/>
              </a:p>
            </p:txBody>
          </p:sp>
          <p:sp>
            <p:nvSpPr>
              <p:cNvPr id="698" name="Freeform 1346"/>
              <p:cNvSpPr/>
              <p:nvPr/>
            </p:nvSpPr>
            <p:spPr bwMode="auto">
              <a:xfrm>
                <a:off x="5452" y="1696"/>
                <a:ext cx="22" cy="30"/>
              </a:xfrm>
              <a:custGeom>
                <a:avLst/>
                <a:gdLst>
                  <a:gd name="T0" fmla="*/ 22 w 22"/>
                  <a:gd name="T1" fmla="*/ 16 h 30"/>
                  <a:gd name="T2" fmla="*/ 22 w 22"/>
                  <a:gd name="T3" fmla="*/ 30 h 30"/>
                  <a:gd name="T4" fmla="*/ 0 w 22"/>
                  <a:gd name="T5" fmla="*/ 18 h 30"/>
                  <a:gd name="T6" fmla="*/ 0 w 22"/>
                  <a:gd name="T7" fmla="*/ 0 h 30"/>
                  <a:gd name="T8" fmla="*/ 22 w 22"/>
                  <a:gd name="T9" fmla="*/ 16 h 30"/>
                </a:gdLst>
                <a:ahLst/>
                <a:cxnLst>
                  <a:cxn ang="0">
                    <a:pos x="T0" y="T1"/>
                  </a:cxn>
                  <a:cxn ang="0">
                    <a:pos x="T2" y="T3"/>
                  </a:cxn>
                  <a:cxn ang="0">
                    <a:pos x="T4" y="T5"/>
                  </a:cxn>
                  <a:cxn ang="0">
                    <a:pos x="T6" y="T7"/>
                  </a:cxn>
                  <a:cxn ang="0">
                    <a:pos x="T8" y="T9"/>
                  </a:cxn>
                </a:cxnLst>
                <a:rect l="0" t="0" r="r" b="b"/>
                <a:pathLst>
                  <a:path w="22" h="30">
                    <a:moveTo>
                      <a:pt x="22" y="16"/>
                    </a:moveTo>
                    <a:lnTo>
                      <a:pt x="22" y="30"/>
                    </a:lnTo>
                    <a:lnTo>
                      <a:pt x="0" y="18"/>
                    </a:lnTo>
                    <a:lnTo>
                      <a:pt x="0" y="0"/>
                    </a:lnTo>
                    <a:lnTo>
                      <a:pt x="22" y="16"/>
                    </a:lnTo>
                    <a:close/>
                  </a:path>
                </a:pathLst>
              </a:custGeom>
              <a:grpFill/>
              <a:ln>
                <a:noFill/>
              </a:ln>
            </p:spPr>
            <p:txBody>
              <a:bodyPr vert="horz" wrap="square" lIns="91440" tIns="45720" rIns="91440" bIns="45720" numCol="1" anchor="t" anchorCtr="0" compatLnSpc="1"/>
              <a:lstStyle/>
              <a:p>
                <a:endParaRPr lang="zh-CN" altLang="en-US"/>
              </a:p>
            </p:txBody>
          </p:sp>
          <p:sp>
            <p:nvSpPr>
              <p:cNvPr id="699" name="Freeform 1347"/>
              <p:cNvSpPr/>
              <p:nvPr/>
            </p:nvSpPr>
            <p:spPr bwMode="auto">
              <a:xfrm>
                <a:off x="5320" y="1668"/>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0" name="Freeform 1348"/>
              <p:cNvSpPr/>
              <p:nvPr/>
            </p:nvSpPr>
            <p:spPr bwMode="auto">
              <a:xfrm>
                <a:off x="5366" y="1692"/>
                <a:ext cx="32" cy="40"/>
              </a:xfrm>
              <a:custGeom>
                <a:avLst/>
                <a:gdLst>
                  <a:gd name="T0" fmla="*/ 0 w 32"/>
                  <a:gd name="T1" fmla="*/ 0 h 40"/>
                  <a:gd name="T2" fmla="*/ 32 w 32"/>
                  <a:gd name="T3" fmla="*/ 16 h 40"/>
                  <a:gd name="T4" fmla="*/ 32 w 32"/>
                  <a:gd name="T5" fmla="*/ 40 h 40"/>
                  <a:gd name="T6" fmla="*/ 0 w 32"/>
                  <a:gd name="T7" fmla="*/ 26 h 40"/>
                  <a:gd name="T8" fmla="*/ 0 w 32"/>
                  <a:gd name="T9" fmla="*/ 0 h 40"/>
                </a:gdLst>
                <a:ahLst/>
                <a:cxnLst>
                  <a:cxn ang="0">
                    <a:pos x="T0" y="T1"/>
                  </a:cxn>
                  <a:cxn ang="0">
                    <a:pos x="T2" y="T3"/>
                  </a:cxn>
                  <a:cxn ang="0">
                    <a:pos x="T4" y="T5"/>
                  </a:cxn>
                  <a:cxn ang="0">
                    <a:pos x="T6" y="T7"/>
                  </a:cxn>
                  <a:cxn ang="0">
                    <a:pos x="T8" y="T9"/>
                  </a:cxn>
                </a:cxnLst>
                <a:rect l="0" t="0" r="r" b="b"/>
                <a:pathLst>
                  <a:path w="32" h="40">
                    <a:moveTo>
                      <a:pt x="0" y="0"/>
                    </a:moveTo>
                    <a:lnTo>
                      <a:pt x="32" y="16"/>
                    </a:lnTo>
                    <a:lnTo>
                      <a:pt x="32" y="40"/>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1" name="Freeform 1349"/>
              <p:cNvSpPr/>
              <p:nvPr/>
            </p:nvSpPr>
            <p:spPr bwMode="auto">
              <a:xfrm>
                <a:off x="5414" y="1716"/>
                <a:ext cx="60" cy="46"/>
              </a:xfrm>
              <a:custGeom>
                <a:avLst/>
                <a:gdLst>
                  <a:gd name="T0" fmla="*/ 60 w 60"/>
                  <a:gd name="T1" fmla="*/ 32 h 46"/>
                  <a:gd name="T2" fmla="*/ 60 w 60"/>
                  <a:gd name="T3" fmla="*/ 46 h 46"/>
                  <a:gd name="T4" fmla="*/ 0 w 60"/>
                  <a:gd name="T5" fmla="*/ 22 h 46"/>
                  <a:gd name="T6" fmla="*/ 0 w 60"/>
                  <a:gd name="T7" fmla="*/ 0 h 46"/>
                  <a:gd name="T8" fmla="*/ 60 w 60"/>
                  <a:gd name="T9" fmla="*/ 32 h 46"/>
                </a:gdLst>
                <a:ahLst/>
                <a:cxnLst>
                  <a:cxn ang="0">
                    <a:pos x="T0" y="T1"/>
                  </a:cxn>
                  <a:cxn ang="0">
                    <a:pos x="T2" y="T3"/>
                  </a:cxn>
                  <a:cxn ang="0">
                    <a:pos x="T4" y="T5"/>
                  </a:cxn>
                  <a:cxn ang="0">
                    <a:pos x="T6" y="T7"/>
                  </a:cxn>
                  <a:cxn ang="0">
                    <a:pos x="T8" y="T9"/>
                  </a:cxn>
                </a:cxnLst>
                <a:rect l="0" t="0" r="r" b="b"/>
                <a:pathLst>
                  <a:path w="60" h="46">
                    <a:moveTo>
                      <a:pt x="60" y="32"/>
                    </a:moveTo>
                    <a:lnTo>
                      <a:pt x="60" y="46"/>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702" name="Freeform 1350"/>
              <p:cNvSpPr/>
              <p:nvPr/>
            </p:nvSpPr>
            <p:spPr bwMode="auto">
              <a:xfrm>
                <a:off x="5320" y="1724"/>
                <a:ext cx="58" cy="48"/>
              </a:xfrm>
              <a:custGeom>
                <a:avLst/>
                <a:gdLst>
                  <a:gd name="T0" fmla="*/ 0 w 58"/>
                  <a:gd name="T1" fmla="*/ 0 h 48"/>
                  <a:gd name="T2" fmla="*/ 58 w 58"/>
                  <a:gd name="T3" fmla="*/ 22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2"/>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3" name="Freeform 1351"/>
              <p:cNvSpPr/>
              <p:nvPr/>
            </p:nvSpPr>
            <p:spPr bwMode="auto">
              <a:xfrm>
                <a:off x="5394" y="1752"/>
                <a:ext cx="42" cy="36"/>
              </a:xfrm>
              <a:custGeom>
                <a:avLst/>
                <a:gdLst>
                  <a:gd name="T0" fmla="*/ 42 w 42"/>
                  <a:gd name="T1" fmla="*/ 16 h 36"/>
                  <a:gd name="T2" fmla="*/ 42 w 42"/>
                  <a:gd name="T3" fmla="*/ 36 h 36"/>
                  <a:gd name="T4" fmla="*/ 0 w 42"/>
                  <a:gd name="T5" fmla="*/ 24 h 36"/>
                  <a:gd name="T6" fmla="*/ 0 w 42"/>
                  <a:gd name="T7" fmla="*/ 0 h 36"/>
                  <a:gd name="T8" fmla="*/ 42 w 42"/>
                  <a:gd name="T9" fmla="*/ 16 h 36"/>
                </a:gdLst>
                <a:ahLst/>
                <a:cxnLst>
                  <a:cxn ang="0">
                    <a:pos x="T0" y="T1"/>
                  </a:cxn>
                  <a:cxn ang="0">
                    <a:pos x="T2" y="T3"/>
                  </a:cxn>
                  <a:cxn ang="0">
                    <a:pos x="T4" y="T5"/>
                  </a:cxn>
                  <a:cxn ang="0">
                    <a:pos x="T6" y="T7"/>
                  </a:cxn>
                  <a:cxn ang="0">
                    <a:pos x="T8" y="T9"/>
                  </a:cxn>
                </a:cxnLst>
                <a:rect l="0" t="0" r="r" b="b"/>
                <a:pathLst>
                  <a:path w="42" h="36">
                    <a:moveTo>
                      <a:pt x="42" y="16"/>
                    </a:moveTo>
                    <a:lnTo>
                      <a:pt x="42" y="36"/>
                    </a:lnTo>
                    <a:lnTo>
                      <a:pt x="0" y="24"/>
                    </a:lnTo>
                    <a:lnTo>
                      <a:pt x="0" y="0"/>
                    </a:lnTo>
                    <a:lnTo>
                      <a:pt x="42" y="16"/>
                    </a:lnTo>
                    <a:close/>
                  </a:path>
                </a:pathLst>
              </a:custGeom>
              <a:grpFill/>
              <a:ln>
                <a:noFill/>
              </a:ln>
            </p:spPr>
            <p:txBody>
              <a:bodyPr vert="horz" wrap="square" lIns="91440" tIns="45720" rIns="91440" bIns="45720" numCol="1" anchor="t" anchorCtr="0" compatLnSpc="1"/>
              <a:lstStyle/>
              <a:p>
                <a:endParaRPr lang="zh-CN" altLang="en-US"/>
              </a:p>
            </p:txBody>
          </p:sp>
          <p:sp>
            <p:nvSpPr>
              <p:cNvPr id="704" name="Freeform 1352"/>
              <p:cNvSpPr/>
              <p:nvPr/>
            </p:nvSpPr>
            <p:spPr bwMode="auto">
              <a:xfrm>
                <a:off x="5452" y="1774"/>
                <a:ext cx="22" cy="24"/>
              </a:xfrm>
              <a:custGeom>
                <a:avLst/>
                <a:gdLst>
                  <a:gd name="T0" fmla="*/ 22 w 22"/>
                  <a:gd name="T1" fmla="*/ 10 h 24"/>
                  <a:gd name="T2" fmla="*/ 22 w 22"/>
                  <a:gd name="T3" fmla="*/ 24 h 24"/>
                  <a:gd name="T4" fmla="*/ 0 w 22"/>
                  <a:gd name="T5" fmla="*/ 18 h 24"/>
                  <a:gd name="T6" fmla="*/ 0 w 22"/>
                  <a:gd name="T7" fmla="*/ 0 h 24"/>
                  <a:gd name="T8" fmla="*/ 22 w 22"/>
                  <a:gd name="T9" fmla="*/ 10 h 24"/>
                </a:gdLst>
                <a:ahLst/>
                <a:cxnLst>
                  <a:cxn ang="0">
                    <a:pos x="T0" y="T1"/>
                  </a:cxn>
                  <a:cxn ang="0">
                    <a:pos x="T2" y="T3"/>
                  </a:cxn>
                  <a:cxn ang="0">
                    <a:pos x="T4" y="T5"/>
                  </a:cxn>
                  <a:cxn ang="0">
                    <a:pos x="T6" y="T7"/>
                  </a:cxn>
                  <a:cxn ang="0">
                    <a:pos x="T8" y="T9"/>
                  </a:cxn>
                </a:cxnLst>
                <a:rect l="0" t="0" r="r" b="b"/>
                <a:pathLst>
                  <a:path w="22" h="24">
                    <a:moveTo>
                      <a:pt x="22" y="10"/>
                    </a:moveTo>
                    <a:lnTo>
                      <a:pt x="22" y="24"/>
                    </a:lnTo>
                    <a:lnTo>
                      <a:pt x="0" y="18"/>
                    </a:lnTo>
                    <a:lnTo>
                      <a:pt x="0" y="0"/>
                    </a:lnTo>
                    <a:lnTo>
                      <a:pt x="22" y="10"/>
                    </a:lnTo>
                    <a:close/>
                  </a:path>
                </a:pathLst>
              </a:custGeom>
              <a:grpFill/>
              <a:ln>
                <a:noFill/>
              </a:ln>
            </p:spPr>
            <p:txBody>
              <a:bodyPr vert="horz" wrap="square" lIns="91440" tIns="45720" rIns="91440" bIns="45720" numCol="1" anchor="t" anchorCtr="0" compatLnSpc="1"/>
              <a:lstStyle/>
              <a:p>
                <a:endParaRPr lang="zh-CN" altLang="en-US"/>
              </a:p>
            </p:txBody>
          </p:sp>
          <p:sp>
            <p:nvSpPr>
              <p:cNvPr id="705" name="Freeform 1353"/>
              <p:cNvSpPr/>
              <p:nvPr/>
            </p:nvSpPr>
            <p:spPr bwMode="auto">
              <a:xfrm>
                <a:off x="5320" y="1780"/>
                <a:ext cx="24" cy="36"/>
              </a:xfrm>
              <a:custGeom>
                <a:avLst/>
                <a:gdLst>
                  <a:gd name="T0" fmla="*/ 0 w 24"/>
                  <a:gd name="T1" fmla="*/ 0 h 36"/>
                  <a:gd name="T2" fmla="*/ 24 w 24"/>
                  <a:gd name="T3" fmla="*/ 6 h 36"/>
                  <a:gd name="T4" fmla="*/ 24 w 24"/>
                  <a:gd name="T5" fmla="*/ 36 h 36"/>
                  <a:gd name="T6" fmla="*/ 0 w 24"/>
                  <a:gd name="T7" fmla="*/ 32 h 36"/>
                  <a:gd name="T8" fmla="*/ 0 w 24"/>
                  <a:gd name="T9" fmla="*/ 0 h 36"/>
                </a:gdLst>
                <a:ahLst/>
                <a:cxnLst>
                  <a:cxn ang="0">
                    <a:pos x="T0" y="T1"/>
                  </a:cxn>
                  <a:cxn ang="0">
                    <a:pos x="T2" y="T3"/>
                  </a:cxn>
                  <a:cxn ang="0">
                    <a:pos x="T4" y="T5"/>
                  </a:cxn>
                  <a:cxn ang="0">
                    <a:pos x="T6" y="T7"/>
                  </a:cxn>
                  <a:cxn ang="0">
                    <a:pos x="T8" y="T9"/>
                  </a:cxn>
                </a:cxnLst>
                <a:rect l="0" t="0" r="r" b="b"/>
                <a:pathLst>
                  <a:path w="24" h="36">
                    <a:moveTo>
                      <a:pt x="0" y="0"/>
                    </a:moveTo>
                    <a:lnTo>
                      <a:pt x="24" y="6"/>
                    </a:lnTo>
                    <a:lnTo>
                      <a:pt x="24" y="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6" name="Freeform 1354"/>
              <p:cNvSpPr/>
              <p:nvPr/>
            </p:nvSpPr>
            <p:spPr bwMode="auto">
              <a:xfrm>
                <a:off x="5358" y="1790"/>
                <a:ext cx="36" cy="32"/>
              </a:xfrm>
              <a:custGeom>
                <a:avLst/>
                <a:gdLst>
                  <a:gd name="T0" fmla="*/ 36 w 36"/>
                  <a:gd name="T1" fmla="*/ 8 h 32"/>
                  <a:gd name="T2" fmla="*/ 36 w 36"/>
                  <a:gd name="T3" fmla="*/ 32 h 32"/>
                  <a:gd name="T4" fmla="*/ 0 w 36"/>
                  <a:gd name="T5" fmla="*/ 28 h 32"/>
                  <a:gd name="T6" fmla="*/ 0 w 36"/>
                  <a:gd name="T7" fmla="*/ 0 h 32"/>
                  <a:gd name="T8" fmla="*/ 36 w 36"/>
                  <a:gd name="T9" fmla="*/ 8 h 32"/>
                </a:gdLst>
                <a:ahLst/>
                <a:cxnLst>
                  <a:cxn ang="0">
                    <a:pos x="T0" y="T1"/>
                  </a:cxn>
                  <a:cxn ang="0">
                    <a:pos x="T2" y="T3"/>
                  </a:cxn>
                  <a:cxn ang="0">
                    <a:pos x="T4" y="T5"/>
                  </a:cxn>
                  <a:cxn ang="0">
                    <a:pos x="T6" y="T7"/>
                  </a:cxn>
                  <a:cxn ang="0">
                    <a:pos x="T8" y="T9"/>
                  </a:cxn>
                </a:cxnLst>
                <a:rect l="0" t="0" r="r" b="b"/>
                <a:pathLst>
                  <a:path w="36" h="32">
                    <a:moveTo>
                      <a:pt x="36" y="8"/>
                    </a:moveTo>
                    <a:lnTo>
                      <a:pt x="36" y="32"/>
                    </a:lnTo>
                    <a:lnTo>
                      <a:pt x="0" y="28"/>
                    </a:lnTo>
                    <a:lnTo>
                      <a:pt x="0" y="0"/>
                    </a:lnTo>
                    <a:lnTo>
                      <a:pt x="36" y="8"/>
                    </a:lnTo>
                    <a:close/>
                  </a:path>
                </a:pathLst>
              </a:custGeom>
              <a:grpFill/>
              <a:ln>
                <a:noFill/>
              </a:ln>
            </p:spPr>
            <p:txBody>
              <a:bodyPr vert="horz" wrap="square" lIns="91440" tIns="45720" rIns="91440" bIns="45720" numCol="1" anchor="t" anchorCtr="0" compatLnSpc="1"/>
              <a:lstStyle/>
              <a:p>
                <a:endParaRPr lang="zh-CN" altLang="en-US"/>
              </a:p>
            </p:txBody>
          </p:sp>
          <p:sp>
            <p:nvSpPr>
              <p:cNvPr id="707" name="Freeform 1355"/>
              <p:cNvSpPr/>
              <p:nvPr/>
            </p:nvSpPr>
            <p:spPr bwMode="auto">
              <a:xfrm>
                <a:off x="5408" y="1802"/>
                <a:ext cx="20" cy="26"/>
              </a:xfrm>
              <a:custGeom>
                <a:avLst/>
                <a:gdLst>
                  <a:gd name="T0" fmla="*/ 0 w 20"/>
                  <a:gd name="T1" fmla="*/ 0 h 26"/>
                  <a:gd name="T2" fmla="*/ 20 w 20"/>
                  <a:gd name="T3" fmla="*/ 6 h 26"/>
                  <a:gd name="T4" fmla="*/ 20 w 20"/>
                  <a:gd name="T5" fmla="*/ 26 h 26"/>
                  <a:gd name="T6" fmla="*/ 0 w 20"/>
                  <a:gd name="T7" fmla="*/ 22 h 26"/>
                  <a:gd name="T8" fmla="*/ 0 w 20"/>
                  <a:gd name="T9" fmla="*/ 0 h 26"/>
                </a:gdLst>
                <a:ahLst/>
                <a:cxnLst>
                  <a:cxn ang="0">
                    <a:pos x="T0" y="T1"/>
                  </a:cxn>
                  <a:cxn ang="0">
                    <a:pos x="T2" y="T3"/>
                  </a:cxn>
                  <a:cxn ang="0">
                    <a:pos x="T4" y="T5"/>
                  </a:cxn>
                  <a:cxn ang="0">
                    <a:pos x="T6" y="T7"/>
                  </a:cxn>
                  <a:cxn ang="0">
                    <a:pos x="T8" y="T9"/>
                  </a:cxn>
                </a:cxnLst>
                <a:rect l="0" t="0" r="r" b="b"/>
                <a:pathLst>
                  <a:path w="20" h="26">
                    <a:moveTo>
                      <a:pt x="0" y="0"/>
                    </a:moveTo>
                    <a:lnTo>
                      <a:pt x="20" y="6"/>
                    </a:lnTo>
                    <a:lnTo>
                      <a:pt x="20" y="26"/>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8" name="Freeform 1356"/>
              <p:cNvSpPr/>
              <p:nvPr/>
            </p:nvSpPr>
            <p:spPr bwMode="auto">
              <a:xfrm>
                <a:off x="5442" y="1812"/>
                <a:ext cx="32" cy="22"/>
              </a:xfrm>
              <a:custGeom>
                <a:avLst/>
                <a:gdLst>
                  <a:gd name="T0" fmla="*/ 32 w 32"/>
                  <a:gd name="T1" fmla="*/ 8 h 22"/>
                  <a:gd name="T2" fmla="*/ 32 w 32"/>
                  <a:gd name="T3" fmla="*/ 22 h 22"/>
                  <a:gd name="T4" fmla="*/ 0 w 32"/>
                  <a:gd name="T5" fmla="*/ 18 h 22"/>
                  <a:gd name="T6" fmla="*/ 0 w 32"/>
                  <a:gd name="T7" fmla="*/ 0 h 22"/>
                  <a:gd name="T8" fmla="*/ 10 w 32"/>
                  <a:gd name="T9" fmla="*/ 2 h 22"/>
                  <a:gd name="T10" fmla="*/ 32 w 32"/>
                  <a:gd name="T11" fmla="*/ 8 h 22"/>
                </a:gdLst>
                <a:ahLst/>
                <a:cxnLst>
                  <a:cxn ang="0">
                    <a:pos x="T0" y="T1"/>
                  </a:cxn>
                  <a:cxn ang="0">
                    <a:pos x="T2" y="T3"/>
                  </a:cxn>
                  <a:cxn ang="0">
                    <a:pos x="T4" y="T5"/>
                  </a:cxn>
                  <a:cxn ang="0">
                    <a:pos x="T6" y="T7"/>
                  </a:cxn>
                  <a:cxn ang="0">
                    <a:pos x="T8" y="T9"/>
                  </a:cxn>
                  <a:cxn ang="0">
                    <a:pos x="T10" y="T11"/>
                  </a:cxn>
                </a:cxnLst>
                <a:rect l="0" t="0" r="r" b="b"/>
                <a:pathLst>
                  <a:path w="32" h="22">
                    <a:moveTo>
                      <a:pt x="32" y="8"/>
                    </a:moveTo>
                    <a:lnTo>
                      <a:pt x="32" y="22"/>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709" name="Freeform 1357"/>
              <p:cNvSpPr/>
              <p:nvPr/>
            </p:nvSpPr>
            <p:spPr bwMode="auto">
              <a:xfrm>
                <a:off x="5320" y="1836"/>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0" name="Freeform 1358"/>
              <p:cNvSpPr/>
              <p:nvPr/>
            </p:nvSpPr>
            <p:spPr bwMode="auto">
              <a:xfrm>
                <a:off x="5390" y="1846"/>
                <a:ext cx="18" cy="26"/>
              </a:xfrm>
              <a:custGeom>
                <a:avLst/>
                <a:gdLst>
                  <a:gd name="T0" fmla="*/ 0 w 18"/>
                  <a:gd name="T1" fmla="*/ 0 h 26"/>
                  <a:gd name="T2" fmla="*/ 18 w 18"/>
                  <a:gd name="T3" fmla="*/ 2 h 26"/>
                  <a:gd name="T4" fmla="*/ 18 w 18"/>
                  <a:gd name="T5" fmla="*/ 26 h 26"/>
                  <a:gd name="T6" fmla="*/ 0 w 18"/>
                  <a:gd name="T7" fmla="*/ 24 h 26"/>
                  <a:gd name="T8" fmla="*/ 0 w 18"/>
                  <a:gd name="T9" fmla="*/ 0 h 26"/>
                </a:gdLst>
                <a:ahLst/>
                <a:cxnLst>
                  <a:cxn ang="0">
                    <a:pos x="T0" y="T1"/>
                  </a:cxn>
                  <a:cxn ang="0">
                    <a:pos x="T2" y="T3"/>
                  </a:cxn>
                  <a:cxn ang="0">
                    <a:pos x="T4" y="T5"/>
                  </a:cxn>
                  <a:cxn ang="0">
                    <a:pos x="T6" y="T7"/>
                  </a:cxn>
                  <a:cxn ang="0">
                    <a:pos x="T8" y="T9"/>
                  </a:cxn>
                </a:cxnLst>
                <a:rect l="0" t="0" r="r" b="b"/>
                <a:pathLst>
                  <a:path w="18" h="26">
                    <a:moveTo>
                      <a:pt x="0" y="0"/>
                    </a:moveTo>
                    <a:lnTo>
                      <a:pt x="18" y="2"/>
                    </a:lnTo>
                    <a:lnTo>
                      <a:pt x="18" y="2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1" name="Freeform 1359"/>
              <p:cNvSpPr/>
              <p:nvPr/>
            </p:nvSpPr>
            <p:spPr bwMode="auto">
              <a:xfrm>
                <a:off x="5424" y="1850"/>
                <a:ext cx="50" cy="24"/>
              </a:xfrm>
              <a:custGeom>
                <a:avLst/>
                <a:gdLst>
                  <a:gd name="T0" fmla="*/ 50 w 50"/>
                  <a:gd name="T1" fmla="*/ 8 h 24"/>
                  <a:gd name="T2" fmla="*/ 50 w 50"/>
                  <a:gd name="T3" fmla="*/ 24 h 24"/>
                  <a:gd name="T4" fmla="*/ 0 w 50"/>
                  <a:gd name="T5" fmla="*/ 22 h 24"/>
                  <a:gd name="T6" fmla="*/ 0 w 50"/>
                  <a:gd name="T7" fmla="*/ 0 h 24"/>
                  <a:gd name="T8" fmla="*/ 50 w 50"/>
                  <a:gd name="T9" fmla="*/ 8 h 24"/>
                </a:gdLst>
                <a:ahLst/>
                <a:cxnLst>
                  <a:cxn ang="0">
                    <a:pos x="T0" y="T1"/>
                  </a:cxn>
                  <a:cxn ang="0">
                    <a:pos x="T2" y="T3"/>
                  </a:cxn>
                  <a:cxn ang="0">
                    <a:pos x="T4" y="T5"/>
                  </a:cxn>
                  <a:cxn ang="0">
                    <a:pos x="T6" y="T7"/>
                  </a:cxn>
                  <a:cxn ang="0">
                    <a:pos x="T8" y="T9"/>
                  </a:cxn>
                </a:cxnLst>
                <a:rect l="0" t="0" r="r" b="b"/>
                <a:pathLst>
                  <a:path w="50" h="24">
                    <a:moveTo>
                      <a:pt x="50" y="8"/>
                    </a:moveTo>
                    <a:lnTo>
                      <a:pt x="50" y="24"/>
                    </a:lnTo>
                    <a:lnTo>
                      <a:pt x="0" y="22"/>
                    </a:lnTo>
                    <a:lnTo>
                      <a:pt x="0" y="0"/>
                    </a:lnTo>
                    <a:lnTo>
                      <a:pt x="50" y="8"/>
                    </a:lnTo>
                    <a:close/>
                  </a:path>
                </a:pathLst>
              </a:custGeom>
              <a:grpFill/>
              <a:ln>
                <a:noFill/>
              </a:ln>
            </p:spPr>
            <p:txBody>
              <a:bodyPr vert="horz" wrap="square" lIns="91440" tIns="45720" rIns="91440" bIns="45720" numCol="1" anchor="t" anchorCtr="0" compatLnSpc="1"/>
              <a:lstStyle/>
              <a:p>
                <a:endParaRPr lang="zh-CN" altLang="en-US"/>
              </a:p>
            </p:txBody>
          </p:sp>
          <p:sp>
            <p:nvSpPr>
              <p:cNvPr id="712" name="Freeform 1360"/>
              <p:cNvSpPr/>
              <p:nvPr/>
            </p:nvSpPr>
            <p:spPr bwMode="auto">
              <a:xfrm>
                <a:off x="5320" y="1892"/>
                <a:ext cx="24" cy="32"/>
              </a:xfrm>
              <a:custGeom>
                <a:avLst/>
                <a:gdLst>
                  <a:gd name="T0" fmla="*/ 0 w 24"/>
                  <a:gd name="T1" fmla="*/ 0 h 32"/>
                  <a:gd name="T2" fmla="*/ 24 w 24"/>
                  <a:gd name="T3" fmla="*/ 0 h 32"/>
                  <a:gd name="T4" fmla="*/ 24 w 24"/>
                  <a:gd name="T5" fmla="*/ 30 h 32"/>
                  <a:gd name="T6" fmla="*/ 0 w 24"/>
                  <a:gd name="T7" fmla="*/ 32 h 32"/>
                  <a:gd name="T8" fmla="*/ 0 w 24"/>
                  <a:gd name="T9" fmla="*/ 0 h 32"/>
                </a:gdLst>
                <a:ahLst/>
                <a:cxnLst>
                  <a:cxn ang="0">
                    <a:pos x="T0" y="T1"/>
                  </a:cxn>
                  <a:cxn ang="0">
                    <a:pos x="T2" y="T3"/>
                  </a:cxn>
                  <a:cxn ang="0">
                    <a:pos x="T4" y="T5"/>
                  </a:cxn>
                  <a:cxn ang="0">
                    <a:pos x="T6" y="T7"/>
                  </a:cxn>
                  <a:cxn ang="0">
                    <a:pos x="T8" y="T9"/>
                  </a:cxn>
                </a:cxnLst>
                <a:rect l="0" t="0" r="r" b="b"/>
                <a:pathLst>
                  <a:path w="24" h="32">
                    <a:moveTo>
                      <a:pt x="0" y="0"/>
                    </a:moveTo>
                    <a:lnTo>
                      <a:pt x="24" y="0"/>
                    </a:lnTo>
                    <a:lnTo>
                      <a:pt x="24" y="3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3" name="Freeform 1361"/>
              <p:cNvSpPr/>
              <p:nvPr/>
            </p:nvSpPr>
            <p:spPr bwMode="auto">
              <a:xfrm>
                <a:off x="5358" y="1892"/>
                <a:ext cx="36" cy="28"/>
              </a:xfrm>
              <a:custGeom>
                <a:avLst/>
                <a:gdLst>
                  <a:gd name="T0" fmla="*/ 36 w 36"/>
                  <a:gd name="T1" fmla="*/ 2 h 28"/>
                  <a:gd name="T2" fmla="*/ 36 w 36"/>
                  <a:gd name="T3" fmla="*/ 26 h 28"/>
                  <a:gd name="T4" fmla="*/ 0 w 36"/>
                  <a:gd name="T5" fmla="*/ 28 h 28"/>
                  <a:gd name="T6" fmla="*/ 0 w 36"/>
                  <a:gd name="T7" fmla="*/ 0 h 28"/>
                  <a:gd name="T8" fmla="*/ 36 w 36"/>
                  <a:gd name="T9" fmla="*/ 2 h 28"/>
                </a:gdLst>
                <a:ahLst/>
                <a:cxnLst>
                  <a:cxn ang="0">
                    <a:pos x="T0" y="T1"/>
                  </a:cxn>
                  <a:cxn ang="0">
                    <a:pos x="T2" y="T3"/>
                  </a:cxn>
                  <a:cxn ang="0">
                    <a:pos x="T4" y="T5"/>
                  </a:cxn>
                  <a:cxn ang="0">
                    <a:pos x="T6" y="T7"/>
                  </a:cxn>
                  <a:cxn ang="0">
                    <a:pos x="T8" y="T9"/>
                  </a:cxn>
                </a:cxnLst>
                <a:rect l="0" t="0" r="r" b="b"/>
                <a:pathLst>
                  <a:path w="36" h="28">
                    <a:moveTo>
                      <a:pt x="36" y="2"/>
                    </a:moveTo>
                    <a:lnTo>
                      <a:pt x="36" y="26"/>
                    </a:lnTo>
                    <a:lnTo>
                      <a:pt x="0" y="28"/>
                    </a:lnTo>
                    <a:lnTo>
                      <a:pt x="0" y="0"/>
                    </a:lnTo>
                    <a:lnTo>
                      <a:pt x="36" y="2"/>
                    </a:lnTo>
                    <a:close/>
                  </a:path>
                </a:pathLst>
              </a:custGeom>
              <a:grpFill/>
              <a:ln>
                <a:noFill/>
              </a:ln>
            </p:spPr>
            <p:txBody>
              <a:bodyPr vert="horz" wrap="square" lIns="91440" tIns="45720" rIns="91440" bIns="45720" numCol="1" anchor="t" anchorCtr="0" compatLnSpc="1"/>
              <a:lstStyle/>
              <a:p>
                <a:endParaRPr lang="zh-CN" altLang="en-US"/>
              </a:p>
            </p:txBody>
          </p:sp>
          <p:sp>
            <p:nvSpPr>
              <p:cNvPr id="714" name="Freeform 1362"/>
              <p:cNvSpPr/>
              <p:nvPr/>
            </p:nvSpPr>
            <p:spPr bwMode="auto">
              <a:xfrm>
                <a:off x="5424" y="1894"/>
                <a:ext cx="22" cy="20"/>
              </a:xfrm>
              <a:custGeom>
                <a:avLst/>
                <a:gdLst>
                  <a:gd name="T0" fmla="*/ 0 w 22"/>
                  <a:gd name="T1" fmla="*/ 0 h 20"/>
                  <a:gd name="T2" fmla="*/ 22 w 22"/>
                  <a:gd name="T3" fmla="*/ 0 h 20"/>
                  <a:gd name="T4" fmla="*/ 22 w 22"/>
                  <a:gd name="T5" fmla="*/ 18 h 20"/>
                  <a:gd name="T6" fmla="*/ 0 w 22"/>
                  <a:gd name="T7" fmla="*/ 20 h 20"/>
                  <a:gd name="T8" fmla="*/ 0 w 22"/>
                  <a:gd name="T9" fmla="*/ 0 h 20"/>
                </a:gdLst>
                <a:ahLst/>
                <a:cxnLst>
                  <a:cxn ang="0">
                    <a:pos x="T0" y="T1"/>
                  </a:cxn>
                  <a:cxn ang="0">
                    <a:pos x="T2" y="T3"/>
                  </a:cxn>
                  <a:cxn ang="0">
                    <a:pos x="T4" y="T5"/>
                  </a:cxn>
                  <a:cxn ang="0">
                    <a:pos x="T6" y="T7"/>
                  </a:cxn>
                  <a:cxn ang="0">
                    <a:pos x="T8" y="T9"/>
                  </a:cxn>
                </a:cxnLst>
                <a:rect l="0" t="0" r="r" b="b"/>
                <a:pathLst>
                  <a:path w="22" h="20">
                    <a:moveTo>
                      <a:pt x="0" y="0"/>
                    </a:moveTo>
                    <a:lnTo>
                      <a:pt x="22" y="0"/>
                    </a:lnTo>
                    <a:lnTo>
                      <a:pt x="22" y="18"/>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5" name="Freeform 1363"/>
              <p:cNvSpPr/>
              <p:nvPr/>
            </p:nvSpPr>
            <p:spPr bwMode="auto">
              <a:xfrm>
                <a:off x="5462" y="1894"/>
                <a:ext cx="12" cy="18"/>
              </a:xfrm>
              <a:custGeom>
                <a:avLst/>
                <a:gdLst>
                  <a:gd name="T0" fmla="*/ 12 w 12"/>
                  <a:gd name="T1" fmla="*/ 0 h 18"/>
                  <a:gd name="T2" fmla="*/ 12 w 12"/>
                  <a:gd name="T3" fmla="*/ 16 h 18"/>
                  <a:gd name="T4" fmla="*/ 0 w 12"/>
                  <a:gd name="T5" fmla="*/ 18 h 18"/>
                  <a:gd name="T6" fmla="*/ 0 w 12"/>
                  <a:gd name="T7" fmla="*/ 0 h 18"/>
                  <a:gd name="T8" fmla="*/ 12 w 12"/>
                  <a:gd name="T9" fmla="*/ 0 h 18"/>
                </a:gdLst>
                <a:ahLst/>
                <a:cxnLst>
                  <a:cxn ang="0">
                    <a:pos x="T0" y="T1"/>
                  </a:cxn>
                  <a:cxn ang="0">
                    <a:pos x="T2" y="T3"/>
                  </a:cxn>
                  <a:cxn ang="0">
                    <a:pos x="T4" y="T5"/>
                  </a:cxn>
                  <a:cxn ang="0">
                    <a:pos x="T6" y="T7"/>
                  </a:cxn>
                  <a:cxn ang="0">
                    <a:pos x="T8" y="T9"/>
                  </a:cxn>
                </a:cxnLst>
                <a:rect l="0" t="0" r="r" b="b"/>
                <a:pathLst>
                  <a:path w="12" h="18">
                    <a:moveTo>
                      <a:pt x="12" y="0"/>
                    </a:moveTo>
                    <a:lnTo>
                      <a:pt x="12" y="16"/>
                    </a:lnTo>
                    <a:lnTo>
                      <a:pt x="0" y="18"/>
                    </a:lnTo>
                    <a:lnTo>
                      <a:pt x="0" y="0"/>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16" name="Freeform 1364"/>
              <p:cNvSpPr/>
              <p:nvPr/>
            </p:nvSpPr>
            <p:spPr bwMode="auto">
              <a:xfrm>
                <a:off x="5320" y="1942"/>
                <a:ext cx="58" cy="39"/>
              </a:xfrm>
              <a:custGeom>
                <a:avLst/>
                <a:gdLst>
                  <a:gd name="T0" fmla="*/ 0 w 58"/>
                  <a:gd name="T1" fmla="*/ 6 h 39"/>
                  <a:gd name="T2" fmla="*/ 58 w 58"/>
                  <a:gd name="T3" fmla="*/ 0 h 39"/>
                  <a:gd name="T4" fmla="*/ 58 w 58"/>
                  <a:gd name="T5" fmla="*/ 27 h 39"/>
                  <a:gd name="T6" fmla="*/ 0 w 58"/>
                  <a:gd name="T7" fmla="*/ 39 h 39"/>
                  <a:gd name="T8" fmla="*/ 0 w 58"/>
                  <a:gd name="T9" fmla="*/ 6 h 39"/>
                </a:gdLst>
                <a:ahLst/>
                <a:cxnLst>
                  <a:cxn ang="0">
                    <a:pos x="T0" y="T1"/>
                  </a:cxn>
                  <a:cxn ang="0">
                    <a:pos x="T2" y="T3"/>
                  </a:cxn>
                  <a:cxn ang="0">
                    <a:pos x="T4" y="T5"/>
                  </a:cxn>
                  <a:cxn ang="0">
                    <a:pos x="T6" y="T7"/>
                  </a:cxn>
                  <a:cxn ang="0">
                    <a:pos x="T8" y="T9"/>
                  </a:cxn>
                </a:cxnLst>
                <a:rect l="0" t="0" r="r" b="b"/>
                <a:pathLst>
                  <a:path w="58" h="39">
                    <a:moveTo>
                      <a:pt x="0" y="6"/>
                    </a:moveTo>
                    <a:lnTo>
                      <a:pt x="58" y="0"/>
                    </a:lnTo>
                    <a:lnTo>
                      <a:pt x="58" y="27"/>
                    </a:lnTo>
                    <a:lnTo>
                      <a:pt x="0" y="39"/>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17" name="Freeform 1365"/>
              <p:cNvSpPr/>
              <p:nvPr/>
            </p:nvSpPr>
            <p:spPr bwMode="auto">
              <a:xfrm>
                <a:off x="5394" y="1938"/>
                <a:ext cx="14" cy="27"/>
              </a:xfrm>
              <a:custGeom>
                <a:avLst/>
                <a:gdLst>
                  <a:gd name="T0" fmla="*/ 14 w 14"/>
                  <a:gd name="T1" fmla="*/ 0 h 27"/>
                  <a:gd name="T2" fmla="*/ 14 w 14"/>
                  <a:gd name="T3" fmla="*/ 22 h 27"/>
                  <a:gd name="T4" fmla="*/ 0 w 14"/>
                  <a:gd name="T5" fmla="*/ 27 h 27"/>
                  <a:gd name="T6" fmla="*/ 0 w 14"/>
                  <a:gd name="T7" fmla="*/ 2 h 27"/>
                  <a:gd name="T8" fmla="*/ 14 w 14"/>
                  <a:gd name="T9" fmla="*/ 0 h 27"/>
                </a:gdLst>
                <a:ahLst/>
                <a:cxnLst>
                  <a:cxn ang="0">
                    <a:pos x="T0" y="T1"/>
                  </a:cxn>
                  <a:cxn ang="0">
                    <a:pos x="T2" y="T3"/>
                  </a:cxn>
                  <a:cxn ang="0">
                    <a:pos x="T4" y="T5"/>
                  </a:cxn>
                  <a:cxn ang="0">
                    <a:pos x="T6" y="T7"/>
                  </a:cxn>
                  <a:cxn ang="0">
                    <a:pos x="T8" y="T9"/>
                  </a:cxn>
                </a:cxnLst>
                <a:rect l="0" t="0" r="r" b="b"/>
                <a:pathLst>
                  <a:path w="14" h="27">
                    <a:moveTo>
                      <a:pt x="14" y="0"/>
                    </a:moveTo>
                    <a:lnTo>
                      <a:pt x="14" y="22"/>
                    </a:lnTo>
                    <a:lnTo>
                      <a:pt x="0" y="27"/>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18" name="Freeform 1366"/>
              <p:cNvSpPr/>
              <p:nvPr/>
            </p:nvSpPr>
            <p:spPr bwMode="auto">
              <a:xfrm>
                <a:off x="5422" y="1930"/>
                <a:ext cx="52" cy="28"/>
              </a:xfrm>
              <a:custGeom>
                <a:avLst/>
                <a:gdLst>
                  <a:gd name="T0" fmla="*/ 52 w 52"/>
                  <a:gd name="T1" fmla="*/ 0 h 28"/>
                  <a:gd name="T2" fmla="*/ 52 w 52"/>
                  <a:gd name="T3" fmla="*/ 16 h 28"/>
                  <a:gd name="T4" fmla="*/ 2 w 52"/>
                  <a:gd name="T5" fmla="*/ 28 h 28"/>
                  <a:gd name="T6" fmla="*/ 2 w 52"/>
                  <a:gd name="T7" fmla="*/ 8 h 28"/>
                  <a:gd name="T8" fmla="*/ 0 w 52"/>
                  <a:gd name="T9" fmla="*/ 6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6"/>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19" name="Freeform 1367"/>
              <p:cNvSpPr/>
              <p:nvPr/>
            </p:nvSpPr>
            <p:spPr bwMode="auto">
              <a:xfrm>
                <a:off x="5320" y="1997"/>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0" name="Freeform 1368"/>
              <p:cNvSpPr/>
              <p:nvPr/>
            </p:nvSpPr>
            <p:spPr bwMode="auto">
              <a:xfrm>
                <a:off x="5364" y="1987"/>
                <a:ext cx="30" cy="34"/>
              </a:xfrm>
              <a:custGeom>
                <a:avLst/>
                <a:gdLst>
                  <a:gd name="T0" fmla="*/ 30 w 30"/>
                  <a:gd name="T1" fmla="*/ 0 h 34"/>
                  <a:gd name="T2" fmla="*/ 30 w 30"/>
                  <a:gd name="T3" fmla="*/ 24 h 34"/>
                  <a:gd name="T4" fmla="*/ 0 w 30"/>
                  <a:gd name="T5" fmla="*/ 34 h 34"/>
                  <a:gd name="T6" fmla="*/ 0 w 30"/>
                  <a:gd name="T7" fmla="*/ 6 h 34"/>
                  <a:gd name="T8" fmla="*/ 30 w 30"/>
                  <a:gd name="T9" fmla="*/ 0 h 34"/>
                </a:gdLst>
                <a:ahLst/>
                <a:cxnLst>
                  <a:cxn ang="0">
                    <a:pos x="T0" y="T1"/>
                  </a:cxn>
                  <a:cxn ang="0">
                    <a:pos x="T2" y="T3"/>
                  </a:cxn>
                  <a:cxn ang="0">
                    <a:pos x="T4" y="T5"/>
                  </a:cxn>
                  <a:cxn ang="0">
                    <a:pos x="T6" y="T7"/>
                  </a:cxn>
                  <a:cxn ang="0">
                    <a:pos x="T8" y="T9"/>
                  </a:cxn>
                </a:cxnLst>
                <a:rect l="0" t="0" r="r" b="b"/>
                <a:pathLst>
                  <a:path w="30" h="34">
                    <a:moveTo>
                      <a:pt x="30" y="0"/>
                    </a:moveTo>
                    <a:lnTo>
                      <a:pt x="30" y="24"/>
                    </a:lnTo>
                    <a:lnTo>
                      <a:pt x="0" y="34"/>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21" name="Freeform 1369"/>
              <p:cNvSpPr/>
              <p:nvPr/>
            </p:nvSpPr>
            <p:spPr bwMode="auto">
              <a:xfrm>
                <a:off x="5424" y="1977"/>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722" name="Freeform 1370"/>
              <p:cNvSpPr/>
              <p:nvPr/>
            </p:nvSpPr>
            <p:spPr bwMode="auto">
              <a:xfrm>
                <a:off x="5460" y="1971"/>
                <a:ext cx="14" cy="20"/>
              </a:xfrm>
              <a:custGeom>
                <a:avLst/>
                <a:gdLst>
                  <a:gd name="T0" fmla="*/ 14 w 14"/>
                  <a:gd name="T1" fmla="*/ 0 h 20"/>
                  <a:gd name="T2" fmla="*/ 14 w 14"/>
                  <a:gd name="T3" fmla="*/ 14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4"/>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23" name="Freeform 1371"/>
              <p:cNvSpPr/>
              <p:nvPr/>
            </p:nvSpPr>
            <p:spPr bwMode="auto">
              <a:xfrm>
                <a:off x="5320" y="2055"/>
                <a:ext cx="22" cy="38"/>
              </a:xfrm>
              <a:custGeom>
                <a:avLst/>
                <a:gdLst>
                  <a:gd name="T0" fmla="*/ 0 w 22"/>
                  <a:gd name="T1" fmla="*/ 6 h 38"/>
                  <a:gd name="T2" fmla="*/ 22 w 22"/>
                  <a:gd name="T3" fmla="*/ 0 h 38"/>
                  <a:gd name="T4" fmla="*/ 22 w 22"/>
                  <a:gd name="T5" fmla="*/ 28 h 38"/>
                  <a:gd name="T6" fmla="*/ 0 w 22"/>
                  <a:gd name="T7" fmla="*/ 38 h 38"/>
                  <a:gd name="T8" fmla="*/ 0 w 22"/>
                  <a:gd name="T9" fmla="*/ 6 h 38"/>
                </a:gdLst>
                <a:ahLst/>
                <a:cxnLst>
                  <a:cxn ang="0">
                    <a:pos x="T0" y="T1"/>
                  </a:cxn>
                  <a:cxn ang="0">
                    <a:pos x="T2" y="T3"/>
                  </a:cxn>
                  <a:cxn ang="0">
                    <a:pos x="T4" y="T5"/>
                  </a:cxn>
                  <a:cxn ang="0">
                    <a:pos x="T6" y="T7"/>
                  </a:cxn>
                  <a:cxn ang="0">
                    <a:pos x="T8" y="T9"/>
                  </a:cxn>
                </a:cxnLst>
                <a:rect l="0" t="0" r="r" b="b"/>
                <a:pathLst>
                  <a:path w="22" h="38">
                    <a:moveTo>
                      <a:pt x="0" y="6"/>
                    </a:moveTo>
                    <a:lnTo>
                      <a:pt x="22" y="0"/>
                    </a:lnTo>
                    <a:lnTo>
                      <a:pt x="22"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4" name="Freeform 1372"/>
              <p:cNvSpPr/>
              <p:nvPr/>
            </p:nvSpPr>
            <p:spPr bwMode="auto">
              <a:xfrm>
                <a:off x="5358" y="2027"/>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725" name="Freeform 1373"/>
              <p:cNvSpPr/>
              <p:nvPr/>
            </p:nvSpPr>
            <p:spPr bwMode="auto">
              <a:xfrm>
                <a:off x="5436" y="2009"/>
                <a:ext cx="38" cy="32"/>
              </a:xfrm>
              <a:custGeom>
                <a:avLst/>
                <a:gdLst>
                  <a:gd name="T0" fmla="*/ 38 w 38"/>
                  <a:gd name="T1" fmla="*/ 0 h 32"/>
                  <a:gd name="T2" fmla="*/ 38 w 38"/>
                  <a:gd name="T3" fmla="*/ 16 h 32"/>
                  <a:gd name="T4" fmla="*/ 0 w 38"/>
                  <a:gd name="T5" fmla="*/ 32 h 32"/>
                  <a:gd name="T6" fmla="*/ 0 w 38"/>
                  <a:gd name="T7" fmla="*/ 12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2"/>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726" name="Freeform 1374"/>
              <p:cNvSpPr/>
              <p:nvPr/>
            </p:nvSpPr>
            <p:spPr bwMode="auto">
              <a:xfrm>
                <a:off x="5320" y="2097"/>
                <a:ext cx="42" cy="50"/>
              </a:xfrm>
              <a:custGeom>
                <a:avLst/>
                <a:gdLst>
                  <a:gd name="T0" fmla="*/ 0 w 42"/>
                  <a:gd name="T1" fmla="*/ 20 h 50"/>
                  <a:gd name="T2" fmla="*/ 42 w 42"/>
                  <a:gd name="T3" fmla="*/ 0 h 50"/>
                  <a:gd name="T4" fmla="*/ 42 w 42"/>
                  <a:gd name="T5" fmla="*/ 28 h 50"/>
                  <a:gd name="T6" fmla="*/ 0 w 42"/>
                  <a:gd name="T7" fmla="*/ 50 h 50"/>
                  <a:gd name="T8" fmla="*/ 0 w 42"/>
                  <a:gd name="T9" fmla="*/ 20 h 50"/>
                </a:gdLst>
                <a:ahLst/>
                <a:cxnLst>
                  <a:cxn ang="0">
                    <a:pos x="T0" y="T1"/>
                  </a:cxn>
                  <a:cxn ang="0">
                    <a:pos x="T2" y="T3"/>
                  </a:cxn>
                  <a:cxn ang="0">
                    <a:pos x="T4" y="T5"/>
                  </a:cxn>
                  <a:cxn ang="0">
                    <a:pos x="T6" y="T7"/>
                  </a:cxn>
                  <a:cxn ang="0">
                    <a:pos x="T8" y="T9"/>
                  </a:cxn>
                </a:cxnLst>
                <a:rect l="0" t="0" r="r" b="b"/>
                <a:pathLst>
                  <a:path w="42" h="50">
                    <a:moveTo>
                      <a:pt x="0" y="20"/>
                    </a:moveTo>
                    <a:lnTo>
                      <a:pt x="42" y="0"/>
                    </a:lnTo>
                    <a:lnTo>
                      <a:pt x="42" y="28"/>
                    </a:lnTo>
                    <a:lnTo>
                      <a:pt x="0" y="50"/>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727" name="Freeform 1375"/>
              <p:cNvSpPr/>
              <p:nvPr/>
            </p:nvSpPr>
            <p:spPr bwMode="auto">
              <a:xfrm>
                <a:off x="5392" y="2063"/>
                <a:ext cx="50" cy="46"/>
              </a:xfrm>
              <a:custGeom>
                <a:avLst/>
                <a:gdLst>
                  <a:gd name="T0" fmla="*/ 0 w 50"/>
                  <a:gd name="T1" fmla="*/ 22 h 46"/>
                  <a:gd name="T2" fmla="*/ 50 w 50"/>
                  <a:gd name="T3" fmla="*/ 0 h 46"/>
                  <a:gd name="T4" fmla="*/ 50 w 50"/>
                  <a:gd name="T5" fmla="*/ 20 h 46"/>
                  <a:gd name="T6" fmla="*/ 0 w 50"/>
                  <a:gd name="T7" fmla="*/ 46 h 46"/>
                  <a:gd name="T8" fmla="*/ 0 w 50"/>
                  <a:gd name="T9" fmla="*/ 22 h 46"/>
                </a:gdLst>
                <a:ahLst/>
                <a:cxnLst>
                  <a:cxn ang="0">
                    <a:pos x="T0" y="T1"/>
                  </a:cxn>
                  <a:cxn ang="0">
                    <a:pos x="T2" y="T3"/>
                  </a:cxn>
                  <a:cxn ang="0">
                    <a:pos x="T4" y="T5"/>
                  </a:cxn>
                  <a:cxn ang="0">
                    <a:pos x="T6" y="T7"/>
                  </a:cxn>
                  <a:cxn ang="0">
                    <a:pos x="T8" y="T9"/>
                  </a:cxn>
                </a:cxnLst>
                <a:rect l="0" t="0" r="r" b="b"/>
                <a:pathLst>
                  <a:path w="50" h="46">
                    <a:moveTo>
                      <a:pt x="0" y="22"/>
                    </a:moveTo>
                    <a:lnTo>
                      <a:pt x="50" y="0"/>
                    </a:lnTo>
                    <a:lnTo>
                      <a:pt x="50" y="20"/>
                    </a:lnTo>
                    <a:lnTo>
                      <a:pt x="0" y="46"/>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28" name="Freeform 1376"/>
              <p:cNvSpPr/>
              <p:nvPr/>
            </p:nvSpPr>
            <p:spPr bwMode="auto">
              <a:xfrm>
                <a:off x="5456" y="2049"/>
                <a:ext cx="18" cy="26"/>
              </a:xfrm>
              <a:custGeom>
                <a:avLst/>
                <a:gdLst>
                  <a:gd name="T0" fmla="*/ 18 w 18"/>
                  <a:gd name="T1" fmla="*/ 0 h 26"/>
                  <a:gd name="T2" fmla="*/ 18 w 18"/>
                  <a:gd name="T3" fmla="*/ 16 h 26"/>
                  <a:gd name="T4" fmla="*/ 0 w 18"/>
                  <a:gd name="T5" fmla="*/ 26 h 26"/>
                  <a:gd name="T6" fmla="*/ 0 w 18"/>
                  <a:gd name="T7" fmla="*/ 8 h 26"/>
                  <a:gd name="T8" fmla="*/ 18 w 18"/>
                  <a:gd name="T9" fmla="*/ 0 h 26"/>
                </a:gdLst>
                <a:ahLst/>
                <a:cxnLst>
                  <a:cxn ang="0">
                    <a:pos x="T0" y="T1"/>
                  </a:cxn>
                  <a:cxn ang="0">
                    <a:pos x="T2" y="T3"/>
                  </a:cxn>
                  <a:cxn ang="0">
                    <a:pos x="T4" y="T5"/>
                  </a:cxn>
                  <a:cxn ang="0">
                    <a:pos x="T6" y="T7"/>
                  </a:cxn>
                  <a:cxn ang="0">
                    <a:pos x="T8" y="T9"/>
                  </a:cxn>
                </a:cxnLst>
                <a:rect l="0" t="0" r="r" b="b"/>
                <a:pathLst>
                  <a:path w="18" h="26">
                    <a:moveTo>
                      <a:pt x="18" y="0"/>
                    </a:moveTo>
                    <a:lnTo>
                      <a:pt x="18" y="16"/>
                    </a:lnTo>
                    <a:lnTo>
                      <a:pt x="0" y="26"/>
                    </a:lnTo>
                    <a:lnTo>
                      <a:pt x="0" y="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729" name="Freeform 1377"/>
              <p:cNvSpPr/>
              <p:nvPr/>
            </p:nvSpPr>
            <p:spPr bwMode="auto">
              <a:xfrm>
                <a:off x="5320" y="2159"/>
                <a:ext cx="24" cy="44"/>
              </a:xfrm>
              <a:custGeom>
                <a:avLst/>
                <a:gdLst>
                  <a:gd name="T0" fmla="*/ 0 w 24"/>
                  <a:gd name="T1" fmla="*/ 14 h 44"/>
                  <a:gd name="T2" fmla="*/ 24 w 24"/>
                  <a:gd name="T3" fmla="*/ 0 h 44"/>
                  <a:gd name="T4" fmla="*/ 24 w 24"/>
                  <a:gd name="T5" fmla="*/ 30 h 44"/>
                  <a:gd name="T6" fmla="*/ 0 w 24"/>
                  <a:gd name="T7" fmla="*/ 44 h 44"/>
                  <a:gd name="T8" fmla="*/ 0 w 24"/>
                  <a:gd name="T9" fmla="*/ 14 h 44"/>
                </a:gdLst>
                <a:ahLst/>
                <a:cxnLst>
                  <a:cxn ang="0">
                    <a:pos x="T0" y="T1"/>
                  </a:cxn>
                  <a:cxn ang="0">
                    <a:pos x="T2" y="T3"/>
                  </a:cxn>
                  <a:cxn ang="0">
                    <a:pos x="T4" y="T5"/>
                  </a:cxn>
                  <a:cxn ang="0">
                    <a:pos x="T6" y="T7"/>
                  </a:cxn>
                  <a:cxn ang="0">
                    <a:pos x="T8" y="T9"/>
                  </a:cxn>
                </a:cxnLst>
                <a:rect l="0" t="0" r="r" b="b"/>
                <a:pathLst>
                  <a:path w="24" h="44">
                    <a:moveTo>
                      <a:pt x="0" y="14"/>
                    </a:moveTo>
                    <a:lnTo>
                      <a:pt x="24" y="0"/>
                    </a:lnTo>
                    <a:lnTo>
                      <a:pt x="24" y="30"/>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30" name="Freeform 1378"/>
              <p:cNvSpPr/>
              <p:nvPr/>
            </p:nvSpPr>
            <p:spPr bwMode="auto">
              <a:xfrm>
                <a:off x="5360" y="2133"/>
                <a:ext cx="34" cy="46"/>
              </a:xfrm>
              <a:custGeom>
                <a:avLst/>
                <a:gdLst>
                  <a:gd name="T0" fmla="*/ 34 w 34"/>
                  <a:gd name="T1" fmla="*/ 0 h 46"/>
                  <a:gd name="T2" fmla="*/ 34 w 34"/>
                  <a:gd name="T3" fmla="*/ 24 h 46"/>
                  <a:gd name="T4" fmla="*/ 0 w 34"/>
                  <a:gd name="T5" fmla="*/ 46 h 46"/>
                  <a:gd name="T6" fmla="*/ 0 w 34"/>
                  <a:gd name="T7" fmla="*/ 18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4"/>
                    </a:lnTo>
                    <a:lnTo>
                      <a:pt x="0" y="46"/>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1" name="Freeform 1379"/>
              <p:cNvSpPr/>
              <p:nvPr/>
            </p:nvSpPr>
            <p:spPr bwMode="auto">
              <a:xfrm>
                <a:off x="5420" y="2113"/>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32" name="Freeform 1380"/>
              <p:cNvSpPr/>
              <p:nvPr/>
            </p:nvSpPr>
            <p:spPr bwMode="auto">
              <a:xfrm>
                <a:off x="5446" y="2091"/>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33" name="Freeform 1381"/>
              <p:cNvSpPr/>
              <p:nvPr/>
            </p:nvSpPr>
            <p:spPr bwMode="auto">
              <a:xfrm>
                <a:off x="5320" y="2201"/>
                <a:ext cx="40" cy="54"/>
              </a:xfrm>
              <a:custGeom>
                <a:avLst/>
                <a:gdLst>
                  <a:gd name="T0" fmla="*/ 0 w 40"/>
                  <a:gd name="T1" fmla="*/ 22 h 54"/>
                  <a:gd name="T2" fmla="*/ 40 w 40"/>
                  <a:gd name="T3" fmla="*/ 0 h 54"/>
                  <a:gd name="T4" fmla="*/ 40 w 40"/>
                  <a:gd name="T5" fmla="*/ 26 h 54"/>
                  <a:gd name="T6" fmla="*/ 0 w 40"/>
                  <a:gd name="T7" fmla="*/ 54 h 54"/>
                  <a:gd name="T8" fmla="*/ 0 w 40"/>
                  <a:gd name="T9" fmla="*/ 22 h 54"/>
                </a:gdLst>
                <a:ahLst/>
                <a:cxnLst>
                  <a:cxn ang="0">
                    <a:pos x="T0" y="T1"/>
                  </a:cxn>
                  <a:cxn ang="0">
                    <a:pos x="T2" y="T3"/>
                  </a:cxn>
                  <a:cxn ang="0">
                    <a:pos x="T4" y="T5"/>
                  </a:cxn>
                  <a:cxn ang="0">
                    <a:pos x="T6" y="T7"/>
                  </a:cxn>
                  <a:cxn ang="0">
                    <a:pos x="T8" y="T9"/>
                  </a:cxn>
                </a:cxnLst>
                <a:rect l="0" t="0" r="r" b="b"/>
                <a:pathLst>
                  <a:path w="40" h="54">
                    <a:moveTo>
                      <a:pt x="0" y="22"/>
                    </a:moveTo>
                    <a:lnTo>
                      <a:pt x="40" y="0"/>
                    </a:lnTo>
                    <a:lnTo>
                      <a:pt x="40" y="26"/>
                    </a:lnTo>
                    <a:lnTo>
                      <a:pt x="0" y="54"/>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34" name="Freeform 1382"/>
              <p:cNvSpPr/>
              <p:nvPr/>
            </p:nvSpPr>
            <p:spPr bwMode="auto">
              <a:xfrm>
                <a:off x="5374" y="2171"/>
                <a:ext cx="34" cy="46"/>
              </a:xfrm>
              <a:custGeom>
                <a:avLst/>
                <a:gdLst>
                  <a:gd name="T0" fmla="*/ 34 w 34"/>
                  <a:gd name="T1" fmla="*/ 0 h 46"/>
                  <a:gd name="T2" fmla="*/ 34 w 34"/>
                  <a:gd name="T3" fmla="*/ 22 h 46"/>
                  <a:gd name="T4" fmla="*/ 0 w 34"/>
                  <a:gd name="T5" fmla="*/ 46 h 46"/>
                  <a:gd name="T6" fmla="*/ 0 w 34"/>
                  <a:gd name="T7" fmla="*/ 20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2"/>
                    </a:lnTo>
                    <a:lnTo>
                      <a:pt x="0" y="46"/>
                    </a:lnTo>
                    <a:lnTo>
                      <a:pt x="0" y="20"/>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5" name="Freeform 1383"/>
              <p:cNvSpPr/>
              <p:nvPr/>
            </p:nvSpPr>
            <p:spPr bwMode="auto">
              <a:xfrm>
                <a:off x="5424" y="2133"/>
                <a:ext cx="50" cy="50"/>
              </a:xfrm>
              <a:custGeom>
                <a:avLst/>
                <a:gdLst>
                  <a:gd name="T0" fmla="*/ 50 w 50"/>
                  <a:gd name="T1" fmla="*/ 0 h 50"/>
                  <a:gd name="T2" fmla="*/ 50 w 50"/>
                  <a:gd name="T3" fmla="*/ 16 h 50"/>
                  <a:gd name="T4" fmla="*/ 0 w 50"/>
                  <a:gd name="T5" fmla="*/ 50 h 50"/>
                  <a:gd name="T6" fmla="*/ 0 w 50"/>
                  <a:gd name="T7" fmla="*/ 30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30"/>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736" name="Freeform 1384"/>
              <p:cNvSpPr/>
              <p:nvPr/>
            </p:nvSpPr>
            <p:spPr bwMode="auto">
              <a:xfrm>
                <a:off x="5320" y="2259"/>
                <a:ext cx="22" cy="46"/>
              </a:xfrm>
              <a:custGeom>
                <a:avLst/>
                <a:gdLst>
                  <a:gd name="T0" fmla="*/ 0 w 22"/>
                  <a:gd name="T1" fmla="*/ 16 h 46"/>
                  <a:gd name="T2" fmla="*/ 22 w 22"/>
                  <a:gd name="T3" fmla="*/ 0 h 46"/>
                  <a:gd name="T4" fmla="*/ 22 w 22"/>
                  <a:gd name="T5" fmla="*/ 30 h 46"/>
                  <a:gd name="T6" fmla="*/ 0 w 22"/>
                  <a:gd name="T7" fmla="*/ 46 h 46"/>
                  <a:gd name="T8" fmla="*/ 0 w 22"/>
                  <a:gd name="T9" fmla="*/ 16 h 46"/>
                </a:gdLst>
                <a:ahLst/>
                <a:cxnLst>
                  <a:cxn ang="0">
                    <a:pos x="T0" y="T1"/>
                  </a:cxn>
                  <a:cxn ang="0">
                    <a:pos x="T2" y="T3"/>
                  </a:cxn>
                  <a:cxn ang="0">
                    <a:pos x="T4" y="T5"/>
                  </a:cxn>
                  <a:cxn ang="0">
                    <a:pos x="T6" y="T7"/>
                  </a:cxn>
                  <a:cxn ang="0">
                    <a:pos x="T8" y="T9"/>
                  </a:cxn>
                </a:cxnLst>
                <a:rect l="0" t="0" r="r" b="b"/>
                <a:pathLst>
                  <a:path w="22" h="46">
                    <a:moveTo>
                      <a:pt x="0" y="16"/>
                    </a:moveTo>
                    <a:lnTo>
                      <a:pt x="22" y="0"/>
                    </a:lnTo>
                    <a:lnTo>
                      <a:pt x="22" y="30"/>
                    </a:lnTo>
                    <a:lnTo>
                      <a:pt x="0" y="46"/>
                    </a:lnTo>
                    <a:lnTo>
                      <a:pt x="0" y="16"/>
                    </a:lnTo>
                    <a:close/>
                  </a:path>
                </a:pathLst>
              </a:custGeom>
              <a:grpFill/>
              <a:ln>
                <a:noFill/>
              </a:ln>
            </p:spPr>
            <p:txBody>
              <a:bodyPr vert="horz" wrap="square" lIns="91440" tIns="45720" rIns="91440" bIns="45720" numCol="1" anchor="t" anchorCtr="0" compatLnSpc="1"/>
              <a:lstStyle/>
              <a:p>
                <a:endParaRPr lang="zh-CN" altLang="en-US"/>
              </a:p>
            </p:txBody>
          </p:sp>
          <p:sp>
            <p:nvSpPr>
              <p:cNvPr id="737" name="Freeform 1385"/>
              <p:cNvSpPr/>
              <p:nvPr/>
            </p:nvSpPr>
            <p:spPr bwMode="auto">
              <a:xfrm>
                <a:off x="5358" y="2195"/>
                <a:ext cx="82" cy="82"/>
              </a:xfrm>
              <a:custGeom>
                <a:avLst/>
                <a:gdLst>
                  <a:gd name="T0" fmla="*/ 82 w 82"/>
                  <a:gd name="T1" fmla="*/ 0 h 82"/>
                  <a:gd name="T2" fmla="*/ 82 w 82"/>
                  <a:gd name="T3" fmla="*/ 20 h 82"/>
                  <a:gd name="T4" fmla="*/ 0 w 82"/>
                  <a:gd name="T5" fmla="*/ 82 h 82"/>
                  <a:gd name="T6" fmla="*/ 0 w 82"/>
                  <a:gd name="T7" fmla="*/ 54 h 82"/>
                  <a:gd name="T8" fmla="*/ 82 w 82"/>
                  <a:gd name="T9" fmla="*/ 0 h 82"/>
                </a:gdLst>
                <a:ahLst/>
                <a:cxnLst>
                  <a:cxn ang="0">
                    <a:pos x="T0" y="T1"/>
                  </a:cxn>
                  <a:cxn ang="0">
                    <a:pos x="T2" y="T3"/>
                  </a:cxn>
                  <a:cxn ang="0">
                    <a:pos x="T4" y="T5"/>
                  </a:cxn>
                  <a:cxn ang="0">
                    <a:pos x="T6" y="T7"/>
                  </a:cxn>
                  <a:cxn ang="0">
                    <a:pos x="T8" y="T9"/>
                  </a:cxn>
                </a:cxnLst>
                <a:rect l="0" t="0" r="r" b="b"/>
                <a:pathLst>
                  <a:path w="82" h="82">
                    <a:moveTo>
                      <a:pt x="82" y="0"/>
                    </a:moveTo>
                    <a:lnTo>
                      <a:pt x="82" y="20"/>
                    </a:lnTo>
                    <a:lnTo>
                      <a:pt x="0" y="82"/>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738" name="Freeform 1386"/>
              <p:cNvSpPr/>
              <p:nvPr/>
            </p:nvSpPr>
            <p:spPr bwMode="auto">
              <a:xfrm>
                <a:off x="5454" y="2173"/>
                <a:ext cx="20" cy="30"/>
              </a:xfrm>
              <a:custGeom>
                <a:avLst/>
                <a:gdLst>
                  <a:gd name="T0" fmla="*/ 20 w 20"/>
                  <a:gd name="T1" fmla="*/ 0 h 30"/>
                  <a:gd name="T2" fmla="*/ 20 w 20"/>
                  <a:gd name="T3" fmla="*/ 16 h 30"/>
                  <a:gd name="T4" fmla="*/ 0 w 20"/>
                  <a:gd name="T5" fmla="*/ 30 h 30"/>
                  <a:gd name="T6" fmla="*/ 0 w 20"/>
                  <a:gd name="T7" fmla="*/ 12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2"/>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39" name="Freeform 1387"/>
              <p:cNvSpPr/>
              <p:nvPr/>
            </p:nvSpPr>
            <p:spPr bwMode="auto">
              <a:xfrm>
                <a:off x="5392" y="2259"/>
                <a:ext cx="20" cy="38"/>
              </a:xfrm>
              <a:custGeom>
                <a:avLst/>
                <a:gdLst>
                  <a:gd name="T0" fmla="*/ 20 w 20"/>
                  <a:gd name="T1" fmla="*/ 0 h 38"/>
                  <a:gd name="T2" fmla="*/ 20 w 20"/>
                  <a:gd name="T3" fmla="*/ 22 h 38"/>
                  <a:gd name="T4" fmla="*/ 0 w 20"/>
                  <a:gd name="T5" fmla="*/ 38 h 38"/>
                  <a:gd name="T6" fmla="*/ 0 w 20"/>
                  <a:gd name="T7" fmla="*/ 14 h 38"/>
                  <a:gd name="T8" fmla="*/ 20 w 20"/>
                  <a:gd name="T9" fmla="*/ 0 h 38"/>
                </a:gdLst>
                <a:ahLst/>
                <a:cxnLst>
                  <a:cxn ang="0">
                    <a:pos x="T0" y="T1"/>
                  </a:cxn>
                  <a:cxn ang="0">
                    <a:pos x="T2" y="T3"/>
                  </a:cxn>
                  <a:cxn ang="0">
                    <a:pos x="T4" y="T5"/>
                  </a:cxn>
                  <a:cxn ang="0">
                    <a:pos x="T6" y="T7"/>
                  </a:cxn>
                  <a:cxn ang="0">
                    <a:pos x="T8" y="T9"/>
                  </a:cxn>
                </a:cxnLst>
                <a:rect l="0" t="0" r="r" b="b"/>
                <a:pathLst>
                  <a:path w="20" h="38">
                    <a:moveTo>
                      <a:pt x="20" y="0"/>
                    </a:moveTo>
                    <a:lnTo>
                      <a:pt x="20" y="22"/>
                    </a:lnTo>
                    <a:lnTo>
                      <a:pt x="0" y="38"/>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0" name="Freeform 1388"/>
              <p:cNvSpPr/>
              <p:nvPr/>
            </p:nvSpPr>
            <p:spPr bwMode="auto">
              <a:xfrm>
                <a:off x="5454" y="2215"/>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1" name="Freeform 1389"/>
              <p:cNvSpPr/>
              <p:nvPr/>
            </p:nvSpPr>
            <p:spPr bwMode="auto">
              <a:xfrm>
                <a:off x="5320" y="2349"/>
                <a:ext cx="32" cy="56"/>
              </a:xfrm>
              <a:custGeom>
                <a:avLst/>
                <a:gdLst>
                  <a:gd name="T0" fmla="*/ 0 w 32"/>
                  <a:gd name="T1" fmla="*/ 26 h 56"/>
                  <a:gd name="T2" fmla="*/ 32 w 32"/>
                  <a:gd name="T3" fmla="*/ 0 h 56"/>
                  <a:gd name="T4" fmla="*/ 32 w 32"/>
                  <a:gd name="T5" fmla="*/ 28 h 56"/>
                  <a:gd name="T6" fmla="*/ 0 w 32"/>
                  <a:gd name="T7" fmla="*/ 56 h 56"/>
                  <a:gd name="T8" fmla="*/ 0 w 32"/>
                  <a:gd name="T9" fmla="*/ 26 h 56"/>
                </a:gdLst>
                <a:ahLst/>
                <a:cxnLst>
                  <a:cxn ang="0">
                    <a:pos x="T0" y="T1"/>
                  </a:cxn>
                  <a:cxn ang="0">
                    <a:pos x="T2" y="T3"/>
                  </a:cxn>
                  <a:cxn ang="0">
                    <a:pos x="T4" y="T5"/>
                  </a:cxn>
                  <a:cxn ang="0">
                    <a:pos x="T6" y="T7"/>
                  </a:cxn>
                  <a:cxn ang="0">
                    <a:pos x="T8" y="T9"/>
                  </a:cxn>
                </a:cxnLst>
                <a:rect l="0" t="0" r="r" b="b"/>
                <a:pathLst>
                  <a:path w="32" h="56">
                    <a:moveTo>
                      <a:pt x="0" y="26"/>
                    </a:moveTo>
                    <a:lnTo>
                      <a:pt x="32" y="0"/>
                    </a:lnTo>
                    <a:lnTo>
                      <a:pt x="32"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42" name="Freeform 1390"/>
              <p:cNvSpPr/>
              <p:nvPr/>
            </p:nvSpPr>
            <p:spPr bwMode="auto">
              <a:xfrm>
                <a:off x="5366" y="2293"/>
                <a:ext cx="58" cy="70"/>
              </a:xfrm>
              <a:custGeom>
                <a:avLst/>
                <a:gdLst>
                  <a:gd name="T0" fmla="*/ 58 w 58"/>
                  <a:gd name="T1" fmla="*/ 0 h 70"/>
                  <a:gd name="T2" fmla="*/ 58 w 58"/>
                  <a:gd name="T3" fmla="*/ 20 h 70"/>
                  <a:gd name="T4" fmla="*/ 0 w 58"/>
                  <a:gd name="T5" fmla="*/ 70 h 70"/>
                  <a:gd name="T6" fmla="*/ 0 w 58"/>
                  <a:gd name="T7" fmla="*/ 44 h 70"/>
                  <a:gd name="T8" fmla="*/ 58 w 58"/>
                  <a:gd name="T9" fmla="*/ 0 h 70"/>
                </a:gdLst>
                <a:ahLst/>
                <a:cxnLst>
                  <a:cxn ang="0">
                    <a:pos x="T0" y="T1"/>
                  </a:cxn>
                  <a:cxn ang="0">
                    <a:pos x="T2" y="T3"/>
                  </a:cxn>
                  <a:cxn ang="0">
                    <a:pos x="T4" y="T5"/>
                  </a:cxn>
                  <a:cxn ang="0">
                    <a:pos x="T6" y="T7"/>
                  </a:cxn>
                  <a:cxn ang="0">
                    <a:pos x="T8" y="T9"/>
                  </a:cxn>
                </a:cxnLst>
                <a:rect l="0" t="0" r="r" b="b"/>
                <a:pathLst>
                  <a:path w="58" h="70">
                    <a:moveTo>
                      <a:pt x="58" y="0"/>
                    </a:moveTo>
                    <a:lnTo>
                      <a:pt x="58" y="20"/>
                    </a:lnTo>
                    <a:lnTo>
                      <a:pt x="0" y="70"/>
                    </a:lnTo>
                    <a:lnTo>
                      <a:pt x="0" y="4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743" name="Freeform 1391"/>
              <p:cNvSpPr/>
              <p:nvPr/>
            </p:nvSpPr>
            <p:spPr bwMode="auto">
              <a:xfrm>
                <a:off x="5440" y="2255"/>
                <a:ext cx="34" cy="46"/>
              </a:xfrm>
              <a:custGeom>
                <a:avLst/>
                <a:gdLst>
                  <a:gd name="T0" fmla="*/ 34 w 34"/>
                  <a:gd name="T1" fmla="*/ 0 h 46"/>
                  <a:gd name="T2" fmla="*/ 34 w 34"/>
                  <a:gd name="T3" fmla="*/ 14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4"/>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44" name="Freeform 1392"/>
              <p:cNvSpPr/>
              <p:nvPr/>
            </p:nvSpPr>
            <p:spPr bwMode="auto">
              <a:xfrm>
                <a:off x="5320" y="2409"/>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5" name="Freeform 1393"/>
              <p:cNvSpPr/>
              <p:nvPr/>
            </p:nvSpPr>
            <p:spPr bwMode="auto">
              <a:xfrm>
                <a:off x="5352" y="2351"/>
                <a:ext cx="54" cy="74"/>
              </a:xfrm>
              <a:custGeom>
                <a:avLst/>
                <a:gdLst>
                  <a:gd name="T0" fmla="*/ 54 w 54"/>
                  <a:gd name="T1" fmla="*/ 0 h 74"/>
                  <a:gd name="T2" fmla="*/ 54 w 54"/>
                  <a:gd name="T3" fmla="*/ 22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2"/>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746" name="Freeform 1394"/>
              <p:cNvSpPr/>
              <p:nvPr/>
            </p:nvSpPr>
            <p:spPr bwMode="auto">
              <a:xfrm>
                <a:off x="5422" y="2295"/>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47" name="Freeform 1395"/>
              <p:cNvSpPr/>
              <p:nvPr/>
            </p:nvSpPr>
            <p:spPr bwMode="auto">
              <a:xfrm>
                <a:off x="5320" y="2443"/>
                <a:ext cx="38" cy="64"/>
              </a:xfrm>
              <a:custGeom>
                <a:avLst/>
                <a:gdLst>
                  <a:gd name="T0" fmla="*/ 0 w 38"/>
                  <a:gd name="T1" fmla="*/ 34 h 64"/>
                  <a:gd name="T2" fmla="*/ 38 w 38"/>
                  <a:gd name="T3" fmla="*/ 0 h 64"/>
                  <a:gd name="T4" fmla="*/ 38 w 38"/>
                  <a:gd name="T5" fmla="*/ 28 h 64"/>
                  <a:gd name="T6" fmla="*/ 0 w 38"/>
                  <a:gd name="T7" fmla="*/ 64 h 64"/>
                  <a:gd name="T8" fmla="*/ 0 w 38"/>
                  <a:gd name="T9" fmla="*/ 34 h 64"/>
                </a:gdLst>
                <a:ahLst/>
                <a:cxnLst>
                  <a:cxn ang="0">
                    <a:pos x="T0" y="T1"/>
                  </a:cxn>
                  <a:cxn ang="0">
                    <a:pos x="T2" y="T3"/>
                  </a:cxn>
                  <a:cxn ang="0">
                    <a:pos x="T4" y="T5"/>
                  </a:cxn>
                  <a:cxn ang="0">
                    <a:pos x="T6" y="T7"/>
                  </a:cxn>
                  <a:cxn ang="0">
                    <a:pos x="T8" y="T9"/>
                  </a:cxn>
                </a:cxnLst>
                <a:rect l="0" t="0" r="r" b="b"/>
                <a:pathLst>
                  <a:path w="38" h="64">
                    <a:moveTo>
                      <a:pt x="0" y="34"/>
                    </a:moveTo>
                    <a:lnTo>
                      <a:pt x="38" y="0"/>
                    </a:lnTo>
                    <a:lnTo>
                      <a:pt x="38" y="28"/>
                    </a:lnTo>
                    <a:lnTo>
                      <a:pt x="0" y="64"/>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748" name="Freeform 1396"/>
              <p:cNvSpPr/>
              <p:nvPr/>
            </p:nvSpPr>
            <p:spPr bwMode="auto">
              <a:xfrm>
                <a:off x="5372" y="2415"/>
                <a:ext cx="16" cy="40"/>
              </a:xfrm>
              <a:custGeom>
                <a:avLst/>
                <a:gdLst>
                  <a:gd name="T0" fmla="*/ 0 w 16"/>
                  <a:gd name="T1" fmla="*/ 14 h 40"/>
                  <a:gd name="T2" fmla="*/ 16 w 16"/>
                  <a:gd name="T3" fmla="*/ 0 h 40"/>
                  <a:gd name="T4" fmla="*/ 16 w 16"/>
                  <a:gd name="T5" fmla="*/ 24 h 40"/>
                  <a:gd name="T6" fmla="*/ 0 w 16"/>
                  <a:gd name="T7" fmla="*/ 40 h 40"/>
                  <a:gd name="T8" fmla="*/ 0 w 16"/>
                  <a:gd name="T9" fmla="*/ 14 h 40"/>
                </a:gdLst>
                <a:ahLst/>
                <a:cxnLst>
                  <a:cxn ang="0">
                    <a:pos x="T0" y="T1"/>
                  </a:cxn>
                  <a:cxn ang="0">
                    <a:pos x="T2" y="T3"/>
                  </a:cxn>
                  <a:cxn ang="0">
                    <a:pos x="T4" y="T5"/>
                  </a:cxn>
                  <a:cxn ang="0">
                    <a:pos x="T6" y="T7"/>
                  </a:cxn>
                  <a:cxn ang="0">
                    <a:pos x="T8" y="T9"/>
                  </a:cxn>
                </a:cxnLst>
                <a:rect l="0" t="0" r="r" b="b"/>
                <a:pathLst>
                  <a:path w="16" h="40">
                    <a:moveTo>
                      <a:pt x="0" y="14"/>
                    </a:moveTo>
                    <a:lnTo>
                      <a:pt x="16" y="0"/>
                    </a:lnTo>
                    <a:lnTo>
                      <a:pt x="16" y="24"/>
                    </a:lnTo>
                    <a:lnTo>
                      <a:pt x="0" y="40"/>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9" name="Freeform 1397"/>
              <p:cNvSpPr/>
              <p:nvPr/>
            </p:nvSpPr>
            <p:spPr bwMode="auto">
              <a:xfrm>
                <a:off x="5402" y="2375"/>
                <a:ext cx="30" cy="50"/>
              </a:xfrm>
              <a:custGeom>
                <a:avLst/>
                <a:gdLst>
                  <a:gd name="T0" fmla="*/ 30 w 30"/>
                  <a:gd name="T1" fmla="*/ 0 h 50"/>
                  <a:gd name="T2" fmla="*/ 30 w 30"/>
                  <a:gd name="T3" fmla="*/ 20 h 50"/>
                  <a:gd name="T4" fmla="*/ 0 w 30"/>
                  <a:gd name="T5" fmla="*/ 50 h 50"/>
                  <a:gd name="T6" fmla="*/ 0 w 30"/>
                  <a:gd name="T7" fmla="*/ 26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50" name="Freeform 1398"/>
              <p:cNvSpPr/>
              <p:nvPr/>
            </p:nvSpPr>
            <p:spPr bwMode="auto">
              <a:xfrm>
                <a:off x="5446" y="2337"/>
                <a:ext cx="28" cy="44"/>
              </a:xfrm>
              <a:custGeom>
                <a:avLst/>
                <a:gdLst>
                  <a:gd name="T0" fmla="*/ 28 w 28"/>
                  <a:gd name="T1" fmla="*/ 0 h 44"/>
                  <a:gd name="T2" fmla="*/ 28 w 28"/>
                  <a:gd name="T3" fmla="*/ 16 h 44"/>
                  <a:gd name="T4" fmla="*/ 0 w 28"/>
                  <a:gd name="T5" fmla="*/ 44 h 44"/>
                  <a:gd name="T6" fmla="*/ 0 w 28"/>
                  <a:gd name="T7" fmla="*/ 24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51" name="Freeform 1399"/>
              <p:cNvSpPr/>
              <p:nvPr/>
            </p:nvSpPr>
            <p:spPr bwMode="auto">
              <a:xfrm>
                <a:off x="5320" y="2499"/>
                <a:ext cx="26" cy="58"/>
              </a:xfrm>
              <a:custGeom>
                <a:avLst/>
                <a:gdLst>
                  <a:gd name="T0" fmla="*/ 0 w 26"/>
                  <a:gd name="T1" fmla="*/ 26 h 58"/>
                  <a:gd name="T2" fmla="*/ 26 w 26"/>
                  <a:gd name="T3" fmla="*/ 0 h 58"/>
                  <a:gd name="T4" fmla="*/ 26 w 26"/>
                  <a:gd name="T5" fmla="*/ 30 h 58"/>
                  <a:gd name="T6" fmla="*/ 0 w 26"/>
                  <a:gd name="T7" fmla="*/ 58 h 58"/>
                  <a:gd name="T8" fmla="*/ 0 w 26"/>
                  <a:gd name="T9" fmla="*/ 26 h 58"/>
                </a:gdLst>
                <a:ahLst/>
                <a:cxnLst>
                  <a:cxn ang="0">
                    <a:pos x="T0" y="T1"/>
                  </a:cxn>
                  <a:cxn ang="0">
                    <a:pos x="T2" y="T3"/>
                  </a:cxn>
                  <a:cxn ang="0">
                    <a:pos x="T4" y="T5"/>
                  </a:cxn>
                  <a:cxn ang="0">
                    <a:pos x="T6" y="T7"/>
                  </a:cxn>
                  <a:cxn ang="0">
                    <a:pos x="T8" y="T9"/>
                  </a:cxn>
                </a:cxnLst>
                <a:rect l="0" t="0" r="r" b="b"/>
                <a:pathLst>
                  <a:path w="26" h="58">
                    <a:moveTo>
                      <a:pt x="0" y="26"/>
                    </a:moveTo>
                    <a:lnTo>
                      <a:pt x="26" y="0"/>
                    </a:lnTo>
                    <a:lnTo>
                      <a:pt x="26" y="30"/>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52" name="Freeform 1400"/>
              <p:cNvSpPr/>
              <p:nvPr/>
            </p:nvSpPr>
            <p:spPr bwMode="auto">
              <a:xfrm>
                <a:off x="5362" y="2429"/>
                <a:ext cx="56" cy="82"/>
              </a:xfrm>
              <a:custGeom>
                <a:avLst/>
                <a:gdLst>
                  <a:gd name="T0" fmla="*/ 56 w 56"/>
                  <a:gd name="T1" fmla="*/ 0 h 82"/>
                  <a:gd name="T2" fmla="*/ 56 w 56"/>
                  <a:gd name="T3" fmla="*/ 22 h 82"/>
                  <a:gd name="T4" fmla="*/ 0 w 56"/>
                  <a:gd name="T5" fmla="*/ 82 h 82"/>
                  <a:gd name="T6" fmla="*/ 0 w 56"/>
                  <a:gd name="T7" fmla="*/ 56 h 82"/>
                  <a:gd name="T8" fmla="*/ 56 w 56"/>
                  <a:gd name="T9" fmla="*/ 0 h 82"/>
                </a:gdLst>
                <a:ahLst/>
                <a:cxnLst>
                  <a:cxn ang="0">
                    <a:pos x="T0" y="T1"/>
                  </a:cxn>
                  <a:cxn ang="0">
                    <a:pos x="T2" y="T3"/>
                  </a:cxn>
                  <a:cxn ang="0">
                    <a:pos x="T4" y="T5"/>
                  </a:cxn>
                  <a:cxn ang="0">
                    <a:pos x="T6" y="T7"/>
                  </a:cxn>
                  <a:cxn ang="0">
                    <a:pos x="T8" y="T9"/>
                  </a:cxn>
                </a:cxnLst>
                <a:rect l="0" t="0" r="r" b="b"/>
                <a:pathLst>
                  <a:path w="56" h="82">
                    <a:moveTo>
                      <a:pt x="56" y="0"/>
                    </a:moveTo>
                    <a:lnTo>
                      <a:pt x="56" y="22"/>
                    </a:lnTo>
                    <a:lnTo>
                      <a:pt x="0" y="82"/>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753" name="Freeform 1401"/>
              <p:cNvSpPr/>
              <p:nvPr/>
            </p:nvSpPr>
            <p:spPr bwMode="auto">
              <a:xfrm>
                <a:off x="5434" y="2375"/>
                <a:ext cx="40" cy="60"/>
              </a:xfrm>
              <a:custGeom>
                <a:avLst/>
                <a:gdLst>
                  <a:gd name="T0" fmla="*/ 40 w 40"/>
                  <a:gd name="T1" fmla="*/ 0 h 60"/>
                  <a:gd name="T2" fmla="*/ 40 w 40"/>
                  <a:gd name="T3" fmla="*/ 16 h 60"/>
                  <a:gd name="T4" fmla="*/ 0 w 40"/>
                  <a:gd name="T5" fmla="*/ 60 h 60"/>
                  <a:gd name="T6" fmla="*/ 0 w 40"/>
                  <a:gd name="T7" fmla="*/ 40 h 60"/>
                  <a:gd name="T8" fmla="*/ 40 w 40"/>
                  <a:gd name="T9" fmla="*/ 0 h 60"/>
                </a:gdLst>
                <a:ahLst/>
                <a:cxnLst>
                  <a:cxn ang="0">
                    <a:pos x="T0" y="T1"/>
                  </a:cxn>
                  <a:cxn ang="0">
                    <a:pos x="T2" y="T3"/>
                  </a:cxn>
                  <a:cxn ang="0">
                    <a:pos x="T4" y="T5"/>
                  </a:cxn>
                  <a:cxn ang="0">
                    <a:pos x="T6" y="T7"/>
                  </a:cxn>
                  <a:cxn ang="0">
                    <a:pos x="T8" y="T9"/>
                  </a:cxn>
                </a:cxnLst>
                <a:rect l="0" t="0" r="r" b="b"/>
                <a:pathLst>
                  <a:path w="40" h="60">
                    <a:moveTo>
                      <a:pt x="40" y="0"/>
                    </a:moveTo>
                    <a:lnTo>
                      <a:pt x="40" y="16"/>
                    </a:lnTo>
                    <a:lnTo>
                      <a:pt x="0" y="60"/>
                    </a:lnTo>
                    <a:lnTo>
                      <a:pt x="0" y="40"/>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754" name="Freeform 1402"/>
              <p:cNvSpPr/>
              <p:nvPr/>
            </p:nvSpPr>
            <p:spPr bwMode="auto">
              <a:xfrm>
                <a:off x="5320" y="2489"/>
                <a:ext cx="84" cy="118"/>
              </a:xfrm>
              <a:custGeom>
                <a:avLst/>
                <a:gdLst>
                  <a:gd name="T0" fmla="*/ 0 w 84"/>
                  <a:gd name="T1" fmla="*/ 86 h 118"/>
                  <a:gd name="T2" fmla="*/ 84 w 84"/>
                  <a:gd name="T3" fmla="*/ 0 h 118"/>
                  <a:gd name="T4" fmla="*/ 84 w 84"/>
                  <a:gd name="T5" fmla="*/ 22 h 118"/>
                  <a:gd name="T6" fmla="*/ 0 w 84"/>
                  <a:gd name="T7" fmla="*/ 118 h 118"/>
                  <a:gd name="T8" fmla="*/ 0 w 84"/>
                  <a:gd name="T9" fmla="*/ 86 h 118"/>
                </a:gdLst>
                <a:ahLst/>
                <a:cxnLst>
                  <a:cxn ang="0">
                    <a:pos x="T0" y="T1"/>
                  </a:cxn>
                  <a:cxn ang="0">
                    <a:pos x="T2" y="T3"/>
                  </a:cxn>
                  <a:cxn ang="0">
                    <a:pos x="T4" y="T5"/>
                  </a:cxn>
                  <a:cxn ang="0">
                    <a:pos x="T6" y="T7"/>
                  </a:cxn>
                  <a:cxn ang="0">
                    <a:pos x="T8" y="T9"/>
                  </a:cxn>
                </a:cxnLst>
                <a:rect l="0" t="0" r="r" b="b"/>
                <a:pathLst>
                  <a:path w="84" h="118">
                    <a:moveTo>
                      <a:pt x="0" y="86"/>
                    </a:moveTo>
                    <a:lnTo>
                      <a:pt x="84" y="0"/>
                    </a:lnTo>
                    <a:lnTo>
                      <a:pt x="84" y="22"/>
                    </a:lnTo>
                    <a:lnTo>
                      <a:pt x="0" y="118"/>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755" name="Freeform 1403"/>
              <p:cNvSpPr/>
              <p:nvPr/>
            </p:nvSpPr>
            <p:spPr bwMode="auto">
              <a:xfrm>
                <a:off x="5418" y="2445"/>
                <a:ext cx="28" cy="50"/>
              </a:xfrm>
              <a:custGeom>
                <a:avLst/>
                <a:gdLst>
                  <a:gd name="T0" fmla="*/ 0 w 28"/>
                  <a:gd name="T1" fmla="*/ 28 h 50"/>
                  <a:gd name="T2" fmla="*/ 28 w 28"/>
                  <a:gd name="T3" fmla="*/ 0 h 50"/>
                  <a:gd name="T4" fmla="*/ 28 w 28"/>
                  <a:gd name="T5" fmla="*/ 18 h 50"/>
                  <a:gd name="T6" fmla="*/ 0 w 28"/>
                  <a:gd name="T7" fmla="*/ 50 h 50"/>
                  <a:gd name="T8" fmla="*/ 0 w 28"/>
                  <a:gd name="T9" fmla="*/ 28 h 50"/>
                </a:gdLst>
                <a:ahLst/>
                <a:cxnLst>
                  <a:cxn ang="0">
                    <a:pos x="T0" y="T1"/>
                  </a:cxn>
                  <a:cxn ang="0">
                    <a:pos x="T2" y="T3"/>
                  </a:cxn>
                  <a:cxn ang="0">
                    <a:pos x="T4" y="T5"/>
                  </a:cxn>
                  <a:cxn ang="0">
                    <a:pos x="T6" y="T7"/>
                  </a:cxn>
                  <a:cxn ang="0">
                    <a:pos x="T8" y="T9"/>
                  </a:cxn>
                </a:cxnLst>
                <a:rect l="0" t="0" r="r" b="b"/>
                <a:pathLst>
                  <a:path w="28" h="50">
                    <a:moveTo>
                      <a:pt x="0" y="28"/>
                    </a:moveTo>
                    <a:lnTo>
                      <a:pt x="28" y="0"/>
                    </a:lnTo>
                    <a:lnTo>
                      <a:pt x="28" y="18"/>
                    </a:lnTo>
                    <a:lnTo>
                      <a:pt x="0" y="50"/>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756" name="Freeform 1404"/>
              <p:cNvSpPr/>
              <p:nvPr/>
            </p:nvSpPr>
            <p:spPr bwMode="auto">
              <a:xfrm>
                <a:off x="5462" y="2417"/>
                <a:ext cx="12" cy="30"/>
              </a:xfrm>
              <a:custGeom>
                <a:avLst/>
                <a:gdLst>
                  <a:gd name="T0" fmla="*/ 12 w 12"/>
                  <a:gd name="T1" fmla="*/ 0 h 30"/>
                  <a:gd name="T2" fmla="*/ 12 w 12"/>
                  <a:gd name="T3" fmla="*/ 16 h 30"/>
                  <a:gd name="T4" fmla="*/ 0 w 12"/>
                  <a:gd name="T5" fmla="*/ 30 h 30"/>
                  <a:gd name="T6" fmla="*/ 0 w 12"/>
                  <a:gd name="T7" fmla="*/ 12 h 30"/>
                  <a:gd name="T8" fmla="*/ 12 w 12"/>
                  <a:gd name="T9" fmla="*/ 0 h 30"/>
                </a:gdLst>
                <a:ahLst/>
                <a:cxnLst>
                  <a:cxn ang="0">
                    <a:pos x="T0" y="T1"/>
                  </a:cxn>
                  <a:cxn ang="0">
                    <a:pos x="T2" y="T3"/>
                  </a:cxn>
                  <a:cxn ang="0">
                    <a:pos x="T4" y="T5"/>
                  </a:cxn>
                  <a:cxn ang="0">
                    <a:pos x="T6" y="T7"/>
                  </a:cxn>
                  <a:cxn ang="0">
                    <a:pos x="T8" y="T9"/>
                  </a:cxn>
                </a:cxnLst>
                <a:rect l="0" t="0" r="r" b="b"/>
                <a:pathLst>
                  <a:path w="12" h="30">
                    <a:moveTo>
                      <a:pt x="12" y="0"/>
                    </a:moveTo>
                    <a:lnTo>
                      <a:pt x="12" y="16"/>
                    </a:lnTo>
                    <a:lnTo>
                      <a:pt x="0" y="30"/>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57" name="Freeform 1405"/>
              <p:cNvSpPr/>
              <p:nvPr/>
            </p:nvSpPr>
            <p:spPr bwMode="auto">
              <a:xfrm>
                <a:off x="5350" y="2567"/>
                <a:ext cx="22" cy="54"/>
              </a:xfrm>
              <a:custGeom>
                <a:avLst/>
                <a:gdLst>
                  <a:gd name="T0" fmla="*/ 0 w 22"/>
                  <a:gd name="T1" fmla="*/ 24 h 54"/>
                  <a:gd name="T2" fmla="*/ 22 w 22"/>
                  <a:gd name="T3" fmla="*/ 0 h 54"/>
                  <a:gd name="T4" fmla="*/ 22 w 22"/>
                  <a:gd name="T5" fmla="*/ 26 h 54"/>
                  <a:gd name="T6" fmla="*/ 0 w 22"/>
                  <a:gd name="T7" fmla="*/ 54 h 54"/>
                  <a:gd name="T8" fmla="*/ 0 w 22"/>
                  <a:gd name="T9" fmla="*/ 24 h 54"/>
                </a:gdLst>
                <a:ahLst/>
                <a:cxnLst>
                  <a:cxn ang="0">
                    <a:pos x="T0" y="T1"/>
                  </a:cxn>
                  <a:cxn ang="0">
                    <a:pos x="T2" y="T3"/>
                  </a:cxn>
                  <a:cxn ang="0">
                    <a:pos x="T4" y="T5"/>
                  </a:cxn>
                  <a:cxn ang="0">
                    <a:pos x="T6" y="T7"/>
                  </a:cxn>
                  <a:cxn ang="0">
                    <a:pos x="T8" y="T9"/>
                  </a:cxn>
                </a:cxnLst>
                <a:rect l="0" t="0" r="r" b="b"/>
                <a:pathLst>
                  <a:path w="22" h="54">
                    <a:moveTo>
                      <a:pt x="0" y="24"/>
                    </a:moveTo>
                    <a:lnTo>
                      <a:pt x="22" y="0"/>
                    </a:lnTo>
                    <a:lnTo>
                      <a:pt x="22" y="26"/>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758" name="Freeform 1406"/>
              <p:cNvSpPr/>
              <p:nvPr/>
            </p:nvSpPr>
            <p:spPr bwMode="auto">
              <a:xfrm>
                <a:off x="5388" y="2457"/>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759" name="Freeform 1407"/>
              <p:cNvSpPr/>
              <p:nvPr/>
            </p:nvSpPr>
            <p:spPr bwMode="auto">
              <a:xfrm>
                <a:off x="5422" y="2499"/>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60" name="Rectangle 1408"/>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1" name="Rectangle 1409"/>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2" name="Freeform 1410"/>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3" name="Freeform 1411"/>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4" name="Rectangle 1412"/>
              <p:cNvSpPr>
                <a:spLocks noChangeArrowheads="1"/>
              </p:cNvSpPr>
              <p:nvPr/>
            </p:nvSpPr>
            <p:spPr bwMode="auto">
              <a:xfrm>
                <a:off x="5424" y="1981"/>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5" name="Freeform 1413"/>
              <p:cNvSpPr/>
              <p:nvPr/>
            </p:nvSpPr>
            <p:spPr bwMode="auto">
              <a:xfrm>
                <a:off x="5350" y="2718"/>
                <a:ext cx="22" cy="56"/>
              </a:xfrm>
              <a:custGeom>
                <a:avLst/>
                <a:gdLst>
                  <a:gd name="T0" fmla="*/ 0 w 22"/>
                  <a:gd name="T1" fmla="*/ 28 h 56"/>
                  <a:gd name="T2" fmla="*/ 22 w 22"/>
                  <a:gd name="T3" fmla="*/ 0 h 56"/>
                  <a:gd name="T4" fmla="*/ 22 w 22"/>
                  <a:gd name="T5" fmla="*/ 26 h 56"/>
                  <a:gd name="T6" fmla="*/ 0 w 22"/>
                  <a:gd name="T7" fmla="*/ 56 h 56"/>
                  <a:gd name="T8" fmla="*/ 0 w 22"/>
                  <a:gd name="T9" fmla="*/ 28 h 56"/>
                </a:gdLst>
                <a:ahLst/>
                <a:cxnLst>
                  <a:cxn ang="0">
                    <a:pos x="T0" y="T1"/>
                  </a:cxn>
                  <a:cxn ang="0">
                    <a:pos x="T2" y="T3"/>
                  </a:cxn>
                  <a:cxn ang="0">
                    <a:pos x="T4" y="T5"/>
                  </a:cxn>
                  <a:cxn ang="0">
                    <a:pos x="T6" y="T7"/>
                  </a:cxn>
                  <a:cxn ang="0">
                    <a:pos x="T8" y="T9"/>
                  </a:cxn>
                </a:cxnLst>
                <a:rect l="0" t="0" r="r" b="b"/>
                <a:pathLst>
                  <a:path w="22" h="56">
                    <a:moveTo>
                      <a:pt x="0" y="28"/>
                    </a:moveTo>
                    <a:lnTo>
                      <a:pt x="22" y="0"/>
                    </a:lnTo>
                    <a:lnTo>
                      <a:pt x="22" y="26"/>
                    </a:lnTo>
                    <a:lnTo>
                      <a:pt x="0" y="56"/>
                    </a:lnTo>
                    <a:lnTo>
                      <a:pt x="0" y="28"/>
                    </a:lnTo>
                    <a:close/>
                  </a:path>
                </a:pathLst>
              </a:custGeom>
              <a:grpFill/>
              <a:ln>
                <a:noFill/>
              </a:ln>
            </p:spPr>
            <p:txBody>
              <a:bodyPr vert="horz" wrap="square" lIns="91440" tIns="45720" rIns="91440" bIns="45720" numCol="1" anchor="t" anchorCtr="0" compatLnSpc="1"/>
              <a:lstStyle/>
              <a:p>
                <a:endParaRPr lang="zh-CN" altLang="en-US"/>
              </a:p>
            </p:txBody>
          </p:sp>
        </p:grpSp>
        <p:sp>
          <p:nvSpPr>
            <p:cNvPr id="374" name="Freeform 1415"/>
            <p:cNvSpPr/>
            <p:nvPr/>
          </p:nvSpPr>
          <p:spPr bwMode="auto">
            <a:xfrm>
              <a:off x="-2989564" y="1603377"/>
              <a:ext cx="136529" cy="204788"/>
            </a:xfrm>
            <a:custGeom>
              <a:avLst/>
              <a:gdLst>
                <a:gd name="T0" fmla="*/ 86 w 86"/>
                <a:gd name="T1" fmla="*/ 0 h 129"/>
                <a:gd name="T2" fmla="*/ 86 w 86"/>
                <a:gd name="T3" fmla="*/ 16 h 129"/>
                <a:gd name="T4" fmla="*/ 0 w 86"/>
                <a:gd name="T5" fmla="*/ 129 h 129"/>
                <a:gd name="T6" fmla="*/ 0 w 86"/>
                <a:gd name="T7" fmla="*/ 103 h 129"/>
                <a:gd name="T8" fmla="*/ 86 w 86"/>
                <a:gd name="T9" fmla="*/ 0 h 129"/>
              </a:gdLst>
              <a:ahLst/>
              <a:cxnLst>
                <a:cxn ang="0">
                  <a:pos x="T0" y="T1"/>
                </a:cxn>
                <a:cxn ang="0">
                  <a:pos x="T2" y="T3"/>
                </a:cxn>
                <a:cxn ang="0">
                  <a:pos x="T4" y="T5"/>
                </a:cxn>
                <a:cxn ang="0">
                  <a:pos x="T6" y="T7"/>
                </a:cxn>
                <a:cxn ang="0">
                  <a:pos x="T8" y="T9"/>
                </a:cxn>
              </a:cxnLst>
              <a:rect l="0" t="0" r="r" b="b"/>
              <a:pathLst>
                <a:path w="86" h="129">
                  <a:moveTo>
                    <a:pt x="86" y="0"/>
                  </a:moveTo>
                  <a:lnTo>
                    <a:pt x="86" y="16"/>
                  </a:lnTo>
                  <a:lnTo>
                    <a:pt x="0" y="129"/>
                  </a:lnTo>
                  <a:lnTo>
                    <a:pt x="0" y="103"/>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5" name="Freeform 1416"/>
            <p:cNvSpPr/>
            <p:nvPr/>
          </p:nvSpPr>
          <p:spPr bwMode="auto">
            <a:xfrm>
              <a:off x="-3049890" y="1884363"/>
              <a:ext cx="34927" cy="92075"/>
            </a:xfrm>
            <a:custGeom>
              <a:avLst/>
              <a:gdLst>
                <a:gd name="T0" fmla="*/ 0 w 22"/>
                <a:gd name="T1" fmla="*/ 28 h 58"/>
                <a:gd name="T2" fmla="*/ 22 w 22"/>
                <a:gd name="T3" fmla="*/ 0 h 58"/>
                <a:gd name="T4" fmla="*/ 22 w 22"/>
                <a:gd name="T5" fmla="*/ 26 h 58"/>
                <a:gd name="T6" fmla="*/ 0 w 22"/>
                <a:gd name="T7" fmla="*/ 58 h 58"/>
                <a:gd name="T8" fmla="*/ 0 w 22"/>
                <a:gd name="T9" fmla="*/ 28 h 58"/>
              </a:gdLst>
              <a:ahLst/>
              <a:cxnLst>
                <a:cxn ang="0">
                  <a:pos x="T0" y="T1"/>
                </a:cxn>
                <a:cxn ang="0">
                  <a:pos x="T2" y="T3"/>
                </a:cxn>
                <a:cxn ang="0">
                  <a:pos x="T4" y="T5"/>
                </a:cxn>
                <a:cxn ang="0">
                  <a:pos x="T6" y="T7"/>
                </a:cxn>
                <a:cxn ang="0">
                  <a:pos x="T8" y="T9"/>
                </a:cxn>
              </a:cxnLst>
              <a:rect l="0" t="0" r="r" b="b"/>
              <a:pathLst>
                <a:path w="22" h="58">
                  <a:moveTo>
                    <a:pt x="0" y="28"/>
                  </a:moveTo>
                  <a:lnTo>
                    <a:pt x="22" y="0"/>
                  </a:lnTo>
                  <a:lnTo>
                    <a:pt x="22" y="26"/>
                  </a:lnTo>
                  <a:lnTo>
                    <a:pt x="0" y="5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376" name="Freeform 1417"/>
            <p:cNvSpPr/>
            <p:nvPr/>
          </p:nvSpPr>
          <p:spPr bwMode="auto">
            <a:xfrm>
              <a:off x="-2989564" y="1681162"/>
              <a:ext cx="136529" cy="21272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7" name="Freeform 1418"/>
            <p:cNvSpPr/>
            <p:nvPr/>
          </p:nvSpPr>
          <p:spPr bwMode="auto">
            <a:xfrm>
              <a:off x="-2935585" y="1530351"/>
              <a:ext cx="82552" cy="127001"/>
            </a:xfrm>
            <a:custGeom>
              <a:avLst/>
              <a:gdLst>
                <a:gd name="T0" fmla="*/ 52 w 52"/>
                <a:gd name="T1" fmla="*/ 0 h 80"/>
                <a:gd name="T2" fmla="*/ 52 w 52"/>
                <a:gd name="T3" fmla="*/ 16 h 80"/>
                <a:gd name="T4" fmla="*/ 0 w 52"/>
                <a:gd name="T5" fmla="*/ 80 h 80"/>
                <a:gd name="T6" fmla="*/ 0 w 52"/>
                <a:gd name="T7" fmla="*/ 58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378" name="Rectangle 1419"/>
            <p:cNvSpPr>
              <a:spLocks noChangeArrowheads="1"/>
            </p:cNvSpPr>
            <p:nvPr/>
          </p:nvSpPr>
          <p:spPr bwMode="auto">
            <a:xfrm>
              <a:off x="-2932410" y="625474"/>
              <a:ext cx="1587" cy="1587"/>
            </a:xfrm>
            <a:prstGeom prst="rect">
              <a:avLst/>
            </a:prstGeom>
            <a:grpFill/>
            <a:ln>
              <a:noFill/>
            </a:ln>
          </p:spPr>
          <p:txBody>
            <a:bodyPr vert="horz" wrap="square" lIns="91440" tIns="45720" rIns="91440" bIns="45720" numCol="1" anchor="t" anchorCtr="0" compatLnSpc="1"/>
            <a:lstStyle/>
            <a:p>
              <a:endParaRPr lang="zh-CN" altLang="en-US"/>
            </a:p>
          </p:txBody>
        </p:sp>
        <p:sp>
          <p:nvSpPr>
            <p:cNvPr id="379" name="Rectangle 1420"/>
            <p:cNvSpPr>
              <a:spLocks noChangeArrowheads="1"/>
            </p:cNvSpPr>
            <p:nvPr/>
          </p:nvSpPr>
          <p:spPr bwMode="auto">
            <a:xfrm>
              <a:off x="-729659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0" name="Rectangle 1421"/>
            <p:cNvSpPr>
              <a:spLocks noChangeArrowheads="1"/>
            </p:cNvSpPr>
            <p:nvPr/>
          </p:nvSpPr>
          <p:spPr bwMode="auto">
            <a:xfrm>
              <a:off x="-7207695"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1" name="Rectangle 1422"/>
            <p:cNvSpPr>
              <a:spLocks noChangeArrowheads="1"/>
            </p:cNvSpPr>
            <p:nvPr/>
          </p:nvSpPr>
          <p:spPr bwMode="auto">
            <a:xfrm>
              <a:off x="-712196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2" name="Rectangle 1423"/>
            <p:cNvSpPr>
              <a:spLocks noChangeArrowheads="1"/>
            </p:cNvSpPr>
            <p:nvPr/>
          </p:nvSpPr>
          <p:spPr bwMode="auto">
            <a:xfrm>
              <a:off x="-6947336"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3" name="Rectangle 1424"/>
            <p:cNvSpPr>
              <a:spLocks noChangeArrowheads="1"/>
            </p:cNvSpPr>
            <p:nvPr/>
          </p:nvSpPr>
          <p:spPr bwMode="auto">
            <a:xfrm>
              <a:off x="-6861610"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4" name="Rectangle 1425"/>
            <p:cNvSpPr>
              <a:spLocks noChangeArrowheads="1"/>
            </p:cNvSpPr>
            <p:nvPr/>
          </p:nvSpPr>
          <p:spPr bwMode="auto">
            <a:xfrm>
              <a:off x="-7296599"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5" name="Rectangle 1426"/>
            <p:cNvSpPr>
              <a:spLocks noChangeArrowheads="1"/>
            </p:cNvSpPr>
            <p:nvPr/>
          </p:nvSpPr>
          <p:spPr bwMode="auto">
            <a:xfrm>
              <a:off x="-7207695" y="-198438"/>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6" name="Rectangle 1427"/>
            <p:cNvSpPr>
              <a:spLocks noChangeArrowheads="1"/>
            </p:cNvSpPr>
            <p:nvPr/>
          </p:nvSpPr>
          <p:spPr bwMode="auto">
            <a:xfrm>
              <a:off x="-7296599"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7" name="Rectangle 1428"/>
            <p:cNvSpPr>
              <a:spLocks noChangeArrowheads="1"/>
            </p:cNvSpPr>
            <p:nvPr/>
          </p:nvSpPr>
          <p:spPr bwMode="auto">
            <a:xfrm>
              <a:off x="-7121969"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8" name="Rectangle 1429"/>
            <p:cNvSpPr>
              <a:spLocks noChangeArrowheads="1"/>
            </p:cNvSpPr>
            <p:nvPr/>
          </p:nvSpPr>
          <p:spPr bwMode="auto">
            <a:xfrm>
              <a:off x="-6861610"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9" name="Rectangle 1430"/>
            <p:cNvSpPr>
              <a:spLocks noChangeArrowheads="1"/>
            </p:cNvSpPr>
            <p:nvPr/>
          </p:nvSpPr>
          <p:spPr bwMode="auto">
            <a:xfrm>
              <a:off x="-7296599"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0" name="Rectangle 1431"/>
            <p:cNvSpPr>
              <a:spLocks noChangeArrowheads="1"/>
            </p:cNvSpPr>
            <p:nvPr/>
          </p:nvSpPr>
          <p:spPr bwMode="auto">
            <a:xfrm>
              <a:off x="-7207695"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1" name="Rectangle 1432"/>
            <p:cNvSpPr>
              <a:spLocks noChangeArrowheads="1"/>
            </p:cNvSpPr>
            <p:nvPr/>
          </p:nvSpPr>
          <p:spPr bwMode="auto">
            <a:xfrm>
              <a:off x="-7036240" y="-20637"/>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2" name="Rectangle 1433"/>
            <p:cNvSpPr>
              <a:spLocks noChangeArrowheads="1"/>
            </p:cNvSpPr>
            <p:nvPr/>
          </p:nvSpPr>
          <p:spPr bwMode="auto">
            <a:xfrm>
              <a:off x="-7207695"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3" name="Rectangle 1434"/>
            <p:cNvSpPr>
              <a:spLocks noChangeArrowheads="1"/>
            </p:cNvSpPr>
            <p:nvPr/>
          </p:nvSpPr>
          <p:spPr bwMode="auto">
            <a:xfrm>
              <a:off x="-7121969"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4" name="Rectangle 1435"/>
            <p:cNvSpPr>
              <a:spLocks noChangeArrowheads="1"/>
            </p:cNvSpPr>
            <p:nvPr/>
          </p:nvSpPr>
          <p:spPr bwMode="auto">
            <a:xfrm>
              <a:off x="-6861610"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5" name="Rectangle 1436"/>
            <p:cNvSpPr>
              <a:spLocks noChangeArrowheads="1"/>
            </p:cNvSpPr>
            <p:nvPr/>
          </p:nvSpPr>
          <p:spPr bwMode="auto">
            <a:xfrm>
              <a:off x="-729659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6" name="Rectangle 1437"/>
            <p:cNvSpPr>
              <a:spLocks noChangeArrowheads="1"/>
            </p:cNvSpPr>
            <p:nvPr/>
          </p:nvSpPr>
          <p:spPr bwMode="auto">
            <a:xfrm>
              <a:off x="-712196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7" name="Rectangle 1438"/>
            <p:cNvSpPr>
              <a:spLocks noChangeArrowheads="1"/>
            </p:cNvSpPr>
            <p:nvPr/>
          </p:nvSpPr>
          <p:spPr bwMode="auto">
            <a:xfrm>
              <a:off x="-6947336"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8" name="Rectangle 1439"/>
            <p:cNvSpPr>
              <a:spLocks noChangeArrowheads="1"/>
            </p:cNvSpPr>
            <p:nvPr/>
          </p:nvSpPr>
          <p:spPr bwMode="auto">
            <a:xfrm>
              <a:off x="-7207695" y="2492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99" name="Rectangle 1440"/>
            <p:cNvSpPr>
              <a:spLocks noChangeArrowheads="1"/>
            </p:cNvSpPr>
            <p:nvPr/>
          </p:nvSpPr>
          <p:spPr bwMode="auto">
            <a:xfrm>
              <a:off x="-7036240" y="2492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0" name="Rectangle 1441"/>
            <p:cNvSpPr>
              <a:spLocks noChangeArrowheads="1"/>
            </p:cNvSpPr>
            <p:nvPr/>
          </p:nvSpPr>
          <p:spPr bwMode="auto">
            <a:xfrm>
              <a:off x="-6861610" y="249237"/>
              <a:ext cx="139705"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1" name="Rectangle 1442"/>
            <p:cNvSpPr>
              <a:spLocks noChangeArrowheads="1"/>
            </p:cNvSpPr>
            <p:nvPr/>
          </p:nvSpPr>
          <p:spPr bwMode="auto">
            <a:xfrm>
              <a:off x="-7296599"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2" name="Rectangle 1443"/>
            <p:cNvSpPr>
              <a:spLocks noChangeArrowheads="1"/>
            </p:cNvSpPr>
            <p:nvPr/>
          </p:nvSpPr>
          <p:spPr bwMode="auto">
            <a:xfrm>
              <a:off x="-7121969" y="338137"/>
              <a:ext cx="222258"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3" name="Rectangle 1444"/>
            <p:cNvSpPr>
              <a:spLocks noChangeArrowheads="1"/>
            </p:cNvSpPr>
            <p:nvPr/>
          </p:nvSpPr>
          <p:spPr bwMode="auto">
            <a:xfrm>
              <a:off x="-7207695"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4" name="Rectangle 1445"/>
            <p:cNvSpPr>
              <a:spLocks noChangeArrowheads="1"/>
            </p:cNvSpPr>
            <p:nvPr/>
          </p:nvSpPr>
          <p:spPr bwMode="auto">
            <a:xfrm>
              <a:off x="-7036240"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5" name="Rectangle 1446"/>
            <p:cNvSpPr>
              <a:spLocks noChangeArrowheads="1"/>
            </p:cNvSpPr>
            <p:nvPr/>
          </p:nvSpPr>
          <p:spPr bwMode="auto">
            <a:xfrm>
              <a:off x="-6947336"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6" name="Rectangle 1447"/>
            <p:cNvSpPr>
              <a:spLocks noChangeArrowheads="1"/>
            </p:cNvSpPr>
            <p:nvPr/>
          </p:nvSpPr>
          <p:spPr bwMode="auto">
            <a:xfrm>
              <a:off x="-7207695"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7" name="Rectangle 1448"/>
            <p:cNvSpPr>
              <a:spLocks noChangeArrowheads="1"/>
            </p:cNvSpPr>
            <p:nvPr/>
          </p:nvSpPr>
          <p:spPr bwMode="auto">
            <a:xfrm>
              <a:off x="-7036240"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8" name="Rectangle 1449"/>
            <p:cNvSpPr>
              <a:spLocks noChangeArrowheads="1"/>
            </p:cNvSpPr>
            <p:nvPr/>
          </p:nvSpPr>
          <p:spPr bwMode="auto">
            <a:xfrm>
              <a:off x="-729659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9" name="Rectangle 1450"/>
            <p:cNvSpPr>
              <a:spLocks noChangeArrowheads="1"/>
            </p:cNvSpPr>
            <p:nvPr/>
          </p:nvSpPr>
          <p:spPr bwMode="auto">
            <a:xfrm>
              <a:off x="-712196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0" name="Rectangle 1451"/>
            <p:cNvSpPr>
              <a:spLocks noChangeArrowheads="1"/>
            </p:cNvSpPr>
            <p:nvPr/>
          </p:nvSpPr>
          <p:spPr bwMode="auto">
            <a:xfrm>
              <a:off x="-6861610"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1" name="Rectangle 1452"/>
            <p:cNvSpPr>
              <a:spLocks noChangeArrowheads="1"/>
            </p:cNvSpPr>
            <p:nvPr/>
          </p:nvSpPr>
          <p:spPr bwMode="auto">
            <a:xfrm>
              <a:off x="-7296599"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2" name="Rectangle 1453"/>
            <p:cNvSpPr>
              <a:spLocks noChangeArrowheads="1"/>
            </p:cNvSpPr>
            <p:nvPr/>
          </p:nvSpPr>
          <p:spPr bwMode="auto">
            <a:xfrm>
              <a:off x="-7207695"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3" name="Rectangle 1454"/>
            <p:cNvSpPr>
              <a:spLocks noChangeArrowheads="1"/>
            </p:cNvSpPr>
            <p:nvPr/>
          </p:nvSpPr>
          <p:spPr bwMode="auto">
            <a:xfrm>
              <a:off x="-7296599"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4" name="Rectangle 1455"/>
            <p:cNvSpPr>
              <a:spLocks noChangeArrowheads="1"/>
            </p:cNvSpPr>
            <p:nvPr/>
          </p:nvSpPr>
          <p:spPr bwMode="auto">
            <a:xfrm>
              <a:off x="-7121969" y="784224"/>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5" name="Rectangle 1456"/>
            <p:cNvSpPr>
              <a:spLocks noChangeArrowheads="1"/>
            </p:cNvSpPr>
            <p:nvPr/>
          </p:nvSpPr>
          <p:spPr bwMode="auto">
            <a:xfrm>
              <a:off x="-6861610"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6" name="Rectangle 1457"/>
            <p:cNvSpPr>
              <a:spLocks noChangeArrowheads="1"/>
            </p:cNvSpPr>
            <p:nvPr/>
          </p:nvSpPr>
          <p:spPr bwMode="auto">
            <a:xfrm>
              <a:off x="-7207695"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7" name="Rectangle 1458"/>
            <p:cNvSpPr>
              <a:spLocks noChangeArrowheads="1"/>
            </p:cNvSpPr>
            <p:nvPr/>
          </p:nvSpPr>
          <p:spPr bwMode="auto">
            <a:xfrm>
              <a:off x="-7207695" y="9620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8" name="Rectangle 1459"/>
            <p:cNvSpPr>
              <a:spLocks noChangeArrowheads="1"/>
            </p:cNvSpPr>
            <p:nvPr/>
          </p:nvSpPr>
          <p:spPr bwMode="auto">
            <a:xfrm>
              <a:off x="-703624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9" name="Rectangle 1460"/>
            <p:cNvSpPr>
              <a:spLocks noChangeArrowheads="1"/>
            </p:cNvSpPr>
            <p:nvPr/>
          </p:nvSpPr>
          <p:spPr bwMode="auto">
            <a:xfrm>
              <a:off x="-686161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0" name="Rectangle 1461"/>
            <p:cNvSpPr>
              <a:spLocks noChangeArrowheads="1"/>
            </p:cNvSpPr>
            <p:nvPr/>
          </p:nvSpPr>
          <p:spPr bwMode="auto">
            <a:xfrm>
              <a:off x="-729659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1" name="Rectangle 1462"/>
            <p:cNvSpPr>
              <a:spLocks noChangeArrowheads="1"/>
            </p:cNvSpPr>
            <p:nvPr/>
          </p:nvSpPr>
          <p:spPr bwMode="auto">
            <a:xfrm>
              <a:off x="-712196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2" name="Rectangle 1463"/>
            <p:cNvSpPr>
              <a:spLocks noChangeArrowheads="1"/>
            </p:cNvSpPr>
            <p:nvPr/>
          </p:nvSpPr>
          <p:spPr bwMode="auto">
            <a:xfrm>
              <a:off x="-6947336" y="10509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3" name="Rectangle 1464"/>
            <p:cNvSpPr>
              <a:spLocks noChangeArrowheads="1"/>
            </p:cNvSpPr>
            <p:nvPr/>
          </p:nvSpPr>
          <p:spPr bwMode="auto">
            <a:xfrm>
              <a:off x="-7296599" y="1139826"/>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4" name="Rectangle 1465"/>
            <p:cNvSpPr>
              <a:spLocks noChangeArrowheads="1"/>
            </p:cNvSpPr>
            <p:nvPr/>
          </p:nvSpPr>
          <p:spPr bwMode="auto">
            <a:xfrm>
              <a:off x="-7036240" y="1139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5" name="Rectangle 1466"/>
            <p:cNvSpPr>
              <a:spLocks noChangeArrowheads="1"/>
            </p:cNvSpPr>
            <p:nvPr/>
          </p:nvSpPr>
          <p:spPr bwMode="auto">
            <a:xfrm>
              <a:off x="-7121969"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6" name="Rectangle 1467"/>
            <p:cNvSpPr>
              <a:spLocks noChangeArrowheads="1"/>
            </p:cNvSpPr>
            <p:nvPr/>
          </p:nvSpPr>
          <p:spPr bwMode="auto">
            <a:xfrm>
              <a:off x="-6947336" y="12319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7" name="Rectangle 1468"/>
            <p:cNvSpPr>
              <a:spLocks noChangeArrowheads="1"/>
            </p:cNvSpPr>
            <p:nvPr/>
          </p:nvSpPr>
          <p:spPr bwMode="auto">
            <a:xfrm>
              <a:off x="-6861610"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8" name="Rectangle 1469"/>
            <p:cNvSpPr>
              <a:spLocks noChangeArrowheads="1"/>
            </p:cNvSpPr>
            <p:nvPr/>
          </p:nvSpPr>
          <p:spPr bwMode="auto">
            <a:xfrm>
              <a:off x="-729659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9" name="Rectangle 1470"/>
            <p:cNvSpPr>
              <a:spLocks noChangeArrowheads="1"/>
            </p:cNvSpPr>
            <p:nvPr/>
          </p:nvSpPr>
          <p:spPr bwMode="auto">
            <a:xfrm>
              <a:off x="-7207695"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0" name="Rectangle 1471"/>
            <p:cNvSpPr>
              <a:spLocks noChangeArrowheads="1"/>
            </p:cNvSpPr>
            <p:nvPr/>
          </p:nvSpPr>
          <p:spPr bwMode="auto">
            <a:xfrm>
              <a:off x="-712196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1" name="Rectangle 1472"/>
            <p:cNvSpPr>
              <a:spLocks noChangeArrowheads="1"/>
            </p:cNvSpPr>
            <p:nvPr/>
          </p:nvSpPr>
          <p:spPr bwMode="auto">
            <a:xfrm>
              <a:off x="-6861610"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2" name="Rectangle 1473"/>
            <p:cNvSpPr>
              <a:spLocks noChangeArrowheads="1"/>
            </p:cNvSpPr>
            <p:nvPr/>
          </p:nvSpPr>
          <p:spPr bwMode="auto">
            <a:xfrm>
              <a:off x="-729659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3" name="Rectangle 1474"/>
            <p:cNvSpPr>
              <a:spLocks noChangeArrowheads="1"/>
            </p:cNvSpPr>
            <p:nvPr/>
          </p:nvSpPr>
          <p:spPr bwMode="auto">
            <a:xfrm>
              <a:off x="-712196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4" name="Rectangle 1475"/>
            <p:cNvSpPr>
              <a:spLocks noChangeArrowheads="1"/>
            </p:cNvSpPr>
            <p:nvPr/>
          </p:nvSpPr>
          <p:spPr bwMode="auto">
            <a:xfrm>
              <a:off x="-6947336"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5" name="Rectangle 1476"/>
            <p:cNvSpPr>
              <a:spLocks noChangeArrowheads="1"/>
            </p:cNvSpPr>
            <p:nvPr/>
          </p:nvSpPr>
          <p:spPr bwMode="auto">
            <a:xfrm>
              <a:off x="-7207695"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6" name="Rectangle 1477"/>
            <p:cNvSpPr>
              <a:spLocks noChangeArrowheads="1"/>
            </p:cNvSpPr>
            <p:nvPr/>
          </p:nvSpPr>
          <p:spPr bwMode="auto">
            <a:xfrm>
              <a:off x="-703624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7" name="Rectangle 1478"/>
            <p:cNvSpPr>
              <a:spLocks noChangeArrowheads="1"/>
            </p:cNvSpPr>
            <p:nvPr/>
          </p:nvSpPr>
          <p:spPr bwMode="auto">
            <a:xfrm>
              <a:off x="-686161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8" name="Rectangle 1479"/>
            <p:cNvSpPr>
              <a:spLocks noChangeArrowheads="1"/>
            </p:cNvSpPr>
            <p:nvPr/>
          </p:nvSpPr>
          <p:spPr bwMode="auto">
            <a:xfrm>
              <a:off x="-729659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39" name="Rectangle 1480"/>
            <p:cNvSpPr>
              <a:spLocks noChangeArrowheads="1"/>
            </p:cNvSpPr>
            <p:nvPr/>
          </p:nvSpPr>
          <p:spPr bwMode="auto">
            <a:xfrm>
              <a:off x="-712196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0" name="Rectangle 1481"/>
            <p:cNvSpPr>
              <a:spLocks noChangeArrowheads="1"/>
            </p:cNvSpPr>
            <p:nvPr/>
          </p:nvSpPr>
          <p:spPr bwMode="auto">
            <a:xfrm>
              <a:off x="-676953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1" name="Rectangle 1482"/>
            <p:cNvSpPr>
              <a:spLocks noChangeArrowheads="1"/>
            </p:cNvSpPr>
            <p:nvPr/>
          </p:nvSpPr>
          <p:spPr bwMode="auto">
            <a:xfrm>
              <a:off x="-6683803"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2" name="Rectangle 1483"/>
            <p:cNvSpPr>
              <a:spLocks noChangeArrowheads="1"/>
            </p:cNvSpPr>
            <p:nvPr/>
          </p:nvSpPr>
          <p:spPr bwMode="auto">
            <a:xfrm>
              <a:off x="-650917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3" name="Rectangle 1484"/>
            <p:cNvSpPr>
              <a:spLocks noChangeArrowheads="1"/>
            </p:cNvSpPr>
            <p:nvPr/>
          </p:nvSpPr>
          <p:spPr bwMode="auto">
            <a:xfrm>
              <a:off x="-6423444"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4" name="Rectangle 1485"/>
            <p:cNvSpPr>
              <a:spLocks noChangeArrowheads="1"/>
            </p:cNvSpPr>
            <p:nvPr/>
          </p:nvSpPr>
          <p:spPr bwMode="auto">
            <a:xfrm>
              <a:off x="-6337717"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5" name="Rectangle 1486"/>
            <p:cNvSpPr>
              <a:spLocks noChangeArrowheads="1"/>
            </p:cNvSpPr>
            <p:nvPr/>
          </p:nvSpPr>
          <p:spPr bwMode="auto">
            <a:xfrm>
              <a:off x="-6769532" y="-1984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6" name="Rectangle 1487"/>
            <p:cNvSpPr>
              <a:spLocks noChangeArrowheads="1"/>
            </p:cNvSpPr>
            <p:nvPr/>
          </p:nvSpPr>
          <p:spPr bwMode="auto">
            <a:xfrm>
              <a:off x="-6598076"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7" name="Rectangle 1488"/>
            <p:cNvSpPr>
              <a:spLocks noChangeArrowheads="1"/>
            </p:cNvSpPr>
            <p:nvPr/>
          </p:nvSpPr>
          <p:spPr bwMode="auto">
            <a:xfrm>
              <a:off x="-6423444"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8" name="Rectangle 1489"/>
            <p:cNvSpPr>
              <a:spLocks noChangeArrowheads="1"/>
            </p:cNvSpPr>
            <p:nvPr/>
          </p:nvSpPr>
          <p:spPr bwMode="auto">
            <a:xfrm>
              <a:off x="-6683803"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9" name="Rectangle 1490"/>
            <p:cNvSpPr>
              <a:spLocks noChangeArrowheads="1"/>
            </p:cNvSpPr>
            <p:nvPr/>
          </p:nvSpPr>
          <p:spPr bwMode="auto">
            <a:xfrm>
              <a:off x="-6337717"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0" name="Rectangle 1491"/>
            <p:cNvSpPr>
              <a:spLocks noChangeArrowheads="1"/>
            </p:cNvSpPr>
            <p:nvPr/>
          </p:nvSpPr>
          <p:spPr bwMode="auto">
            <a:xfrm>
              <a:off x="-6769532"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1" name="Rectangle 1492"/>
            <p:cNvSpPr>
              <a:spLocks noChangeArrowheads="1"/>
            </p:cNvSpPr>
            <p:nvPr/>
          </p:nvSpPr>
          <p:spPr bwMode="auto">
            <a:xfrm>
              <a:off x="-6509172" y="-20637"/>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2" name="Rectangle 1493"/>
            <p:cNvSpPr>
              <a:spLocks noChangeArrowheads="1"/>
            </p:cNvSpPr>
            <p:nvPr/>
          </p:nvSpPr>
          <p:spPr bwMode="auto">
            <a:xfrm>
              <a:off x="-6337717"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3" name="Rectangle 1494"/>
            <p:cNvSpPr>
              <a:spLocks noChangeArrowheads="1"/>
            </p:cNvSpPr>
            <p:nvPr/>
          </p:nvSpPr>
          <p:spPr bwMode="auto">
            <a:xfrm>
              <a:off x="-676953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4" name="Rectangle 1495"/>
            <p:cNvSpPr>
              <a:spLocks noChangeArrowheads="1"/>
            </p:cNvSpPr>
            <p:nvPr/>
          </p:nvSpPr>
          <p:spPr bwMode="auto">
            <a:xfrm>
              <a:off x="-6683803" y="68264"/>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5" name="Rectangle 1496"/>
            <p:cNvSpPr>
              <a:spLocks noChangeArrowheads="1"/>
            </p:cNvSpPr>
            <p:nvPr/>
          </p:nvSpPr>
          <p:spPr bwMode="auto">
            <a:xfrm>
              <a:off x="-650917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6" name="Rectangle 1497"/>
            <p:cNvSpPr>
              <a:spLocks noChangeArrowheads="1"/>
            </p:cNvSpPr>
            <p:nvPr/>
          </p:nvSpPr>
          <p:spPr bwMode="auto">
            <a:xfrm>
              <a:off x="-6337717"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7" name="Rectangle 1498"/>
            <p:cNvSpPr>
              <a:spLocks noChangeArrowheads="1"/>
            </p:cNvSpPr>
            <p:nvPr/>
          </p:nvSpPr>
          <p:spPr bwMode="auto">
            <a:xfrm>
              <a:off x="-6769532"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8" name="Rectangle 1499"/>
            <p:cNvSpPr>
              <a:spLocks noChangeArrowheads="1"/>
            </p:cNvSpPr>
            <p:nvPr/>
          </p:nvSpPr>
          <p:spPr bwMode="auto">
            <a:xfrm>
              <a:off x="-6598076"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9" name="Rectangle 1500"/>
            <p:cNvSpPr>
              <a:spLocks noChangeArrowheads="1"/>
            </p:cNvSpPr>
            <p:nvPr/>
          </p:nvSpPr>
          <p:spPr bwMode="auto">
            <a:xfrm>
              <a:off x="-6515522" y="157162"/>
              <a:ext cx="142880"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60" name="Rectangle 1501"/>
            <p:cNvSpPr>
              <a:spLocks noChangeArrowheads="1"/>
            </p:cNvSpPr>
            <p:nvPr/>
          </p:nvSpPr>
          <p:spPr bwMode="auto">
            <a:xfrm>
              <a:off x="-6683803"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1" name="Rectangle 1502"/>
            <p:cNvSpPr>
              <a:spLocks noChangeArrowheads="1"/>
            </p:cNvSpPr>
            <p:nvPr/>
          </p:nvSpPr>
          <p:spPr bwMode="auto">
            <a:xfrm>
              <a:off x="-6423444"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2" name="Rectangle 1503"/>
            <p:cNvSpPr>
              <a:spLocks noChangeArrowheads="1"/>
            </p:cNvSpPr>
            <p:nvPr/>
          </p:nvSpPr>
          <p:spPr bwMode="auto">
            <a:xfrm>
              <a:off x="-6337717"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3" name="Rectangle 1504"/>
            <p:cNvSpPr>
              <a:spLocks noChangeArrowheads="1"/>
            </p:cNvSpPr>
            <p:nvPr/>
          </p:nvSpPr>
          <p:spPr bwMode="auto">
            <a:xfrm>
              <a:off x="-676953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4" name="Rectangle 1505"/>
            <p:cNvSpPr>
              <a:spLocks noChangeArrowheads="1"/>
            </p:cNvSpPr>
            <p:nvPr/>
          </p:nvSpPr>
          <p:spPr bwMode="auto">
            <a:xfrm>
              <a:off x="-6598076"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5" name="Rectangle 1506"/>
            <p:cNvSpPr>
              <a:spLocks noChangeArrowheads="1"/>
            </p:cNvSpPr>
            <p:nvPr/>
          </p:nvSpPr>
          <p:spPr bwMode="auto">
            <a:xfrm>
              <a:off x="-650917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6" name="Rectangle 1507"/>
            <p:cNvSpPr>
              <a:spLocks noChangeArrowheads="1"/>
            </p:cNvSpPr>
            <p:nvPr/>
          </p:nvSpPr>
          <p:spPr bwMode="auto">
            <a:xfrm>
              <a:off x="-6337717"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7" name="Rectangle 1508"/>
            <p:cNvSpPr>
              <a:spLocks noChangeArrowheads="1"/>
            </p:cNvSpPr>
            <p:nvPr/>
          </p:nvSpPr>
          <p:spPr bwMode="auto">
            <a:xfrm>
              <a:off x="-6683803"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8" name="Rectangle 1509"/>
            <p:cNvSpPr>
              <a:spLocks noChangeArrowheads="1"/>
            </p:cNvSpPr>
            <p:nvPr/>
          </p:nvSpPr>
          <p:spPr bwMode="auto">
            <a:xfrm>
              <a:off x="-6509172"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9" name="Rectangle 1510"/>
            <p:cNvSpPr>
              <a:spLocks noChangeArrowheads="1"/>
            </p:cNvSpPr>
            <p:nvPr/>
          </p:nvSpPr>
          <p:spPr bwMode="auto">
            <a:xfrm>
              <a:off x="-6423444"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0" name="Rectangle 1511"/>
            <p:cNvSpPr>
              <a:spLocks noChangeArrowheads="1"/>
            </p:cNvSpPr>
            <p:nvPr/>
          </p:nvSpPr>
          <p:spPr bwMode="auto">
            <a:xfrm>
              <a:off x="-6337717"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1" name="Rectangle 1512"/>
            <p:cNvSpPr>
              <a:spLocks noChangeArrowheads="1"/>
            </p:cNvSpPr>
            <p:nvPr/>
          </p:nvSpPr>
          <p:spPr bwMode="auto">
            <a:xfrm>
              <a:off x="-6769532" y="515938"/>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2" name="Rectangle 1513"/>
            <p:cNvSpPr>
              <a:spLocks noChangeArrowheads="1"/>
            </p:cNvSpPr>
            <p:nvPr/>
          </p:nvSpPr>
          <p:spPr bwMode="auto">
            <a:xfrm>
              <a:off x="-6509172"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3" name="Rectangle 1514"/>
            <p:cNvSpPr>
              <a:spLocks noChangeArrowheads="1"/>
            </p:cNvSpPr>
            <p:nvPr/>
          </p:nvSpPr>
          <p:spPr bwMode="auto">
            <a:xfrm>
              <a:off x="-6337717"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4" name="Rectangle 1515"/>
            <p:cNvSpPr>
              <a:spLocks noChangeArrowheads="1"/>
            </p:cNvSpPr>
            <p:nvPr/>
          </p:nvSpPr>
          <p:spPr bwMode="auto">
            <a:xfrm>
              <a:off x="-6509172" y="6064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5" name="Rectangle 1516"/>
            <p:cNvSpPr>
              <a:spLocks noChangeArrowheads="1"/>
            </p:cNvSpPr>
            <p:nvPr/>
          </p:nvSpPr>
          <p:spPr bwMode="auto">
            <a:xfrm>
              <a:off x="-6337717"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6" name="Rectangle 1517"/>
            <p:cNvSpPr>
              <a:spLocks noChangeArrowheads="1"/>
            </p:cNvSpPr>
            <p:nvPr/>
          </p:nvSpPr>
          <p:spPr bwMode="auto">
            <a:xfrm>
              <a:off x="-6947336" y="695326"/>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7" name="Rectangle 1518"/>
            <p:cNvSpPr>
              <a:spLocks noChangeArrowheads="1"/>
            </p:cNvSpPr>
            <p:nvPr/>
          </p:nvSpPr>
          <p:spPr bwMode="auto">
            <a:xfrm>
              <a:off x="-6509172"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8" name="Rectangle 1519"/>
            <p:cNvSpPr>
              <a:spLocks noChangeArrowheads="1"/>
            </p:cNvSpPr>
            <p:nvPr/>
          </p:nvSpPr>
          <p:spPr bwMode="auto">
            <a:xfrm>
              <a:off x="-6337717"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9" name="Rectangle 1520"/>
            <p:cNvSpPr>
              <a:spLocks noChangeArrowheads="1"/>
            </p:cNvSpPr>
            <p:nvPr/>
          </p:nvSpPr>
          <p:spPr bwMode="auto">
            <a:xfrm>
              <a:off x="-6683803"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0" name="Rectangle 1521"/>
            <p:cNvSpPr>
              <a:spLocks noChangeArrowheads="1"/>
            </p:cNvSpPr>
            <p:nvPr/>
          </p:nvSpPr>
          <p:spPr bwMode="auto">
            <a:xfrm>
              <a:off x="-6598076"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1" name="Rectangle 1522"/>
            <p:cNvSpPr>
              <a:spLocks noChangeArrowheads="1"/>
            </p:cNvSpPr>
            <p:nvPr/>
          </p:nvSpPr>
          <p:spPr bwMode="auto">
            <a:xfrm>
              <a:off x="-6420269" y="784224"/>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2" name="Rectangle 1523"/>
            <p:cNvSpPr>
              <a:spLocks noChangeArrowheads="1"/>
            </p:cNvSpPr>
            <p:nvPr/>
          </p:nvSpPr>
          <p:spPr bwMode="auto">
            <a:xfrm>
              <a:off x="-6683803"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3" name="Rectangle 1524"/>
            <p:cNvSpPr>
              <a:spLocks noChangeArrowheads="1"/>
            </p:cNvSpPr>
            <p:nvPr/>
          </p:nvSpPr>
          <p:spPr bwMode="auto">
            <a:xfrm>
              <a:off x="-6509172"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4" name="Rectangle 1525"/>
            <p:cNvSpPr>
              <a:spLocks noChangeArrowheads="1"/>
            </p:cNvSpPr>
            <p:nvPr/>
          </p:nvSpPr>
          <p:spPr bwMode="auto">
            <a:xfrm>
              <a:off x="-6423444"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5" name="Rectangle 1526"/>
            <p:cNvSpPr>
              <a:spLocks noChangeArrowheads="1"/>
            </p:cNvSpPr>
            <p:nvPr/>
          </p:nvSpPr>
          <p:spPr bwMode="auto">
            <a:xfrm>
              <a:off x="-6337717"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6" name="Rectangle 1527"/>
            <p:cNvSpPr>
              <a:spLocks noChangeArrowheads="1"/>
            </p:cNvSpPr>
            <p:nvPr/>
          </p:nvSpPr>
          <p:spPr bwMode="auto">
            <a:xfrm>
              <a:off x="-6683803" y="962025"/>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7" name="Rectangle 1528"/>
            <p:cNvSpPr>
              <a:spLocks noChangeArrowheads="1"/>
            </p:cNvSpPr>
            <p:nvPr/>
          </p:nvSpPr>
          <p:spPr bwMode="auto">
            <a:xfrm>
              <a:off x="-6337717"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8" name="Rectangle 1529"/>
            <p:cNvSpPr>
              <a:spLocks noChangeArrowheads="1"/>
            </p:cNvSpPr>
            <p:nvPr/>
          </p:nvSpPr>
          <p:spPr bwMode="auto">
            <a:xfrm>
              <a:off x="-6769532" y="10509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9" name="Rectangle 1530"/>
            <p:cNvSpPr>
              <a:spLocks noChangeArrowheads="1"/>
            </p:cNvSpPr>
            <p:nvPr/>
          </p:nvSpPr>
          <p:spPr bwMode="auto">
            <a:xfrm>
              <a:off x="-6337717"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0" name="Rectangle 1531"/>
            <p:cNvSpPr>
              <a:spLocks noChangeArrowheads="1"/>
            </p:cNvSpPr>
            <p:nvPr/>
          </p:nvSpPr>
          <p:spPr bwMode="auto">
            <a:xfrm>
              <a:off x="-676953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1" name="Rectangle 1532"/>
            <p:cNvSpPr>
              <a:spLocks noChangeArrowheads="1"/>
            </p:cNvSpPr>
            <p:nvPr/>
          </p:nvSpPr>
          <p:spPr bwMode="auto">
            <a:xfrm>
              <a:off x="-6683803" y="1139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2" name="Rectangle 1533"/>
            <p:cNvSpPr>
              <a:spLocks noChangeArrowheads="1"/>
            </p:cNvSpPr>
            <p:nvPr/>
          </p:nvSpPr>
          <p:spPr bwMode="auto">
            <a:xfrm>
              <a:off x="-650917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3" name="Rectangle 1534"/>
            <p:cNvSpPr>
              <a:spLocks noChangeArrowheads="1"/>
            </p:cNvSpPr>
            <p:nvPr/>
          </p:nvSpPr>
          <p:spPr bwMode="auto">
            <a:xfrm>
              <a:off x="-6420269" y="1139825"/>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4" name="Rectangle 1535"/>
            <p:cNvSpPr>
              <a:spLocks noChangeArrowheads="1"/>
            </p:cNvSpPr>
            <p:nvPr/>
          </p:nvSpPr>
          <p:spPr bwMode="auto">
            <a:xfrm>
              <a:off x="-6598076"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5" name="Rectangle 1536"/>
            <p:cNvSpPr>
              <a:spLocks noChangeArrowheads="1"/>
            </p:cNvSpPr>
            <p:nvPr/>
          </p:nvSpPr>
          <p:spPr bwMode="auto">
            <a:xfrm>
              <a:off x="-6423444"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6" name="Rectangle 1537"/>
            <p:cNvSpPr>
              <a:spLocks noChangeArrowheads="1"/>
            </p:cNvSpPr>
            <p:nvPr/>
          </p:nvSpPr>
          <p:spPr bwMode="auto">
            <a:xfrm>
              <a:off x="-6337717"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7" name="Rectangle 1538"/>
            <p:cNvSpPr>
              <a:spLocks noChangeArrowheads="1"/>
            </p:cNvSpPr>
            <p:nvPr/>
          </p:nvSpPr>
          <p:spPr bwMode="auto">
            <a:xfrm>
              <a:off x="-6769532"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8" name="Rectangle 1539"/>
            <p:cNvSpPr>
              <a:spLocks noChangeArrowheads="1"/>
            </p:cNvSpPr>
            <p:nvPr/>
          </p:nvSpPr>
          <p:spPr bwMode="auto">
            <a:xfrm>
              <a:off x="-6683803"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9" name="Rectangle 1540"/>
            <p:cNvSpPr>
              <a:spLocks noChangeArrowheads="1"/>
            </p:cNvSpPr>
            <p:nvPr/>
          </p:nvSpPr>
          <p:spPr bwMode="auto">
            <a:xfrm>
              <a:off x="-6598076"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0" name="Rectangle 1541"/>
            <p:cNvSpPr>
              <a:spLocks noChangeArrowheads="1"/>
            </p:cNvSpPr>
            <p:nvPr/>
          </p:nvSpPr>
          <p:spPr bwMode="auto">
            <a:xfrm>
              <a:off x="-6337717"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1" name="Rectangle 1542"/>
            <p:cNvSpPr>
              <a:spLocks noChangeArrowheads="1"/>
            </p:cNvSpPr>
            <p:nvPr/>
          </p:nvSpPr>
          <p:spPr bwMode="auto">
            <a:xfrm>
              <a:off x="-6769532"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2" name="Rectangle 1543"/>
            <p:cNvSpPr>
              <a:spLocks noChangeArrowheads="1"/>
            </p:cNvSpPr>
            <p:nvPr/>
          </p:nvSpPr>
          <p:spPr bwMode="auto">
            <a:xfrm>
              <a:off x="-6598076"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3" name="Rectangle 1544"/>
            <p:cNvSpPr>
              <a:spLocks noChangeArrowheads="1"/>
            </p:cNvSpPr>
            <p:nvPr/>
          </p:nvSpPr>
          <p:spPr bwMode="auto">
            <a:xfrm>
              <a:off x="-6423444"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4" name="Rectangle 1545"/>
            <p:cNvSpPr>
              <a:spLocks noChangeArrowheads="1"/>
            </p:cNvSpPr>
            <p:nvPr/>
          </p:nvSpPr>
          <p:spPr bwMode="auto">
            <a:xfrm>
              <a:off x="-6683803"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5" name="Rectangle 1546"/>
            <p:cNvSpPr>
              <a:spLocks noChangeArrowheads="1"/>
            </p:cNvSpPr>
            <p:nvPr/>
          </p:nvSpPr>
          <p:spPr bwMode="auto">
            <a:xfrm>
              <a:off x="-6509172"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6" name="Rectangle 1547"/>
            <p:cNvSpPr>
              <a:spLocks noChangeArrowheads="1"/>
            </p:cNvSpPr>
            <p:nvPr/>
          </p:nvSpPr>
          <p:spPr bwMode="auto">
            <a:xfrm>
              <a:off x="-6337717"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7" name="Rectangle 1548"/>
            <p:cNvSpPr>
              <a:spLocks noChangeArrowheads="1"/>
            </p:cNvSpPr>
            <p:nvPr/>
          </p:nvSpPr>
          <p:spPr bwMode="auto">
            <a:xfrm>
              <a:off x="-6769532" y="1587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8" name="Rectangle 1549"/>
            <p:cNvSpPr>
              <a:spLocks noChangeArrowheads="1"/>
            </p:cNvSpPr>
            <p:nvPr/>
          </p:nvSpPr>
          <p:spPr bwMode="auto">
            <a:xfrm>
              <a:off x="-6598076"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9" name="Rectangle 1550"/>
            <p:cNvSpPr>
              <a:spLocks noChangeArrowheads="1"/>
            </p:cNvSpPr>
            <p:nvPr/>
          </p:nvSpPr>
          <p:spPr bwMode="auto">
            <a:xfrm>
              <a:off x="-6337717"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0" name="Rectangle 1551"/>
            <p:cNvSpPr>
              <a:spLocks noChangeArrowheads="1"/>
            </p:cNvSpPr>
            <p:nvPr/>
          </p:nvSpPr>
          <p:spPr bwMode="auto">
            <a:xfrm>
              <a:off x="-7121969"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1" name="Rectangle 1552"/>
            <p:cNvSpPr>
              <a:spLocks noChangeArrowheads="1"/>
            </p:cNvSpPr>
            <p:nvPr/>
          </p:nvSpPr>
          <p:spPr bwMode="auto">
            <a:xfrm>
              <a:off x="-6861610"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2" name="Rectangle 1553"/>
            <p:cNvSpPr>
              <a:spLocks noChangeArrowheads="1"/>
            </p:cNvSpPr>
            <p:nvPr/>
          </p:nvSpPr>
          <p:spPr bwMode="auto">
            <a:xfrm>
              <a:off x="-6769532" y="16748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3" name="Rectangle 1554"/>
            <p:cNvSpPr>
              <a:spLocks noChangeArrowheads="1"/>
            </p:cNvSpPr>
            <p:nvPr/>
          </p:nvSpPr>
          <p:spPr bwMode="auto">
            <a:xfrm>
              <a:off x="-6598076"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4" name="Rectangle 1555"/>
            <p:cNvSpPr>
              <a:spLocks noChangeArrowheads="1"/>
            </p:cNvSpPr>
            <p:nvPr/>
          </p:nvSpPr>
          <p:spPr bwMode="auto">
            <a:xfrm>
              <a:off x="-7296599"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5" name="Rectangle 1556"/>
            <p:cNvSpPr>
              <a:spLocks noChangeArrowheads="1"/>
            </p:cNvSpPr>
            <p:nvPr/>
          </p:nvSpPr>
          <p:spPr bwMode="auto">
            <a:xfrm>
              <a:off x="-7207695"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6" name="Rectangle 1557"/>
            <p:cNvSpPr>
              <a:spLocks noChangeArrowheads="1"/>
            </p:cNvSpPr>
            <p:nvPr/>
          </p:nvSpPr>
          <p:spPr bwMode="auto">
            <a:xfrm>
              <a:off x="-6947336"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7" name="Rectangle 1558"/>
            <p:cNvSpPr>
              <a:spLocks noChangeArrowheads="1"/>
            </p:cNvSpPr>
            <p:nvPr/>
          </p:nvSpPr>
          <p:spPr bwMode="auto">
            <a:xfrm>
              <a:off x="-6769532"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8" name="Rectangle 1559"/>
            <p:cNvSpPr>
              <a:spLocks noChangeArrowheads="1"/>
            </p:cNvSpPr>
            <p:nvPr/>
          </p:nvSpPr>
          <p:spPr bwMode="auto">
            <a:xfrm>
              <a:off x="-6337717"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9" name="Rectangle 1560"/>
            <p:cNvSpPr>
              <a:spLocks noChangeArrowheads="1"/>
            </p:cNvSpPr>
            <p:nvPr/>
          </p:nvSpPr>
          <p:spPr bwMode="auto">
            <a:xfrm>
              <a:off x="-686161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0" name="Rectangle 1561"/>
            <p:cNvSpPr>
              <a:spLocks noChangeArrowheads="1"/>
            </p:cNvSpPr>
            <p:nvPr/>
          </p:nvSpPr>
          <p:spPr bwMode="auto">
            <a:xfrm>
              <a:off x="-703624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1" name="Rectangle 1562"/>
            <p:cNvSpPr>
              <a:spLocks noChangeArrowheads="1"/>
            </p:cNvSpPr>
            <p:nvPr/>
          </p:nvSpPr>
          <p:spPr bwMode="auto">
            <a:xfrm>
              <a:off x="-6423444"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2" name="Rectangle 1563"/>
            <p:cNvSpPr>
              <a:spLocks noChangeArrowheads="1"/>
            </p:cNvSpPr>
            <p:nvPr/>
          </p:nvSpPr>
          <p:spPr bwMode="auto">
            <a:xfrm>
              <a:off x="-6337717"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3" name="Rectangle 1564"/>
            <p:cNvSpPr>
              <a:spLocks noChangeArrowheads="1"/>
            </p:cNvSpPr>
            <p:nvPr/>
          </p:nvSpPr>
          <p:spPr bwMode="auto">
            <a:xfrm>
              <a:off x="-729659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4" name="Rectangle 1565"/>
            <p:cNvSpPr>
              <a:spLocks noChangeArrowheads="1"/>
            </p:cNvSpPr>
            <p:nvPr/>
          </p:nvSpPr>
          <p:spPr bwMode="auto">
            <a:xfrm>
              <a:off x="-6683803"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5" name="Rectangle 1566"/>
            <p:cNvSpPr>
              <a:spLocks noChangeArrowheads="1"/>
            </p:cNvSpPr>
            <p:nvPr/>
          </p:nvSpPr>
          <p:spPr bwMode="auto">
            <a:xfrm>
              <a:off x="-712196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6" name="Rectangle 1567"/>
            <p:cNvSpPr>
              <a:spLocks noChangeArrowheads="1"/>
            </p:cNvSpPr>
            <p:nvPr/>
          </p:nvSpPr>
          <p:spPr bwMode="auto">
            <a:xfrm>
              <a:off x="-6509172" y="19161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7" name="Rectangle 1568"/>
            <p:cNvSpPr>
              <a:spLocks noChangeArrowheads="1"/>
            </p:cNvSpPr>
            <p:nvPr/>
          </p:nvSpPr>
          <p:spPr bwMode="auto">
            <a:xfrm>
              <a:off x="-6337717"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8" name="Rectangle 1569"/>
            <p:cNvSpPr>
              <a:spLocks noChangeArrowheads="1"/>
            </p:cNvSpPr>
            <p:nvPr/>
          </p:nvSpPr>
          <p:spPr bwMode="auto">
            <a:xfrm>
              <a:off x="-7296599"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29" name="Rectangle 1570"/>
            <p:cNvSpPr>
              <a:spLocks noChangeArrowheads="1"/>
            </p:cNvSpPr>
            <p:nvPr/>
          </p:nvSpPr>
          <p:spPr bwMode="auto">
            <a:xfrm>
              <a:off x="-7036240"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0" name="Rectangle 1571"/>
            <p:cNvSpPr>
              <a:spLocks noChangeArrowheads="1"/>
            </p:cNvSpPr>
            <p:nvPr/>
          </p:nvSpPr>
          <p:spPr bwMode="auto">
            <a:xfrm>
              <a:off x="-7207695"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1" name="Rectangle 1572"/>
            <p:cNvSpPr>
              <a:spLocks noChangeArrowheads="1"/>
            </p:cNvSpPr>
            <p:nvPr/>
          </p:nvSpPr>
          <p:spPr bwMode="auto">
            <a:xfrm>
              <a:off x="-6598076"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2" name="Rectangle 1573"/>
            <p:cNvSpPr>
              <a:spLocks noChangeArrowheads="1"/>
            </p:cNvSpPr>
            <p:nvPr/>
          </p:nvSpPr>
          <p:spPr bwMode="auto">
            <a:xfrm>
              <a:off x="-6509172"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3" name="Rectangle 1574"/>
            <p:cNvSpPr>
              <a:spLocks noChangeArrowheads="1"/>
            </p:cNvSpPr>
            <p:nvPr/>
          </p:nvSpPr>
          <p:spPr bwMode="auto">
            <a:xfrm>
              <a:off x="-7296599"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4" name="Rectangle 1575"/>
            <p:cNvSpPr>
              <a:spLocks noChangeArrowheads="1"/>
            </p:cNvSpPr>
            <p:nvPr/>
          </p:nvSpPr>
          <p:spPr bwMode="auto">
            <a:xfrm>
              <a:off x="-6683803"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5" name="Rectangle 1576"/>
            <p:cNvSpPr>
              <a:spLocks noChangeArrowheads="1"/>
            </p:cNvSpPr>
            <p:nvPr/>
          </p:nvSpPr>
          <p:spPr bwMode="auto">
            <a:xfrm>
              <a:off x="-703624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6" name="Rectangle 1577"/>
            <p:cNvSpPr>
              <a:spLocks noChangeArrowheads="1"/>
            </p:cNvSpPr>
            <p:nvPr/>
          </p:nvSpPr>
          <p:spPr bwMode="auto">
            <a:xfrm>
              <a:off x="-686161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7" name="Rectangle 1578"/>
            <p:cNvSpPr>
              <a:spLocks noChangeArrowheads="1"/>
            </p:cNvSpPr>
            <p:nvPr/>
          </p:nvSpPr>
          <p:spPr bwMode="auto">
            <a:xfrm>
              <a:off x="-6337717"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8" name="Rectangle 1579"/>
            <p:cNvSpPr>
              <a:spLocks noChangeArrowheads="1"/>
            </p:cNvSpPr>
            <p:nvPr/>
          </p:nvSpPr>
          <p:spPr bwMode="auto">
            <a:xfrm>
              <a:off x="-7296599"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39" name="Rectangle 1580"/>
            <p:cNvSpPr>
              <a:spLocks noChangeArrowheads="1"/>
            </p:cNvSpPr>
            <p:nvPr/>
          </p:nvSpPr>
          <p:spPr bwMode="auto">
            <a:xfrm>
              <a:off x="-6683803"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0" name="Rectangle 1581"/>
            <p:cNvSpPr>
              <a:spLocks noChangeArrowheads="1"/>
            </p:cNvSpPr>
            <p:nvPr/>
          </p:nvSpPr>
          <p:spPr bwMode="auto">
            <a:xfrm>
              <a:off x="-7036240"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1" name="Rectangle 1582"/>
            <p:cNvSpPr>
              <a:spLocks noChangeArrowheads="1"/>
            </p:cNvSpPr>
            <p:nvPr/>
          </p:nvSpPr>
          <p:spPr bwMode="auto">
            <a:xfrm>
              <a:off x="-6769532" y="21574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2" name="Rectangle 1583"/>
            <p:cNvSpPr>
              <a:spLocks noChangeArrowheads="1"/>
            </p:cNvSpPr>
            <p:nvPr/>
          </p:nvSpPr>
          <p:spPr bwMode="auto">
            <a:xfrm>
              <a:off x="-6337717"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3" name="Rectangle 1584"/>
            <p:cNvSpPr>
              <a:spLocks noChangeArrowheads="1"/>
            </p:cNvSpPr>
            <p:nvPr/>
          </p:nvSpPr>
          <p:spPr bwMode="auto">
            <a:xfrm>
              <a:off x="-6683803"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4" name="Rectangle 1585"/>
            <p:cNvSpPr>
              <a:spLocks noChangeArrowheads="1"/>
            </p:cNvSpPr>
            <p:nvPr/>
          </p:nvSpPr>
          <p:spPr bwMode="auto">
            <a:xfrm>
              <a:off x="-7121969"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5" name="Rectangle 1586"/>
            <p:cNvSpPr>
              <a:spLocks noChangeArrowheads="1"/>
            </p:cNvSpPr>
            <p:nvPr/>
          </p:nvSpPr>
          <p:spPr bwMode="auto">
            <a:xfrm>
              <a:off x="-6861610"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6" name="Rectangle 1587"/>
            <p:cNvSpPr>
              <a:spLocks noChangeArrowheads="1"/>
            </p:cNvSpPr>
            <p:nvPr/>
          </p:nvSpPr>
          <p:spPr bwMode="auto">
            <a:xfrm>
              <a:off x="-7296599"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7" name="Rectangle 1588"/>
            <p:cNvSpPr>
              <a:spLocks noChangeArrowheads="1"/>
            </p:cNvSpPr>
            <p:nvPr/>
          </p:nvSpPr>
          <p:spPr bwMode="auto">
            <a:xfrm>
              <a:off x="-6861610"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8" name="Rectangle 1589"/>
            <p:cNvSpPr>
              <a:spLocks noChangeArrowheads="1"/>
            </p:cNvSpPr>
            <p:nvPr/>
          </p:nvSpPr>
          <p:spPr bwMode="auto">
            <a:xfrm>
              <a:off x="-6337717"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9" name="Rectangle 1590"/>
            <p:cNvSpPr>
              <a:spLocks noChangeArrowheads="1"/>
            </p:cNvSpPr>
            <p:nvPr/>
          </p:nvSpPr>
          <p:spPr bwMode="auto">
            <a:xfrm>
              <a:off x="-6683803"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0" name="Rectangle 1591"/>
            <p:cNvSpPr>
              <a:spLocks noChangeArrowheads="1"/>
            </p:cNvSpPr>
            <p:nvPr/>
          </p:nvSpPr>
          <p:spPr bwMode="auto">
            <a:xfrm>
              <a:off x="-7036240"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1" name="Rectangle 1592"/>
            <p:cNvSpPr>
              <a:spLocks noChangeArrowheads="1"/>
            </p:cNvSpPr>
            <p:nvPr/>
          </p:nvSpPr>
          <p:spPr bwMode="auto">
            <a:xfrm>
              <a:off x="-7296599"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2" name="Rectangle 1593"/>
            <p:cNvSpPr>
              <a:spLocks noChangeArrowheads="1"/>
            </p:cNvSpPr>
            <p:nvPr/>
          </p:nvSpPr>
          <p:spPr bwMode="auto">
            <a:xfrm>
              <a:off x="-6861610"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3" name="Rectangle 1594"/>
            <p:cNvSpPr>
              <a:spLocks noChangeArrowheads="1"/>
            </p:cNvSpPr>
            <p:nvPr/>
          </p:nvSpPr>
          <p:spPr bwMode="auto">
            <a:xfrm>
              <a:off x="-6337717"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4" name="Rectangle 1595"/>
            <p:cNvSpPr>
              <a:spLocks noChangeArrowheads="1"/>
            </p:cNvSpPr>
            <p:nvPr/>
          </p:nvSpPr>
          <p:spPr bwMode="auto">
            <a:xfrm>
              <a:off x="-7296599"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5" name="Rectangle 1596"/>
            <p:cNvSpPr>
              <a:spLocks noChangeArrowheads="1"/>
            </p:cNvSpPr>
            <p:nvPr/>
          </p:nvSpPr>
          <p:spPr bwMode="auto">
            <a:xfrm>
              <a:off x="-6337717"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6" name="Rectangle 1597"/>
            <p:cNvSpPr>
              <a:spLocks noChangeArrowheads="1"/>
            </p:cNvSpPr>
            <p:nvPr/>
          </p:nvSpPr>
          <p:spPr bwMode="auto">
            <a:xfrm>
              <a:off x="-6861610"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7" name="Rectangle 1598"/>
            <p:cNvSpPr>
              <a:spLocks noChangeArrowheads="1"/>
            </p:cNvSpPr>
            <p:nvPr/>
          </p:nvSpPr>
          <p:spPr bwMode="auto">
            <a:xfrm>
              <a:off x="-6337717"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8" name="Rectangle 1599"/>
            <p:cNvSpPr>
              <a:spLocks noChangeArrowheads="1"/>
            </p:cNvSpPr>
            <p:nvPr/>
          </p:nvSpPr>
          <p:spPr bwMode="auto">
            <a:xfrm>
              <a:off x="-7296601" y="27432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9" name="Rectangle 1600"/>
            <p:cNvSpPr>
              <a:spLocks noChangeArrowheads="1"/>
            </p:cNvSpPr>
            <p:nvPr/>
          </p:nvSpPr>
          <p:spPr bwMode="auto">
            <a:xfrm>
              <a:off x="-6769534" y="27432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60" name="Rectangle 1601"/>
            <p:cNvSpPr>
              <a:spLocks noChangeArrowheads="1"/>
            </p:cNvSpPr>
            <p:nvPr/>
          </p:nvSpPr>
          <p:spPr bwMode="auto">
            <a:xfrm>
              <a:off x="-6861612"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1" name="Rectangle 1602"/>
            <p:cNvSpPr>
              <a:spLocks noChangeArrowheads="1"/>
            </p:cNvSpPr>
            <p:nvPr/>
          </p:nvSpPr>
          <p:spPr bwMode="auto">
            <a:xfrm>
              <a:off x="-6861612" y="29178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2" name="Rectangle 1603"/>
            <p:cNvSpPr>
              <a:spLocks noChangeArrowheads="1"/>
            </p:cNvSpPr>
            <p:nvPr/>
          </p:nvSpPr>
          <p:spPr bwMode="auto">
            <a:xfrm>
              <a:off x="-6337717"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3" name="Freeform 1604"/>
            <p:cNvSpPr/>
            <p:nvPr/>
          </p:nvSpPr>
          <p:spPr bwMode="auto">
            <a:xfrm>
              <a:off x="-6245623" y="-261938"/>
              <a:ext cx="31750" cy="3230563"/>
            </a:xfrm>
            <a:custGeom>
              <a:avLst/>
              <a:gdLst>
                <a:gd name="T0" fmla="*/ 20 w 20"/>
                <a:gd name="T1" fmla="*/ 2035 h 2035"/>
                <a:gd name="T2" fmla="*/ 0 w 20"/>
                <a:gd name="T3" fmla="*/ 2035 h 2035"/>
                <a:gd name="T4" fmla="*/ 0 w 20"/>
                <a:gd name="T5" fmla="*/ 0 h 2035"/>
                <a:gd name="T6" fmla="*/ 20 w 20"/>
                <a:gd name="T7" fmla="*/ 32 h 2035"/>
                <a:gd name="T8" fmla="*/ 20 w 20"/>
                <a:gd name="T9" fmla="*/ 2035 h 2035"/>
              </a:gdLst>
              <a:ahLst/>
              <a:cxnLst>
                <a:cxn ang="0">
                  <a:pos x="T0" y="T1"/>
                </a:cxn>
                <a:cxn ang="0">
                  <a:pos x="T2" y="T3"/>
                </a:cxn>
                <a:cxn ang="0">
                  <a:pos x="T4" y="T5"/>
                </a:cxn>
                <a:cxn ang="0">
                  <a:pos x="T6" y="T7"/>
                </a:cxn>
                <a:cxn ang="0">
                  <a:pos x="T8" y="T9"/>
                </a:cxn>
              </a:cxnLst>
              <a:rect l="0" t="0" r="r" b="b"/>
              <a:pathLst>
                <a:path w="20" h="2035">
                  <a:moveTo>
                    <a:pt x="20" y="2035"/>
                  </a:moveTo>
                  <a:lnTo>
                    <a:pt x="0" y="2035"/>
                  </a:lnTo>
                  <a:lnTo>
                    <a:pt x="0" y="0"/>
                  </a:lnTo>
                  <a:lnTo>
                    <a:pt x="20" y="32"/>
                  </a:lnTo>
                  <a:lnTo>
                    <a:pt x="20" y="2035"/>
                  </a:lnTo>
                  <a:close/>
                </a:path>
              </a:pathLst>
            </a:custGeom>
            <a:grpFill/>
            <a:ln>
              <a:noFill/>
            </a:ln>
          </p:spPr>
          <p:txBody>
            <a:bodyPr vert="horz" wrap="square" lIns="91440" tIns="45720" rIns="91440" bIns="45720" numCol="1" anchor="t" anchorCtr="0" compatLnSpc="1"/>
            <a:lstStyle/>
            <a:p>
              <a:endParaRPr lang="zh-CN" altLang="en-US"/>
            </a:p>
          </p:txBody>
        </p:sp>
        <p:sp>
          <p:nvSpPr>
            <p:cNvPr id="564" name="Freeform 1605"/>
            <p:cNvSpPr/>
            <p:nvPr/>
          </p:nvSpPr>
          <p:spPr bwMode="auto">
            <a:xfrm>
              <a:off x="-6178939" y="-182563"/>
              <a:ext cx="25401" cy="2574926"/>
            </a:xfrm>
            <a:custGeom>
              <a:avLst/>
              <a:gdLst>
                <a:gd name="T0" fmla="*/ 16 w 16"/>
                <a:gd name="T1" fmla="*/ 1622 h 1622"/>
                <a:gd name="T2" fmla="*/ 0 w 16"/>
                <a:gd name="T3" fmla="*/ 1622 h 1622"/>
                <a:gd name="T4" fmla="*/ 0 w 16"/>
                <a:gd name="T5" fmla="*/ 0 h 1622"/>
                <a:gd name="T6" fmla="*/ 16 w 16"/>
                <a:gd name="T7" fmla="*/ 34 h 1622"/>
                <a:gd name="T8" fmla="*/ 16 w 16"/>
                <a:gd name="T9" fmla="*/ 1622 h 1622"/>
              </a:gdLst>
              <a:ahLst/>
              <a:cxnLst>
                <a:cxn ang="0">
                  <a:pos x="T0" y="T1"/>
                </a:cxn>
                <a:cxn ang="0">
                  <a:pos x="T2" y="T3"/>
                </a:cxn>
                <a:cxn ang="0">
                  <a:pos x="T4" y="T5"/>
                </a:cxn>
                <a:cxn ang="0">
                  <a:pos x="T6" y="T7"/>
                </a:cxn>
                <a:cxn ang="0">
                  <a:pos x="T8" y="T9"/>
                </a:cxn>
              </a:cxnLst>
              <a:rect l="0" t="0" r="r" b="b"/>
              <a:pathLst>
                <a:path w="16" h="1622">
                  <a:moveTo>
                    <a:pt x="16" y="1622"/>
                  </a:moveTo>
                  <a:lnTo>
                    <a:pt x="0" y="1622"/>
                  </a:lnTo>
                  <a:lnTo>
                    <a:pt x="0" y="0"/>
                  </a:lnTo>
                  <a:lnTo>
                    <a:pt x="16" y="34"/>
                  </a:lnTo>
                  <a:lnTo>
                    <a:pt x="16" y="1622"/>
                  </a:lnTo>
                  <a:close/>
                </a:path>
              </a:pathLst>
            </a:custGeom>
            <a:grpFill/>
            <a:ln>
              <a:noFill/>
            </a:ln>
          </p:spPr>
          <p:txBody>
            <a:bodyPr vert="horz" wrap="square" lIns="91440" tIns="45720" rIns="91440" bIns="45720" numCol="1" anchor="t" anchorCtr="0" compatLnSpc="1"/>
            <a:lstStyle/>
            <a:p>
              <a:endParaRPr lang="zh-CN" altLang="en-US"/>
            </a:p>
          </p:txBody>
        </p:sp>
        <p:sp>
          <p:nvSpPr>
            <p:cNvPr id="565" name="Freeform 1606"/>
            <p:cNvSpPr/>
            <p:nvPr/>
          </p:nvSpPr>
          <p:spPr bwMode="auto">
            <a:xfrm>
              <a:off x="-6118423" y="-93663"/>
              <a:ext cx="15875" cy="2241550"/>
            </a:xfrm>
            <a:custGeom>
              <a:avLst/>
              <a:gdLst>
                <a:gd name="T0" fmla="*/ 10 w 10"/>
                <a:gd name="T1" fmla="*/ 1412 h 1412"/>
                <a:gd name="T2" fmla="*/ 0 w 10"/>
                <a:gd name="T3" fmla="*/ 1412 h 1412"/>
                <a:gd name="T4" fmla="*/ 0 w 10"/>
                <a:gd name="T5" fmla="*/ 0 h 1412"/>
                <a:gd name="T6" fmla="*/ 10 w 10"/>
                <a:gd name="T7" fmla="*/ 32 h 1412"/>
                <a:gd name="T8" fmla="*/ 10 w 10"/>
                <a:gd name="T9" fmla="*/ 1412 h 1412"/>
              </a:gdLst>
              <a:ahLst/>
              <a:cxnLst>
                <a:cxn ang="0">
                  <a:pos x="T0" y="T1"/>
                </a:cxn>
                <a:cxn ang="0">
                  <a:pos x="T2" y="T3"/>
                </a:cxn>
                <a:cxn ang="0">
                  <a:pos x="T4" y="T5"/>
                </a:cxn>
                <a:cxn ang="0">
                  <a:pos x="T6" y="T7"/>
                </a:cxn>
                <a:cxn ang="0">
                  <a:pos x="T8" y="T9"/>
                </a:cxn>
              </a:cxnLst>
              <a:rect l="0" t="0" r="r" b="b"/>
              <a:pathLst>
                <a:path w="10" h="1412">
                  <a:moveTo>
                    <a:pt x="10" y="1412"/>
                  </a:moveTo>
                  <a:lnTo>
                    <a:pt x="0" y="1412"/>
                  </a:lnTo>
                  <a:lnTo>
                    <a:pt x="0" y="0"/>
                  </a:lnTo>
                  <a:lnTo>
                    <a:pt x="10" y="32"/>
                  </a:lnTo>
                  <a:lnTo>
                    <a:pt x="10" y="1412"/>
                  </a:lnTo>
                  <a:close/>
                </a:path>
              </a:pathLst>
            </a:custGeom>
            <a:grpFill/>
            <a:ln>
              <a:noFill/>
            </a:ln>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8" name="矩形 1767"/>
          <p:cNvSpPr/>
          <p:nvPr/>
        </p:nvSpPr>
        <p:spPr>
          <a:xfrm>
            <a:off x="3529133" y="310334"/>
            <a:ext cx="2485929"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PURPOES</a:t>
            </a:r>
          </a:p>
        </p:txBody>
      </p:sp>
      <p:sp>
        <p:nvSpPr>
          <p:cNvPr id="1769" name="圆角矩形 1768"/>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0"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771" name="矩形 1770"/>
          <p:cNvSpPr/>
          <p:nvPr/>
        </p:nvSpPr>
        <p:spPr>
          <a:xfrm>
            <a:off x="633077" y="125666"/>
            <a:ext cx="1800493" cy="637675"/>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研究目的</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782" name="矩形 1781"/>
          <p:cNvSpPr/>
          <p:nvPr/>
        </p:nvSpPr>
        <p:spPr>
          <a:xfrm>
            <a:off x="1962252" y="1736710"/>
            <a:ext cx="8105620" cy="3384579"/>
          </a:xfrm>
          <a:prstGeom prst="rect">
            <a:avLst/>
          </a:prstGeom>
        </p:spPr>
        <p:txBody>
          <a:bodyPr wrap="square" lIns="91438" tIns="45719" rIns="91438" bIns="45719">
            <a:spAutoFit/>
          </a:bodyPr>
          <a:lstStyle/>
          <a:p>
            <a:pPr indent="457200">
              <a:lnSpc>
                <a:spcPct val="200000"/>
              </a:lnSpc>
            </a:pPr>
            <a:r>
              <a:rPr lang="zh-CN" altLang="en-US" sz="2800" dirty="0">
                <a:latin typeface="黑体" pitchFamily="49" charset="-122"/>
                <a:ea typeface="黑体" pitchFamily="49" charset="-122"/>
                <a:cs typeface="Levenim MT" pitchFamily="2" charset="-79"/>
              </a:rPr>
              <a:t>开发一个计算机系统来代替人工管理超市人员对商品信息管理和顾客购买等方面的工作。使用该系统可以使超市的服务更加快捷、准确和方便，减少大量的人工操作，提高了工作效率。</a:t>
            </a:r>
            <a:endParaRPr lang="en-US" altLang="zh-CN" sz="2800" dirty="0">
              <a:solidFill>
                <a:schemeClr val="bg2">
                  <a:lumMod val="50000"/>
                </a:schemeClr>
              </a:solidFill>
              <a:latin typeface="黑体" pitchFamily="49" charset="-122"/>
              <a:ea typeface="黑体"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67" name="矩形 1766"/>
          <p:cNvSpPr/>
          <p:nvPr/>
        </p:nvSpPr>
        <p:spPr>
          <a:xfrm>
            <a:off x="4258337" y="5269616"/>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sp>
        <p:nvSpPr>
          <p:cNvPr id="3" name="矩形 2"/>
          <p:cNvSpPr/>
          <p:nvPr/>
        </p:nvSpPr>
        <p:spPr>
          <a:xfrm>
            <a:off x="1669145" y="1227919"/>
            <a:ext cx="8998856" cy="4476196"/>
          </a:xfrm>
          <a:prstGeom prst="rect">
            <a:avLst/>
          </a:prstGeom>
          <a:solidFill>
            <a:srgbClr val="157E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文本框 199"/>
          <p:cNvSpPr txBox="1"/>
          <p:nvPr/>
        </p:nvSpPr>
        <p:spPr>
          <a:xfrm>
            <a:off x="3179999" y="2877205"/>
            <a:ext cx="2421883" cy="646331"/>
          </a:xfrm>
          <a:prstGeom prst="rect">
            <a:avLst/>
          </a:prstGeom>
          <a:noFill/>
        </p:spPr>
        <p:txBody>
          <a:bodyPr wrap="square" rtlCol="0">
            <a:spAutoFit/>
          </a:bodyPr>
          <a:lstStyle/>
          <a:p>
            <a:r>
              <a:rPr lang="zh-CN" altLang="en-US" sz="3600" b="1" dirty="0">
                <a:solidFill>
                  <a:schemeClr val="bg1"/>
                </a:solidFill>
                <a:latin typeface="方正清刻本悦宋简体" panose="02000000000000000000" pitchFamily="2" charset="-122"/>
                <a:ea typeface="方正清刻本悦宋简体" panose="02000000000000000000" pitchFamily="2" charset="-122"/>
              </a:rPr>
              <a:t>实训过程</a:t>
            </a:r>
          </a:p>
        </p:txBody>
      </p:sp>
      <p:grpSp>
        <p:nvGrpSpPr>
          <p:cNvPr id="201" name="组合 200"/>
          <p:cNvGrpSpPr/>
          <p:nvPr/>
        </p:nvGrpSpPr>
        <p:grpSpPr>
          <a:xfrm>
            <a:off x="7228116" y="2324903"/>
            <a:ext cx="3081236" cy="3107841"/>
            <a:chOff x="-8677773" y="-3051174"/>
            <a:chExt cx="6986830" cy="7046911"/>
          </a:xfrm>
          <a:solidFill>
            <a:schemeClr val="bg1"/>
          </a:solidFill>
        </p:grpSpPr>
        <p:sp>
          <p:nvSpPr>
            <p:cNvPr id="202" name="Rectangle 42"/>
            <p:cNvSpPr>
              <a:spLocks noChangeArrowheads="1"/>
            </p:cNvSpPr>
            <p:nvPr/>
          </p:nvSpPr>
          <p:spPr bwMode="auto">
            <a:xfrm>
              <a:off x="-8677773"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3" name="Rectangle 43"/>
            <p:cNvSpPr>
              <a:spLocks noChangeArrowheads="1"/>
            </p:cNvSpPr>
            <p:nvPr/>
          </p:nvSpPr>
          <p:spPr bwMode="auto">
            <a:xfrm>
              <a:off x="-8592044"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4" name="Rectangle 44"/>
            <p:cNvSpPr>
              <a:spLocks noChangeArrowheads="1"/>
            </p:cNvSpPr>
            <p:nvPr/>
          </p:nvSpPr>
          <p:spPr bwMode="auto">
            <a:xfrm>
              <a:off x="-8417414"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5" name="Rectangle 45"/>
            <p:cNvSpPr>
              <a:spLocks noChangeArrowheads="1"/>
            </p:cNvSpPr>
            <p:nvPr/>
          </p:nvSpPr>
          <p:spPr bwMode="auto">
            <a:xfrm>
              <a:off x="-8331685"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6" name="Rectangle 46"/>
            <p:cNvSpPr>
              <a:spLocks noChangeArrowheads="1"/>
            </p:cNvSpPr>
            <p:nvPr/>
          </p:nvSpPr>
          <p:spPr bwMode="auto">
            <a:xfrm>
              <a:off x="-8506317"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7" name="Rectangle 47"/>
            <p:cNvSpPr>
              <a:spLocks noChangeArrowheads="1"/>
            </p:cNvSpPr>
            <p:nvPr/>
          </p:nvSpPr>
          <p:spPr bwMode="auto">
            <a:xfrm>
              <a:off x="-8331685"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8" name="Rectangle 48"/>
            <p:cNvSpPr>
              <a:spLocks noChangeArrowheads="1"/>
            </p:cNvSpPr>
            <p:nvPr/>
          </p:nvSpPr>
          <p:spPr bwMode="auto">
            <a:xfrm>
              <a:off x="-8677773"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9" name="Rectangle 49"/>
            <p:cNvSpPr>
              <a:spLocks noChangeArrowheads="1"/>
            </p:cNvSpPr>
            <p:nvPr/>
          </p:nvSpPr>
          <p:spPr bwMode="auto">
            <a:xfrm>
              <a:off x="-8506317"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0" name="Rectangle 50"/>
            <p:cNvSpPr>
              <a:spLocks noChangeArrowheads="1"/>
            </p:cNvSpPr>
            <p:nvPr/>
          </p:nvSpPr>
          <p:spPr bwMode="auto">
            <a:xfrm>
              <a:off x="-8245958"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1" name="Rectangle 51"/>
            <p:cNvSpPr>
              <a:spLocks noChangeArrowheads="1"/>
            </p:cNvSpPr>
            <p:nvPr/>
          </p:nvSpPr>
          <p:spPr bwMode="auto">
            <a:xfrm>
              <a:off x="-8677773"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2" name="Rectangle 52"/>
            <p:cNvSpPr>
              <a:spLocks noChangeArrowheads="1"/>
            </p:cNvSpPr>
            <p:nvPr/>
          </p:nvSpPr>
          <p:spPr bwMode="auto">
            <a:xfrm>
              <a:off x="-8592044"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3" name="Rectangle 53"/>
            <p:cNvSpPr>
              <a:spLocks noChangeArrowheads="1"/>
            </p:cNvSpPr>
            <p:nvPr/>
          </p:nvSpPr>
          <p:spPr bwMode="auto">
            <a:xfrm>
              <a:off x="-8417414"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4" name="Rectangle 54"/>
            <p:cNvSpPr>
              <a:spLocks noChangeArrowheads="1"/>
            </p:cNvSpPr>
            <p:nvPr/>
          </p:nvSpPr>
          <p:spPr bwMode="auto">
            <a:xfrm>
              <a:off x="-8245958"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5" name="Rectangle 55"/>
            <p:cNvSpPr>
              <a:spLocks noChangeArrowheads="1"/>
            </p:cNvSpPr>
            <p:nvPr/>
          </p:nvSpPr>
          <p:spPr bwMode="auto">
            <a:xfrm>
              <a:off x="-8592044"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6" name="Rectangle 56"/>
            <p:cNvSpPr>
              <a:spLocks noChangeArrowheads="1"/>
            </p:cNvSpPr>
            <p:nvPr/>
          </p:nvSpPr>
          <p:spPr bwMode="auto">
            <a:xfrm>
              <a:off x="-8506317"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7" name="Rectangle 57"/>
            <p:cNvSpPr>
              <a:spLocks noChangeArrowheads="1"/>
            </p:cNvSpPr>
            <p:nvPr/>
          </p:nvSpPr>
          <p:spPr bwMode="auto">
            <a:xfrm>
              <a:off x="-8245958"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8" name="Rectangle 58"/>
            <p:cNvSpPr>
              <a:spLocks noChangeArrowheads="1"/>
            </p:cNvSpPr>
            <p:nvPr/>
          </p:nvSpPr>
          <p:spPr bwMode="auto">
            <a:xfrm>
              <a:off x="-8677773"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19" name="Rectangle 59"/>
            <p:cNvSpPr>
              <a:spLocks noChangeArrowheads="1"/>
            </p:cNvSpPr>
            <p:nvPr/>
          </p:nvSpPr>
          <p:spPr bwMode="auto">
            <a:xfrm>
              <a:off x="-8506317"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0" name="Rectangle 60"/>
            <p:cNvSpPr>
              <a:spLocks noChangeArrowheads="1"/>
            </p:cNvSpPr>
            <p:nvPr/>
          </p:nvSpPr>
          <p:spPr bwMode="auto">
            <a:xfrm>
              <a:off x="-8677773"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1" name="Rectangle 61"/>
            <p:cNvSpPr>
              <a:spLocks noChangeArrowheads="1"/>
            </p:cNvSpPr>
            <p:nvPr/>
          </p:nvSpPr>
          <p:spPr bwMode="auto">
            <a:xfrm>
              <a:off x="-8592044"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2" name="Rectangle 62"/>
            <p:cNvSpPr>
              <a:spLocks noChangeArrowheads="1"/>
            </p:cNvSpPr>
            <p:nvPr/>
          </p:nvSpPr>
          <p:spPr bwMode="auto">
            <a:xfrm>
              <a:off x="-8417414"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3" name="Rectangle 63"/>
            <p:cNvSpPr>
              <a:spLocks noChangeArrowheads="1"/>
            </p:cNvSpPr>
            <p:nvPr/>
          </p:nvSpPr>
          <p:spPr bwMode="auto">
            <a:xfrm>
              <a:off x="-8331685"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4" name="Rectangle 64"/>
            <p:cNvSpPr>
              <a:spLocks noChangeArrowheads="1"/>
            </p:cNvSpPr>
            <p:nvPr/>
          </p:nvSpPr>
          <p:spPr bwMode="auto">
            <a:xfrm>
              <a:off x="-8677773"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5" name="Rectangle 65"/>
            <p:cNvSpPr>
              <a:spLocks noChangeArrowheads="1"/>
            </p:cNvSpPr>
            <p:nvPr/>
          </p:nvSpPr>
          <p:spPr bwMode="auto">
            <a:xfrm>
              <a:off x="-8506317"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6" name="Rectangle 66"/>
            <p:cNvSpPr>
              <a:spLocks noChangeArrowheads="1"/>
            </p:cNvSpPr>
            <p:nvPr/>
          </p:nvSpPr>
          <p:spPr bwMode="auto">
            <a:xfrm>
              <a:off x="-8245958"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7" name="Rectangle 67"/>
            <p:cNvSpPr>
              <a:spLocks noChangeArrowheads="1"/>
            </p:cNvSpPr>
            <p:nvPr/>
          </p:nvSpPr>
          <p:spPr bwMode="auto">
            <a:xfrm>
              <a:off x="-8592044"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8" name="Rectangle 68"/>
            <p:cNvSpPr>
              <a:spLocks noChangeArrowheads="1"/>
            </p:cNvSpPr>
            <p:nvPr/>
          </p:nvSpPr>
          <p:spPr bwMode="auto">
            <a:xfrm>
              <a:off x="-8417414"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9" name="Rectangle 69"/>
            <p:cNvSpPr>
              <a:spLocks noChangeArrowheads="1"/>
            </p:cNvSpPr>
            <p:nvPr/>
          </p:nvSpPr>
          <p:spPr bwMode="auto">
            <a:xfrm>
              <a:off x="-8592044"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0" name="Rectangle 70"/>
            <p:cNvSpPr>
              <a:spLocks noChangeArrowheads="1"/>
            </p:cNvSpPr>
            <p:nvPr/>
          </p:nvSpPr>
          <p:spPr bwMode="auto">
            <a:xfrm>
              <a:off x="-8245958"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1" name="Rectangle 71"/>
            <p:cNvSpPr>
              <a:spLocks noChangeArrowheads="1"/>
            </p:cNvSpPr>
            <p:nvPr/>
          </p:nvSpPr>
          <p:spPr bwMode="auto">
            <a:xfrm>
              <a:off x="-8677773"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2" name="Rectangle 72"/>
            <p:cNvSpPr>
              <a:spLocks noChangeArrowheads="1"/>
            </p:cNvSpPr>
            <p:nvPr/>
          </p:nvSpPr>
          <p:spPr bwMode="auto">
            <a:xfrm>
              <a:off x="-8506317"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3" name="Rectangle 73"/>
            <p:cNvSpPr>
              <a:spLocks noChangeArrowheads="1"/>
            </p:cNvSpPr>
            <p:nvPr/>
          </p:nvSpPr>
          <p:spPr bwMode="auto">
            <a:xfrm>
              <a:off x="-8417414"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4" name="Rectangle 74"/>
            <p:cNvSpPr>
              <a:spLocks noChangeArrowheads="1"/>
            </p:cNvSpPr>
            <p:nvPr/>
          </p:nvSpPr>
          <p:spPr bwMode="auto">
            <a:xfrm>
              <a:off x="-8245958"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5" name="Rectangle 75"/>
            <p:cNvSpPr>
              <a:spLocks noChangeArrowheads="1"/>
            </p:cNvSpPr>
            <p:nvPr/>
          </p:nvSpPr>
          <p:spPr bwMode="auto">
            <a:xfrm>
              <a:off x="-8677773"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6" name="Rectangle 76"/>
            <p:cNvSpPr>
              <a:spLocks noChangeArrowheads="1"/>
            </p:cNvSpPr>
            <p:nvPr/>
          </p:nvSpPr>
          <p:spPr bwMode="auto">
            <a:xfrm>
              <a:off x="-8592044"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7" name="Rectangle 77"/>
            <p:cNvSpPr>
              <a:spLocks noChangeArrowheads="1"/>
            </p:cNvSpPr>
            <p:nvPr/>
          </p:nvSpPr>
          <p:spPr bwMode="auto">
            <a:xfrm>
              <a:off x="-8677773"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8" name="Rectangle 78"/>
            <p:cNvSpPr>
              <a:spLocks noChangeArrowheads="1"/>
            </p:cNvSpPr>
            <p:nvPr/>
          </p:nvSpPr>
          <p:spPr bwMode="auto">
            <a:xfrm>
              <a:off x="-8506317"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9" name="Rectangle 79"/>
            <p:cNvSpPr>
              <a:spLocks noChangeArrowheads="1"/>
            </p:cNvSpPr>
            <p:nvPr/>
          </p:nvSpPr>
          <p:spPr bwMode="auto">
            <a:xfrm>
              <a:off x="-8331685"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0" name="Rectangle 80"/>
            <p:cNvSpPr>
              <a:spLocks noChangeArrowheads="1"/>
            </p:cNvSpPr>
            <p:nvPr/>
          </p:nvSpPr>
          <p:spPr bwMode="auto">
            <a:xfrm>
              <a:off x="-8245958"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1" name="Rectangle 81"/>
            <p:cNvSpPr>
              <a:spLocks noChangeArrowheads="1"/>
            </p:cNvSpPr>
            <p:nvPr/>
          </p:nvSpPr>
          <p:spPr bwMode="auto">
            <a:xfrm>
              <a:off x="-8592044"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2" name="Rectangle 82"/>
            <p:cNvSpPr>
              <a:spLocks noChangeArrowheads="1"/>
            </p:cNvSpPr>
            <p:nvPr/>
          </p:nvSpPr>
          <p:spPr bwMode="auto">
            <a:xfrm>
              <a:off x="-8331685"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3" name="Rectangle 83"/>
            <p:cNvSpPr>
              <a:spLocks noChangeArrowheads="1"/>
            </p:cNvSpPr>
            <p:nvPr/>
          </p:nvSpPr>
          <p:spPr bwMode="auto">
            <a:xfrm>
              <a:off x="-8592044"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4" name="Rectangle 84"/>
            <p:cNvSpPr>
              <a:spLocks noChangeArrowheads="1"/>
            </p:cNvSpPr>
            <p:nvPr/>
          </p:nvSpPr>
          <p:spPr bwMode="auto">
            <a:xfrm>
              <a:off x="-8417414"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5" name="Rectangle 85"/>
            <p:cNvSpPr>
              <a:spLocks noChangeArrowheads="1"/>
            </p:cNvSpPr>
            <p:nvPr/>
          </p:nvSpPr>
          <p:spPr bwMode="auto">
            <a:xfrm>
              <a:off x="-8417414"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6" name="Rectangle 86"/>
            <p:cNvSpPr>
              <a:spLocks noChangeArrowheads="1"/>
            </p:cNvSpPr>
            <p:nvPr/>
          </p:nvSpPr>
          <p:spPr bwMode="auto">
            <a:xfrm>
              <a:off x="-8245958"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7" name="Rectangle 87"/>
            <p:cNvSpPr>
              <a:spLocks noChangeArrowheads="1"/>
            </p:cNvSpPr>
            <p:nvPr/>
          </p:nvSpPr>
          <p:spPr bwMode="auto">
            <a:xfrm>
              <a:off x="-8677773"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8" name="Rectangle 88"/>
            <p:cNvSpPr>
              <a:spLocks noChangeArrowheads="1"/>
            </p:cNvSpPr>
            <p:nvPr/>
          </p:nvSpPr>
          <p:spPr bwMode="auto">
            <a:xfrm>
              <a:off x="-8592044"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9" name="Rectangle 89"/>
            <p:cNvSpPr>
              <a:spLocks noChangeArrowheads="1"/>
            </p:cNvSpPr>
            <p:nvPr/>
          </p:nvSpPr>
          <p:spPr bwMode="auto">
            <a:xfrm>
              <a:off x="-8417414"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0" name="Rectangle 90"/>
            <p:cNvSpPr>
              <a:spLocks noChangeArrowheads="1"/>
            </p:cNvSpPr>
            <p:nvPr/>
          </p:nvSpPr>
          <p:spPr bwMode="auto">
            <a:xfrm>
              <a:off x="-8245958"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1" name="Rectangle 91"/>
            <p:cNvSpPr>
              <a:spLocks noChangeArrowheads="1"/>
            </p:cNvSpPr>
            <p:nvPr/>
          </p:nvSpPr>
          <p:spPr bwMode="auto">
            <a:xfrm>
              <a:off x="-8677773"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2" name="Rectangle 92"/>
            <p:cNvSpPr>
              <a:spLocks noChangeArrowheads="1"/>
            </p:cNvSpPr>
            <p:nvPr/>
          </p:nvSpPr>
          <p:spPr bwMode="auto">
            <a:xfrm>
              <a:off x="-8506317"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3" name="Rectangle 93"/>
            <p:cNvSpPr>
              <a:spLocks noChangeArrowheads="1"/>
            </p:cNvSpPr>
            <p:nvPr/>
          </p:nvSpPr>
          <p:spPr bwMode="auto">
            <a:xfrm>
              <a:off x="-8245958"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4" name="Rectangle 94"/>
            <p:cNvSpPr>
              <a:spLocks noChangeArrowheads="1"/>
            </p:cNvSpPr>
            <p:nvPr/>
          </p:nvSpPr>
          <p:spPr bwMode="auto">
            <a:xfrm>
              <a:off x="-8677773"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5" name="Rectangle 95"/>
            <p:cNvSpPr>
              <a:spLocks noChangeArrowheads="1"/>
            </p:cNvSpPr>
            <p:nvPr/>
          </p:nvSpPr>
          <p:spPr bwMode="auto">
            <a:xfrm>
              <a:off x="-8506317"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6" name="Rectangle 96"/>
            <p:cNvSpPr>
              <a:spLocks noChangeArrowheads="1"/>
            </p:cNvSpPr>
            <p:nvPr/>
          </p:nvSpPr>
          <p:spPr bwMode="auto">
            <a:xfrm>
              <a:off x="-8331685"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7" name="Rectangle 97"/>
            <p:cNvSpPr>
              <a:spLocks noChangeArrowheads="1"/>
            </p:cNvSpPr>
            <p:nvPr/>
          </p:nvSpPr>
          <p:spPr bwMode="auto">
            <a:xfrm>
              <a:off x="-8592044"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8" name="Rectangle 98"/>
            <p:cNvSpPr>
              <a:spLocks noChangeArrowheads="1"/>
            </p:cNvSpPr>
            <p:nvPr/>
          </p:nvSpPr>
          <p:spPr bwMode="auto">
            <a:xfrm>
              <a:off x="-8417414"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9" name="Rectangle 99"/>
            <p:cNvSpPr>
              <a:spLocks noChangeArrowheads="1"/>
            </p:cNvSpPr>
            <p:nvPr/>
          </p:nvSpPr>
          <p:spPr bwMode="auto">
            <a:xfrm>
              <a:off x="-8245958"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0" name="Rectangle 100"/>
            <p:cNvSpPr>
              <a:spLocks noChangeArrowheads="1"/>
            </p:cNvSpPr>
            <p:nvPr/>
          </p:nvSpPr>
          <p:spPr bwMode="auto">
            <a:xfrm>
              <a:off x="-8506317"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1" name="Rectangle 101"/>
            <p:cNvSpPr>
              <a:spLocks noChangeArrowheads="1"/>
            </p:cNvSpPr>
            <p:nvPr/>
          </p:nvSpPr>
          <p:spPr bwMode="auto">
            <a:xfrm>
              <a:off x="-8153880"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2" name="Rectangle 102"/>
            <p:cNvSpPr>
              <a:spLocks noChangeArrowheads="1"/>
            </p:cNvSpPr>
            <p:nvPr/>
          </p:nvSpPr>
          <p:spPr bwMode="auto">
            <a:xfrm>
              <a:off x="-806815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3" name="Rectangle 103"/>
            <p:cNvSpPr>
              <a:spLocks noChangeArrowheads="1"/>
            </p:cNvSpPr>
            <p:nvPr/>
          </p:nvSpPr>
          <p:spPr bwMode="auto">
            <a:xfrm>
              <a:off x="-789352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4" name="Rectangle 104"/>
            <p:cNvSpPr>
              <a:spLocks noChangeArrowheads="1"/>
            </p:cNvSpPr>
            <p:nvPr/>
          </p:nvSpPr>
          <p:spPr bwMode="auto">
            <a:xfrm>
              <a:off x="-7807792"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5" name="Rectangle 105"/>
            <p:cNvSpPr>
              <a:spLocks noChangeArrowheads="1"/>
            </p:cNvSpPr>
            <p:nvPr/>
          </p:nvSpPr>
          <p:spPr bwMode="auto">
            <a:xfrm>
              <a:off x="-7718889"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6" name="Rectangle 106"/>
            <p:cNvSpPr>
              <a:spLocks noChangeArrowheads="1"/>
            </p:cNvSpPr>
            <p:nvPr/>
          </p:nvSpPr>
          <p:spPr bwMode="auto">
            <a:xfrm>
              <a:off x="-8153880"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7" name="Rectangle 107"/>
            <p:cNvSpPr>
              <a:spLocks noChangeArrowheads="1"/>
            </p:cNvSpPr>
            <p:nvPr/>
          </p:nvSpPr>
          <p:spPr bwMode="auto">
            <a:xfrm>
              <a:off x="-7979248" y="579438"/>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8" name="Rectangle 108"/>
            <p:cNvSpPr>
              <a:spLocks noChangeArrowheads="1"/>
            </p:cNvSpPr>
            <p:nvPr/>
          </p:nvSpPr>
          <p:spPr bwMode="auto">
            <a:xfrm>
              <a:off x="-7807792"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9" name="Rectangle 109"/>
            <p:cNvSpPr>
              <a:spLocks noChangeArrowheads="1"/>
            </p:cNvSpPr>
            <p:nvPr/>
          </p:nvSpPr>
          <p:spPr bwMode="auto">
            <a:xfrm>
              <a:off x="-8153880"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0" name="Rectangle 110"/>
            <p:cNvSpPr>
              <a:spLocks noChangeArrowheads="1"/>
            </p:cNvSpPr>
            <p:nvPr/>
          </p:nvSpPr>
          <p:spPr bwMode="auto">
            <a:xfrm>
              <a:off x="-8068151"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1" name="Rectangle 111"/>
            <p:cNvSpPr>
              <a:spLocks noChangeArrowheads="1"/>
            </p:cNvSpPr>
            <p:nvPr/>
          </p:nvSpPr>
          <p:spPr bwMode="auto">
            <a:xfrm>
              <a:off x="-7718889"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2" name="Rectangle 112"/>
            <p:cNvSpPr>
              <a:spLocks noChangeArrowheads="1"/>
            </p:cNvSpPr>
            <p:nvPr/>
          </p:nvSpPr>
          <p:spPr bwMode="auto">
            <a:xfrm>
              <a:off x="-7893521"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3" name="Rectangle 113"/>
            <p:cNvSpPr>
              <a:spLocks noChangeArrowheads="1"/>
            </p:cNvSpPr>
            <p:nvPr/>
          </p:nvSpPr>
          <p:spPr bwMode="auto">
            <a:xfrm>
              <a:off x="-7807792"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4" name="Rectangle 114"/>
            <p:cNvSpPr>
              <a:spLocks noChangeArrowheads="1"/>
            </p:cNvSpPr>
            <p:nvPr/>
          </p:nvSpPr>
          <p:spPr bwMode="auto">
            <a:xfrm>
              <a:off x="-7718889"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5" name="Rectangle 115"/>
            <p:cNvSpPr>
              <a:spLocks noChangeArrowheads="1"/>
            </p:cNvSpPr>
            <p:nvPr/>
          </p:nvSpPr>
          <p:spPr bwMode="auto">
            <a:xfrm>
              <a:off x="-8068151"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6" name="Rectangle 116"/>
            <p:cNvSpPr>
              <a:spLocks noChangeArrowheads="1"/>
            </p:cNvSpPr>
            <p:nvPr/>
          </p:nvSpPr>
          <p:spPr bwMode="auto">
            <a:xfrm>
              <a:off x="-7979248"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7" name="Rectangle 117"/>
            <p:cNvSpPr>
              <a:spLocks noChangeArrowheads="1"/>
            </p:cNvSpPr>
            <p:nvPr/>
          </p:nvSpPr>
          <p:spPr bwMode="auto">
            <a:xfrm>
              <a:off x="-7718889"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8" name="Rectangle 118"/>
            <p:cNvSpPr>
              <a:spLocks noChangeArrowheads="1"/>
            </p:cNvSpPr>
            <p:nvPr/>
          </p:nvSpPr>
          <p:spPr bwMode="auto">
            <a:xfrm>
              <a:off x="-8153880"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79" name="Rectangle 119"/>
            <p:cNvSpPr>
              <a:spLocks noChangeArrowheads="1"/>
            </p:cNvSpPr>
            <p:nvPr/>
          </p:nvSpPr>
          <p:spPr bwMode="auto">
            <a:xfrm>
              <a:off x="-7979248"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0" name="Rectangle 120"/>
            <p:cNvSpPr>
              <a:spLocks noChangeArrowheads="1"/>
            </p:cNvSpPr>
            <p:nvPr/>
          </p:nvSpPr>
          <p:spPr bwMode="auto">
            <a:xfrm>
              <a:off x="-7893521"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1" name="Rectangle 121"/>
            <p:cNvSpPr>
              <a:spLocks noChangeArrowheads="1"/>
            </p:cNvSpPr>
            <p:nvPr/>
          </p:nvSpPr>
          <p:spPr bwMode="auto">
            <a:xfrm>
              <a:off x="-7807792"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2" name="Rectangle 122"/>
            <p:cNvSpPr>
              <a:spLocks noChangeArrowheads="1"/>
            </p:cNvSpPr>
            <p:nvPr/>
          </p:nvSpPr>
          <p:spPr bwMode="auto">
            <a:xfrm>
              <a:off x="-8153880"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3" name="Rectangle 123"/>
            <p:cNvSpPr>
              <a:spLocks noChangeArrowheads="1"/>
            </p:cNvSpPr>
            <p:nvPr/>
          </p:nvSpPr>
          <p:spPr bwMode="auto">
            <a:xfrm>
              <a:off x="-7807792"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4" name="Rectangle 124"/>
            <p:cNvSpPr>
              <a:spLocks noChangeArrowheads="1"/>
            </p:cNvSpPr>
            <p:nvPr/>
          </p:nvSpPr>
          <p:spPr bwMode="auto">
            <a:xfrm>
              <a:off x="-7718889"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5" name="Rectangle 125"/>
            <p:cNvSpPr>
              <a:spLocks noChangeArrowheads="1"/>
            </p:cNvSpPr>
            <p:nvPr/>
          </p:nvSpPr>
          <p:spPr bwMode="auto">
            <a:xfrm>
              <a:off x="-8153880"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6" name="Rectangle 126"/>
            <p:cNvSpPr>
              <a:spLocks noChangeArrowheads="1"/>
            </p:cNvSpPr>
            <p:nvPr/>
          </p:nvSpPr>
          <p:spPr bwMode="auto">
            <a:xfrm>
              <a:off x="-7979248"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7" name="Rectangle 127"/>
            <p:cNvSpPr>
              <a:spLocks noChangeArrowheads="1"/>
            </p:cNvSpPr>
            <p:nvPr/>
          </p:nvSpPr>
          <p:spPr bwMode="auto">
            <a:xfrm>
              <a:off x="-7718889"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8" name="Rectangle 128"/>
            <p:cNvSpPr>
              <a:spLocks noChangeArrowheads="1"/>
            </p:cNvSpPr>
            <p:nvPr/>
          </p:nvSpPr>
          <p:spPr bwMode="auto">
            <a:xfrm>
              <a:off x="-806815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89" name="Rectangle 129"/>
            <p:cNvSpPr>
              <a:spLocks noChangeArrowheads="1"/>
            </p:cNvSpPr>
            <p:nvPr/>
          </p:nvSpPr>
          <p:spPr bwMode="auto">
            <a:xfrm>
              <a:off x="-789352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0" name="Rectangle 130"/>
            <p:cNvSpPr>
              <a:spLocks noChangeArrowheads="1"/>
            </p:cNvSpPr>
            <p:nvPr/>
          </p:nvSpPr>
          <p:spPr bwMode="auto">
            <a:xfrm>
              <a:off x="-7807792"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1" name="Rectangle 131"/>
            <p:cNvSpPr>
              <a:spLocks noChangeArrowheads="1"/>
            </p:cNvSpPr>
            <p:nvPr/>
          </p:nvSpPr>
          <p:spPr bwMode="auto">
            <a:xfrm>
              <a:off x="-7718889"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2" name="Rectangle 132"/>
            <p:cNvSpPr>
              <a:spLocks noChangeArrowheads="1"/>
            </p:cNvSpPr>
            <p:nvPr/>
          </p:nvSpPr>
          <p:spPr bwMode="auto">
            <a:xfrm>
              <a:off x="-8068151"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3" name="Rectangle 133"/>
            <p:cNvSpPr>
              <a:spLocks noChangeArrowheads="1"/>
            </p:cNvSpPr>
            <p:nvPr/>
          </p:nvSpPr>
          <p:spPr bwMode="auto">
            <a:xfrm>
              <a:off x="-7979248"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4" name="Rectangle 134"/>
            <p:cNvSpPr>
              <a:spLocks noChangeArrowheads="1"/>
            </p:cNvSpPr>
            <p:nvPr/>
          </p:nvSpPr>
          <p:spPr bwMode="auto">
            <a:xfrm>
              <a:off x="-7718889"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5" name="Rectangle 135"/>
            <p:cNvSpPr>
              <a:spLocks noChangeArrowheads="1"/>
            </p:cNvSpPr>
            <p:nvPr/>
          </p:nvSpPr>
          <p:spPr bwMode="auto">
            <a:xfrm>
              <a:off x="-8153880"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6" name="Rectangle 136"/>
            <p:cNvSpPr>
              <a:spLocks noChangeArrowheads="1"/>
            </p:cNvSpPr>
            <p:nvPr/>
          </p:nvSpPr>
          <p:spPr bwMode="auto">
            <a:xfrm>
              <a:off x="-7979248"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7" name="Rectangle 137"/>
            <p:cNvSpPr>
              <a:spLocks noChangeArrowheads="1"/>
            </p:cNvSpPr>
            <p:nvPr/>
          </p:nvSpPr>
          <p:spPr bwMode="auto">
            <a:xfrm>
              <a:off x="-7893521"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8" name="Rectangle 138"/>
            <p:cNvSpPr>
              <a:spLocks noChangeArrowheads="1"/>
            </p:cNvSpPr>
            <p:nvPr/>
          </p:nvSpPr>
          <p:spPr bwMode="auto">
            <a:xfrm>
              <a:off x="-7979248"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9" name="Rectangle 139"/>
            <p:cNvSpPr>
              <a:spLocks noChangeArrowheads="1"/>
            </p:cNvSpPr>
            <p:nvPr/>
          </p:nvSpPr>
          <p:spPr bwMode="auto">
            <a:xfrm>
              <a:off x="-7718889"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0" name="Rectangle 140"/>
            <p:cNvSpPr>
              <a:spLocks noChangeArrowheads="1"/>
            </p:cNvSpPr>
            <p:nvPr/>
          </p:nvSpPr>
          <p:spPr bwMode="auto">
            <a:xfrm>
              <a:off x="-806815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1" name="Rectangle 141"/>
            <p:cNvSpPr>
              <a:spLocks noChangeArrowheads="1"/>
            </p:cNvSpPr>
            <p:nvPr/>
          </p:nvSpPr>
          <p:spPr bwMode="auto">
            <a:xfrm>
              <a:off x="-789352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2" name="Rectangle 142"/>
            <p:cNvSpPr>
              <a:spLocks noChangeArrowheads="1"/>
            </p:cNvSpPr>
            <p:nvPr/>
          </p:nvSpPr>
          <p:spPr bwMode="auto">
            <a:xfrm>
              <a:off x="-7807792"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3" name="Rectangle 143"/>
            <p:cNvSpPr>
              <a:spLocks noChangeArrowheads="1"/>
            </p:cNvSpPr>
            <p:nvPr/>
          </p:nvSpPr>
          <p:spPr bwMode="auto">
            <a:xfrm>
              <a:off x="-8153880"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4" name="Rectangle 144"/>
            <p:cNvSpPr>
              <a:spLocks noChangeArrowheads="1"/>
            </p:cNvSpPr>
            <p:nvPr/>
          </p:nvSpPr>
          <p:spPr bwMode="auto">
            <a:xfrm>
              <a:off x="-8068151"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5" name="Rectangle 145"/>
            <p:cNvSpPr>
              <a:spLocks noChangeArrowheads="1"/>
            </p:cNvSpPr>
            <p:nvPr/>
          </p:nvSpPr>
          <p:spPr bwMode="auto">
            <a:xfrm>
              <a:off x="-7979248"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6" name="Rectangle 146"/>
            <p:cNvSpPr>
              <a:spLocks noChangeArrowheads="1"/>
            </p:cNvSpPr>
            <p:nvPr/>
          </p:nvSpPr>
          <p:spPr bwMode="auto">
            <a:xfrm>
              <a:off x="-7718889"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7" name="Rectangle 147"/>
            <p:cNvSpPr>
              <a:spLocks noChangeArrowheads="1"/>
            </p:cNvSpPr>
            <p:nvPr/>
          </p:nvSpPr>
          <p:spPr bwMode="auto">
            <a:xfrm>
              <a:off x="-7979248"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8" name="Rectangle 148"/>
            <p:cNvSpPr>
              <a:spLocks noChangeArrowheads="1"/>
            </p:cNvSpPr>
            <p:nvPr/>
          </p:nvSpPr>
          <p:spPr bwMode="auto">
            <a:xfrm>
              <a:off x="-7893521"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9" name="Rectangle 149"/>
            <p:cNvSpPr>
              <a:spLocks noChangeArrowheads="1"/>
            </p:cNvSpPr>
            <p:nvPr/>
          </p:nvSpPr>
          <p:spPr bwMode="auto">
            <a:xfrm>
              <a:off x="-7807792"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0" name="Rectangle 150"/>
            <p:cNvSpPr>
              <a:spLocks noChangeArrowheads="1"/>
            </p:cNvSpPr>
            <p:nvPr/>
          </p:nvSpPr>
          <p:spPr bwMode="auto">
            <a:xfrm>
              <a:off x="-806815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1" name="Rectangle 151"/>
            <p:cNvSpPr>
              <a:spLocks noChangeArrowheads="1"/>
            </p:cNvSpPr>
            <p:nvPr/>
          </p:nvSpPr>
          <p:spPr bwMode="auto">
            <a:xfrm>
              <a:off x="-789352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2" name="Rectangle 152"/>
            <p:cNvSpPr>
              <a:spLocks noChangeArrowheads="1"/>
            </p:cNvSpPr>
            <p:nvPr/>
          </p:nvSpPr>
          <p:spPr bwMode="auto">
            <a:xfrm>
              <a:off x="-7979248" y="20113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3" name="Rectangle 153"/>
            <p:cNvSpPr>
              <a:spLocks noChangeArrowheads="1"/>
            </p:cNvSpPr>
            <p:nvPr/>
          </p:nvSpPr>
          <p:spPr bwMode="auto">
            <a:xfrm>
              <a:off x="-7807792"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4" name="Rectangle 154"/>
            <p:cNvSpPr>
              <a:spLocks noChangeArrowheads="1"/>
            </p:cNvSpPr>
            <p:nvPr/>
          </p:nvSpPr>
          <p:spPr bwMode="auto">
            <a:xfrm>
              <a:off x="-8153880"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5" name="Rectangle 155"/>
            <p:cNvSpPr>
              <a:spLocks noChangeArrowheads="1"/>
            </p:cNvSpPr>
            <p:nvPr/>
          </p:nvSpPr>
          <p:spPr bwMode="auto">
            <a:xfrm>
              <a:off x="-7979248"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6" name="Rectangle 156"/>
            <p:cNvSpPr>
              <a:spLocks noChangeArrowheads="1"/>
            </p:cNvSpPr>
            <p:nvPr/>
          </p:nvSpPr>
          <p:spPr bwMode="auto">
            <a:xfrm>
              <a:off x="-7718889"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7" name="Rectangle 157"/>
            <p:cNvSpPr>
              <a:spLocks noChangeArrowheads="1"/>
            </p:cNvSpPr>
            <p:nvPr/>
          </p:nvSpPr>
          <p:spPr bwMode="auto">
            <a:xfrm>
              <a:off x="-8153880"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8" name="Rectangle 158"/>
            <p:cNvSpPr>
              <a:spLocks noChangeArrowheads="1"/>
            </p:cNvSpPr>
            <p:nvPr/>
          </p:nvSpPr>
          <p:spPr bwMode="auto">
            <a:xfrm>
              <a:off x="-7979248"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9" name="Rectangle 159"/>
            <p:cNvSpPr>
              <a:spLocks noChangeArrowheads="1"/>
            </p:cNvSpPr>
            <p:nvPr/>
          </p:nvSpPr>
          <p:spPr bwMode="auto">
            <a:xfrm>
              <a:off x="-7807792"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0" name="Rectangle 160"/>
            <p:cNvSpPr>
              <a:spLocks noChangeArrowheads="1"/>
            </p:cNvSpPr>
            <p:nvPr/>
          </p:nvSpPr>
          <p:spPr bwMode="auto">
            <a:xfrm>
              <a:off x="-806815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1" name="Rectangle 161"/>
            <p:cNvSpPr>
              <a:spLocks noChangeArrowheads="1"/>
            </p:cNvSpPr>
            <p:nvPr/>
          </p:nvSpPr>
          <p:spPr bwMode="auto">
            <a:xfrm>
              <a:off x="-789352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2" name="Rectangle 162"/>
            <p:cNvSpPr>
              <a:spLocks noChangeArrowheads="1"/>
            </p:cNvSpPr>
            <p:nvPr/>
          </p:nvSpPr>
          <p:spPr bwMode="auto">
            <a:xfrm>
              <a:off x="-7718889"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3" name="Rectangle 163"/>
            <p:cNvSpPr>
              <a:spLocks noChangeArrowheads="1"/>
            </p:cNvSpPr>
            <p:nvPr/>
          </p:nvSpPr>
          <p:spPr bwMode="auto">
            <a:xfrm>
              <a:off x="-8153880"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4" name="Rectangle 164"/>
            <p:cNvSpPr>
              <a:spLocks noChangeArrowheads="1"/>
            </p:cNvSpPr>
            <p:nvPr/>
          </p:nvSpPr>
          <p:spPr bwMode="auto">
            <a:xfrm>
              <a:off x="-7979248"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5" name="Rectangle 165"/>
            <p:cNvSpPr>
              <a:spLocks noChangeArrowheads="1"/>
            </p:cNvSpPr>
            <p:nvPr/>
          </p:nvSpPr>
          <p:spPr bwMode="auto">
            <a:xfrm>
              <a:off x="-7718889"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6" name="Rectangle 166"/>
            <p:cNvSpPr>
              <a:spLocks noChangeArrowheads="1"/>
            </p:cNvSpPr>
            <p:nvPr/>
          </p:nvSpPr>
          <p:spPr bwMode="auto">
            <a:xfrm>
              <a:off x="-8245958" y="24526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7" name="Rectangle 167"/>
            <p:cNvSpPr>
              <a:spLocks noChangeArrowheads="1"/>
            </p:cNvSpPr>
            <p:nvPr/>
          </p:nvSpPr>
          <p:spPr bwMode="auto">
            <a:xfrm>
              <a:off x="-8677773"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8" name="Rectangle 168"/>
            <p:cNvSpPr>
              <a:spLocks noChangeArrowheads="1"/>
            </p:cNvSpPr>
            <p:nvPr/>
          </p:nvSpPr>
          <p:spPr bwMode="auto">
            <a:xfrm>
              <a:off x="-8331685" y="25352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9" name="Rectangle 169"/>
            <p:cNvSpPr>
              <a:spLocks noChangeArrowheads="1"/>
            </p:cNvSpPr>
            <p:nvPr/>
          </p:nvSpPr>
          <p:spPr bwMode="auto">
            <a:xfrm>
              <a:off x="-7718889"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0" name="Rectangle 170"/>
            <p:cNvSpPr>
              <a:spLocks noChangeArrowheads="1"/>
            </p:cNvSpPr>
            <p:nvPr/>
          </p:nvSpPr>
          <p:spPr bwMode="auto">
            <a:xfrm>
              <a:off x="-8245958"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1" name="Rectangle 171"/>
            <p:cNvSpPr>
              <a:spLocks noChangeArrowheads="1"/>
            </p:cNvSpPr>
            <p:nvPr/>
          </p:nvSpPr>
          <p:spPr bwMode="auto">
            <a:xfrm>
              <a:off x="-8417414" y="26146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2" name="Rectangle 172"/>
            <p:cNvSpPr>
              <a:spLocks noChangeArrowheads="1"/>
            </p:cNvSpPr>
            <p:nvPr/>
          </p:nvSpPr>
          <p:spPr bwMode="auto">
            <a:xfrm>
              <a:off x="-7807792"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3" name="Rectangle 173"/>
            <p:cNvSpPr>
              <a:spLocks noChangeArrowheads="1"/>
            </p:cNvSpPr>
            <p:nvPr/>
          </p:nvSpPr>
          <p:spPr bwMode="auto">
            <a:xfrm>
              <a:off x="-8677773"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4" name="Rectangle 174"/>
            <p:cNvSpPr>
              <a:spLocks noChangeArrowheads="1"/>
            </p:cNvSpPr>
            <p:nvPr/>
          </p:nvSpPr>
          <p:spPr bwMode="auto">
            <a:xfrm>
              <a:off x="-806815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5" name="Rectangle 175"/>
            <p:cNvSpPr>
              <a:spLocks noChangeArrowheads="1"/>
            </p:cNvSpPr>
            <p:nvPr/>
          </p:nvSpPr>
          <p:spPr bwMode="auto">
            <a:xfrm>
              <a:off x="-789352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6" name="Rectangle 176"/>
            <p:cNvSpPr>
              <a:spLocks noChangeArrowheads="1"/>
            </p:cNvSpPr>
            <p:nvPr/>
          </p:nvSpPr>
          <p:spPr bwMode="auto">
            <a:xfrm>
              <a:off x="-7718889"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7" name="Rectangle 177"/>
            <p:cNvSpPr>
              <a:spLocks noChangeArrowheads="1"/>
            </p:cNvSpPr>
            <p:nvPr/>
          </p:nvSpPr>
          <p:spPr bwMode="auto">
            <a:xfrm>
              <a:off x="-8417414"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8" name="Rectangle 178"/>
            <p:cNvSpPr>
              <a:spLocks noChangeArrowheads="1"/>
            </p:cNvSpPr>
            <p:nvPr/>
          </p:nvSpPr>
          <p:spPr bwMode="auto">
            <a:xfrm>
              <a:off x="-8592044" y="27749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9" name="Rectangle 179"/>
            <p:cNvSpPr>
              <a:spLocks noChangeArrowheads="1"/>
            </p:cNvSpPr>
            <p:nvPr/>
          </p:nvSpPr>
          <p:spPr bwMode="auto">
            <a:xfrm>
              <a:off x="-7979248"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0" name="Rectangle 180"/>
            <p:cNvSpPr>
              <a:spLocks noChangeArrowheads="1"/>
            </p:cNvSpPr>
            <p:nvPr/>
          </p:nvSpPr>
          <p:spPr bwMode="auto">
            <a:xfrm>
              <a:off x="-8068151" y="2854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1" name="Rectangle 181"/>
            <p:cNvSpPr>
              <a:spLocks noChangeArrowheads="1"/>
            </p:cNvSpPr>
            <p:nvPr/>
          </p:nvSpPr>
          <p:spPr bwMode="auto">
            <a:xfrm>
              <a:off x="-7718889" y="2854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2" name="Rectangle 182"/>
            <p:cNvSpPr>
              <a:spLocks noChangeArrowheads="1"/>
            </p:cNvSpPr>
            <p:nvPr/>
          </p:nvSpPr>
          <p:spPr bwMode="auto">
            <a:xfrm>
              <a:off x="-8417414"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3" name="Rectangle 183"/>
            <p:cNvSpPr>
              <a:spLocks noChangeArrowheads="1"/>
            </p:cNvSpPr>
            <p:nvPr/>
          </p:nvSpPr>
          <p:spPr bwMode="auto">
            <a:xfrm>
              <a:off x="-8153880" y="293687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4" name="Rectangle 184"/>
            <p:cNvSpPr>
              <a:spLocks noChangeArrowheads="1"/>
            </p:cNvSpPr>
            <p:nvPr/>
          </p:nvSpPr>
          <p:spPr bwMode="auto">
            <a:xfrm>
              <a:off x="-7718889"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5" name="Rectangle 185"/>
            <p:cNvSpPr>
              <a:spLocks noChangeArrowheads="1"/>
            </p:cNvSpPr>
            <p:nvPr/>
          </p:nvSpPr>
          <p:spPr bwMode="auto">
            <a:xfrm>
              <a:off x="-8068151"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6" name="Rectangle 186"/>
            <p:cNvSpPr>
              <a:spLocks noChangeArrowheads="1"/>
            </p:cNvSpPr>
            <p:nvPr/>
          </p:nvSpPr>
          <p:spPr bwMode="auto">
            <a:xfrm>
              <a:off x="-8506317"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7" name="Rectangle 187"/>
            <p:cNvSpPr>
              <a:spLocks noChangeArrowheads="1"/>
            </p:cNvSpPr>
            <p:nvPr/>
          </p:nvSpPr>
          <p:spPr bwMode="auto">
            <a:xfrm>
              <a:off x="-8506317"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8" name="Rectangle 188"/>
            <p:cNvSpPr>
              <a:spLocks noChangeArrowheads="1"/>
            </p:cNvSpPr>
            <p:nvPr/>
          </p:nvSpPr>
          <p:spPr bwMode="auto">
            <a:xfrm>
              <a:off x="-8506317"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9" name="Rectangle 189"/>
            <p:cNvSpPr>
              <a:spLocks noChangeArrowheads="1"/>
            </p:cNvSpPr>
            <p:nvPr/>
          </p:nvSpPr>
          <p:spPr bwMode="auto">
            <a:xfrm>
              <a:off x="-8592044"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0" name="Rectangle 190"/>
            <p:cNvSpPr>
              <a:spLocks noChangeArrowheads="1"/>
            </p:cNvSpPr>
            <p:nvPr/>
          </p:nvSpPr>
          <p:spPr bwMode="auto">
            <a:xfrm>
              <a:off x="-7718889" y="362585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1" name="Rectangle 191"/>
            <p:cNvSpPr>
              <a:spLocks noChangeArrowheads="1"/>
            </p:cNvSpPr>
            <p:nvPr/>
          </p:nvSpPr>
          <p:spPr bwMode="auto">
            <a:xfrm>
              <a:off x="-8331685"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2" name="Rectangle 192"/>
            <p:cNvSpPr>
              <a:spLocks noChangeArrowheads="1"/>
            </p:cNvSpPr>
            <p:nvPr/>
          </p:nvSpPr>
          <p:spPr bwMode="auto">
            <a:xfrm>
              <a:off x="-8331685" y="37274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3" name="Rectangle 193"/>
            <p:cNvSpPr>
              <a:spLocks noChangeArrowheads="1"/>
            </p:cNvSpPr>
            <p:nvPr/>
          </p:nvSpPr>
          <p:spPr bwMode="auto">
            <a:xfrm>
              <a:off x="-7979248" y="37274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4" name="Rectangle 194"/>
            <p:cNvSpPr>
              <a:spLocks noChangeArrowheads="1"/>
            </p:cNvSpPr>
            <p:nvPr/>
          </p:nvSpPr>
          <p:spPr bwMode="auto">
            <a:xfrm>
              <a:off x="-8068151" y="39449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5" name="Rectangle 195"/>
            <p:cNvSpPr>
              <a:spLocks noChangeArrowheads="1"/>
            </p:cNvSpPr>
            <p:nvPr/>
          </p:nvSpPr>
          <p:spPr bwMode="auto">
            <a:xfrm>
              <a:off x="-8245958"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6" name="Rectangle 196"/>
            <p:cNvSpPr>
              <a:spLocks noChangeArrowheads="1"/>
            </p:cNvSpPr>
            <p:nvPr/>
          </p:nvSpPr>
          <p:spPr bwMode="auto">
            <a:xfrm>
              <a:off x="-8677773"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7" name="Rectangle 197"/>
            <p:cNvSpPr>
              <a:spLocks noChangeArrowheads="1"/>
            </p:cNvSpPr>
            <p:nvPr/>
          </p:nvSpPr>
          <p:spPr bwMode="auto">
            <a:xfrm>
              <a:off x="-7718889"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8" name="Rectangle 198"/>
            <p:cNvSpPr>
              <a:spLocks noChangeArrowheads="1"/>
            </p:cNvSpPr>
            <p:nvPr/>
          </p:nvSpPr>
          <p:spPr bwMode="auto">
            <a:xfrm>
              <a:off x="-8068151" y="3171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9" name="Rectangle 199"/>
            <p:cNvSpPr>
              <a:spLocks noChangeArrowheads="1"/>
            </p:cNvSpPr>
            <p:nvPr/>
          </p:nvSpPr>
          <p:spPr bwMode="auto">
            <a:xfrm>
              <a:off x="-8068151"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0" name="Rectangle 200"/>
            <p:cNvSpPr>
              <a:spLocks noChangeArrowheads="1"/>
            </p:cNvSpPr>
            <p:nvPr/>
          </p:nvSpPr>
          <p:spPr bwMode="auto">
            <a:xfrm>
              <a:off x="-8417414" y="3171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1" name="Rectangle 201"/>
            <p:cNvSpPr>
              <a:spLocks noChangeArrowheads="1"/>
            </p:cNvSpPr>
            <p:nvPr/>
          </p:nvSpPr>
          <p:spPr bwMode="auto">
            <a:xfrm>
              <a:off x="-8677773"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2" name="Rectangle 202"/>
            <p:cNvSpPr>
              <a:spLocks noChangeArrowheads="1"/>
            </p:cNvSpPr>
            <p:nvPr/>
          </p:nvSpPr>
          <p:spPr bwMode="auto">
            <a:xfrm>
              <a:off x="-8677773" y="3362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3" name="Rectangle 203"/>
            <p:cNvSpPr>
              <a:spLocks noChangeArrowheads="1"/>
            </p:cNvSpPr>
            <p:nvPr/>
          </p:nvSpPr>
          <p:spPr bwMode="auto">
            <a:xfrm>
              <a:off x="-8677773" y="3473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4" name="Rectangle 204"/>
            <p:cNvSpPr>
              <a:spLocks noChangeArrowheads="1"/>
            </p:cNvSpPr>
            <p:nvPr/>
          </p:nvSpPr>
          <p:spPr bwMode="auto">
            <a:xfrm>
              <a:off x="-8245958"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5" name="Rectangle 205"/>
            <p:cNvSpPr>
              <a:spLocks noChangeArrowheads="1"/>
            </p:cNvSpPr>
            <p:nvPr/>
          </p:nvSpPr>
          <p:spPr bwMode="auto">
            <a:xfrm>
              <a:off x="-7718888"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6" name="Freeform 206"/>
            <p:cNvSpPr/>
            <p:nvPr/>
          </p:nvSpPr>
          <p:spPr bwMode="auto">
            <a:xfrm>
              <a:off x="-7639510" y="490538"/>
              <a:ext cx="244484" cy="557213"/>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67" name="Freeform 207"/>
            <p:cNvSpPr/>
            <p:nvPr/>
          </p:nvSpPr>
          <p:spPr bwMode="auto">
            <a:xfrm>
              <a:off x="-7528382" y="806450"/>
              <a:ext cx="76203" cy="187324"/>
            </a:xfrm>
            <a:custGeom>
              <a:avLst/>
              <a:gdLst>
                <a:gd name="T0" fmla="*/ 48 w 48"/>
                <a:gd name="T1" fmla="*/ 100 h 118"/>
                <a:gd name="T2" fmla="*/ 48 w 48"/>
                <a:gd name="T3" fmla="*/ 118 h 118"/>
                <a:gd name="T4" fmla="*/ 0 w 48"/>
                <a:gd name="T5" fmla="*/ 24 h 118"/>
                <a:gd name="T6" fmla="*/ 0 w 48"/>
                <a:gd name="T7" fmla="*/ 0 h 118"/>
                <a:gd name="T8" fmla="*/ 48 w 48"/>
                <a:gd name="T9" fmla="*/ 100 h 118"/>
              </a:gdLst>
              <a:ahLst/>
              <a:cxnLst>
                <a:cxn ang="0">
                  <a:pos x="T0" y="T1"/>
                </a:cxn>
                <a:cxn ang="0">
                  <a:pos x="T2" y="T3"/>
                </a:cxn>
                <a:cxn ang="0">
                  <a:pos x="T4" y="T5"/>
                </a:cxn>
                <a:cxn ang="0">
                  <a:pos x="T6" y="T7"/>
                </a:cxn>
                <a:cxn ang="0">
                  <a:pos x="T8" y="T9"/>
                </a:cxn>
              </a:cxnLst>
              <a:rect l="0" t="0" r="r" b="b"/>
              <a:pathLst>
                <a:path w="48" h="118">
                  <a:moveTo>
                    <a:pt x="48" y="100"/>
                  </a:moveTo>
                  <a:lnTo>
                    <a:pt x="48" y="118"/>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grpSp>
          <p:nvGrpSpPr>
            <p:cNvPr id="368" name="Group 409"/>
            <p:cNvGrpSpPr/>
            <p:nvPr/>
          </p:nvGrpSpPr>
          <p:grpSpPr bwMode="auto">
            <a:xfrm>
              <a:off x="-7639510" y="-3051174"/>
              <a:ext cx="3211625" cy="6216650"/>
              <a:chOff x="2459" y="-335"/>
              <a:chExt cx="2023" cy="3916"/>
            </a:xfrm>
            <a:grpFill/>
          </p:grpSpPr>
          <p:sp>
            <p:nvSpPr>
              <p:cNvPr id="1566" name="Freeform 209"/>
              <p:cNvSpPr/>
              <p:nvPr/>
            </p:nvSpPr>
            <p:spPr bwMode="auto">
              <a:xfrm>
                <a:off x="2593" y="222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567" name="Freeform 210"/>
              <p:cNvSpPr/>
              <p:nvPr/>
            </p:nvSpPr>
            <p:spPr bwMode="auto">
              <a:xfrm>
                <a:off x="2459" y="2009"/>
                <a:ext cx="154" cy="306"/>
              </a:xfrm>
              <a:custGeom>
                <a:avLst/>
                <a:gdLst>
                  <a:gd name="T0" fmla="*/ 0 w 154"/>
                  <a:gd name="T1" fmla="*/ 0 h 306"/>
                  <a:gd name="T2" fmla="*/ 0 w 154"/>
                  <a:gd name="T3" fmla="*/ 32 h 306"/>
                  <a:gd name="T4" fmla="*/ 154 w 154"/>
                  <a:gd name="T5" fmla="*/ 306 h 306"/>
                  <a:gd name="T6" fmla="*/ 154 w 154"/>
                  <a:gd name="T7" fmla="*/ 290 h 306"/>
                  <a:gd name="T8" fmla="*/ 0 w 154"/>
                  <a:gd name="T9" fmla="*/ 0 h 306"/>
                </a:gdLst>
                <a:ahLst/>
                <a:cxnLst>
                  <a:cxn ang="0">
                    <a:pos x="T0" y="T1"/>
                  </a:cxn>
                  <a:cxn ang="0">
                    <a:pos x="T2" y="T3"/>
                  </a:cxn>
                  <a:cxn ang="0">
                    <a:pos x="T4" y="T5"/>
                  </a:cxn>
                  <a:cxn ang="0">
                    <a:pos x="T6" y="T7"/>
                  </a:cxn>
                  <a:cxn ang="0">
                    <a:pos x="T8" y="T9"/>
                  </a:cxn>
                </a:cxnLst>
                <a:rect l="0" t="0" r="r" b="b"/>
                <a:pathLst>
                  <a:path w="154" h="306">
                    <a:moveTo>
                      <a:pt x="0" y="0"/>
                    </a:moveTo>
                    <a:lnTo>
                      <a:pt x="0" y="32"/>
                    </a:lnTo>
                    <a:lnTo>
                      <a:pt x="154" y="306"/>
                    </a:lnTo>
                    <a:lnTo>
                      <a:pt x="154" y="29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8" name="Freeform 211"/>
              <p:cNvSpPr/>
              <p:nvPr/>
            </p:nvSpPr>
            <p:spPr bwMode="auto">
              <a:xfrm>
                <a:off x="2459" y="206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9" name="Freeform 212"/>
              <p:cNvSpPr/>
              <p:nvPr/>
            </p:nvSpPr>
            <p:spPr bwMode="auto">
              <a:xfrm>
                <a:off x="2541" y="2209"/>
                <a:ext cx="24" cy="64"/>
              </a:xfrm>
              <a:custGeom>
                <a:avLst/>
                <a:gdLst>
                  <a:gd name="T0" fmla="*/ 24 w 24"/>
                  <a:gd name="T1" fmla="*/ 44 h 64"/>
                  <a:gd name="T2" fmla="*/ 24 w 24"/>
                  <a:gd name="T3" fmla="*/ 64 h 64"/>
                  <a:gd name="T4" fmla="*/ 0 w 24"/>
                  <a:gd name="T5" fmla="*/ 24 h 64"/>
                  <a:gd name="T6" fmla="*/ 0 w 24"/>
                  <a:gd name="T7" fmla="*/ 0 h 64"/>
                  <a:gd name="T8" fmla="*/ 24 w 24"/>
                  <a:gd name="T9" fmla="*/ 44 h 64"/>
                </a:gdLst>
                <a:ahLst/>
                <a:cxnLst>
                  <a:cxn ang="0">
                    <a:pos x="T0" y="T1"/>
                  </a:cxn>
                  <a:cxn ang="0">
                    <a:pos x="T2" y="T3"/>
                  </a:cxn>
                  <a:cxn ang="0">
                    <a:pos x="T4" y="T5"/>
                  </a:cxn>
                  <a:cxn ang="0">
                    <a:pos x="T6" y="T7"/>
                  </a:cxn>
                  <a:cxn ang="0">
                    <a:pos x="T8" y="T9"/>
                  </a:cxn>
                </a:cxnLst>
                <a:rect l="0" t="0" r="r" b="b"/>
                <a:pathLst>
                  <a:path w="24" h="64">
                    <a:moveTo>
                      <a:pt x="24" y="44"/>
                    </a:moveTo>
                    <a:lnTo>
                      <a:pt x="24" y="64"/>
                    </a:lnTo>
                    <a:lnTo>
                      <a:pt x="0" y="24"/>
                    </a:lnTo>
                    <a:lnTo>
                      <a:pt x="0" y="0"/>
                    </a:lnTo>
                    <a:lnTo>
                      <a:pt x="24" y="44"/>
                    </a:lnTo>
                    <a:close/>
                  </a:path>
                </a:pathLst>
              </a:custGeom>
              <a:grpFill/>
              <a:ln>
                <a:noFill/>
              </a:ln>
            </p:spPr>
            <p:txBody>
              <a:bodyPr vert="horz" wrap="square" lIns="91440" tIns="45720" rIns="91440" bIns="45720" numCol="1" anchor="t" anchorCtr="0" compatLnSpc="1"/>
              <a:lstStyle/>
              <a:p>
                <a:endParaRPr lang="zh-CN" altLang="en-US"/>
              </a:p>
            </p:txBody>
          </p:sp>
          <p:sp>
            <p:nvSpPr>
              <p:cNvPr id="1570" name="Freeform 213"/>
              <p:cNvSpPr/>
              <p:nvPr/>
            </p:nvSpPr>
            <p:spPr bwMode="auto">
              <a:xfrm>
                <a:off x="2579" y="2279"/>
                <a:ext cx="10" cy="36"/>
              </a:xfrm>
              <a:custGeom>
                <a:avLst/>
                <a:gdLst>
                  <a:gd name="T0" fmla="*/ 0 w 10"/>
                  <a:gd name="T1" fmla="*/ 0 h 36"/>
                  <a:gd name="T2" fmla="*/ 10 w 10"/>
                  <a:gd name="T3" fmla="*/ 18 h 36"/>
                  <a:gd name="T4" fmla="*/ 10 w 10"/>
                  <a:gd name="T5" fmla="*/ 36 h 36"/>
                  <a:gd name="T6" fmla="*/ 0 w 10"/>
                  <a:gd name="T7" fmla="*/ 20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1" name="Freeform 214"/>
              <p:cNvSpPr/>
              <p:nvPr/>
            </p:nvSpPr>
            <p:spPr bwMode="auto">
              <a:xfrm>
                <a:off x="2605" y="232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2" name="Freeform 215"/>
              <p:cNvSpPr/>
              <p:nvPr/>
            </p:nvSpPr>
            <p:spPr bwMode="auto">
              <a:xfrm>
                <a:off x="2459" y="212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3" name="Freeform 216"/>
              <p:cNvSpPr/>
              <p:nvPr/>
            </p:nvSpPr>
            <p:spPr bwMode="auto">
              <a:xfrm>
                <a:off x="2509" y="2205"/>
                <a:ext cx="104" cy="186"/>
              </a:xfrm>
              <a:custGeom>
                <a:avLst/>
                <a:gdLst>
                  <a:gd name="T0" fmla="*/ 104 w 104"/>
                  <a:gd name="T1" fmla="*/ 170 h 186"/>
                  <a:gd name="T2" fmla="*/ 104 w 104"/>
                  <a:gd name="T3" fmla="*/ 186 h 186"/>
                  <a:gd name="T4" fmla="*/ 0 w 104"/>
                  <a:gd name="T5" fmla="*/ 26 h 186"/>
                  <a:gd name="T6" fmla="*/ 0 w 104"/>
                  <a:gd name="T7" fmla="*/ 0 h 186"/>
                  <a:gd name="T8" fmla="*/ 104 w 104"/>
                  <a:gd name="T9" fmla="*/ 170 h 186"/>
                </a:gdLst>
                <a:ahLst/>
                <a:cxnLst>
                  <a:cxn ang="0">
                    <a:pos x="T0" y="T1"/>
                  </a:cxn>
                  <a:cxn ang="0">
                    <a:pos x="T2" y="T3"/>
                  </a:cxn>
                  <a:cxn ang="0">
                    <a:pos x="T4" y="T5"/>
                  </a:cxn>
                  <a:cxn ang="0">
                    <a:pos x="T6" y="T7"/>
                  </a:cxn>
                  <a:cxn ang="0">
                    <a:pos x="T8" y="T9"/>
                  </a:cxn>
                </a:cxnLst>
                <a:rect l="0" t="0" r="r" b="b"/>
                <a:pathLst>
                  <a:path w="104" h="186">
                    <a:moveTo>
                      <a:pt x="104" y="170"/>
                    </a:moveTo>
                    <a:lnTo>
                      <a:pt x="104" y="186"/>
                    </a:lnTo>
                    <a:lnTo>
                      <a:pt x="0" y="26"/>
                    </a:lnTo>
                    <a:lnTo>
                      <a:pt x="0" y="0"/>
                    </a:lnTo>
                    <a:lnTo>
                      <a:pt x="104" y="170"/>
                    </a:lnTo>
                    <a:close/>
                  </a:path>
                </a:pathLst>
              </a:custGeom>
              <a:grpFill/>
              <a:ln>
                <a:noFill/>
              </a:ln>
            </p:spPr>
            <p:txBody>
              <a:bodyPr vert="horz" wrap="square" lIns="91440" tIns="45720" rIns="91440" bIns="45720" numCol="1" anchor="t" anchorCtr="0" compatLnSpc="1"/>
              <a:lstStyle/>
              <a:p>
                <a:endParaRPr lang="zh-CN" altLang="en-US"/>
              </a:p>
            </p:txBody>
          </p:sp>
          <p:sp>
            <p:nvSpPr>
              <p:cNvPr id="1574" name="Freeform 217"/>
              <p:cNvSpPr/>
              <p:nvPr/>
            </p:nvSpPr>
            <p:spPr bwMode="auto">
              <a:xfrm>
                <a:off x="2459" y="2181"/>
                <a:ext cx="58" cy="114"/>
              </a:xfrm>
              <a:custGeom>
                <a:avLst/>
                <a:gdLst>
                  <a:gd name="T0" fmla="*/ 0 w 58"/>
                  <a:gd name="T1" fmla="*/ 0 h 114"/>
                  <a:gd name="T2" fmla="*/ 58 w 58"/>
                  <a:gd name="T3" fmla="*/ 88 h 114"/>
                  <a:gd name="T4" fmla="*/ 58 w 58"/>
                  <a:gd name="T5" fmla="*/ 114 h 114"/>
                  <a:gd name="T6" fmla="*/ 0 w 58"/>
                  <a:gd name="T7" fmla="*/ 32 h 114"/>
                  <a:gd name="T8" fmla="*/ 0 w 58"/>
                  <a:gd name="T9" fmla="*/ 0 h 114"/>
                </a:gdLst>
                <a:ahLst/>
                <a:cxnLst>
                  <a:cxn ang="0">
                    <a:pos x="T0" y="T1"/>
                  </a:cxn>
                  <a:cxn ang="0">
                    <a:pos x="T2" y="T3"/>
                  </a:cxn>
                  <a:cxn ang="0">
                    <a:pos x="T4" y="T5"/>
                  </a:cxn>
                  <a:cxn ang="0">
                    <a:pos x="T6" y="T7"/>
                  </a:cxn>
                  <a:cxn ang="0">
                    <a:pos x="T8" y="T9"/>
                  </a:cxn>
                </a:cxnLst>
                <a:rect l="0" t="0" r="r" b="b"/>
                <a:pathLst>
                  <a:path w="58" h="114">
                    <a:moveTo>
                      <a:pt x="0" y="0"/>
                    </a:moveTo>
                    <a:lnTo>
                      <a:pt x="58" y="88"/>
                    </a:lnTo>
                    <a:lnTo>
                      <a:pt x="58" y="11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5" name="Freeform 218"/>
              <p:cNvSpPr/>
              <p:nvPr/>
            </p:nvSpPr>
            <p:spPr bwMode="auto">
              <a:xfrm>
                <a:off x="2575" y="2357"/>
                <a:ext cx="38" cy="72"/>
              </a:xfrm>
              <a:custGeom>
                <a:avLst/>
                <a:gdLst>
                  <a:gd name="T0" fmla="*/ 38 w 38"/>
                  <a:gd name="T1" fmla="*/ 56 h 72"/>
                  <a:gd name="T2" fmla="*/ 38 w 38"/>
                  <a:gd name="T3" fmla="*/ 72 h 72"/>
                  <a:gd name="T4" fmla="*/ 0 w 38"/>
                  <a:gd name="T5" fmla="*/ 20 h 72"/>
                  <a:gd name="T6" fmla="*/ 0 w 38"/>
                  <a:gd name="T7" fmla="*/ 0 h 72"/>
                  <a:gd name="T8" fmla="*/ 38 w 38"/>
                  <a:gd name="T9" fmla="*/ 56 h 72"/>
                </a:gdLst>
                <a:ahLst/>
                <a:cxnLst>
                  <a:cxn ang="0">
                    <a:pos x="T0" y="T1"/>
                  </a:cxn>
                  <a:cxn ang="0">
                    <a:pos x="T2" y="T3"/>
                  </a:cxn>
                  <a:cxn ang="0">
                    <a:pos x="T4" y="T5"/>
                  </a:cxn>
                  <a:cxn ang="0">
                    <a:pos x="T6" y="T7"/>
                  </a:cxn>
                  <a:cxn ang="0">
                    <a:pos x="T8" y="T9"/>
                  </a:cxn>
                </a:cxnLst>
                <a:rect l="0" t="0" r="r" b="b"/>
                <a:pathLst>
                  <a:path w="38" h="72">
                    <a:moveTo>
                      <a:pt x="38" y="56"/>
                    </a:moveTo>
                    <a:lnTo>
                      <a:pt x="38" y="72"/>
                    </a:lnTo>
                    <a:lnTo>
                      <a:pt x="0" y="20"/>
                    </a:lnTo>
                    <a:lnTo>
                      <a:pt x="0" y="0"/>
                    </a:lnTo>
                    <a:lnTo>
                      <a:pt x="38" y="56"/>
                    </a:lnTo>
                    <a:close/>
                  </a:path>
                </a:pathLst>
              </a:custGeom>
              <a:grpFill/>
              <a:ln>
                <a:noFill/>
              </a:ln>
            </p:spPr>
            <p:txBody>
              <a:bodyPr vert="horz" wrap="square" lIns="91440" tIns="45720" rIns="91440" bIns="45720" numCol="1" anchor="t" anchorCtr="0" compatLnSpc="1"/>
              <a:lstStyle/>
              <a:p>
                <a:endParaRPr lang="zh-CN" altLang="en-US"/>
              </a:p>
            </p:txBody>
          </p:sp>
          <p:sp>
            <p:nvSpPr>
              <p:cNvPr id="1576" name="Freeform 219"/>
              <p:cNvSpPr/>
              <p:nvPr/>
            </p:nvSpPr>
            <p:spPr bwMode="auto">
              <a:xfrm>
                <a:off x="2459" y="2235"/>
                <a:ext cx="16" cy="52"/>
              </a:xfrm>
              <a:custGeom>
                <a:avLst/>
                <a:gdLst>
                  <a:gd name="T0" fmla="*/ 0 w 16"/>
                  <a:gd name="T1" fmla="*/ 0 h 52"/>
                  <a:gd name="T2" fmla="*/ 16 w 16"/>
                  <a:gd name="T3" fmla="*/ 24 h 52"/>
                  <a:gd name="T4" fmla="*/ 16 w 16"/>
                  <a:gd name="T5" fmla="*/ 52 h 52"/>
                  <a:gd name="T6" fmla="*/ 0 w 16"/>
                  <a:gd name="T7" fmla="*/ 30 h 52"/>
                  <a:gd name="T8" fmla="*/ 0 w 16"/>
                  <a:gd name="T9" fmla="*/ 0 h 52"/>
                </a:gdLst>
                <a:ahLst/>
                <a:cxnLst>
                  <a:cxn ang="0">
                    <a:pos x="T0" y="T1"/>
                  </a:cxn>
                  <a:cxn ang="0">
                    <a:pos x="T2" y="T3"/>
                  </a:cxn>
                  <a:cxn ang="0">
                    <a:pos x="T4" y="T5"/>
                  </a:cxn>
                  <a:cxn ang="0">
                    <a:pos x="T6" y="T7"/>
                  </a:cxn>
                  <a:cxn ang="0">
                    <a:pos x="T8" y="T9"/>
                  </a:cxn>
                </a:cxnLst>
                <a:rect l="0" t="0" r="r" b="b"/>
                <a:pathLst>
                  <a:path w="16" h="52">
                    <a:moveTo>
                      <a:pt x="0" y="0"/>
                    </a:moveTo>
                    <a:lnTo>
                      <a:pt x="16" y="24"/>
                    </a:lnTo>
                    <a:lnTo>
                      <a:pt x="16" y="5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7" name="Freeform 220"/>
              <p:cNvSpPr/>
              <p:nvPr/>
            </p:nvSpPr>
            <p:spPr bwMode="auto">
              <a:xfrm>
                <a:off x="2491" y="2279"/>
                <a:ext cx="56" cy="102"/>
              </a:xfrm>
              <a:custGeom>
                <a:avLst/>
                <a:gdLst>
                  <a:gd name="T0" fmla="*/ 56 w 56"/>
                  <a:gd name="T1" fmla="*/ 80 h 102"/>
                  <a:gd name="T2" fmla="*/ 56 w 56"/>
                  <a:gd name="T3" fmla="*/ 102 h 102"/>
                  <a:gd name="T4" fmla="*/ 0 w 56"/>
                  <a:gd name="T5" fmla="*/ 28 h 102"/>
                  <a:gd name="T6" fmla="*/ 0 w 56"/>
                  <a:gd name="T7" fmla="*/ 0 h 102"/>
                  <a:gd name="T8" fmla="*/ 56 w 56"/>
                  <a:gd name="T9" fmla="*/ 80 h 102"/>
                </a:gdLst>
                <a:ahLst/>
                <a:cxnLst>
                  <a:cxn ang="0">
                    <a:pos x="T0" y="T1"/>
                  </a:cxn>
                  <a:cxn ang="0">
                    <a:pos x="T2" y="T3"/>
                  </a:cxn>
                  <a:cxn ang="0">
                    <a:pos x="T4" y="T5"/>
                  </a:cxn>
                  <a:cxn ang="0">
                    <a:pos x="T6" y="T7"/>
                  </a:cxn>
                  <a:cxn ang="0">
                    <a:pos x="T8" y="T9"/>
                  </a:cxn>
                </a:cxnLst>
                <a:rect l="0" t="0" r="r" b="b"/>
                <a:pathLst>
                  <a:path w="56" h="102">
                    <a:moveTo>
                      <a:pt x="56" y="80"/>
                    </a:moveTo>
                    <a:lnTo>
                      <a:pt x="56" y="102"/>
                    </a:lnTo>
                    <a:lnTo>
                      <a:pt x="0" y="28"/>
                    </a:lnTo>
                    <a:lnTo>
                      <a:pt x="0" y="0"/>
                    </a:lnTo>
                    <a:lnTo>
                      <a:pt x="56" y="80"/>
                    </a:lnTo>
                    <a:close/>
                  </a:path>
                </a:pathLst>
              </a:custGeom>
              <a:grpFill/>
              <a:ln>
                <a:noFill/>
              </a:ln>
            </p:spPr>
            <p:txBody>
              <a:bodyPr vert="horz" wrap="square" lIns="91440" tIns="45720" rIns="91440" bIns="45720" numCol="1" anchor="t" anchorCtr="0" compatLnSpc="1"/>
              <a:lstStyle/>
              <a:p>
                <a:endParaRPr lang="zh-CN" altLang="en-US"/>
              </a:p>
            </p:txBody>
          </p:sp>
          <p:sp>
            <p:nvSpPr>
              <p:cNvPr id="1578" name="Freeform 221"/>
              <p:cNvSpPr/>
              <p:nvPr/>
            </p:nvSpPr>
            <p:spPr bwMode="auto">
              <a:xfrm>
                <a:off x="2563" y="2379"/>
                <a:ext cx="8" cy="34"/>
              </a:xfrm>
              <a:custGeom>
                <a:avLst/>
                <a:gdLst>
                  <a:gd name="T0" fmla="*/ 8 w 8"/>
                  <a:gd name="T1" fmla="*/ 14 h 34"/>
                  <a:gd name="T2" fmla="*/ 8 w 8"/>
                  <a:gd name="T3" fmla="*/ 34 h 34"/>
                  <a:gd name="T4" fmla="*/ 0 w 8"/>
                  <a:gd name="T5" fmla="*/ 22 h 34"/>
                  <a:gd name="T6" fmla="*/ 0 w 8"/>
                  <a:gd name="T7" fmla="*/ 0 h 34"/>
                  <a:gd name="T8" fmla="*/ 8 w 8"/>
                  <a:gd name="T9" fmla="*/ 14 h 34"/>
                </a:gdLst>
                <a:ahLst/>
                <a:cxnLst>
                  <a:cxn ang="0">
                    <a:pos x="T0" y="T1"/>
                  </a:cxn>
                  <a:cxn ang="0">
                    <a:pos x="T2" y="T3"/>
                  </a:cxn>
                  <a:cxn ang="0">
                    <a:pos x="T4" y="T5"/>
                  </a:cxn>
                  <a:cxn ang="0">
                    <a:pos x="T6" y="T7"/>
                  </a:cxn>
                  <a:cxn ang="0">
                    <a:pos x="T8" y="T9"/>
                  </a:cxn>
                </a:cxnLst>
                <a:rect l="0" t="0" r="r" b="b"/>
                <a:pathLst>
                  <a:path w="8" h="34">
                    <a:moveTo>
                      <a:pt x="8" y="14"/>
                    </a:moveTo>
                    <a:lnTo>
                      <a:pt x="8" y="34"/>
                    </a:lnTo>
                    <a:lnTo>
                      <a:pt x="0" y="22"/>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9" name="Freeform 222"/>
              <p:cNvSpPr/>
              <p:nvPr/>
            </p:nvSpPr>
            <p:spPr bwMode="auto">
              <a:xfrm>
                <a:off x="2587" y="2413"/>
                <a:ext cx="26" cy="52"/>
              </a:xfrm>
              <a:custGeom>
                <a:avLst/>
                <a:gdLst>
                  <a:gd name="T0" fmla="*/ 26 w 26"/>
                  <a:gd name="T1" fmla="*/ 36 h 52"/>
                  <a:gd name="T2" fmla="*/ 26 w 26"/>
                  <a:gd name="T3" fmla="*/ 52 h 52"/>
                  <a:gd name="T4" fmla="*/ 0 w 26"/>
                  <a:gd name="T5" fmla="*/ 20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20"/>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580" name="Freeform 223"/>
              <p:cNvSpPr/>
              <p:nvPr/>
            </p:nvSpPr>
            <p:spPr bwMode="auto">
              <a:xfrm>
                <a:off x="2459" y="2291"/>
                <a:ext cx="48" cy="88"/>
              </a:xfrm>
              <a:custGeom>
                <a:avLst/>
                <a:gdLst>
                  <a:gd name="T0" fmla="*/ 0 w 48"/>
                  <a:gd name="T1" fmla="*/ 0 h 88"/>
                  <a:gd name="T2" fmla="*/ 48 w 48"/>
                  <a:gd name="T3" fmla="*/ 62 h 88"/>
                  <a:gd name="T4" fmla="*/ 48 w 48"/>
                  <a:gd name="T5" fmla="*/ 88 h 88"/>
                  <a:gd name="T6" fmla="*/ 0 w 48"/>
                  <a:gd name="T7" fmla="*/ 30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1" name="Freeform 224"/>
              <p:cNvSpPr/>
              <p:nvPr/>
            </p:nvSpPr>
            <p:spPr bwMode="auto">
              <a:xfrm>
                <a:off x="2523" y="2371"/>
                <a:ext cx="10" cy="38"/>
              </a:xfrm>
              <a:custGeom>
                <a:avLst/>
                <a:gdLst>
                  <a:gd name="T0" fmla="*/ 10 w 10"/>
                  <a:gd name="T1" fmla="*/ 38 h 38"/>
                  <a:gd name="T2" fmla="*/ 0 w 10"/>
                  <a:gd name="T3" fmla="*/ 26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6"/>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582" name="Freeform 225"/>
              <p:cNvSpPr/>
              <p:nvPr/>
            </p:nvSpPr>
            <p:spPr bwMode="auto">
              <a:xfrm>
                <a:off x="2547" y="240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583" name="Freeform 226"/>
              <p:cNvSpPr/>
              <p:nvPr/>
            </p:nvSpPr>
            <p:spPr bwMode="auto">
              <a:xfrm>
                <a:off x="2595" y="2463"/>
                <a:ext cx="18" cy="38"/>
              </a:xfrm>
              <a:custGeom>
                <a:avLst/>
                <a:gdLst>
                  <a:gd name="T0" fmla="*/ 18 w 18"/>
                  <a:gd name="T1" fmla="*/ 22 h 38"/>
                  <a:gd name="T2" fmla="*/ 18 w 18"/>
                  <a:gd name="T3" fmla="*/ 38 h 38"/>
                  <a:gd name="T4" fmla="*/ 0 w 18"/>
                  <a:gd name="T5" fmla="*/ 18 h 38"/>
                  <a:gd name="T6" fmla="*/ 0 w 18"/>
                  <a:gd name="T7" fmla="*/ 0 h 38"/>
                  <a:gd name="T8" fmla="*/ 18 w 18"/>
                  <a:gd name="T9" fmla="*/ 22 h 38"/>
                </a:gdLst>
                <a:ahLst/>
                <a:cxnLst>
                  <a:cxn ang="0">
                    <a:pos x="T0" y="T1"/>
                  </a:cxn>
                  <a:cxn ang="0">
                    <a:pos x="T2" y="T3"/>
                  </a:cxn>
                  <a:cxn ang="0">
                    <a:pos x="T4" y="T5"/>
                  </a:cxn>
                  <a:cxn ang="0">
                    <a:pos x="T6" y="T7"/>
                  </a:cxn>
                  <a:cxn ang="0">
                    <a:pos x="T8" y="T9"/>
                  </a:cxn>
                </a:cxnLst>
                <a:rect l="0" t="0" r="r" b="b"/>
                <a:pathLst>
                  <a:path w="18" h="38">
                    <a:moveTo>
                      <a:pt x="18" y="22"/>
                    </a:moveTo>
                    <a:lnTo>
                      <a:pt x="18" y="38"/>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1584" name="Freeform 227"/>
              <p:cNvSpPr/>
              <p:nvPr/>
            </p:nvSpPr>
            <p:spPr bwMode="auto">
              <a:xfrm>
                <a:off x="2595" y="2503"/>
                <a:ext cx="18" cy="36"/>
              </a:xfrm>
              <a:custGeom>
                <a:avLst/>
                <a:gdLst>
                  <a:gd name="T0" fmla="*/ 18 w 18"/>
                  <a:gd name="T1" fmla="*/ 20 h 36"/>
                  <a:gd name="T2" fmla="*/ 18 w 18"/>
                  <a:gd name="T3" fmla="*/ 36 h 36"/>
                  <a:gd name="T4" fmla="*/ 0 w 18"/>
                  <a:gd name="T5" fmla="*/ 16 h 36"/>
                  <a:gd name="T6" fmla="*/ 0 w 18"/>
                  <a:gd name="T7" fmla="*/ 0 h 36"/>
                  <a:gd name="T8" fmla="*/ 18 w 18"/>
                  <a:gd name="T9" fmla="*/ 20 h 36"/>
                </a:gdLst>
                <a:ahLst/>
                <a:cxnLst>
                  <a:cxn ang="0">
                    <a:pos x="T0" y="T1"/>
                  </a:cxn>
                  <a:cxn ang="0">
                    <a:pos x="T2" y="T3"/>
                  </a:cxn>
                  <a:cxn ang="0">
                    <a:pos x="T4" y="T5"/>
                  </a:cxn>
                  <a:cxn ang="0">
                    <a:pos x="T6" y="T7"/>
                  </a:cxn>
                  <a:cxn ang="0">
                    <a:pos x="T8" y="T9"/>
                  </a:cxn>
                </a:cxnLst>
                <a:rect l="0" t="0" r="r" b="b"/>
                <a:pathLst>
                  <a:path w="18" h="36">
                    <a:moveTo>
                      <a:pt x="18" y="20"/>
                    </a:moveTo>
                    <a:lnTo>
                      <a:pt x="18" y="36"/>
                    </a:lnTo>
                    <a:lnTo>
                      <a:pt x="0" y="16"/>
                    </a:lnTo>
                    <a:lnTo>
                      <a:pt x="0" y="0"/>
                    </a:lnTo>
                    <a:lnTo>
                      <a:pt x="18" y="20"/>
                    </a:lnTo>
                    <a:close/>
                  </a:path>
                </a:pathLst>
              </a:custGeom>
              <a:grpFill/>
              <a:ln>
                <a:noFill/>
              </a:ln>
            </p:spPr>
            <p:txBody>
              <a:bodyPr vert="horz" wrap="square" lIns="91440" tIns="45720" rIns="91440" bIns="45720" numCol="1" anchor="t" anchorCtr="0" compatLnSpc="1"/>
              <a:lstStyle/>
              <a:p>
                <a:endParaRPr lang="zh-CN" altLang="en-US"/>
              </a:p>
            </p:txBody>
          </p:sp>
          <p:sp>
            <p:nvSpPr>
              <p:cNvPr id="1585" name="Freeform 228"/>
              <p:cNvSpPr/>
              <p:nvPr/>
            </p:nvSpPr>
            <p:spPr bwMode="auto">
              <a:xfrm>
                <a:off x="2459" y="2403"/>
                <a:ext cx="50" cy="80"/>
              </a:xfrm>
              <a:custGeom>
                <a:avLst/>
                <a:gdLst>
                  <a:gd name="T0" fmla="*/ 0 w 50"/>
                  <a:gd name="T1" fmla="*/ 0 h 80"/>
                  <a:gd name="T2" fmla="*/ 50 w 50"/>
                  <a:gd name="T3" fmla="*/ 54 h 80"/>
                  <a:gd name="T4" fmla="*/ 50 w 50"/>
                  <a:gd name="T5" fmla="*/ 80 h 80"/>
                  <a:gd name="T6" fmla="*/ 0 w 50"/>
                  <a:gd name="T7" fmla="*/ 32 h 80"/>
                  <a:gd name="T8" fmla="*/ 0 w 50"/>
                  <a:gd name="T9" fmla="*/ 0 h 80"/>
                </a:gdLst>
                <a:ahLst/>
                <a:cxnLst>
                  <a:cxn ang="0">
                    <a:pos x="T0" y="T1"/>
                  </a:cxn>
                  <a:cxn ang="0">
                    <a:pos x="T2" y="T3"/>
                  </a:cxn>
                  <a:cxn ang="0">
                    <a:pos x="T4" y="T5"/>
                  </a:cxn>
                  <a:cxn ang="0">
                    <a:pos x="T6" y="T7"/>
                  </a:cxn>
                  <a:cxn ang="0">
                    <a:pos x="T8" y="T9"/>
                  </a:cxn>
                </a:cxnLst>
                <a:rect l="0" t="0" r="r" b="b"/>
                <a:pathLst>
                  <a:path w="50" h="80">
                    <a:moveTo>
                      <a:pt x="0" y="0"/>
                    </a:moveTo>
                    <a:lnTo>
                      <a:pt x="50" y="54"/>
                    </a:lnTo>
                    <a:lnTo>
                      <a:pt x="50" y="8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6" name="Freeform 229"/>
              <p:cNvSpPr/>
              <p:nvPr/>
            </p:nvSpPr>
            <p:spPr bwMode="auto">
              <a:xfrm>
                <a:off x="2525" y="2471"/>
                <a:ext cx="14" cy="38"/>
              </a:xfrm>
              <a:custGeom>
                <a:avLst/>
                <a:gdLst>
                  <a:gd name="T0" fmla="*/ 0 w 14"/>
                  <a:gd name="T1" fmla="*/ 0 h 38"/>
                  <a:gd name="T2" fmla="*/ 14 w 14"/>
                  <a:gd name="T3" fmla="*/ 16 h 38"/>
                  <a:gd name="T4" fmla="*/ 14 w 14"/>
                  <a:gd name="T5" fmla="*/ 38 h 38"/>
                  <a:gd name="T6" fmla="*/ 0 w 14"/>
                  <a:gd name="T7" fmla="*/ 26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7" name="Freeform 230"/>
              <p:cNvSpPr/>
              <p:nvPr/>
            </p:nvSpPr>
            <p:spPr bwMode="auto">
              <a:xfrm>
                <a:off x="2553" y="2501"/>
                <a:ext cx="60" cy="76"/>
              </a:xfrm>
              <a:custGeom>
                <a:avLst/>
                <a:gdLst>
                  <a:gd name="T0" fmla="*/ 60 w 60"/>
                  <a:gd name="T1" fmla="*/ 62 h 76"/>
                  <a:gd name="T2" fmla="*/ 60 w 60"/>
                  <a:gd name="T3" fmla="*/ 76 h 76"/>
                  <a:gd name="T4" fmla="*/ 2 w 60"/>
                  <a:gd name="T5" fmla="*/ 22 h 76"/>
                  <a:gd name="T6" fmla="*/ 2 w 60"/>
                  <a:gd name="T7" fmla="*/ 2 h 76"/>
                  <a:gd name="T8" fmla="*/ 0 w 60"/>
                  <a:gd name="T9" fmla="*/ 0 h 76"/>
                  <a:gd name="T10" fmla="*/ 60 w 60"/>
                  <a:gd name="T11" fmla="*/ 62 h 76"/>
                </a:gdLst>
                <a:ahLst/>
                <a:cxnLst>
                  <a:cxn ang="0">
                    <a:pos x="T0" y="T1"/>
                  </a:cxn>
                  <a:cxn ang="0">
                    <a:pos x="T2" y="T3"/>
                  </a:cxn>
                  <a:cxn ang="0">
                    <a:pos x="T4" y="T5"/>
                  </a:cxn>
                  <a:cxn ang="0">
                    <a:pos x="T6" y="T7"/>
                  </a:cxn>
                  <a:cxn ang="0">
                    <a:pos x="T8" y="T9"/>
                  </a:cxn>
                  <a:cxn ang="0">
                    <a:pos x="T10" y="T11"/>
                  </a:cxn>
                </a:cxnLst>
                <a:rect l="0" t="0" r="r" b="b"/>
                <a:pathLst>
                  <a:path w="60" h="76">
                    <a:moveTo>
                      <a:pt x="60" y="62"/>
                    </a:moveTo>
                    <a:lnTo>
                      <a:pt x="60" y="76"/>
                    </a:lnTo>
                    <a:lnTo>
                      <a:pt x="2" y="22"/>
                    </a:lnTo>
                    <a:lnTo>
                      <a:pt x="2" y="2"/>
                    </a:lnTo>
                    <a:lnTo>
                      <a:pt x="0" y="0"/>
                    </a:lnTo>
                    <a:lnTo>
                      <a:pt x="60" y="62"/>
                    </a:lnTo>
                    <a:close/>
                  </a:path>
                </a:pathLst>
              </a:custGeom>
              <a:grpFill/>
              <a:ln>
                <a:noFill/>
              </a:ln>
            </p:spPr>
            <p:txBody>
              <a:bodyPr vert="horz" wrap="square" lIns="91440" tIns="45720" rIns="91440" bIns="45720" numCol="1" anchor="t" anchorCtr="0" compatLnSpc="1"/>
              <a:lstStyle/>
              <a:p>
                <a:endParaRPr lang="zh-CN" altLang="en-US"/>
              </a:p>
            </p:txBody>
          </p:sp>
          <p:sp>
            <p:nvSpPr>
              <p:cNvPr id="1588" name="Freeform 231"/>
              <p:cNvSpPr/>
              <p:nvPr/>
            </p:nvSpPr>
            <p:spPr bwMode="auto">
              <a:xfrm>
                <a:off x="2459" y="245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9" name="Freeform 232"/>
              <p:cNvSpPr/>
              <p:nvPr/>
            </p:nvSpPr>
            <p:spPr bwMode="auto">
              <a:xfrm>
                <a:off x="2597" y="2585"/>
                <a:ext cx="16" cy="30"/>
              </a:xfrm>
              <a:custGeom>
                <a:avLst/>
                <a:gdLst>
                  <a:gd name="T0" fmla="*/ 16 w 16"/>
                  <a:gd name="T1" fmla="*/ 14 h 30"/>
                  <a:gd name="T2" fmla="*/ 16 w 16"/>
                  <a:gd name="T3" fmla="*/ 30 h 30"/>
                  <a:gd name="T4" fmla="*/ 0 w 16"/>
                  <a:gd name="T5" fmla="*/ 18 h 30"/>
                  <a:gd name="T6" fmla="*/ 0 w 16"/>
                  <a:gd name="T7" fmla="*/ 0 h 30"/>
                  <a:gd name="T8" fmla="*/ 16 w 16"/>
                  <a:gd name="T9" fmla="*/ 14 h 30"/>
                </a:gdLst>
                <a:ahLst/>
                <a:cxnLst>
                  <a:cxn ang="0">
                    <a:pos x="T0" y="T1"/>
                  </a:cxn>
                  <a:cxn ang="0">
                    <a:pos x="T2" y="T3"/>
                  </a:cxn>
                  <a:cxn ang="0">
                    <a:pos x="T4" y="T5"/>
                  </a:cxn>
                  <a:cxn ang="0">
                    <a:pos x="T6" y="T7"/>
                  </a:cxn>
                  <a:cxn ang="0">
                    <a:pos x="T8" y="T9"/>
                  </a:cxn>
                </a:cxnLst>
                <a:rect l="0" t="0" r="r" b="b"/>
                <a:pathLst>
                  <a:path w="16" h="30">
                    <a:moveTo>
                      <a:pt x="16" y="14"/>
                    </a:moveTo>
                    <a:lnTo>
                      <a:pt x="16" y="30"/>
                    </a:lnTo>
                    <a:lnTo>
                      <a:pt x="0" y="18"/>
                    </a:lnTo>
                    <a:lnTo>
                      <a:pt x="0" y="0"/>
                    </a:lnTo>
                    <a:lnTo>
                      <a:pt x="16" y="14"/>
                    </a:lnTo>
                    <a:close/>
                  </a:path>
                </a:pathLst>
              </a:custGeom>
              <a:grpFill/>
              <a:ln>
                <a:noFill/>
              </a:ln>
            </p:spPr>
            <p:txBody>
              <a:bodyPr vert="horz" wrap="square" lIns="91440" tIns="45720" rIns="91440" bIns="45720" numCol="1" anchor="t" anchorCtr="0" compatLnSpc="1"/>
              <a:lstStyle/>
              <a:p>
                <a:endParaRPr lang="zh-CN" altLang="en-US"/>
              </a:p>
            </p:txBody>
          </p:sp>
          <p:sp>
            <p:nvSpPr>
              <p:cNvPr id="1590" name="Freeform 233"/>
              <p:cNvSpPr/>
              <p:nvPr/>
            </p:nvSpPr>
            <p:spPr bwMode="auto">
              <a:xfrm>
                <a:off x="2459" y="251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1" name="Freeform 234"/>
              <p:cNvSpPr/>
              <p:nvPr/>
            </p:nvSpPr>
            <p:spPr bwMode="auto">
              <a:xfrm>
                <a:off x="2531" y="2573"/>
                <a:ext cx="18" cy="36"/>
              </a:xfrm>
              <a:custGeom>
                <a:avLst/>
                <a:gdLst>
                  <a:gd name="T0" fmla="*/ 18 w 18"/>
                  <a:gd name="T1" fmla="*/ 12 h 36"/>
                  <a:gd name="T2" fmla="*/ 18 w 18"/>
                  <a:gd name="T3" fmla="*/ 36 h 36"/>
                  <a:gd name="T4" fmla="*/ 2 w 18"/>
                  <a:gd name="T5" fmla="*/ 24 h 36"/>
                  <a:gd name="T6" fmla="*/ 2 w 18"/>
                  <a:gd name="T7" fmla="*/ 2 h 36"/>
                  <a:gd name="T8" fmla="*/ 0 w 18"/>
                  <a:gd name="T9" fmla="*/ 0 h 36"/>
                  <a:gd name="T10" fmla="*/ 18 w 18"/>
                  <a:gd name="T11" fmla="*/ 12 h 36"/>
                </a:gdLst>
                <a:ahLst/>
                <a:cxnLst>
                  <a:cxn ang="0">
                    <a:pos x="T0" y="T1"/>
                  </a:cxn>
                  <a:cxn ang="0">
                    <a:pos x="T2" y="T3"/>
                  </a:cxn>
                  <a:cxn ang="0">
                    <a:pos x="T4" y="T5"/>
                  </a:cxn>
                  <a:cxn ang="0">
                    <a:pos x="T6" y="T7"/>
                  </a:cxn>
                  <a:cxn ang="0">
                    <a:pos x="T8" y="T9"/>
                  </a:cxn>
                  <a:cxn ang="0">
                    <a:pos x="T10" y="T11"/>
                  </a:cxn>
                </a:cxnLst>
                <a:rect l="0" t="0" r="r" b="b"/>
                <a:pathLst>
                  <a:path w="18" h="36">
                    <a:moveTo>
                      <a:pt x="18" y="12"/>
                    </a:moveTo>
                    <a:lnTo>
                      <a:pt x="18" y="36"/>
                    </a:lnTo>
                    <a:lnTo>
                      <a:pt x="2" y="24"/>
                    </a:lnTo>
                    <a:lnTo>
                      <a:pt x="2" y="2"/>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592" name="Freeform 235"/>
              <p:cNvSpPr/>
              <p:nvPr/>
            </p:nvSpPr>
            <p:spPr bwMode="auto">
              <a:xfrm>
                <a:off x="2565" y="2597"/>
                <a:ext cx="48" cy="55"/>
              </a:xfrm>
              <a:custGeom>
                <a:avLst/>
                <a:gdLst>
                  <a:gd name="T0" fmla="*/ 48 w 48"/>
                  <a:gd name="T1" fmla="*/ 39 h 55"/>
                  <a:gd name="T2" fmla="*/ 48 w 48"/>
                  <a:gd name="T3" fmla="*/ 55 h 55"/>
                  <a:gd name="T4" fmla="*/ 0 w 48"/>
                  <a:gd name="T5" fmla="*/ 22 h 55"/>
                  <a:gd name="T6" fmla="*/ 0 w 48"/>
                  <a:gd name="T7" fmla="*/ 0 h 55"/>
                  <a:gd name="T8" fmla="*/ 48 w 48"/>
                  <a:gd name="T9" fmla="*/ 39 h 55"/>
                </a:gdLst>
                <a:ahLst/>
                <a:cxnLst>
                  <a:cxn ang="0">
                    <a:pos x="T0" y="T1"/>
                  </a:cxn>
                  <a:cxn ang="0">
                    <a:pos x="T2" y="T3"/>
                  </a:cxn>
                  <a:cxn ang="0">
                    <a:pos x="T4" y="T5"/>
                  </a:cxn>
                  <a:cxn ang="0">
                    <a:pos x="T6" y="T7"/>
                  </a:cxn>
                  <a:cxn ang="0">
                    <a:pos x="T8" y="T9"/>
                  </a:cxn>
                </a:cxnLst>
                <a:rect l="0" t="0" r="r" b="b"/>
                <a:pathLst>
                  <a:path w="48" h="55">
                    <a:moveTo>
                      <a:pt x="48" y="39"/>
                    </a:moveTo>
                    <a:lnTo>
                      <a:pt x="48" y="55"/>
                    </a:lnTo>
                    <a:lnTo>
                      <a:pt x="0" y="22"/>
                    </a:lnTo>
                    <a:lnTo>
                      <a:pt x="0" y="0"/>
                    </a:lnTo>
                    <a:lnTo>
                      <a:pt x="48" y="39"/>
                    </a:lnTo>
                    <a:close/>
                  </a:path>
                </a:pathLst>
              </a:custGeom>
              <a:grpFill/>
              <a:ln>
                <a:noFill/>
              </a:ln>
            </p:spPr>
            <p:txBody>
              <a:bodyPr vert="horz" wrap="square" lIns="91440" tIns="45720" rIns="91440" bIns="45720" numCol="1" anchor="t" anchorCtr="0" compatLnSpc="1"/>
              <a:lstStyle/>
              <a:p>
                <a:endParaRPr lang="zh-CN" altLang="en-US"/>
              </a:p>
            </p:txBody>
          </p:sp>
          <p:sp>
            <p:nvSpPr>
              <p:cNvPr id="1593" name="Freeform 236"/>
              <p:cNvSpPr/>
              <p:nvPr/>
            </p:nvSpPr>
            <p:spPr bwMode="auto">
              <a:xfrm>
                <a:off x="2459" y="2571"/>
                <a:ext cx="18" cy="42"/>
              </a:xfrm>
              <a:custGeom>
                <a:avLst/>
                <a:gdLst>
                  <a:gd name="T0" fmla="*/ 0 w 18"/>
                  <a:gd name="T1" fmla="*/ 0 h 42"/>
                  <a:gd name="T2" fmla="*/ 18 w 18"/>
                  <a:gd name="T3" fmla="*/ 12 h 42"/>
                  <a:gd name="T4" fmla="*/ 18 w 18"/>
                  <a:gd name="T5" fmla="*/ 42 h 42"/>
                  <a:gd name="T6" fmla="*/ 0 w 18"/>
                  <a:gd name="T7" fmla="*/ 32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4" name="Freeform 237"/>
              <p:cNvSpPr/>
              <p:nvPr/>
            </p:nvSpPr>
            <p:spPr bwMode="auto">
              <a:xfrm>
                <a:off x="2493" y="2593"/>
                <a:ext cx="16" cy="38"/>
              </a:xfrm>
              <a:custGeom>
                <a:avLst/>
                <a:gdLst>
                  <a:gd name="T0" fmla="*/ 16 w 16"/>
                  <a:gd name="T1" fmla="*/ 12 h 38"/>
                  <a:gd name="T2" fmla="*/ 16 w 16"/>
                  <a:gd name="T3" fmla="*/ 38 h 38"/>
                  <a:gd name="T4" fmla="*/ 0 w 16"/>
                  <a:gd name="T5" fmla="*/ 28 h 38"/>
                  <a:gd name="T6" fmla="*/ 0 w 16"/>
                  <a:gd name="T7" fmla="*/ 0 h 38"/>
                  <a:gd name="T8" fmla="*/ 16 w 16"/>
                  <a:gd name="T9" fmla="*/ 12 h 38"/>
                </a:gdLst>
                <a:ahLst/>
                <a:cxnLst>
                  <a:cxn ang="0">
                    <a:pos x="T0" y="T1"/>
                  </a:cxn>
                  <a:cxn ang="0">
                    <a:pos x="T2" y="T3"/>
                  </a:cxn>
                  <a:cxn ang="0">
                    <a:pos x="T4" y="T5"/>
                  </a:cxn>
                  <a:cxn ang="0">
                    <a:pos x="T6" y="T7"/>
                  </a:cxn>
                  <a:cxn ang="0">
                    <a:pos x="T8" y="T9"/>
                  </a:cxn>
                </a:cxnLst>
                <a:rect l="0" t="0" r="r" b="b"/>
                <a:pathLst>
                  <a:path w="16" h="38">
                    <a:moveTo>
                      <a:pt x="16" y="12"/>
                    </a:moveTo>
                    <a:lnTo>
                      <a:pt x="16" y="38"/>
                    </a:lnTo>
                    <a:lnTo>
                      <a:pt x="0" y="28"/>
                    </a:lnTo>
                    <a:lnTo>
                      <a:pt x="0" y="0"/>
                    </a:lnTo>
                    <a:lnTo>
                      <a:pt x="16" y="12"/>
                    </a:lnTo>
                    <a:close/>
                  </a:path>
                </a:pathLst>
              </a:custGeom>
              <a:grpFill/>
              <a:ln>
                <a:noFill/>
              </a:ln>
            </p:spPr>
            <p:txBody>
              <a:bodyPr vert="horz" wrap="square" lIns="91440" tIns="45720" rIns="91440" bIns="45720" numCol="1" anchor="t" anchorCtr="0" compatLnSpc="1"/>
              <a:lstStyle/>
              <a:p>
                <a:endParaRPr lang="zh-CN" altLang="en-US"/>
              </a:p>
            </p:txBody>
          </p:sp>
          <p:sp>
            <p:nvSpPr>
              <p:cNvPr id="1595" name="Freeform 238"/>
              <p:cNvSpPr/>
              <p:nvPr/>
            </p:nvSpPr>
            <p:spPr bwMode="auto">
              <a:xfrm>
                <a:off x="2525" y="2615"/>
                <a:ext cx="50" cy="53"/>
              </a:xfrm>
              <a:custGeom>
                <a:avLst/>
                <a:gdLst>
                  <a:gd name="T0" fmla="*/ 50 w 50"/>
                  <a:gd name="T1" fmla="*/ 33 h 53"/>
                  <a:gd name="T2" fmla="*/ 50 w 50"/>
                  <a:gd name="T3" fmla="*/ 53 h 53"/>
                  <a:gd name="T4" fmla="*/ 0 w 50"/>
                  <a:gd name="T5" fmla="*/ 25 h 53"/>
                  <a:gd name="T6" fmla="*/ 0 w 50"/>
                  <a:gd name="T7" fmla="*/ 0 h 53"/>
                  <a:gd name="T8" fmla="*/ 50 w 50"/>
                  <a:gd name="T9" fmla="*/ 33 h 53"/>
                </a:gdLst>
                <a:ahLst/>
                <a:cxnLst>
                  <a:cxn ang="0">
                    <a:pos x="T0" y="T1"/>
                  </a:cxn>
                  <a:cxn ang="0">
                    <a:pos x="T2" y="T3"/>
                  </a:cxn>
                  <a:cxn ang="0">
                    <a:pos x="T4" y="T5"/>
                  </a:cxn>
                  <a:cxn ang="0">
                    <a:pos x="T6" y="T7"/>
                  </a:cxn>
                  <a:cxn ang="0">
                    <a:pos x="T8" y="T9"/>
                  </a:cxn>
                </a:cxnLst>
                <a:rect l="0" t="0" r="r" b="b"/>
                <a:pathLst>
                  <a:path w="50" h="53">
                    <a:moveTo>
                      <a:pt x="50" y="33"/>
                    </a:moveTo>
                    <a:lnTo>
                      <a:pt x="50" y="53"/>
                    </a:lnTo>
                    <a:lnTo>
                      <a:pt x="0" y="25"/>
                    </a:lnTo>
                    <a:lnTo>
                      <a:pt x="0" y="0"/>
                    </a:lnTo>
                    <a:lnTo>
                      <a:pt x="50" y="33"/>
                    </a:lnTo>
                    <a:close/>
                  </a:path>
                </a:pathLst>
              </a:custGeom>
              <a:grpFill/>
              <a:ln>
                <a:noFill/>
              </a:ln>
            </p:spPr>
            <p:txBody>
              <a:bodyPr vert="horz" wrap="square" lIns="91440" tIns="45720" rIns="91440" bIns="45720" numCol="1" anchor="t" anchorCtr="0" compatLnSpc="1"/>
              <a:lstStyle/>
              <a:p>
                <a:endParaRPr lang="zh-CN" altLang="en-US"/>
              </a:p>
            </p:txBody>
          </p:sp>
          <p:sp>
            <p:nvSpPr>
              <p:cNvPr id="1596" name="Freeform 239"/>
              <p:cNvSpPr/>
              <p:nvPr/>
            </p:nvSpPr>
            <p:spPr bwMode="auto">
              <a:xfrm>
                <a:off x="2459" y="2627"/>
                <a:ext cx="30" cy="45"/>
              </a:xfrm>
              <a:custGeom>
                <a:avLst/>
                <a:gdLst>
                  <a:gd name="T0" fmla="*/ 0 w 30"/>
                  <a:gd name="T1" fmla="*/ 0 h 45"/>
                  <a:gd name="T2" fmla="*/ 30 w 30"/>
                  <a:gd name="T3" fmla="*/ 17 h 45"/>
                  <a:gd name="T4" fmla="*/ 30 w 30"/>
                  <a:gd name="T5" fmla="*/ 45 h 45"/>
                  <a:gd name="T6" fmla="*/ 0 w 30"/>
                  <a:gd name="T7" fmla="*/ 33 h 45"/>
                  <a:gd name="T8" fmla="*/ 0 w 30"/>
                  <a:gd name="T9" fmla="*/ 0 h 45"/>
                </a:gdLst>
                <a:ahLst/>
                <a:cxnLst>
                  <a:cxn ang="0">
                    <a:pos x="T0" y="T1"/>
                  </a:cxn>
                  <a:cxn ang="0">
                    <a:pos x="T2" y="T3"/>
                  </a:cxn>
                  <a:cxn ang="0">
                    <a:pos x="T4" y="T5"/>
                  </a:cxn>
                  <a:cxn ang="0">
                    <a:pos x="T6" y="T7"/>
                  </a:cxn>
                  <a:cxn ang="0">
                    <a:pos x="T8" y="T9"/>
                  </a:cxn>
                </a:cxnLst>
                <a:rect l="0" t="0" r="r" b="b"/>
                <a:pathLst>
                  <a:path w="30" h="45">
                    <a:moveTo>
                      <a:pt x="0" y="0"/>
                    </a:moveTo>
                    <a:lnTo>
                      <a:pt x="30" y="17"/>
                    </a:lnTo>
                    <a:lnTo>
                      <a:pt x="30" y="4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7" name="Freeform 240"/>
              <p:cNvSpPr/>
              <p:nvPr/>
            </p:nvSpPr>
            <p:spPr bwMode="auto">
              <a:xfrm>
                <a:off x="2553" y="2678"/>
                <a:ext cx="60" cy="46"/>
              </a:xfrm>
              <a:custGeom>
                <a:avLst/>
                <a:gdLst>
                  <a:gd name="T0" fmla="*/ 60 w 60"/>
                  <a:gd name="T1" fmla="*/ 30 h 46"/>
                  <a:gd name="T2" fmla="*/ 60 w 60"/>
                  <a:gd name="T3" fmla="*/ 46 h 46"/>
                  <a:gd name="T4" fmla="*/ 0 w 60"/>
                  <a:gd name="T5" fmla="*/ 20 h 46"/>
                  <a:gd name="T6" fmla="*/ 0 w 60"/>
                  <a:gd name="T7" fmla="*/ 0 h 46"/>
                  <a:gd name="T8" fmla="*/ 60 w 60"/>
                  <a:gd name="T9" fmla="*/ 30 h 46"/>
                </a:gdLst>
                <a:ahLst/>
                <a:cxnLst>
                  <a:cxn ang="0">
                    <a:pos x="T0" y="T1"/>
                  </a:cxn>
                  <a:cxn ang="0">
                    <a:pos x="T2" y="T3"/>
                  </a:cxn>
                  <a:cxn ang="0">
                    <a:pos x="T4" y="T5"/>
                  </a:cxn>
                  <a:cxn ang="0">
                    <a:pos x="T6" y="T7"/>
                  </a:cxn>
                  <a:cxn ang="0">
                    <a:pos x="T8" y="T9"/>
                  </a:cxn>
                </a:cxnLst>
                <a:rect l="0" t="0" r="r" b="b"/>
                <a:pathLst>
                  <a:path w="60" h="46">
                    <a:moveTo>
                      <a:pt x="60" y="30"/>
                    </a:moveTo>
                    <a:lnTo>
                      <a:pt x="60" y="46"/>
                    </a:lnTo>
                    <a:lnTo>
                      <a:pt x="0" y="20"/>
                    </a:lnTo>
                    <a:lnTo>
                      <a:pt x="0" y="0"/>
                    </a:lnTo>
                    <a:lnTo>
                      <a:pt x="60" y="30"/>
                    </a:lnTo>
                    <a:close/>
                  </a:path>
                </a:pathLst>
              </a:custGeom>
              <a:grpFill/>
              <a:ln>
                <a:noFill/>
              </a:ln>
            </p:spPr>
            <p:txBody>
              <a:bodyPr vert="horz" wrap="square" lIns="91440" tIns="45720" rIns="91440" bIns="45720" numCol="1" anchor="t" anchorCtr="0" compatLnSpc="1"/>
              <a:lstStyle/>
              <a:p>
                <a:endParaRPr lang="zh-CN" altLang="en-US"/>
              </a:p>
            </p:txBody>
          </p:sp>
          <p:sp>
            <p:nvSpPr>
              <p:cNvPr id="1598" name="Freeform 241"/>
              <p:cNvSpPr/>
              <p:nvPr/>
            </p:nvSpPr>
            <p:spPr bwMode="auto">
              <a:xfrm>
                <a:off x="2459" y="2684"/>
                <a:ext cx="58" cy="48"/>
              </a:xfrm>
              <a:custGeom>
                <a:avLst/>
                <a:gdLst>
                  <a:gd name="T0" fmla="*/ 0 w 58"/>
                  <a:gd name="T1" fmla="*/ 0 h 48"/>
                  <a:gd name="T2" fmla="*/ 58 w 58"/>
                  <a:gd name="T3" fmla="*/ 24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4"/>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9" name="Freeform 242"/>
              <p:cNvSpPr/>
              <p:nvPr/>
            </p:nvSpPr>
            <p:spPr bwMode="auto">
              <a:xfrm>
                <a:off x="2533" y="2714"/>
                <a:ext cx="42" cy="36"/>
              </a:xfrm>
              <a:custGeom>
                <a:avLst/>
                <a:gdLst>
                  <a:gd name="T0" fmla="*/ 0 w 42"/>
                  <a:gd name="T1" fmla="*/ 0 h 36"/>
                  <a:gd name="T2" fmla="*/ 42 w 42"/>
                  <a:gd name="T3" fmla="*/ 16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6"/>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0" name="Freeform 243"/>
              <p:cNvSpPr/>
              <p:nvPr/>
            </p:nvSpPr>
            <p:spPr bwMode="auto">
              <a:xfrm>
                <a:off x="2497" y="2750"/>
                <a:ext cx="36" cy="34"/>
              </a:xfrm>
              <a:custGeom>
                <a:avLst/>
                <a:gdLst>
                  <a:gd name="T0" fmla="*/ 36 w 36"/>
                  <a:gd name="T1" fmla="*/ 10 h 34"/>
                  <a:gd name="T2" fmla="*/ 36 w 36"/>
                  <a:gd name="T3" fmla="*/ 34 h 34"/>
                  <a:gd name="T4" fmla="*/ 0 w 36"/>
                  <a:gd name="T5" fmla="*/ 28 h 34"/>
                  <a:gd name="T6" fmla="*/ 0 w 36"/>
                  <a:gd name="T7" fmla="*/ 0 h 34"/>
                  <a:gd name="T8" fmla="*/ 36 w 36"/>
                  <a:gd name="T9" fmla="*/ 10 h 34"/>
                </a:gdLst>
                <a:ahLst/>
                <a:cxnLst>
                  <a:cxn ang="0">
                    <a:pos x="T0" y="T1"/>
                  </a:cxn>
                  <a:cxn ang="0">
                    <a:pos x="T2" y="T3"/>
                  </a:cxn>
                  <a:cxn ang="0">
                    <a:pos x="T4" y="T5"/>
                  </a:cxn>
                  <a:cxn ang="0">
                    <a:pos x="T6" y="T7"/>
                  </a:cxn>
                  <a:cxn ang="0">
                    <a:pos x="T8" y="T9"/>
                  </a:cxn>
                </a:cxnLst>
                <a:rect l="0" t="0" r="r" b="b"/>
                <a:pathLst>
                  <a:path w="36" h="34">
                    <a:moveTo>
                      <a:pt x="36" y="10"/>
                    </a:moveTo>
                    <a:lnTo>
                      <a:pt x="36" y="34"/>
                    </a:lnTo>
                    <a:lnTo>
                      <a:pt x="0" y="28"/>
                    </a:lnTo>
                    <a:lnTo>
                      <a:pt x="0" y="0"/>
                    </a:lnTo>
                    <a:lnTo>
                      <a:pt x="36" y="10"/>
                    </a:lnTo>
                    <a:close/>
                  </a:path>
                </a:pathLst>
              </a:custGeom>
              <a:grpFill/>
              <a:ln>
                <a:noFill/>
              </a:ln>
            </p:spPr>
            <p:txBody>
              <a:bodyPr vert="horz" wrap="square" lIns="91440" tIns="45720" rIns="91440" bIns="45720" numCol="1" anchor="t" anchorCtr="0" compatLnSpc="1"/>
              <a:lstStyle/>
              <a:p>
                <a:endParaRPr lang="zh-CN" altLang="en-US"/>
              </a:p>
            </p:txBody>
          </p:sp>
          <p:sp>
            <p:nvSpPr>
              <p:cNvPr id="1601" name="Freeform 244"/>
              <p:cNvSpPr/>
              <p:nvPr/>
            </p:nvSpPr>
            <p:spPr bwMode="auto">
              <a:xfrm>
                <a:off x="2581" y="2772"/>
                <a:ext cx="32" cy="24"/>
              </a:xfrm>
              <a:custGeom>
                <a:avLst/>
                <a:gdLst>
                  <a:gd name="T0" fmla="*/ 32 w 32"/>
                  <a:gd name="T1" fmla="*/ 8 h 24"/>
                  <a:gd name="T2" fmla="*/ 32 w 32"/>
                  <a:gd name="T3" fmla="*/ 24 h 24"/>
                  <a:gd name="T4" fmla="*/ 0 w 32"/>
                  <a:gd name="T5" fmla="*/ 18 h 24"/>
                  <a:gd name="T6" fmla="*/ 0 w 32"/>
                  <a:gd name="T7" fmla="*/ 0 h 24"/>
                  <a:gd name="T8" fmla="*/ 10 w 32"/>
                  <a:gd name="T9" fmla="*/ 2 h 24"/>
                  <a:gd name="T10" fmla="*/ 32 w 32"/>
                  <a:gd name="T11" fmla="*/ 8 h 24"/>
                </a:gdLst>
                <a:ahLst/>
                <a:cxnLst>
                  <a:cxn ang="0">
                    <a:pos x="T0" y="T1"/>
                  </a:cxn>
                  <a:cxn ang="0">
                    <a:pos x="T2" y="T3"/>
                  </a:cxn>
                  <a:cxn ang="0">
                    <a:pos x="T4" y="T5"/>
                  </a:cxn>
                  <a:cxn ang="0">
                    <a:pos x="T6" y="T7"/>
                  </a:cxn>
                  <a:cxn ang="0">
                    <a:pos x="T8" y="T9"/>
                  </a:cxn>
                  <a:cxn ang="0">
                    <a:pos x="T10" y="T11"/>
                  </a:cxn>
                </a:cxnLst>
                <a:rect l="0" t="0" r="r" b="b"/>
                <a:pathLst>
                  <a:path w="32" h="24">
                    <a:moveTo>
                      <a:pt x="32" y="8"/>
                    </a:moveTo>
                    <a:lnTo>
                      <a:pt x="32" y="24"/>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602" name="Freeform 245"/>
              <p:cNvSpPr/>
              <p:nvPr/>
            </p:nvSpPr>
            <p:spPr bwMode="auto">
              <a:xfrm>
                <a:off x="2459" y="2798"/>
                <a:ext cx="54" cy="32"/>
              </a:xfrm>
              <a:custGeom>
                <a:avLst/>
                <a:gdLst>
                  <a:gd name="T0" fmla="*/ 0 w 54"/>
                  <a:gd name="T1" fmla="*/ 0 h 32"/>
                  <a:gd name="T2" fmla="*/ 54 w 54"/>
                  <a:gd name="T3" fmla="*/ 6 h 32"/>
                  <a:gd name="T4" fmla="*/ 54 w 54"/>
                  <a:gd name="T5" fmla="*/ 32 h 32"/>
                  <a:gd name="T6" fmla="*/ 0 w 54"/>
                  <a:gd name="T7" fmla="*/ 30 h 32"/>
                  <a:gd name="T8" fmla="*/ 0 w 54"/>
                  <a:gd name="T9" fmla="*/ 0 h 32"/>
                </a:gdLst>
                <a:ahLst/>
                <a:cxnLst>
                  <a:cxn ang="0">
                    <a:pos x="T0" y="T1"/>
                  </a:cxn>
                  <a:cxn ang="0">
                    <a:pos x="T2" y="T3"/>
                  </a:cxn>
                  <a:cxn ang="0">
                    <a:pos x="T4" y="T5"/>
                  </a:cxn>
                  <a:cxn ang="0">
                    <a:pos x="T6" y="T7"/>
                  </a:cxn>
                  <a:cxn ang="0">
                    <a:pos x="T8" y="T9"/>
                  </a:cxn>
                </a:cxnLst>
                <a:rect l="0" t="0" r="r" b="b"/>
                <a:pathLst>
                  <a:path w="54" h="32">
                    <a:moveTo>
                      <a:pt x="0" y="0"/>
                    </a:moveTo>
                    <a:lnTo>
                      <a:pt x="54" y="6"/>
                    </a:lnTo>
                    <a:lnTo>
                      <a:pt x="54" y="3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3" name="Freeform 246"/>
              <p:cNvSpPr/>
              <p:nvPr/>
            </p:nvSpPr>
            <p:spPr bwMode="auto">
              <a:xfrm>
                <a:off x="2529" y="2806"/>
                <a:ext cx="18" cy="26"/>
              </a:xfrm>
              <a:custGeom>
                <a:avLst/>
                <a:gdLst>
                  <a:gd name="T0" fmla="*/ 18 w 18"/>
                  <a:gd name="T1" fmla="*/ 4 h 26"/>
                  <a:gd name="T2" fmla="*/ 18 w 18"/>
                  <a:gd name="T3" fmla="*/ 26 h 26"/>
                  <a:gd name="T4" fmla="*/ 0 w 18"/>
                  <a:gd name="T5" fmla="*/ 26 h 26"/>
                  <a:gd name="T6" fmla="*/ 0 w 18"/>
                  <a:gd name="T7" fmla="*/ 0 h 26"/>
                  <a:gd name="T8" fmla="*/ 18 w 18"/>
                  <a:gd name="T9" fmla="*/ 4 h 26"/>
                </a:gdLst>
                <a:ahLst/>
                <a:cxnLst>
                  <a:cxn ang="0">
                    <a:pos x="T0" y="T1"/>
                  </a:cxn>
                  <a:cxn ang="0">
                    <a:pos x="T2" y="T3"/>
                  </a:cxn>
                  <a:cxn ang="0">
                    <a:pos x="T4" y="T5"/>
                  </a:cxn>
                  <a:cxn ang="0">
                    <a:pos x="T6" y="T7"/>
                  </a:cxn>
                  <a:cxn ang="0">
                    <a:pos x="T8" y="T9"/>
                  </a:cxn>
                </a:cxnLst>
                <a:rect l="0" t="0" r="r" b="b"/>
                <a:pathLst>
                  <a:path w="18" h="26">
                    <a:moveTo>
                      <a:pt x="18" y="4"/>
                    </a:moveTo>
                    <a:lnTo>
                      <a:pt x="18" y="26"/>
                    </a:lnTo>
                    <a:lnTo>
                      <a:pt x="0" y="26"/>
                    </a:lnTo>
                    <a:lnTo>
                      <a:pt x="0" y="0"/>
                    </a:lnTo>
                    <a:lnTo>
                      <a:pt x="18" y="4"/>
                    </a:lnTo>
                    <a:close/>
                  </a:path>
                </a:pathLst>
              </a:custGeom>
              <a:grpFill/>
              <a:ln>
                <a:noFill/>
              </a:ln>
            </p:spPr>
            <p:txBody>
              <a:bodyPr vert="horz" wrap="square" lIns="91440" tIns="45720" rIns="91440" bIns="45720" numCol="1" anchor="t" anchorCtr="0" compatLnSpc="1"/>
              <a:lstStyle/>
              <a:p>
                <a:endParaRPr lang="zh-CN" altLang="en-US"/>
              </a:p>
            </p:txBody>
          </p:sp>
          <p:sp>
            <p:nvSpPr>
              <p:cNvPr id="1604" name="Freeform 247"/>
              <p:cNvSpPr/>
              <p:nvPr/>
            </p:nvSpPr>
            <p:spPr bwMode="auto">
              <a:xfrm>
                <a:off x="2563" y="2812"/>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605" name="Freeform 248"/>
              <p:cNvSpPr/>
              <p:nvPr/>
            </p:nvSpPr>
            <p:spPr bwMode="auto">
              <a:xfrm>
                <a:off x="2459" y="2854"/>
                <a:ext cx="24" cy="30"/>
              </a:xfrm>
              <a:custGeom>
                <a:avLst/>
                <a:gdLst>
                  <a:gd name="T0" fmla="*/ 0 w 24"/>
                  <a:gd name="T1" fmla="*/ 0 h 30"/>
                  <a:gd name="T2" fmla="*/ 24 w 24"/>
                  <a:gd name="T3" fmla="*/ 0 h 30"/>
                  <a:gd name="T4" fmla="*/ 24 w 24"/>
                  <a:gd name="T5" fmla="*/ 28 h 30"/>
                  <a:gd name="T6" fmla="*/ 0 w 24"/>
                  <a:gd name="T7" fmla="*/ 30 h 30"/>
                  <a:gd name="T8" fmla="*/ 0 w 24"/>
                  <a:gd name="T9" fmla="*/ 0 h 30"/>
                </a:gdLst>
                <a:ahLst/>
                <a:cxnLst>
                  <a:cxn ang="0">
                    <a:pos x="T0" y="T1"/>
                  </a:cxn>
                  <a:cxn ang="0">
                    <a:pos x="T2" y="T3"/>
                  </a:cxn>
                  <a:cxn ang="0">
                    <a:pos x="T4" y="T5"/>
                  </a:cxn>
                  <a:cxn ang="0">
                    <a:pos x="T6" y="T7"/>
                  </a:cxn>
                  <a:cxn ang="0">
                    <a:pos x="T8" y="T9"/>
                  </a:cxn>
                </a:cxnLst>
                <a:rect l="0" t="0" r="r" b="b"/>
                <a:pathLst>
                  <a:path w="24" h="30">
                    <a:moveTo>
                      <a:pt x="0" y="0"/>
                    </a:moveTo>
                    <a:lnTo>
                      <a:pt x="24" y="0"/>
                    </a:lnTo>
                    <a:lnTo>
                      <a:pt x="24" y="2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6" name="Freeform 249"/>
              <p:cNvSpPr/>
              <p:nvPr/>
            </p:nvSpPr>
            <p:spPr bwMode="auto">
              <a:xfrm>
                <a:off x="2547" y="2854"/>
                <a:ext cx="38" cy="22"/>
              </a:xfrm>
              <a:custGeom>
                <a:avLst/>
                <a:gdLst>
                  <a:gd name="T0" fmla="*/ 38 w 38"/>
                  <a:gd name="T1" fmla="*/ 2 h 22"/>
                  <a:gd name="T2" fmla="*/ 38 w 38"/>
                  <a:gd name="T3" fmla="*/ 20 h 22"/>
                  <a:gd name="T4" fmla="*/ 0 w 38"/>
                  <a:gd name="T5" fmla="*/ 22 h 22"/>
                  <a:gd name="T6" fmla="*/ 0 w 38"/>
                  <a:gd name="T7" fmla="*/ 0 h 22"/>
                  <a:gd name="T8" fmla="*/ 38 w 38"/>
                  <a:gd name="T9" fmla="*/ 2 h 22"/>
                </a:gdLst>
                <a:ahLst/>
                <a:cxnLst>
                  <a:cxn ang="0">
                    <a:pos x="T0" y="T1"/>
                  </a:cxn>
                  <a:cxn ang="0">
                    <a:pos x="T2" y="T3"/>
                  </a:cxn>
                  <a:cxn ang="0">
                    <a:pos x="T4" y="T5"/>
                  </a:cxn>
                  <a:cxn ang="0">
                    <a:pos x="T6" y="T7"/>
                  </a:cxn>
                  <a:cxn ang="0">
                    <a:pos x="T8" y="T9"/>
                  </a:cxn>
                </a:cxnLst>
                <a:rect l="0" t="0" r="r" b="b"/>
                <a:pathLst>
                  <a:path w="38" h="22">
                    <a:moveTo>
                      <a:pt x="38" y="2"/>
                    </a:moveTo>
                    <a:lnTo>
                      <a:pt x="38" y="20"/>
                    </a:lnTo>
                    <a:lnTo>
                      <a:pt x="0" y="22"/>
                    </a:lnTo>
                    <a:lnTo>
                      <a:pt x="0" y="0"/>
                    </a:lnTo>
                    <a:lnTo>
                      <a:pt x="38" y="2"/>
                    </a:lnTo>
                    <a:close/>
                  </a:path>
                </a:pathLst>
              </a:custGeom>
              <a:grpFill/>
              <a:ln>
                <a:noFill/>
              </a:ln>
            </p:spPr>
            <p:txBody>
              <a:bodyPr vert="horz" wrap="square" lIns="91440" tIns="45720" rIns="91440" bIns="45720" numCol="1" anchor="t" anchorCtr="0" compatLnSpc="1"/>
              <a:lstStyle/>
              <a:p>
                <a:endParaRPr lang="zh-CN" altLang="en-US"/>
              </a:p>
            </p:txBody>
          </p:sp>
          <p:sp>
            <p:nvSpPr>
              <p:cNvPr id="1607" name="Rectangle 250"/>
              <p:cNvSpPr>
                <a:spLocks noChangeArrowheads="1"/>
              </p:cNvSpPr>
              <p:nvPr/>
            </p:nvSpPr>
            <p:spPr bwMode="auto">
              <a:xfrm>
                <a:off x="2599" y="2856"/>
                <a:ext cx="14" cy="16"/>
              </a:xfrm>
              <a:prstGeom prst="rect">
                <a:avLst/>
              </a:prstGeom>
              <a:grpFill/>
              <a:ln>
                <a:noFill/>
              </a:ln>
            </p:spPr>
            <p:txBody>
              <a:bodyPr vert="horz" wrap="square" lIns="91440" tIns="45720" rIns="91440" bIns="45720" numCol="1" anchor="t" anchorCtr="0" compatLnSpc="1"/>
              <a:lstStyle/>
              <a:p>
                <a:endParaRPr lang="zh-CN" altLang="en-US"/>
              </a:p>
            </p:txBody>
          </p:sp>
          <p:sp>
            <p:nvSpPr>
              <p:cNvPr id="1608" name="Freeform 251"/>
              <p:cNvSpPr/>
              <p:nvPr/>
            </p:nvSpPr>
            <p:spPr bwMode="auto">
              <a:xfrm>
                <a:off x="2459" y="2902"/>
                <a:ext cx="58" cy="38"/>
              </a:xfrm>
              <a:custGeom>
                <a:avLst/>
                <a:gdLst>
                  <a:gd name="T0" fmla="*/ 0 w 58"/>
                  <a:gd name="T1" fmla="*/ 8 h 38"/>
                  <a:gd name="T2" fmla="*/ 58 w 58"/>
                  <a:gd name="T3" fmla="*/ 0 h 38"/>
                  <a:gd name="T4" fmla="*/ 58 w 58"/>
                  <a:gd name="T5" fmla="*/ 26 h 38"/>
                  <a:gd name="T6" fmla="*/ 0 w 58"/>
                  <a:gd name="T7" fmla="*/ 38 h 38"/>
                  <a:gd name="T8" fmla="*/ 0 w 58"/>
                  <a:gd name="T9" fmla="*/ 8 h 38"/>
                </a:gdLst>
                <a:ahLst/>
                <a:cxnLst>
                  <a:cxn ang="0">
                    <a:pos x="T0" y="T1"/>
                  </a:cxn>
                  <a:cxn ang="0">
                    <a:pos x="T2" y="T3"/>
                  </a:cxn>
                  <a:cxn ang="0">
                    <a:pos x="T4" y="T5"/>
                  </a:cxn>
                  <a:cxn ang="0">
                    <a:pos x="T6" y="T7"/>
                  </a:cxn>
                  <a:cxn ang="0">
                    <a:pos x="T8" y="T9"/>
                  </a:cxn>
                </a:cxnLst>
                <a:rect l="0" t="0" r="r" b="b"/>
                <a:pathLst>
                  <a:path w="58" h="38">
                    <a:moveTo>
                      <a:pt x="0" y="8"/>
                    </a:moveTo>
                    <a:lnTo>
                      <a:pt x="58" y="0"/>
                    </a:lnTo>
                    <a:lnTo>
                      <a:pt x="58" y="26"/>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609" name="Freeform 252"/>
              <p:cNvSpPr/>
              <p:nvPr/>
            </p:nvSpPr>
            <p:spPr bwMode="auto">
              <a:xfrm>
                <a:off x="2533" y="2900"/>
                <a:ext cx="14" cy="24"/>
              </a:xfrm>
              <a:custGeom>
                <a:avLst/>
                <a:gdLst>
                  <a:gd name="T0" fmla="*/ 14 w 14"/>
                  <a:gd name="T1" fmla="*/ 0 h 24"/>
                  <a:gd name="T2" fmla="*/ 14 w 14"/>
                  <a:gd name="T3" fmla="*/ 22 h 24"/>
                  <a:gd name="T4" fmla="*/ 0 w 14"/>
                  <a:gd name="T5" fmla="*/ 24 h 24"/>
                  <a:gd name="T6" fmla="*/ 0 w 14"/>
                  <a:gd name="T7" fmla="*/ 0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lnTo>
                      <a:pt x="14" y="22"/>
                    </a:lnTo>
                    <a:lnTo>
                      <a:pt x="0" y="24"/>
                    </a:lnTo>
                    <a:lnTo>
                      <a:pt x="0" y="0"/>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610" name="Freeform 253"/>
              <p:cNvSpPr/>
              <p:nvPr/>
            </p:nvSpPr>
            <p:spPr bwMode="auto">
              <a:xfrm>
                <a:off x="2503" y="2948"/>
                <a:ext cx="30" cy="32"/>
              </a:xfrm>
              <a:custGeom>
                <a:avLst/>
                <a:gdLst>
                  <a:gd name="T0" fmla="*/ 30 w 30"/>
                  <a:gd name="T1" fmla="*/ 0 h 32"/>
                  <a:gd name="T2" fmla="*/ 30 w 30"/>
                  <a:gd name="T3" fmla="*/ 22 h 32"/>
                  <a:gd name="T4" fmla="*/ 0 w 30"/>
                  <a:gd name="T5" fmla="*/ 32 h 32"/>
                  <a:gd name="T6" fmla="*/ 0 w 30"/>
                  <a:gd name="T7" fmla="*/ 6 h 32"/>
                  <a:gd name="T8" fmla="*/ 30 w 30"/>
                  <a:gd name="T9" fmla="*/ 0 h 32"/>
                </a:gdLst>
                <a:ahLst/>
                <a:cxnLst>
                  <a:cxn ang="0">
                    <a:pos x="T0" y="T1"/>
                  </a:cxn>
                  <a:cxn ang="0">
                    <a:pos x="T2" y="T3"/>
                  </a:cxn>
                  <a:cxn ang="0">
                    <a:pos x="T4" y="T5"/>
                  </a:cxn>
                  <a:cxn ang="0">
                    <a:pos x="T6" y="T7"/>
                  </a:cxn>
                  <a:cxn ang="0">
                    <a:pos x="T8" y="T9"/>
                  </a:cxn>
                </a:cxnLst>
                <a:rect l="0" t="0" r="r" b="b"/>
                <a:pathLst>
                  <a:path w="30" h="32">
                    <a:moveTo>
                      <a:pt x="30" y="0"/>
                    </a:moveTo>
                    <a:lnTo>
                      <a:pt x="30" y="22"/>
                    </a:lnTo>
                    <a:lnTo>
                      <a:pt x="0" y="32"/>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11" name="Freeform 254"/>
              <p:cNvSpPr/>
              <p:nvPr/>
            </p:nvSpPr>
            <p:spPr bwMode="auto">
              <a:xfrm>
                <a:off x="2547" y="2936"/>
                <a:ext cx="36" cy="30"/>
              </a:xfrm>
              <a:custGeom>
                <a:avLst/>
                <a:gdLst>
                  <a:gd name="T0" fmla="*/ 36 w 36"/>
                  <a:gd name="T1" fmla="*/ 0 h 30"/>
                  <a:gd name="T2" fmla="*/ 36 w 36"/>
                  <a:gd name="T3" fmla="*/ 20 h 30"/>
                  <a:gd name="T4" fmla="*/ 0 w 36"/>
                  <a:gd name="T5" fmla="*/ 30 h 30"/>
                  <a:gd name="T6" fmla="*/ 0 w 36"/>
                  <a:gd name="T7" fmla="*/ 8 h 30"/>
                  <a:gd name="T8" fmla="*/ 16 w 36"/>
                  <a:gd name="T9" fmla="*/ 4 h 30"/>
                  <a:gd name="T10" fmla="*/ 16 w 36"/>
                  <a:gd name="T11" fmla="*/ 4 h 30"/>
                  <a:gd name="T12" fmla="*/ 36 w 3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36" y="0"/>
                    </a:moveTo>
                    <a:lnTo>
                      <a:pt x="36" y="20"/>
                    </a:lnTo>
                    <a:lnTo>
                      <a:pt x="0" y="30"/>
                    </a:lnTo>
                    <a:lnTo>
                      <a:pt x="0" y="8"/>
                    </a:lnTo>
                    <a:lnTo>
                      <a:pt x="16" y="4"/>
                    </a:lnTo>
                    <a:lnTo>
                      <a:pt x="16" y="4"/>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12" name="Freeform 255"/>
              <p:cNvSpPr/>
              <p:nvPr/>
            </p:nvSpPr>
            <p:spPr bwMode="auto">
              <a:xfrm>
                <a:off x="2597" y="2930"/>
                <a:ext cx="16" cy="20"/>
              </a:xfrm>
              <a:custGeom>
                <a:avLst/>
                <a:gdLst>
                  <a:gd name="T0" fmla="*/ 16 w 16"/>
                  <a:gd name="T1" fmla="*/ 0 h 20"/>
                  <a:gd name="T2" fmla="*/ 16 w 16"/>
                  <a:gd name="T3" fmla="*/ 16 h 20"/>
                  <a:gd name="T4" fmla="*/ 0 w 16"/>
                  <a:gd name="T5" fmla="*/ 20 h 20"/>
                  <a:gd name="T6" fmla="*/ 0 w 16"/>
                  <a:gd name="T7" fmla="*/ 4 h 20"/>
                  <a:gd name="T8" fmla="*/ 16 w 16"/>
                  <a:gd name="T9" fmla="*/ 0 h 20"/>
                </a:gdLst>
                <a:ahLst/>
                <a:cxnLst>
                  <a:cxn ang="0">
                    <a:pos x="T0" y="T1"/>
                  </a:cxn>
                  <a:cxn ang="0">
                    <a:pos x="T2" y="T3"/>
                  </a:cxn>
                  <a:cxn ang="0">
                    <a:pos x="T4" y="T5"/>
                  </a:cxn>
                  <a:cxn ang="0">
                    <a:pos x="T6" y="T7"/>
                  </a:cxn>
                  <a:cxn ang="0">
                    <a:pos x="T8" y="T9"/>
                  </a:cxn>
                </a:cxnLst>
                <a:rect l="0" t="0" r="r" b="b"/>
                <a:pathLst>
                  <a:path w="16" h="20">
                    <a:moveTo>
                      <a:pt x="16" y="0"/>
                    </a:moveTo>
                    <a:lnTo>
                      <a:pt x="16" y="16"/>
                    </a:lnTo>
                    <a:lnTo>
                      <a:pt x="0" y="20"/>
                    </a:lnTo>
                    <a:lnTo>
                      <a:pt x="0" y="4"/>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613" name="Freeform 256"/>
              <p:cNvSpPr/>
              <p:nvPr/>
            </p:nvSpPr>
            <p:spPr bwMode="auto">
              <a:xfrm>
                <a:off x="2495" y="2986"/>
                <a:ext cx="66" cy="50"/>
              </a:xfrm>
              <a:custGeom>
                <a:avLst/>
                <a:gdLst>
                  <a:gd name="T0" fmla="*/ 66 w 66"/>
                  <a:gd name="T1" fmla="*/ 0 h 50"/>
                  <a:gd name="T2" fmla="*/ 66 w 66"/>
                  <a:gd name="T3" fmla="*/ 22 h 50"/>
                  <a:gd name="T4" fmla="*/ 0 w 66"/>
                  <a:gd name="T5" fmla="*/ 50 h 50"/>
                  <a:gd name="T6" fmla="*/ 0 w 66"/>
                  <a:gd name="T7" fmla="*/ 22 h 50"/>
                  <a:gd name="T8" fmla="*/ 66 w 66"/>
                  <a:gd name="T9" fmla="*/ 0 h 50"/>
                </a:gdLst>
                <a:ahLst/>
                <a:cxnLst>
                  <a:cxn ang="0">
                    <a:pos x="T0" y="T1"/>
                  </a:cxn>
                  <a:cxn ang="0">
                    <a:pos x="T2" y="T3"/>
                  </a:cxn>
                  <a:cxn ang="0">
                    <a:pos x="T4" y="T5"/>
                  </a:cxn>
                  <a:cxn ang="0">
                    <a:pos x="T6" y="T7"/>
                  </a:cxn>
                  <a:cxn ang="0">
                    <a:pos x="T8" y="T9"/>
                  </a:cxn>
                </a:cxnLst>
                <a:rect l="0" t="0" r="r" b="b"/>
                <a:pathLst>
                  <a:path w="66" h="50">
                    <a:moveTo>
                      <a:pt x="66" y="0"/>
                    </a:moveTo>
                    <a:lnTo>
                      <a:pt x="66" y="22"/>
                    </a:lnTo>
                    <a:lnTo>
                      <a:pt x="0" y="50"/>
                    </a:lnTo>
                    <a:lnTo>
                      <a:pt x="0" y="22"/>
                    </a:lnTo>
                    <a:lnTo>
                      <a:pt x="66" y="0"/>
                    </a:lnTo>
                    <a:close/>
                  </a:path>
                </a:pathLst>
              </a:custGeom>
              <a:grpFill/>
              <a:ln>
                <a:noFill/>
              </a:ln>
            </p:spPr>
            <p:txBody>
              <a:bodyPr vert="horz" wrap="square" lIns="91440" tIns="45720" rIns="91440" bIns="45720" numCol="1" anchor="t" anchorCtr="0" compatLnSpc="1"/>
              <a:lstStyle/>
              <a:p>
                <a:endParaRPr lang="zh-CN" altLang="en-US"/>
              </a:p>
            </p:txBody>
          </p:sp>
          <p:sp>
            <p:nvSpPr>
              <p:cNvPr id="1614" name="Freeform 257"/>
              <p:cNvSpPr/>
              <p:nvPr/>
            </p:nvSpPr>
            <p:spPr bwMode="auto">
              <a:xfrm>
                <a:off x="2575" y="2968"/>
                <a:ext cx="38" cy="32"/>
              </a:xfrm>
              <a:custGeom>
                <a:avLst/>
                <a:gdLst>
                  <a:gd name="T0" fmla="*/ 38 w 38"/>
                  <a:gd name="T1" fmla="*/ 0 h 32"/>
                  <a:gd name="T2" fmla="*/ 38 w 38"/>
                  <a:gd name="T3" fmla="*/ 16 h 32"/>
                  <a:gd name="T4" fmla="*/ 0 w 38"/>
                  <a:gd name="T5" fmla="*/ 32 h 32"/>
                  <a:gd name="T6" fmla="*/ 0 w 38"/>
                  <a:gd name="T7" fmla="*/ 14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4"/>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1615" name="Freeform 258"/>
              <p:cNvSpPr/>
              <p:nvPr/>
            </p:nvSpPr>
            <p:spPr bwMode="auto">
              <a:xfrm>
                <a:off x="2459" y="3050"/>
                <a:ext cx="58" cy="58"/>
              </a:xfrm>
              <a:custGeom>
                <a:avLst/>
                <a:gdLst>
                  <a:gd name="T0" fmla="*/ 0 w 58"/>
                  <a:gd name="T1" fmla="*/ 26 h 58"/>
                  <a:gd name="T2" fmla="*/ 58 w 58"/>
                  <a:gd name="T3" fmla="*/ 0 h 58"/>
                  <a:gd name="T4" fmla="*/ 58 w 58"/>
                  <a:gd name="T5" fmla="*/ 26 h 58"/>
                  <a:gd name="T6" fmla="*/ 0 w 58"/>
                  <a:gd name="T7" fmla="*/ 58 h 58"/>
                  <a:gd name="T8" fmla="*/ 0 w 58"/>
                  <a:gd name="T9" fmla="*/ 26 h 58"/>
                </a:gdLst>
                <a:ahLst/>
                <a:cxnLst>
                  <a:cxn ang="0">
                    <a:pos x="T0" y="T1"/>
                  </a:cxn>
                  <a:cxn ang="0">
                    <a:pos x="T2" y="T3"/>
                  </a:cxn>
                  <a:cxn ang="0">
                    <a:pos x="T4" y="T5"/>
                  </a:cxn>
                  <a:cxn ang="0">
                    <a:pos x="T6" y="T7"/>
                  </a:cxn>
                  <a:cxn ang="0">
                    <a:pos x="T8" y="T9"/>
                  </a:cxn>
                </a:cxnLst>
                <a:rect l="0" t="0" r="r" b="b"/>
                <a:pathLst>
                  <a:path w="58" h="58">
                    <a:moveTo>
                      <a:pt x="0" y="26"/>
                    </a:moveTo>
                    <a:lnTo>
                      <a:pt x="58" y="0"/>
                    </a:lnTo>
                    <a:lnTo>
                      <a:pt x="58" y="26"/>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16" name="Freeform 259"/>
              <p:cNvSpPr/>
              <p:nvPr/>
            </p:nvSpPr>
            <p:spPr bwMode="auto">
              <a:xfrm>
                <a:off x="2533" y="302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617" name="Freeform 260"/>
              <p:cNvSpPr/>
              <p:nvPr/>
            </p:nvSpPr>
            <p:spPr bwMode="auto">
              <a:xfrm>
                <a:off x="2499" y="3094"/>
                <a:ext cx="34" cy="44"/>
              </a:xfrm>
              <a:custGeom>
                <a:avLst/>
                <a:gdLst>
                  <a:gd name="T0" fmla="*/ 34 w 34"/>
                  <a:gd name="T1" fmla="*/ 0 h 44"/>
                  <a:gd name="T2" fmla="*/ 34 w 34"/>
                  <a:gd name="T3" fmla="*/ 24 h 44"/>
                  <a:gd name="T4" fmla="*/ 0 w 34"/>
                  <a:gd name="T5" fmla="*/ 44 h 44"/>
                  <a:gd name="T6" fmla="*/ 0 w 34"/>
                  <a:gd name="T7" fmla="*/ 18 h 44"/>
                  <a:gd name="T8" fmla="*/ 34 w 34"/>
                  <a:gd name="T9" fmla="*/ 0 h 44"/>
                </a:gdLst>
                <a:ahLst/>
                <a:cxnLst>
                  <a:cxn ang="0">
                    <a:pos x="T0" y="T1"/>
                  </a:cxn>
                  <a:cxn ang="0">
                    <a:pos x="T2" y="T3"/>
                  </a:cxn>
                  <a:cxn ang="0">
                    <a:pos x="T4" y="T5"/>
                  </a:cxn>
                  <a:cxn ang="0">
                    <a:pos x="T6" y="T7"/>
                  </a:cxn>
                  <a:cxn ang="0">
                    <a:pos x="T8" y="T9"/>
                  </a:cxn>
                </a:cxnLst>
                <a:rect l="0" t="0" r="r" b="b"/>
                <a:pathLst>
                  <a:path w="34" h="44">
                    <a:moveTo>
                      <a:pt x="34" y="0"/>
                    </a:moveTo>
                    <a:lnTo>
                      <a:pt x="34" y="24"/>
                    </a:lnTo>
                    <a:lnTo>
                      <a:pt x="0" y="44"/>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618" name="Freeform 261"/>
              <p:cNvSpPr/>
              <p:nvPr/>
            </p:nvSpPr>
            <p:spPr bwMode="auto">
              <a:xfrm>
                <a:off x="2585" y="3050"/>
                <a:ext cx="28" cy="34"/>
              </a:xfrm>
              <a:custGeom>
                <a:avLst/>
                <a:gdLst>
                  <a:gd name="T0" fmla="*/ 28 w 28"/>
                  <a:gd name="T1" fmla="*/ 0 h 34"/>
                  <a:gd name="T2" fmla="*/ 28 w 28"/>
                  <a:gd name="T3" fmla="*/ 16 h 34"/>
                  <a:gd name="T4" fmla="*/ 0 w 28"/>
                  <a:gd name="T5" fmla="*/ 34 h 34"/>
                  <a:gd name="T6" fmla="*/ 0 w 28"/>
                  <a:gd name="T7" fmla="*/ 14 h 34"/>
                  <a:gd name="T8" fmla="*/ 28 w 28"/>
                  <a:gd name="T9" fmla="*/ 0 h 34"/>
                </a:gdLst>
                <a:ahLst/>
                <a:cxnLst>
                  <a:cxn ang="0">
                    <a:pos x="T0" y="T1"/>
                  </a:cxn>
                  <a:cxn ang="0">
                    <a:pos x="T2" y="T3"/>
                  </a:cxn>
                  <a:cxn ang="0">
                    <a:pos x="T4" y="T5"/>
                  </a:cxn>
                  <a:cxn ang="0">
                    <a:pos x="T6" y="T7"/>
                  </a:cxn>
                  <a:cxn ang="0">
                    <a:pos x="T8" y="T9"/>
                  </a:cxn>
                </a:cxnLst>
                <a:rect l="0" t="0" r="r" b="b"/>
                <a:pathLst>
                  <a:path w="28" h="34">
                    <a:moveTo>
                      <a:pt x="28" y="0"/>
                    </a:moveTo>
                    <a:lnTo>
                      <a:pt x="28" y="16"/>
                    </a:lnTo>
                    <a:lnTo>
                      <a:pt x="0" y="34"/>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19" name="Freeform 262"/>
              <p:cNvSpPr/>
              <p:nvPr/>
            </p:nvSpPr>
            <p:spPr bwMode="auto">
              <a:xfrm>
                <a:off x="2459" y="3160"/>
                <a:ext cx="40" cy="54"/>
              </a:xfrm>
              <a:custGeom>
                <a:avLst/>
                <a:gdLst>
                  <a:gd name="T0" fmla="*/ 0 w 40"/>
                  <a:gd name="T1" fmla="*/ 24 h 54"/>
                  <a:gd name="T2" fmla="*/ 40 w 40"/>
                  <a:gd name="T3" fmla="*/ 0 h 54"/>
                  <a:gd name="T4" fmla="*/ 40 w 40"/>
                  <a:gd name="T5" fmla="*/ 28 h 54"/>
                  <a:gd name="T6" fmla="*/ 0 w 40"/>
                  <a:gd name="T7" fmla="*/ 54 h 54"/>
                  <a:gd name="T8" fmla="*/ 0 w 40"/>
                  <a:gd name="T9" fmla="*/ 24 h 54"/>
                </a:gdLst>
                <a:ahLst/>
                <a:cxnLst>
                  <a:cxn ang="0">
                    <a:pos x="T0" y="T1"/>
                  </a:cxn>
                  <a:cxn ang="0">
                    <a:pos x="T2" y="T3"/>
                  </a:cxn>
                  <a:cxn ang="0">
                    <a:pos x="T4" y="T5"/>
                  </a:cxn>
                  <a:cxn ang="0">
                    <a:pos x="T6" y="T7"/>
                  </a:cxn>
                  <a:cxn ang="0">
                    <a:pos x="T8" y="T9"/>
                  </a:cxn>
                </a:cxnLst>
                <a:rect l="0" t="0" r="r" b="b"/>
                <a:pathLst>
                  <a:path w="40" h="54">
                    <a:moveTo>
                      <a:pt x="0" y="24"/>
                    </a:moveTo>
                    <a:lnTo>
                      <a:pt x="40" y="0"/>
                    </a:lnTo>
                    <a:lnTo>
                      <a:pt x="40" y="28"/>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1620" name="Freeform 263"/>
              <p:cNvSpPr/>
              <p:nvPr/>
            </p:nvSpPr>
            <p:spPr bwMode="auto">
              <a:xfrm>
                <a:off x="2563" y="3094"/>
                <a:ext cx="50" cy="50"/>
              </a:xfrm>
              <a:custGeom>
                <a:avLst/>
                <a:gdLst>
                  <a:gd name="T0" fmla="*/ 50 w 50"/>
                  <a:gd name="T1" fmla="*/ 0 h 50"/>
                  <a:gd name="T2" fmla="*/ 50 w 50"/>
                  <a:gd name="T3" fmla="*/ 16 h 50"/>
                  <a:gd name="T4" fmla="*/ 0 w 50"/>
                  <a:gd name="T5" fmla="*/ 50 h 50"/>
                  <a:gd name="T6" fmla="*/ 0 w 50"/>
                  <a:gd name="T7" fmla="*/ 28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621" name="Freeform 264"/>
              <p:cNvSpPr/>
              <p:nvPr/>
            </p:nvSpPr>
            <p:spPr bwMode="auto">
              <a:xfrm>
                <a:off x="2495" y="3156"/>
                <a:ext cx="84" cy="82"/>
              </a:xfrm>
              <a:custGeom>
                <a:avLst/>
                <a:gdLst>
                  <a:gd name="T0" fmla="*/ 0 w 84"/>
                  <a:gd name="T1" fmla="*/ 54 h 82"/>
                  <a:gd name="T2" fmla="*/ 84 w 84"/>
                  <a:gd name="T3" fmla="*/ 0 h 82"/>
                  <a:gd name="T4" fmla="*/ 84 w 84"/>
                  <a:gd name="T5" fmla="*/ 18 h 82"/>
                  <a:gd name="T6" fmla="*/ 0 w 84"/>
                  <a:gd name="T7" fmla="*/ 82 h 82"/>
                  <a:gd name="T8" fmla="*/ 0 w 84"/>
                  <a:gd name="T9" fmla="*/ 54 h 82"/>
                </a:gdLst>
                <a:ahLst/>
                <a:cxnLst>
                  <a:cxn ang="0">
                    <a:pos x="T0" y="T1"/>
                  </a:cxn>
                  <a:cxn ang="0">
                    <a:pos x="T2" y="T3"/>
                  </a:cxn>
                  <a:cxn ang="0">
                    <a:pos x="T4" y="T5"/>
                  </a:cxn>
                  <a:cxn ang="0">
                    <a:pos x="T6" y="T7"/>
                  </a:cxn>
                  <a:cxn ang="0">
                    <a:pos x="T8" y="T9"/>
                  </a:cxn>
                </a:cxnLst>
                <a:rect l="0" t="0" r="r" b="b"/>
                <a:pathLst>
                  <a:path w="84" h="82">
                    <a:moveTo>
                      <a:pt x="0" y="54"/>
                    </a:moveTo>
                    <a:lnTo>
                      <a:pt x="84" y="0"/>
                    </a:lnTo>
                    <a:lnTo>
                      <a:pt x="84" y="18"/>
                    </a:lnTo>
                    <a:lnTo>
                      <a:pt x="0" y="82"/>
                    </a:lnTo>
                    <a:lnTo>
                      <a:pt x="0" y="54"/>
                    </a:lnTo>
                    <a:close/>
                  </a:path>
                </a:pathLst>
              </a:custGeom>
              <a:grpFill/>
              <a:ln>
                <a:noFill/>
              </a:ln>
            </p:spPr>
            <p:txBody>
              <a:bodyPr vert="horz" wrap="square" lIns="91440" tIns="45720" rIns="91440" bIns="45720" numCol="1" anchor="t" anchorCtr="0" compatLnSpc="1"/>
              <a:lstStyle/>
              <a:p>
                <a:endParaRPr lang="zh-CN" altLang="en-US"/>
              </a:p>
            </p:txBody>
          </p:sp>
          <p:sp>
            <p:nvSpPr>
              <p:cNvPr id="1622" name="Freeform 265"/>
              <p:cNvSpPr/>
              <p:nvPr/>
            </p:nvSpPr>
            <p:spPr bwMode="auto">
              <a:xfrm>
                <a:off x="2593" y="3132"/>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623" name="Freeform 266"/>
              <p:cNvSpPr/>
              <p:nvPr/>
            </p:nvSpPr>
            <p:spPr bwMode="auto">
              <a:xfrm>
                <a:off x="2459" y="3242"/>
                <a:ext cx="58" cy="75"/>
              </a:xfrm>
              <a:custGeom>
                <a:avLst/>
                <a:gdLst>
                  <a:gd name="T0" fmla="*/ 0 w 58"/>
                  <a:gd name="T1" fmla="*/ 42 h 75"/>
                  <a:gd name="T2" fmla="*/ 58 w 58"/>
                  <a:gd name="T3" fmla="*/ 0 h 75"/>
                  <a:gd name="T4" fmla="*/ 58 w 58"/>
                  <a:gd name="T5" fmla="*/ 26 h 75"/>
                  <a:gd name="T6" fmla="*/ 0 w 58"/>
                  <a:gd name="T7" fmla="*/ 75 h 75"/>
                  <a:gd name="T8" fmla="*/ 0 w 58"/>
                  <a:gd name="T9" fmla="*/ 42 h 75"/>
                </a:gdLst>
                <a:ahLst/>
                <a:cxnLst>
                  <a:cxn ang="0">
                    <a:pos x="T0" y="T1"/>
                  </a:cxn>
                  <a:cxn ang="0">
                    <a:pos x="T2" y="T3"/>
                  </a:cxn>
                  <a:cxn ang="0">
                    <a:pos x="T4" y="T5"/>
                  </a:cxn>
                  <a:cxn ang="0">
                    <a:pos x="T6" y="T7"/>
                  </a:cxn>
                  <a:cxn ang="0">
                    <a:pos x="T8" y="T9"/>
                  </a:cxn>
                </a:cxnLst>
                <a:rect l="0" t="0" r="r" b="b"/>
                <a:pathLst>
                  <a:path w="58" h="75">
                    <a:moveTo>
                      <a:pt x="0" y="42"/>
                    </a:moveTo>
                    <a:lnTo>
                      <a:pt x="58" y="0"/>
                    </a:lnTo>
                    <a:lnTo>
                      <a:pt x="58" y="26"/>
                    </a:lnTo>
                    <a:lnTo>
                      <a:pt x="0" y="75"/>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624" name="Freeform 267"/>
              <p:cNvSpPr/>
              <p:nvPr/>
            </p:nvSpPr>
            <p:spPr bwMode="auto">
              <a:xfrm>
                <a:off x="2565" y="3174"/>
                <a:ext cx="48" cy="54"/>
              </a:xfrm>
              <a:custGeom>
                <a:avLst/>
                <a:gdLst>
                  <a:gd name="T0" fmla="*/ 48 w 48"/>
                  <a:gd name="T1" fmla="*/ 0 h 54"/>
                  <a:gd name="T2" fmla="*/ 48 w 48"/>
                  <a:gd name="T3" fmla="*/ 16 h 54"/>
                  <a:gd name="T4" fmla="*/ 0 w 48"/>
                  <a:gd name="T5" fmla="*/ 54 h 54"/>
                  <a:gd name="T6" fmla="*/ 0 w 48"/>
                  <a:gd name="T7" fmla="*/ 34 h 54"/>
                  <a:gd name="T8" fmla="*/ 48 w 48"/>
                  <a:gd name="T9" fmla="*/ 0 h 54"/>
                </a:gdLst>
                <a:ahLst/>
                <a:cxnLst>
                  <a:cxn ang="0">
                    <a:pos x="T0" y="T1"/>
                  </a:cxn>
                  <a:cxn ang="0">
                    <a:pos x="T2" y="T3"/>
                  </a:cxn>
                  <a:cxn ang="0">
                    <a:pos x="T4" y="T5"/>
                  </a:cxn>
                  <a:cxn ang="0">
                    <a:pos x="T6" y="T7"/>
                  </a:cxn>
                  <a:cxn ang="0">
                    <a:pos x="T8" y="T9"/>
                  </a:cxn>
                </a:cxnLst>
                <a:rect l="0" t="0" r="r" b="b"/>
                <a:pathLst>
                  <a:path w="48" h="54">
                    <a:moveTo>
                      <a:pt x="48" y="0"/>
                    </a:moveTo>
                    <a:lnTo>
                      <a:pt x="48" y="16"/>
                    </a:lnTo>
                    <a:lnTo>
                      <a:pt x="0" y="54"/>
                    </a:lnTo>
                    <a:lnTo>
                      <a:pt x="0" y="34"/>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625" name="Freeform 268"/>
              <p:cNvSpPr/>
              <p:nvPr/>
            </p:nvSpPr>
            <p:spPr bwMode="auto">
              <a:xfrm>
                <a:off x="2505" y="3252"/>
                <a:ext cx="58" cy="73"/>
              </a:xfrm>
              <a:custGeom>
                <a:avLst/>
                <a:gdLst>
                  <a:gd name="T0" fmla="*/ 58 w 58"/>
                  <a:gd name="T1" fmla="*/ 0 h 73"/>
                  <a:gd name="T2" fmla="*/ 58 w 58"/>
                  <a:gd name="T3" fmla="*/ 22 h 73"/>
                  <a:gd name="T4" fmla="*/ 0 w 58"/>
                  <a:gd name="T5" fmla="*/ 73 h 73"/>
                  <a:gd name="T6" fmla="*/ 0 w 58"/>
                  <a:gd name="T7" fmla="*/ 46 h 73"/>
                  <a:gd name="T8" fmla="*/ 58 w 58"/>
                  <a:gd name="T9" fmla="*/ 0 h 73"/>
                </a:gdLst>
                <a:ahLst/>
                <a:cxnLst>
                  <a:cxn ang="0">
                    <a:pos x="T0" y="T1"/>
                  </a:cxn>
                  <a:cxn ang="0">
                    <a:pos x="T2" y="T3"/>
                  </a:cxn>
                  <a:cxn ang="0">
                    <a:pos x="T4" y="T5"/>
                  </a:cxn>
                  <a:cxn ang="0">
                    <a:pos x="T6" y="T7"/>
                  </a:cxn>
                  <a:cxn ang="0">
                    <a:pos x="T8" y="T9"/>
                  </a:cxn>
                </a:cxnLst>
                <a:rect l="0" t="0" r="r" b="b"/>
                <a:pathLst>
                  <a:path w="58" h="73">
                    <a:moveTo>
                      <a:pt x="58" y="0"/>
                    </a:moveTo>
                    <a:lnTo>
                      <a:pt x="58" y="22"/>
                    </a:lnTo>
                    <a:lnTo>
                      <a:pt x="0" y="73"/>
                    </a:lnTo>
                    <a:lnTo>
                      <a:pt x="0" y="46"/>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626" name="Freeform 269"/>
              <p:cNvSpPr/>
              <p:nvPr/>
            </p:nvSpPr>
            <p:spPr bwMode="auto">
              <a:xfrm>
                <a:off x="2577" y="3214"/>
                <a:ext cx="36" cy="46"/>
              </a:xfrm>
              <a:custGeom>
                <a:avLst/>
                <a:gdLst>
                  <a:gd name="T0" fmla="*/ 36 w 36"/>
                  <a:gd name="T1" fmla="*/ 0 h 46"/>
                  <a:gd name="T2" fmla="*/ 36 w 36"/>
                  <a:gd name="T3" fmla="*/ 16 h 46"/>
                  <a:gd name="T4" fmla="*/ 0 w 36"/>
                  <a:gd name="T5" fmla="*/ 46 h 46"/>
                  <a:gd name="T6" fmla="*/ 0 w 36"/>
                  <a:gd name="T7" fmla="*/ 28 h 46"/>
                  <a:gd name="T8" fmla="*/ 36 w 36"/>
                  <a:gd name="T9" fmla="*/ 0 h 46"/>
                </a:gdLst>
                <a:ahLst/>
                <a:cxnLst>
                  <a:cxn ang="0">
                    <a:pos x="T0" y="T1"/>
                  </a:cxn>
                  <a:cxn ang="0">
                    <a:pos x="T2" y="T3"/>
                  </a:cxn>
                  <a:cxn ang="0">
                    <a:pos x="T4" y="T5"/>
                  </a:cxn>
                  <a:cxn ang="0">
                    <a:pos x="T6" y="T7"/>
                  </a:cxn>
                  <a:cxn ang="0">
                    <a:pos x="T8" y="T9"/>
                  </a:cxn>
                </a:cxnLst>
                <a:rect l="0" t="0" r="r" b="b"/>
                <a:pathLst>
                  <a:path w="36" h="46">
                    <a:moveTo>
                      <a:pt x="36" y="0"/>
                    </a:moveTo>
                    <a:lnTo>
                      <a:pt x="36" y="16"/>
                    </a:lnTo>
                    <a:lnTo>
                      <a:pt x="0" y="46"/>
                    </a:lnTo>
                    <a:lnTo>
                      <a:pt x="0" y="28"/>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27" name="Freeform 270"/>
              <p:cNvSpPr/>
              <p:nvPr/>
            </p:nvSpPr>
            <p:spPr bwMode="auto">
              <a:xfrm>
                <a:off x="2459" y="3371"/>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628" name="Freeform 271"/>
              <p:cNvSpPr/>
              <p:nvPr/>
            </p:nvSpPr>
            <p:spPr bwMode="auto">
              <a:xfrm>
                <a:off x="2491" y="3313"/>
                <a:ext cx="54" cy="72"/>
              </a:xfrm>
              <a:custGeom>
                <a:avLst/>
                <a:gdLst>
                  <a:gd name="T0" fmla="*/ 0 w 54"/>
                  <a:gd name="T1" fmla="*/ 44 h 72"/>
                  <a:gd name="T2" fmla="*/ 54 w 54"/>
                  <a:gd name="T3" fmla="*/ 0 h 72"/>
                  <a:gd name="T4" fmla="*/ 54 w 54"/>
                  <a:gd name="T5" fmla="*/ 22 h 72"/>
                  <a:gd name="T6" fmla="*/ 0 w 54"/>
                  <a:gd name="T7" fmla="*/ 72 h 72"/>
                  <a:gd name="T8" fmla="*/ 0 w 54"/>
                  <a:gd name="T9" fmla="*/ 44 h 72"/>
                </a:gdLst>
                <a:ahLst/>
                <a:cxnLst>
                  <a:cxn ang="0">
                    <a:pos x="T0" y="T1"/>
                  </a:cxn>
                  <a:cxn ang="0">
                    <a:pos x="T2" y="T3"/>
                  </a:cxn>
                  <a:cxn ang="0">
                    <a:pos x="T4" y="T5"/>
                  </a:cxn>
                  <a:cxn ang="0">
                    <a:pos x="T6" y="T7"/>
                  </a:cxn>
                  <a:cxn ang="0">
                    <a:pos x="T8" y="T9"/>
                  </a:cxn>
                </a:cxnLst>
                <a:rect l="0" t="0" r="r" b="b"/>
                <a:pathLst>
                  <a:path w="54" h="72">
                    <a:moveTo>
                      <a:pt x="0" y="44"/>
                    </a:moveTo>
                    <a:lnTo>
                      <a:pt x="54" y="0"/>
                    </a:lnTo>
                    <a:lnTo>
                      <a:pt x="54" y="22"/>
                    </a:lnTo>
                    <a:lnTo>
                      <a:pt x="0" y="72"/>
                    </a:lnTo>
                    <a:lnTo>
                      <a:pt x="0" y="44"/>
                    </a:lnTo>
                    <a:close/>
                  </a:path>
                </a:pathLst>
              </a:custGeom>
              <a:grpFill/>
              <a:ln>
                <a:noFill/>
              </a:ln>
            </p:spPr>
            <p:txBody>
              <a:bodyPr vert="horz" wrap="square" lIns="91440" tIns="45720" rIns="91440" bIns="45720" numCol="1" anchor="t" anchorCtr="0" compatLnSpc="1"/>
              <a:lstStyle/>
              <a:p>
                <a:endParaRPr lang="zh-CN" altLang="en-US"/>
              </a:p>
            </p:txBody>
          </p:sp>
          <p:sp>
            <p:nvSpPr>
              <p:cNvPr id="1629" name="Freeform 272"/>
              <p:cNvSpPr/>
              <p:nvPr/>
            </p:nvSpPr>
            <p:spPr bwMode="auto">
              <a:xfrm>
                <a:off x="2561" y="3254"/>
                <a:ext cx="52" cy="67"/>
              </a:xfrm>
              <a:custGeom>
                <a:avLst/>
                <a:gdLst>
                  <a:gd name="T0" fmla="*/ 52 w 52"/>
                  <a:gd name="T1" fmla="*/ 0 h 67"/>
                  <a:gd name="T2" fmla="*/ 52 w 52"/>
                  <a:gd name="T3" fmla="*/ 16 h 67"/>
                  <a:gd name="T4" fmla="*/ 0 w 52"/>
                  <a:gd name="T5" fmla="*/ 67 h 67"/>
                  <a:gd name="T6" fmla="*/ 0 w 52"/>
                  <a:gd name="T7" fmla="*/ 44 h 67"/>
                  <a:gd name="T8" fmla="*/ 52 w 52"/>
                  <a:gd name="T9" fmla="*/ 0 h 67"/>
                </a:gdLst>
                <a:ahLst/>
                <a:cxnLst>
                  <a:cxn ang="0">
                    <a:pos x="T0" y="T1"/>
                  </a:cxn>
                  <a:cxn ang="0">
                    <a:pos x="T2" y="T3"/>
                  </a:cxn>
                  <a:cxn ang="0">
                    <a:pos x="T4" y="T5"/>
                  </a:cxn>
                  <a:cxn ang="0">
                    <a:pos x="T6" y="T7"/>
                  </a:cxn>
                  <a:cxn ang="0">
                    <a:pos x="T8" y="T9"/>
                  </a:cxn>
                </a:cxnLst>
                <a:rect l="0" t="0" r="r" b="b"/>
                <a:pathLst>
                  <a:path w="52" h="67">
                    <a:moveTo>
                      <a:pt x="52" y="0"/>
                    </a:moveTo>
                    <a:lnTo>
                      <a:pt x="52" y="16"/>
                    </a:lnTo>
                    <a:lnTo>
                      <a:pt x="0" y="67"/>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30" name="Freeform 273"/>
              <p:cNvSpPr/>
              <p:nvPr/>
            </p:nvSpPr>
            <p:spPr bwMode="auto">
              <a:xfrm>
                <a:off x="2459" y="3403"/>
                <a:ext cx="36" cy="66"/>
              </a:xfrm>
              <a:custGeom>
                <a:avLst/>
                <a:gdLst>
                  <a:gd name="T0" fmla="*/ 0 w 36"/>
                  <a:gd name="T1" fmla="*/ 34 h 66"/>
                  <a:gd name="T2" fmla="*/ 36 w 36"/>
                  <a:gd name="T3" fmla="*/ 0 h 66"/>
                  <a:gd name="T4" fmla="*/ 36 w 36"/>
                  <a:gd name="T5" fmla="*/ 28 h 66"/>
                  <a:gd name="T6" fmla="*/ 0 w 36"/>
                  <a:gd name="T7" fmla="*/ 66 h 66"/>
                  <a:gd name="T8" fmla="*/ 0 w 36"/>
                  <a:gd name="T9" fmla="*/ 34 h 66"/>
                </a:gdLst>
                <a:ahLst/>
                <a:cxnLst>
                  <a:cxn ang="0">
                    <a:pos x="T0" y="T1"/>
                  </a:cxn>
                  <a:cxn ang="0">
                    <a:pos x="T2" y="T3"/>
                  </a:cxn>
                  <a:cxn ang="0">
                    <a:pos x="T4" y="T5"/>
                  </a:cxn>
                  <a:cxn ang="0">
                    <a:pos x="T6" y="T7"/>
                  </a:cxn>
                  <a:cxn ang="0">
                    <a:pos x="T8" y="T9"/>
                  </a:cxn>
                </a:cxnLst>
                <a:rect l="0" t="0" r="r" b="b"/>
                <a:pathLst>
                  <a:path w="36" h="66">
                    <a:moveTo>
                      <a:pt x="0" y="34"/>
                    </a:moveTo>
                    <a:lnTo>
                      <a:pt x="36" y="0"/>
                    </a:lnTo>
                    <a:lnTo>
                      <a:pt x="36"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631" name="Freeform 274"/>
              <p:cNvSpPr/>
              <p:nvPr/>
            </p:nvSpPr>
            <p:spPr bwMode="auto">
              <a:xfrm>
                <a:off x="2541" y="3337"/>
                <a:ext cx="30" cy="48"/>
              </a:xfrm>
              <a:custGeom>
                <a:avLst/>
                <a:gdLst>
                  <a:gd name="T0" fmla="*/ 30 w 30"/>
                  <a:gd name="T1" fmla="*/ 0 h 48"/>
                  <a:gd name="T2" fmla="*/ 30 w 30"/>
                  <a:gd name="T3" fmla="*/ 20 h 48"/>
                  <a:gd name="T4" fmla="*/ 0 w 30"/>
                  <a:gd name="T5" fmla="*/ 48 h 48"/>
                  <a:gd name="T6" fmla="*/ 0 w 30"/>
                  <a:gd name="T7" fmla="*/ 26 h 48"/>
                  <a:gd name="T8" fmla="*/ 30 w 30"/>
                  <a:gd name="T9" fmla="*/ 0 h 48"/>
                </a:gdLst>
                <a:ahLst/>
                <a:cxnLst>
                  <a:cxn ang="0">
                    <a:pos x="T0" y="T1"/>
                  </a:cxn>
                  <a:cxn ang="0">
                    <a:pos x="T2" y="T3"/>
                  </a:cxn>
                  <a:cxn ang="0">
                    <a:pos x="T4" y="T5"/>
                  </a:cxn>
                  <a:cxn ang="0">
                    <a:pos x="T6" y="T7"/>
                  </a:cxn>
                  <a:cxn ang="0">
                    <a:pos x="T8" y="T9"/>
                  </a:cxn>
                </a:cxnLst>
                <a:rect l="0" t="0" r="r" b="b"/>
                <a:pathLst>
                  <a:path w="30" h="48">
                    <a:moveTo>
                      <a:pt x="30" y="0"/>
                    </a:moveTo>
                    <a:lnTo>
                      <a:pt x="30" y="20"/>
                    </a:lnTo>
                    <a:lnTo>
                      <a:pt x="0" y="48"/>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32" name="Freeform 275"/>
              <p:cNvSpPr/>
              <p:nvPr/>
            </p:nvSpPr>
            <p:spPr bwMode="auto">
              <a:xfrm>
                <a:off x="2585" y="3298"/>
                <a:ext cx="28" cy="43"/>
              </a:xfrm>
              <a:custGeom>
                <a:avLst/>
                <a:gdLst>
                  <a:gd name="T0" fmla="*/ 28 w 28"/>
                  <a:gd name="T1" fmla="*/ 0 h 43"/>
                  <a:gd name="T2" fmla="*/ 28 w 28"/>
                  <a:gd name="T3" fmla="*/ 15 h 43"/>
                  <a:gd name="T4" fmla="*/ 0 w 28"/>
                  <a:gd name="T5" fmla="*/ 43 h 43"/>
                  <a:gd name="T6" fmla="*/ 0 w 28"/>
                  <a:gd name="T7" fmla="*/ 25 h 43"/>
                  <a:gd name="T8" fmla="*/ 28 w 28"/>
                  <a:gd name="T9" fmla="*/ 0 h 43"/>
                </a:gdLst>
                <a:ahLst/>
                <a:cxnLst>
                  <a:cxn ang="0">
                    <a:pos x="T0" y="T1"/>
                  </a:cxn>
                  <a:cxn ang="0">
                    <a:pos x="T2" y="T3"/>
                  </a:cxn>
                  <a:cxn ang="0">
                    <a:pos x="T4" y="T5"/>
                  </a:cxn>
                  <a:cxn ang="0">
                    <a:pos x="T6" y="T7"/>
                  </a:cxn>
                  <a:cxn ang="0">
                    <a:pos x="T8" y="T9"/>
                  </a:cxn>
                </a:cxnLst>
                <a:rect l="0" t="0" r="r" b="b"/>
                <a:pathLst>
                  <a:path w="28" h="43">
                    <a:moveTo>
                      <a:pt x="28" y="0"/>
                    </a:moveTo>
                    <a:lnTo>
                      <a:pt x="28" y="15"/>
                    </a:lnTo>
                    <a:lnTo>
                      <a:pt x="0" y="43"/>
                    </a:lnTo>
                    <a:lnTo>
                      <a:pt x="0" y="25"/>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33" name="Freeform 276"/>
              <p:cNvSpPr/>
              <p:nvPr/>
            </p:nvSpPr>
            <p:spPr bwMode="auto">
              <a:xfrm>
                <a:off x="2459" y="3461"/>
                <a:ext cx="26" cy="56"/>
              </a:xfrm>
              <a:custGeom>
                <a:avLst/>
                <a:gdLst>
                  <a:gd name="T0" fmla="*/ 0 w 26"/>
                  <a:gd name="T1" fmla="*/ 26 h 56"/>
                  <a:gd name="T2" fmla="*/ 26 w 26"/>
                  <a:gd name="T3" fmla="*/ 0 h 56"/>
                  <a:gd name="T4" fmla="*/ 26 w 26"/>
                  <a:gd name="T5" fmla="*/ 28 h 56"/>
                  <a:gd name="T6" fmla="*/ 0 w 26"/>
                  <a:gd name="T7" fmla="*/ 56 h 56"/>
                  <a:gd name="T8" fmla="*/ 0 w 26"/>
                  <a:gd name="T9" fmla="*/ 26 h 56"/>
                </a:gdLst>
                <a:ahLst/>
                <a:cxnLst>
                  <a:cxn ang="0">
                    <a:pos x="T0" y="T1"/>
                  </a:cxn>
                  <a:cxn ang="0">
                    <a:pos x="T2" y="T3"/>
                  </a:cxn>
                  <a:cxn ang="0">
                    <a:pos x="T4" y="T5"/>
                  </a:cxn>
                  <a:cxn ang="0">
                    <a:pos x="T6" y="T7"/>
                  </a:cxn>
                  <a:cxn ang="0">
                    <a:pos x="T8" y="T9"/>
                  </a:cxn>
                </a:cxnLst>
                <a:rect l="0" t="0" r="r" b="b"/>
                <a:pathLst>
                  <a:path w="26" h="56">
                    <a:moveTo>
                      <a:pt x="0" y="26"/>
                    </a:moveTo>
                    <a:lnTo>
                      <a:pt x="26" y="0"/>
                    </a:lnTo>
                    <a:lnTo>
                      <a:pt x="26"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34" name="Freeform 277"/>
              <p:cNvSpPr/>
              <p:nvPr/>
            </p:nvSpPr>
            <p:spPr bwMode="auto">
              <a:xfrm>
                <a:off x="2501" y="3389"/>
                <a:ext cx="56" cy="84"/>
              </a:xfrm>
              <a:custGeom>
                <a:avLst/>
                <a:gdLst>
                  <a:gd name="T0" fmla="*/ 56 w 56"/>
                  <a:gd name="T1" fmla="*/ 0 h 84"/>
                  <a:gd name="T2" fmla="*/ 56 w 56"/>
                  <a:gd name="T3" fmla="*/ 22 h 84"/>
                  <a:gd name="T4" fmla="*/ 0 w 56"/>
                  <a:gd name="T5" fmla="*/ 84 h 84"/>
                  <a:gd name="T6" fmla="*/ 0 w 56"/>
                  <a:gd name="T7" fmla="*/ 56 h 84"/>
                  <a:gd name="T8" fmla="*/ 56 w 56"/>
                  <a:gd name="T9" fmla="*/ 0 h 84"/>
                </a:gdLst>
                <a:ahLst/>
                <a:cxnLst>
                  <a:cxn ang="0">
                    <a:pos x="T0" y="T1"/>
                  </a:cxn>
                  <a:cxn ang="0">
                    <a:pos x="T2" y="T3"/>
                  </a:cxn>
                  <a:cxn ang="0">
                    <a:pos x="T4" y="T5"/>
                  </a:cxn>
                  <a:cxn ang="0">
                    <a:pos x="T6" y="T7"/>
                  </a:cxn>
                  <a:cxn ang="0">
                    <a:pos x="T8" y="T9"/>
                  </a:cxn>
                </a:cxnLst>
                <a:rect l="0" t="0" r="r" b="b"/>
                <a:pathLst>
                  <a:path w="56" h="84">
                    <a:moveTo>
                      <a:pt x="56" y="0"/>
                    </a:moveTo>
                    <a:lnTo>
                      <a:pt x="56" y="22"/>
                    </a:lnTo>
                    <a:lnTo>
                      <a:pt x="0" y="84"/>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635" name="Freeform 278"/>
              <p:cNvSpPr/>
              <p:nvPr/>
            </p:nvSpPr>
            <p:spPr bwMode="auto">
              <a:xfrm>
                <a:off x="2573" y="3337"/>
                <a:ext cx="40" cy="58"/>
              </a:xfrm>
              <a:custGeom>
                <a:avLst/>
                <a:gdLst>
                  <a:gd name="T0" fmla="*/ 40 w 40"/>
                  <a:gd name="T1" fmla="*/ 0 h 58"/>
                  <a:gd name="T2" fmla="*/ 40 w 40"/>
                  <a:gd name="T3" fmla="*/ 16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6"/>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636" name="Freeform 279"/>
              <p:cNvSpPr/>
              <p:nvPr/>
            </p:nvSpPr>
            <p:spPr bwMode="auto">
              <a:xfrm>
                <a:off x="2601" y="3379"/>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637" name="Freeform 280"/>
              <p:cNvSpPr/>
              <p:nvPr/>
            </p:nvSpPr>
            <p:spPr bwMode="auto">
              <a:xfrm>
                <a:off x="2489" y="3529"/>
                <a:ext cx="22" cy="52"/>
              </a:xfrm>
              <a:custGeom>
                <a:avLst/>
                <a:gdLst>
                  <a:gd name="T0" fmla="*/ 22 w 22"/>
                  <a:gd name="T1" fmla="*/ 0 h 52"/>
                  <a:gd name="T2" fmla="*/ 22 w 22"/>
                  <a:gd name="T3" fmla="*/ 26 h 52"/>
                  <a:gd name="T4" fmla="*/ 0 w 22"/>
                  <a:gd name="T5" fmla="*/ 52 h 52"/>
                  <a:gd name="T6" fmla="*/ 0 w 22"/>
                  <a:gd name="T7" fmla="*/ 24 h 52"/>
                  <a:gd name="T8" fmla="*/ 22 w 22"/>
                  <a:gd name="T9" fmla="*/ 0 h 52"/>
                </a:gdLst>
                <a:ahLst/>
                <a:cxnLst>
                  <a:cxn ang="0">
                    <a:pos x="T0" y="T1"/>
                  </a:cxn>
                  <a:cxn ang="0">
                    <a:pos x="T2" y="T3"/>
                  </a:cxn>
                  <a:cxn ang="0">
                    <a:pos x="T4" y="T5"/>
                  </a:cxn>
                  <a:cxn ang="0">
                    <a:pos x="T6" y="T7"/>
                  </a:cxn>
                  <a:cxn ang="0">
                    <a:pos x="T8" y="T9"/>
                  </a:cxn>
                </a:cxnLst>
                <a:rect l="0" t="0" r="r" b="b"/>
                <a:pathLst>
                  <a:path w="22" h="52">
                    <a:moveTo>
                      <a:pt x="22" y="0"/>
                    </a:moveTo>
                    <a:lnTo>
                      <a:pt x="22" y="26"/>
                    </a:lnTo>
                    <a:lnTo>
                      <a:pt x="0" y="52"/>
                    </a:lnTo>
                    <a:lnTo>
                      <a:pt x="0" y="24"/>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638" name="Freeform 281"/>
              <p:cNvSpPr/>
              <p:nvPr/>
            </p:nvSpPr>
            <p:spPr bwMode="auto">
              <a:xfrm>
                <a:off x="2527" y="3419"/>
                <a:ext cx="86" cy="118"/>
              </a:xfrm>
              <a:custGeom>
                <a:avLst/>
                <a:gdLst>
                  <a:gd name="T0" fmla="*/ 86 w 86"/>
                  <a:gd name="T1" fmla="*/ 0 h 118"/>
                  <a:gd name="T2" fmla="*/ 86 w 86"/>
                  <a:gd name="T3" fmla="*/ 14 h 118"/>
                  <a:gd name="T4" fmla="*/ 0 w 86"/>
                  <a:gd name="T5" fmla="*/ 118 h 118"/>
                  <a:gd name="T6" fmla="*/ 0 w 86"/>
                  <a:gd name="T7" fmla="*/ 92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4"/>
                    </a:lnTo>
                    <a:lnTo>
                      <a:pt x="0" y="118"/>
                    </a:lnTo>
                    <a:lnTo>
                      <a:pt x="0" y="92"/>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639" name="Freeform 282"/>
              <p:cNvSpPr/>
              <p:nvPr/>
            </p:nvSpPr>
            <p:spPr bwMode="auto">
              <a:xfrm>
                <a:off x="2561" y="3461"/>
                <a:ext cx="52" cy="78"/>
              </a:xfrm>
              <a:custGeom>
                <a:avLst/>
                <a:gdLst>
                  <a:gd name="T0" fmla="*/ 52 w 52"/>
                  <a:gd name="T1" fmla="*/ 0 h 78"/>
                  <a:gd name="T2" fmla="*/ 52 w 52"/>
                  <a:gd name="T3" fmla="*/ 14 h 78"/>
                  <a:gd name="T4" fmla="*/ 0 w 52"/>
                  <a:gd name="T5" fmla="*/ 78 h 78"/>
                  <a:gd name="T6" fmla="*/ 0 w 52"/>
                  <a:gd name="T7" fmla="*/ 58 h 78"/>
                  <a:gd name="T8" fmla="*/ 52 w 52"/>
                  <a:gd name="T9" fmla="*/ 0 h 78"/>
                </a:gdLst>
                <a:ahLst/>
                <a:cxnLst>
                  <a:cxn ang="0">
                    <a:pos x="T0" y="T1"/>
                  </a:cxn>
                  <a:cxn ang="0">
                    <a:pos x="T2" y="T3"/>
                  </a:cxn>
                  <a:cxn ang="0">
                    <a:pos x="T4" y="T5"/>
                  </a:cxn>
                  <a:cxn ang="0">
                    <a:pos x="T6" y="T7"/>
                  </a:cxn>
                  <a:cxn ang="0">
                    <a:pos x="T8" y="T9"/>
                  </a:cxn>
                </a:cxnLst>
                <a:rect l="0" t="0" r="r" b="b"/>
                <a:pathLst>
                  <a:path w="52" h="78">
                    <a:moveTo>
                      <a:pt x="52" y="0"/>
                    </a:moveTo>
                    <a:lnTo>
                      <a:pt x="52" y="14"/>
                    </a:lnTo>
                    <a:lnTo>
                      <a:pt x="0" y="78"/>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40" name="Rectangle 283"/>
              <p:cNvSpPr>
                <a:spLocks noChangeArrowheads="1"/>
              </p:cNvSpPr>
              <p:nvPr/>
            </p:nvSpPr>
            <p:spPr bwMode="auto">
              <a:xfrm>
                <a:off x="2563" y="294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641" name="Rectangle 284"/>
              <p:cNvSpPr>
                <a:spLocks noChangeArrowheads="1"/>
              </p:cNvSpPr>
              <p:nvPr/>
            </p:nvSpPr>
            <p:spPr bwMode="auto">
              <a:xfrm>
                <a:off x="3511"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2" name="Rectangle 285"/>
              <p:cNvSpPr>
                <a:spLocks noChangeArrowheads="1"/>
              </p:cNvSpPr>
              <p:nvPr/>
            </p:nvSpPr>
            <p:spPr bwMode="auto">
              <a:xfrm>
                <a:off x="3613"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3" name="Rectangle 286"/>
              <p:cNvSpPr>
                <a:spLocks noChangeArrowheads="1"/>
              </p:cNvSpPr>
              <p:nvPr/>
            </p:nvSpPr>
            <p:spPr bwMode="auto">
              <a:xfrm>
                <a:off x="3713"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4" name="Rectangle 287"/>
              <p:cNvSpPr>
                <a:spLocks noChangeArrowheads="1"/>
              </p:cNvSpPr>
              <p:nvPr/>
            </p:nvSpPr>
            <p:spPr bwMode="auto">
              <a:xfrm>
                <a:off x="3815"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5" name="Rectangle 288"/>
              <p:cNvSpPr>
                <a:spLocks noChangeArrowheads="1"/>
              </p:cNvSpPr>
              <p:nvPr/>
            </p:nvSpPr>
            <p:spPr bwMode="auto">
              <a:xfrm>
                <a:off x="39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6" name="Rectangle 289"/>
              <p:cNvSpPr>
                <a:spLocks noChangeArrowheads="1"/>
              </p:cNvSpPr>
              <p:nvPr/>
            </p:nvSpPr>
            <p:spPr bwMode="auto">
              <a:xfrm>
                <a:off x="3511"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7" name="Rectangle 290"/>
              <p:cNvSpPr>
                <a:spLocks noChangeArrowheads="1"/>
              </p:cNvSpPr>
              <p:nvPr/>
            </p:nvSpPr>
            <p:spPr bwMode="auto">
              <a:xfrm>
                <a:off x="3613"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8" name="Rectangle 291"/>
              <p:cNvSpPr>
                <a:spLocks noChangeArrowheads="1"/>
              </p:cNvSpPr>
              <p:nvPr/>
            </p:nvSpPr>
            <p:spPr bwMode="auto">
              <a:xfrm>
                <a:off x="3713"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9" name="Rectangle 292"/>
              <p:cNvSpPr>
                <a:spLocks noChangeArrowheads="1"/>
              </p:cNvSpPr>
              <p:nvPr/>
            </p:nvSpPr>
            <p:spPr bwMode="auto">
              <a:xfrm>
                <a:off x="3815"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0" name="Rectangle 293"/>
              <p:cNvSpPr>
                <a:spLocks noChangeArrowheads="1"/>
              </p:cNvSpPr>
              <p:nvPr/>
            </p:nvSpPr>
            <p:spPr bwMode="auto">
              <a:xfrm>
                <a:off x="3511"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1" name="Rectangle 294"/>
              <p:cNvSpPr>
                <a:spLocks noChangeArrowheads="1"/>
              </p:cNvSpPr>
              <p:nvPr/>
            </p:nvSpPr>
            <p:spPr bwMode="auto">
              <a:xfrm>
                <a:off x="3713"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2" name="Rectangle 295"/>
              <p:cNvSpPr>
                <a:spLocks noChangeArrowheads="1"/>
              </p:cNvSpPr>
              <p:nvPr/>
            </p:nvSpPr>
            <p:spPr bwMode="auto">
              <a:xfrm>
                <a:off x="3815"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3" name="Rectangle 296"/>
              <p:cNvSpPr>
                <a:spLocks noChangeArrowheads="1"/>
              </p:cNvSpPr>
              <p:nvPr/>
            </p:nvSpPr>
            <p:spPr bwMode="auto">
              <a:xfrm>
                <a:off x="3918"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4" name="Rectangle 297"/>
              <p:cNvSpPr>
                <a:spLocks noChangeArrowheads="1"/>
              </p:cNvSpPr>
              <p:nvPr/>
            </p:nvSpPr>
            <p:spPr bwMode="auto">
              <a:xfrm>
                <a:off x="3511"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5" name="Rectangle 298"/>
              <p:cNvSpPr>
                <a:spLocks noChangeArrowheads="1"/>
              </p:cNvSpPr>
              <p:nvPr/>
            </p:nvSpPr>
            <p:spPr bwMode="auto">
              <a:xfrm>
                <a:off x="3613"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6" name="Rectangle 299"/>
              <p:cNvSpPr>
                <a:spLocks noChangeArrowheads="1"/>
              </p:cNvSpPr>
              <p:nvPr/>
            </p:nvSpPr>
            <p:spPr bwMode="auto">
              <a:xfrm>
                <a:off x="3713"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7" name="Rectangle 300"/>
              <p:cNvSpPr>
                <a:spLocks noChangeArrowheads="1"/>
              </p:cNvSpPr>
              <p:nvPr/>
            </p:nvSpPr>
            <p:spPr bwMode="auto">
              <a:xfrm>
                <a:off x="3815"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8" name="Rectangle 301"/>
              <p:cNvSpPr>
                <a:spLocks noChangeArrowheads="1"/>
              </p:cNvSpPr>
              <p:nvPr/>
            </p:nvSpPr>
            <p:spPr bwMode="auto">
              <a:xfrm>
                <a:off x="39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9" name="Rectangle 302"/>
              <p:cNvSpPr>
                <a:spLocks noChangeArrowheads="1"/>
              </p:cNvSpPr>
              <p:nvPr/>
            </p:nvSpPr>
            <p:spPr bwMode="auto">
              <a:xfrm>
                <a:off x="3511"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0" name="Rectangle 303"/>
              <p:cNvSpPr>
                <a:spLocks noChangeArrowheads="1"/>
              </p:cNvSpPr>
              <p:nvPr/>
            </p:nvSpPr>
            <p:spPr bwMode="auto">
              <a:xfrm>
                <a:off x="3613"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1" name="Rectangle 304"/>
              <p:cNvSpPr>
                <a:spLocks noChangeArrowheads="1"/>
              </p:cNvSpPr>
              <p:nvPr/>
            </p:nvSpPr>
            <p:spPr bwMode="auto">
              <a:xfrm>
                <a:off x="3713"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2" name="Rectangle 305"/>
              <p:cNvSpPr>
                <a:spLocks noChangeArrowheads="1"/>
              </p:cNvSpPr>
              <p:nvPr/>
            </p:nvSpPr>
            <p:spPr bwMode="auto">
              <a:xfrm>
                <a:off x="3815"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3" name="Rectangle 306"/>
              <p:cNvSpPr>
                <a:spLocks noChangeArrowheads="1"/>
              </p:cNvSpPr>
              <p:nvPr/>
            </p:nvSpPr>
            <p:spPr bwMode="auto">
              <a:xfrm>
                <a:off x="39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4" name="Rectangle 307"/>
              <p:cNvSpPr>
                <a:spLocks noChangeArrowheads="1"/>
              </p:cNvSpPr>
              <p:nvPr/>
            </p:nvSpPr>
            <p:spPr bwMode="auto">
              <a:xfrm>
                <a:off x="3511"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5" name="Rectangle 308"/>
              <p:cNvSpPr>
                <a:spLocks noChangeArrowheads="1"/>
              </p:cNvSpPr>
              <p:nvPr/>
            </p:nvSpPr>
            <p:spPr bwMode="auto">
              <a:xfrm>
                <a:off x="3613"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6" name="Rectangle 309"/>
              <p:cNvSpPr>
                <a:spLocks noChangeArrowheads="1"/>
              </p:cNvSpPr>
              <p:nvPr/>
            </p:nvSpPr>
            <p:spPr bwMode="auto">
              <a:xfrm>
                <a:off x="3713"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7" name="Rectangle 310"/>
              <p:cNvSpPr>
                <a:spLocks noChangeArrowheads="1"/>
              </p:cNvSpPr>
              <p:nvPr/>
            </p:nvSpPr>
            <p:spPr bwMode="auto">
              <a:xfrm>
                <a:off x="39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8" name="Rectangle 311"/>
              <p:cNvSpPr>
                <a:spLocks noChangeArrowheads="1"/>
              </p:cNvSpPr>
              <p:nvPr/>
            </p:nvSpPr>
            <p:spPr bwMode="auto">
              <a:xfrm>
                <a:off x="3511"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9" name="Rectangle 312"/>
              <p:cNvSpPr>
                <a:spLocks noChangeArrowheads="1"/>
              </p:cNvSpPr>
              <p:nvPr/>
            </p:nvSpPr>
            <p:spPr bwMode="auto">
              <a:xfrm>
                <a:off x="3713"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0" name="Rectangle 313"/>
              <p:cNvSpPr>
                <a:spLocks noChangeArrowheads="1"/>
              </p:cNvSpPr>
              <p:nvPr/>
            </p:nvSpPr>
            <p:spPr bwMode="auto">
              <a:xfrm>
                <a:off x="3815"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1" name="Rectangle 314"/>
              <p:cNvSpPr>
                <a:spLocks noChangeArrowheads="1"/>
              </p:cNvSpPr>
              <p:nvPr/>
            </p:nvSpPr>
            <p:spPr bwMode="auto">
              <a:xfrm>
                <a:off x="39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2" name="Rectangle 315"/>
              <p:cNvSpPr>
                <a:spLocks noChangeArrowheads="1"/>
              </p:cNvSpPr>
              <p:nvPr/>
            </p:nvSpPr>
            <p:spPr bwMode="auto">
              <a:xfrm>
                <a:off x="3511"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3" name="Rectangle 316"/>
              <p:cNvSpPr>
                <a:spLocks noChangeArrowheads="1"/>
              </p:cNvSpPr>
              <p:nvPr/>
            </p:nvSpPr>
            <p:spPr bwMode="auto">
              <a:xfrm>
                <a:off x="3613"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4" name="Rectangle 317"/>
              <p:cNvSpPr>
                <a:spLocks noChangeArrowheads="1"/>
              </p:cNvSpPr>
              <p:nvPr/>
            </p:nvSpPr>
            <p:spPr bwMode="auto">
              <a:xfrm>
                <a:off x="3713"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5" name="Rectangle 318"/>
              <p:cNvSpPr>
                <a:spLocks noChangeArrowheads="1"/>
              </p:cNvSpPr>
              <p:nvPr/>
            </p:nvSpPr>
            <p:spPr bwMode="auto">
              <a:xfrm>
                <a:off x="3815"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6" name="Rectangle 319"/>
              <p:cNvSpPr>
                <a:spLocks noChangeArrowheads="1"/>
              </p:cNvSpPr>
              <p:nvPr/>
            </p:nvSpPr>
            <p:spPr bwMode="auto">
              <a:xfrm>
                <a:off x="39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7" name="Rectangle 320"/>
              <p:cNvSpPr>
                <a:spLocks noChangeArrowheads="1"/>
              </p:cNvSpPr>
              <p:nvPr/>
            </p:nvSpPr>
            <p:spPr bwMode="auto">
              <a:xfrm>
                <a:off x="3511"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8" name="Rectangle 321"/>
              <p:cNvSpPr>
                <a:spLocks noChangeArrowheads="1"/>
              </p:cNvSpPr>
              <p:nvPr/>
            </p:nvSpPr>
            <p:spPr bwMode="auto">
              <a:xfrm>
                <a:off x="3613"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9" name="Rectangle 322"/>
              <p:cNvSpPr>
                <a:spLocks noChangeArrowheads="1"/>
              </p:cNvSpPr>
              <p:nvPr/>
            </p:nvSpPr>
            <p:spPr bwMode="auto">
              <a:xfrm>
                <a:off x="3713"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0" name="Rectangle 323"/>
              <p:cNvSpPr>
                <a:spLocks noChangeArrowheads="1"/>
              </p:cNvSpPr>
              <p:nvPr/>
            </p:nvSpPr>
            <p:spPr bwMode="auto">
              <a:xfrm>
                <a:off x="3815"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1" name="Rectangle 324"/>
              <p:cNvSpPr>
                <a:spLocks noChangeArrowheads="1"/>
              </p:cNvSpPr>
              <p:nvPr/>
            </p:nvSpPr>
            <p:spPr bwMode="auto">
              <a:xfrm>
                <a:off x="3918"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2" name="Rectangle 325"/>
              <p:cNvSpPr>
                <a:spLocks noChangeArrowheads="1"/>
              </p:cNvSpPr>
              <p:nvPr/>
            </p:nvSpPr>
            <p:spPr bwMode="auto">
              <a:xfrm>
                <a:off x="3511"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3" name="Rectangle 326"/>
              <p:cNvSpPr>
                <a:spLocks noChangeArrowheads="1"/>
              </p:cNvSpPr>
              <p:nvPr/>
            </p:nvSpPr>
            <p:spPr bwMode="auto">
              <a:xfrm>
                <a:off x="3613"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4" name="Rectangle 327"/>
              <p:cNvSpPr>
                <a:spLocks noChangeArrowheads="1"/>
              </p:cNvSpPr>
              <p:nvPr/>
            </p:nvSpPr>
            <p:spPr bwMode="auto">
              <a:xfrm>
                <a:off x="3815"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5" name="Rectangle 328"/>
              <p:cNvSpPr>
                <a:spLocks noChangeArrowheads="1"/>
              </p:cNvSpPr>
              <p:nvPr/>
            </p:nvSpPr>
            <p:spPr bwMode="auto">
              <a:xfrm>
                <a:off x="39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6" name="Rectangle 329"/>
              <p:cNvSpPr>
                <a:spLocks noChangeArrowheads="1"/>
              </p:cNvSpPr>
              <p:nvPr/>
            </p:nvSpPr>
            <p:spPr bwMode="auto">
              <a:xfrm>
                <a:off x="3511"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7" name="Rectangle 330"/>
              <p:cNvSpPr>
                <a:spLocks noChangeArrowheads="1"/>
              </p:cNvSpPr>
              <p:nvPr/>
            </p:nvSpPr>
            <p:spPr bwMode="auto">
              <a:xfrm>
                <a:off x="3613"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8" name="Rectangle 331"/>
              <p:cNvSpPr>
                <a:spLocks noChangeArrowheads="1"/>
              </p:cNvSpPr>
              <p:nvPr/>
            </p:nvSpPr>
            <p:spPr bwMode="auto">
              <a:xfrm>
                <a:off x="3713"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9" name="Rectangle 332"/>
              <p:cNvSpPr>
                <a:spLocks noChangeArrowheads="1"/>
              </p:cNvSpPr>
              <p:nvPr/>
            </p:nvSpPr>
            <p:spPr bwMode="auto">
              <a:xfrm>
                <a:off x="3815"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0" name="Rectangle 333"/>
              <p:cNvSpPr>
                <a:spLocks noChangeArrowheads="1"/>
              </p:cNvSpPr>
              <p:nvPr/>
            </p:nvSpPr>
            <p:spPr bwMode="auto">
              <a:xfrm>
                <a:off x="39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1" name="Rectangle 334"/>
              <p:cNvSpPr>
                <a:spLocks noChangeArrowheads="1"/>
              </p:cNvSpPr>
              <p:nvPr/>
            </p:nvSpPr>
            <p:spPr bwMode="auto">
              <a:xfrm>
                <a:off x="3511"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2" name="Rectangle 335"/>
              <p:cNvSpPr>
                <a:spLocks noChangeArrowheads="1"/>
              </p:cNvSpPr>
              <p:nvPr/>
            </p:nvSpPr>
            <p:spPr bwMode="auto">
              <a:xfrm>
                <a:off x="3613"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3" name="Rectangle 336"/>
              <p:cNvSpPr>
                <a:spLocks noChangeArrowheads="1"/>
              </p:cNvSpPr>
              <p:nvPr/>
            </p:nvSpPr>
            <p:spPr bwMode="auto">
              <a:xfrm>
                <a:off x="3713"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4" name="Rectangle 337"/>
              <p:cNvSpPr>
                <a:spLocks noChangeArrowheads="1"/>
              </p:cNvSpPr>
              <p:nvPr/>
            </p:nvSpPr>
            <p:spPr bwMode="auto">
              <a:xfrm>
                <a:off x="3815"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5" name="Rectangle 338"/>
              <p:cNvSpPr>
                <a:spLocks noChangeArrowheads="1"/>
              </p:cNvSpPr>
              <p:nvPr/>
            </p:nvSpPr>
            <p:spPr bwMode="auto">
              <a:xfrm>
                <a:off x="3511"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6" name="Rectangle 339"/>
              <p:cNvSpPr>
                <a:spLocks noChangeArrowheads="1"/>
              </p:cNvSpPr>
              <p:nvPr/>
            </p:nvSpPr>
            <p:spPr bwMode="auto">
              <a:xfrm>
                <a:off x="3613"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7" name="Rectangle 340"/>
              <p:cNvSpPr>
                <a:spLocks noChangeArrowheads="1"/>
              </p:cNvSpPr>
              <p:nvPr/>
            </p:nvSpPr>
            <p:spPr bwMode="auto">
              <a:xfrm>
                <a:off x="3815"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8" name="Rectangle 341"/>
              <p:cNvSpPr>
                <a:spLocks noChangeArrowheads="1"/>
              </p:cNvSpPr>
              <p:nvPr/>
            </p:nvSpPr>
            <p:spPr bwMode="auto">
              <a:xfrm>
                <a:off x="39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9" name="Rectangle 342"/>
              <p:cNvSpPr>
                <a:spLocks noChangeArrowheads="1"/>
              </p:cNvSpPr>
              <p:nvPr/>
            </p:nvSpPr>
            <p:spPr bwMode="auto">
              <a:xfrm>
                <a:off x="3511"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0" name="Rectangle 343"/>
              <p:cNvSpPr>
                <a:spLocks noChangeArrowheads="1"/>
              </p:cNvSpPr>
              <p:nvPr/>
            </p:nvSpPr>
            <p:spPr bwMode="auto">
              <a:xfrm>
                <a:off x="3713"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1" name="Rectangle 344"/>
              <p:cNvSpPr>
                <a:spLocks noChangeArrowheads="1"/>
              </p:cNvSpPr>
              <p:nvPr/>
            </p:nvSpPr>
            <p:spPr bwMode="auto">
              <a:xfrm>
                <a:off x="3815"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2" name="Rectangle 345"/>
              <p:cNvSpPr>
                <a:spLocks noChangeArrowheads="1"/>
              </p:cNvSpPr>
              <p:nvPr/>
            </p:nvSpPr>
            <p:spPr bwMode="auto">
              <a:xfrm>
                <a:off x="39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3" name="Rectangle 346"/>
              <p:cNvSpPr>
                <a:spLocks noChangeArrowheads="1"/>
              </p:cNvSpPr>
              <p:nvPr/>
            </p:nvSpPr>
            <p:spPr bwMode="auto">
              <a:xfrm>
                <a:off x="40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4" name="Rectangle 347"/>
              <p:cNvSpPr>
                <a:spLocks noChangeArrowheads="1"/>
              </p:cNvSpPr>
              <p:nvPr/>
            </p:nvSpPr>
            <p:spPr bwMode="auto">
              <a:xfrm>
                <a:off x="4120"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5" name="Rectangle 348"/>
              <p:cNvSpPr>
                <a:spLocks noChangeArrowheads="1"/>
              </p:cNvSpPr>
              <p:nvPr/>
            </p:nvSpPr>
            <p:spPr bwMode="auto">
              <a:xfrm>
                <a:off x="4222"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6" name="Rectangle 349"/>
              <p:cNvSpPr>
                <a:spLocks noChangeArrowheads="1"/>
              </p:cNvSpPr>
              <p:nvPr/>
            </p:nvSpPr>
            <p:spPr bwMode="auto">
              <a:xfrm>
                <a:off x="4324"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7" name="Rectangle 350"/>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8" name="Rectangle 351"/>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9" name="Rectangle 352"/>
              <p:cNvSpPr>
                <a:spLocks noChangeArrowheads="1"/>
              </p:cNvSpPr>
              <p:nvPr/>
            </p:nvSpPr>
            <p:spPr bwMode="auto">
              <a:xfrm>
                <a:off x="4018"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0" name="Rectangle 353"/>
              <p:cNvSpPr>
                <a:spLocks noChangeArrowheads="1"/>
              </p:cNvSpPr>
              <p:nvPr/>
            </p:nvSpPr>
            <p:spPr bwMode="auto">
              <a:xfrm>
                <a:off x="4120"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1" name="Rectangle 354"/>
              <p:cNvSpPr>
                <a:spLocks noChangeArrowheads="1"/>
              </p:cNvSpPr>
              <p:nvPr/>
            </p:nvSpPr>
            <p:spPr bwMode="auto">
              <a:xfrm>
                <a:off x="4222"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2" name="Rectangle 355"/>
              <p:cNvSpPr>
                <a:spLocks noChangeArrowheads="1"/>
              </p:cNvSpPr>
              <p:nvPr/>
            </p:nvSpPr>
            <p:spPr bwMode="auto">
              <a:xfrm>
                <a:off x="4324"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3" name="Rectangle 356"/>
              <p:cNvSpPr>
                <a:spLocks noChangeArrowheads="1"/>
              </p:cNvSpPr>
              <p:nvPr/>
            </p:nvSpPr>
            <p:spPr bwMode="auto">
              <a:xfrm>
                <a:off x="4426"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4" name="Rectangle 357"/>
              <p:cNvSpPr>
                <a:spLocks noChangeArrowheads="1"/>
              </p:cNvSpPr>
              <p:nvPr/>
            </p:nvSpPr>
            <p:spPr bwMode="auto">
              <a:xfrm>
                <a:off x="4120"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5" name="Rectangle 358"/>
              <p:cNvSpPr>
                <a:spLocks noChangeArrowheads="1"/>
              </p:cNvSpPr>
              <p:nvPr/>
            </p:nvSpPr>
            <p:spPr bwMode="auto">
              <a:xfrm>
                <a:off x="4222"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6" name="Rectangle 359"/>
              <p:cNvSpPr>
                <a:spLocks noChangeArrowheads="1"/>
              </p:cNvSpPr>
              <p:nvPr/>
            </p:nvSpPr>
            <p:spPr bwMode="auto">
              <a:xfrm>
                <a:off x="4426"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7" name="Rectangle 360"/>
              <p:cNvSpPr>
                <a:spLocks noChangeArrowheads="1"/>
              </p:cNvSpPr>
              <p:nvPr/>
            </p:nvSpPr>
            <p:spPr bwMode="auto">
              <a:xfrm>
                <a:off x="40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8" name="Rectangle 361"/>
              <p:cNvSpPr>
                <a:spLocks noChangeArrowheads="1"/>
              </p:cNvSpPr>
              <p:nvPr/>
            </p:nvSpPr>
            <p:spPr bwMode="auto">
              <a:xfrm>
                <a:off x="4120"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9" name="Rectangle 362"/>
              <p:cNvSpPr>
                <a:spLocks noChangeArrowheads="1"/>
              </p:cNvSpPr>
              <p:nvPr/>
            </p:nvSpPr>
            <p:spPr bwMode="auto">
              <a:xfrm>
                <a:off x="4222"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0" name="Rectangle 363"/>
              <p:cNvSpPr>
                <a:spLocks noChangeArrowheads="1"/>
              </p:cNvSpPr>
              <p:nvPr/>
            </p:nvSpPr>
            <p:spPr bwMode="auto">
              <a:xfrm>
                <a:off x="4324"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1" name="Rectangle 364"/>
              <p:cNvSpPr>
                <a:spLocks noChangeArrowheads="1"/>
              </p:cNvSpPr>
              <p:nvPr/>
            </p:nvSpPr>
            <p:spPr bwMode="auto">
              <a:xfrm>
                <a:off x="4426"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2" name="Rectangle 365"/>
              <p:cNvSpPr>
                <a:spLocks noChangeArrowheads="1"/>
              </p:cNvSpPr>
              <p:nvPr/>
            </p:nvSpPr>
            <p:spPr bwMode="auto">
              <a:xfrm>
                <a:off x="40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3" name="Rectangle 366"/>
              <p:cNvSpPr>
                <a:spLocks noChangeArrowheads="1"/>
              </p:cNvSpPr>
              <p:nvPr/>
            </p:nvSpPr>
            <p:spPr bwMode="auto">
              <a:xfrm>
                <a:off x="4222"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4" name="Rectangle 367"/>
              <p:cNvSpPr>
                <a:spLocks noChangeArrowheads="1"/>
              </p:cNvSpPr>
              <p:nvPr/>
            </p:nvSpPr>
            <p:spPr bwMode="auto">
              <a:xfrm>
                <a:off x="4324"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5" name="Rectangle 368"/>
              <p:cNvSpPr>
                <a:spLocks noChangeArrowheads="1"/>
              </p:cNvSpPr>
              <p:nvPr/>
            </p:nvSpPr>
            <p:spPr bwMode="auto">
              <a:xfrm>
                <a:off x="40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6" name="Rectangle 369"/>
              <p:cNvSpPr>
                <a:spLocks noChangeArrowheads="1"/>
              </p:cNvSpPr>
              <p:nvPr/>
            </p:nvSpPr>
            <p:spPr bwMode="auto">
              <a:xfrm>
                <a:off x="4120"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7" name="Rectangle 370"/>
              <p:cNvSpPr>
                <a:spLocks noChangeArrowheads="1"/>
              </p:cNvSpPr>
              <p:nvPr/>
            </p:nvSpPr>
            <p:spPr bwMode="auto">
              <a:xfrm>
                <a:off x="4222"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8" name="Rectangle 371"/>
              <p:cNvSpPr>
                <a:spLocks noChangeArrowheads="1"/>
              </p:cNvSpPr>
              <p:nvPr/>
            </p:nvSpPr>
            <p:spPr bwMode="auto">
              <a:xfrm>
                <a:off x="4324"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9" name="Rectangle 372"/>
              <p:cNvSpPr>
                <a:spLocks noChangeArrowheads="1"/>
              </p:cNvSpPr>
              <p:nvPr/>
            </p:nvSpPr>
            <p:spPr bwMode="auto">
              <a:xfrm>
                <a:off x="4426"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0" name="Rectangle 373"/>
              <p:cNvSpPr>
                <a:spLocks noChangeArrowheads="1"/>
              </p:cNvSpPr>
              <p:nvPr/>
            </p:nvSpPr>
            <p:spPr bwMode="auto">
              <a:xfrm>
                <a:off x="40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1" name="Rectangle 374"/>
              <p:cNvSpPr>
                <a:spLocks noChangeArrowheads="1"/>
              </p:cNvSpPr>
              <p:nvPr/>
            </p:nvSpPr>
            <p:spPr bwMode="auto">
              <a:xfrm>
                <a:off x="4120"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2" name="Rectangle 375"/>
              <p:cNvSpPr>
                <a:spLocks noChangeArrowheads="1"/>
              </p:cNvSpPr>
              <p:nvPr/>
            </p:nvSpPr>
            <p:spPr bwMode="auto">
              <a:xfrm>
                <a:off x="4222"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3" name="Rectangle 376"/>
              <p:cNvSpPr>
                <a:spLocks noChangeArrowheads="1"/>
              </p:cNvSpPr>
              <p:nvPr/>
            </p:nvSpPr>
            <p:spPr bwMode="auto">
              <a:xfrm>
                <a:off x="4426"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4" name="Rectangle 377"/>
              <p:cNvSpPr>
                <a:spLocks noChangeArrowheads="1"/>
              </p:cNvSpPr>
              <p:nvPr/>
            </p:nvSpPr>
            <p:spPr bwMode="auto">
              <a:xfrm>
                <a:off x="40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5" name="Rectangle 378"/>
              <p:cNvSpPr>
                <a:spLocks noChangeArrowheads="1"/>
              </p:cNvSpPr>
              <p:nvPr/>
            </p:nvSpPr>
            <p:spPr bwMode="auto">
              <a:xfrm>
                <a:off x="4120"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6" name="Rectangle 379"/>
              <p:cNvSpPr>
                <a:spLocks noChangeArrowheads="1"/>
              </p:cNvSpPr>
              <p:nvPr/>
            </p:nvSpPr>
            <p:spPr bwMode="auto">
              <a:xfrm>
                <a:off x="4222"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7" name="Rectangle 380"/>
              <p:cNvSpPr>
                <a:spLocks noChangeArrowheads="1"/>
              </p:cNvSpPr>
              <p:nvPr/>
            </p:nvSpPr>
            <p:spPr bwMode="auto">
              <a:xfrm>
                <a:off x="4324"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8" name="Rectangle 381"/>
              <p:cNvSpPr>
                <a:spLocks noChangeArrowheads="1"/>
              </p:cNvSpPr>
              <p:nvPr/>
            </p:nvSpPr>
            <p:spPr bwMode="auto">
              <a:xfrm>
                <a:off x="4426"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9" name="Rectangle 382"/>
              <p:cNvSpPr>
                <a:spLocks noChangeArrowheads="1"/>
              </p:cNvSpPr>
              <p:nvPr/>
            </p:nvSpPr>
            <p:spPr bwMode="auto">
              <a:xfrm>
                <a:off x="4120"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0" name="Rectangle 383"/>
              <p:cNvSpPr>
                <a:spLocks noChangeArrowheads="1"/>
              </p:cNvSpPr>
              <p:nvPr/>
            </p:nvSpPr>
            <p:spPr bwMode="auto">
              <a:xfrm>
                <a:off x="4222"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1" name="Rectangle 384"/>
              <p:cNvSpPr>
                <a:spLocks noChangeArrowheads="1"/>
              </p:cNvSpPr>
              <p:nvPr/>
            </p:nvSpPr>
            <p:spPr bwMode="auto">
              <a:xfrm>
                <a:off x="4324"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2" name="Rectangle 385"/>
              <p:cNvSpPr>
                <a:spLocks noChangeArrowheads="1"/>
              </p:cNvSpPr>
              <p:nvPr/>
            </p:nvSpPr>
            <p:spPr bwMode="auto">
              <a:xfrm>
                <a:off x="4426"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3" name="Rectangle 386"/>
              <p:cNvSpPr>
                <a:spLocks noChangeArrowheads="1"/>
              </p:cNvSpPr>
              <p:nvPr/>
            </p:nvSpPr>
            <p:spPr bwMode="auto">
              <a:xfrm>
                <a:off x="40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4" name="Rectangle 387"/>
              <p:cNvSpPr>
                <a:spLocks noChangeArrowheads="1"/>
              </p:cNvSpPr>
              <p:nvPr/>
            </p:nvSpPr>
            <p:spPr bwMode="auto">
              <a:xfrm>
                <a:off x="4120"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5" name="Rectangle 388"/>
              <p:cNvSpPr>
                <a:spLocks noChangeArrowheads="1"/>
              </p:cNvSpPr>
              <p:nvPr/>
            </p:nvSpPr>
            <p:spPr bwMode="auto">
              <a:xfrm>
                <a:off x="4222"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6" name="Rectangle 389"/>
              <p:cNvSpPr>
                <a:spLocks noChangeArrowheads="1"/>
              </p:cNvSpPr>
              <p:nvPr/>
            </p:nvSpPr>
            <p:spPr bwMode="auto">
              <a:xfrm>
                <a:off x="4324"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7" name="Rectangle 390"/>
              <p:cNvSpPr>
                <a:spLocks noChangeArrowheads="1"/>
              </p:cNvSpPr>
              <p:nvPr/>
            </p:nvSpPr>
            <p:spPr bwMode="auto">
              <a:xfrm>
                <a:off x="4426"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8" name="Rectangle 391"/>
              <p:cNvSpPr>
                <a:spLocks noChangeArrowheads="1"/>
              </p:cNvSpPr>
              <p:nvPr/>
            </p:nvSpPr>
            <p:spPr bwMode="auto">
              <a:xfrm>
                <a:off x="40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9" name="Rectangle 392"/>
              <p:cNvSpPr>
                <a:spLocks noChangeArrowheads="1"/>
              </p:cNvSpPr>
              <p:nvPr/>
            </p:nvSpPr>
            <p:spPr bwMode="auto">
              <a:xfrm>
                <a:off x="4120"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0" name="Rectangle 393"/>
              <p:cNvSpPr>
                <a:spLocks noChangeArrowheads="1"/>
              </p:cNvSpPr>
              <p:nvPr/>
            </p:nvSpPr>
            <p:spPr bwMode="auto">
              <a:xfrm>
                <a:off x="4324"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1" name="Rectangle 394"/>
              <p:cNvSpPr>
                <a:spLocks noChangeArrowheads="1"/>
              </p:cNvSpPr>
              <p:nvPr/>
            </p:nvSpPr>
            <p:spPr bwMode="auto">
              <a:xfrm>
                <a:off x="4426"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2" name="Rectangle 395"/>
              <p:cNvSpPr>
                <a:spLocks noChangeArrowheads="1"/>
              </p:cNvSpPr>
              <p:nvPr/>
            </p:nvSpPr>
            <p:spPr bwMode="auto">
              <a:xfrm>
                <a:off x="4018"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3" name="Rectangle 396"/>
              <p:cNvSpPr>
                <a:spLocks noChangeArrowheads="1"/>
              </p:cNvSpPr>
              <p:nvPr/>
            </p:nvSpPr>
            <p:spPr bwMode="auto">
              <a:xfrm>
                <a:off x="4222"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4" name="Rectangle 397"/>
              <p:cNvSpPr>
                <a:spLocks noChangeArrowheads="1"/>
              </p:cNvSpPr>
              <p:nvPr/>
            </p:nvSpPr>
            <p:spPr bwMode="auto">
              <a:xfrm>
                <a:off x="4324"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5" name="Rectangle 398"/>
              <p:cNvSpPr>
                <a:spLocks noChangeArrowheads="1"/>
              </p:cNvSpPr>
              <p:nvPr/>
            </p:nvSpPr>
            <p:spPr bwMode="auto">
              <a:xfrm>
                <a:off x="4426"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6" name="Rectangle 399"/>
              <p:cNvSpPr>
                <a:spLocks noChangeArrowheads="1"/>
              </p:cNvSpPr>
              <p:nvPr/>
            </p:nvSpPr>
            <p:spPr bwMode="auto">
              <a:xfrm>
                <a:off x="40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7" name="Rectangle 400"/>
              <p:cNvSpPr>
                <a:spLocks noChangeArrowheads="1"/>
              </p:cNvSpPr>
              <p:nvPr/>
            </p:nvSpPr>
            <p:spPr bwMode="auto">
              <a:xfrm>
                <a:off x="4120"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8" name="Rectangle 401"/>
              <p:cNvSpPr>
                <a:spLocks noChangeArrowheads="1"/>
              </p:cNvSpPr>
              <p:nvPr/>
            </p:nvSpPr>
            <p:spPr bwMode="auto">
              <a:xfrm>
                <a:off x="4324"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9" name="Rectangle 402"/>
              <p:cNvSpPr>
                <a:spLocks noChangeArrowheads="1"/>
              </p:cNvSpPr>
              <p:nvPr/>
            </p:nvSpPr>
            <p:spPr bwMode="auto">
              <a:xfrm>
                <a:off x="4426"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0" name="Rectangle 403"/>
              <p:cNvSpPr>
                <a:spLocks noChangeArrowheads="1"/>
              </p:cNvSpPr>
              <p:nvPr/>
            </p:nvSpPr>
            <p:spPr bwMode="auto">
              <a:xfrm>
                <a:off x="40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1" name="Rectangle 404"/>
              <p:cNvSpPr>
                <a:spLocks noChangeArrowheads="1"/>
              </p:cNvSpPr>
              <p:nvPr/>
            </p:nvSpPr>
            <p:spPr bwMode="auto">
              <a:xfrm>
                <a:off x="4120"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2" name="Rectangle 405"/>
              <p:cNvSpPr>
                <a:spLocks noChangeArrowheads="1"/>
              </p:cNvSpPr>
              <p:nvPr/>
            </p:nvSpPr>
            <p:spPr bwMode="auto">
              <a:xfrm>
                <a:off x="4222"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3" name="Rectangle 406"/>
              <p:cNvSpPr>
                <a:spLocks noChangeArrowheads="1"/>
              </p:cNvSpPr>
              <p:nvPr/>
            </p:nvSpPr>
            <p:spPr bwMode="auto">
              <a:xfrm>
                <a:off x="4426"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4" name="Rectangle 407"/>
              <p:cNvSpPr>
                <a:spLocks noChangeArrowheads="1"/>
              </p:cNvSpPr>
              <p:nvPr/>
            </p:nvSpPr>
            <p:spPr bwMode="auto">
              <a:xfrm>
                <a:off x="3511"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65" name="Rectangle 408"/>
              <p:cNvSpPr>
                <a:spLocks noChangeArrowheads="1"/>
              </p:cNvSpPr>
              <p:nvPr/>
            </p:nvSpPr>
            <p:spPr bwMode="auto">
              <a:xfrm>
                <a:off x="3613" y="1087"/>
                <a:ext cx="56" cy="58"/>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69" name="Group 610"/>
            <p:cNvGrpSpPr/>
            <p:nvPr/>
          </p:nvGrpSpPr>
          <p:grpSpPr bwMode="auto">
            <a:xfrm>
              <a:off x="-5969403" y="-3051174"/>
              <a:ext cx="1986032" cy="4760913"/>
              <a:chOff x="3511" y="-335"/>
              <a:chExt cx="1251" cy="2999"/>
            </a:xfrm>
            <a:grpFill/>
          </p:grpSpPr>
          <p:sp>
            <p:nvSpPr>
              <p:cNvPr id="1366" name="Rectangle 410"/>
              <p:cNvSpPr>
                <a:spLocks noChangeArrowheads="1"/>
              </p:cNvSpPr>
              <p:nvPr/>
            </p:nvSpPr>
            <p:spPr bwMode="auto">
              <a:xfrm>
                <a:off x="3713"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7" name="Rectangle 411"/>
              <p:cNvSpPr>
                <a:spLocks noChangeArrowheads="1"/>
              </p:cNvSpPr>
              <p:nvPr/>
            </p:nvSpPr>
            <p:spPr bwMode="auto">
              <a:xfrm>
                <a:off x="39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8" name="Rectangle 412"/>
              <p:cNvSpPr>
                <a:spLocks noChangeArrowheads="1"/>
              </p:cNvSpPr>
              <p:nvPr/>
            </p:nvSpPr>
            <p:spPr bwMode="auto">
              <a:xfrm>
                <a:off x="40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9" name="Rectangle 413"/>
              <p:cNvSpPr>
                <a:spLocks noChangeArrowheads="1"/>
              </p:cNvSpPr>
              <p:nvPr/>
            </p:nvSpPr>
            <p:spPr bwMode="auto">
              <a:xfrm>
                <a:off x="4222"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0" name="Rectangle 414"/>
              <p:cNvSpPr>
                <a:spLocks noChangeArrowheads="1"/>
              </p:cNvSpPr>
              <p:nvPr/>
            </p:nvSpPr>
            <p:spPr bwMode="auto">
              <a:xfrm>
                <a:off x="4324"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1" name="Rectangle 415"/>
              <p:cNvSpPr>
                <a:spLocks noChangeArrowheads="1"/>
              </p:cNvSpPr>
              <p:nvPr/>
            </p:nvSpPr>
            <p:spPr bwMode="auto">
              <a:xfrm>
                <a:off x="4426"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2" name="Rectangle 416"/>
              <p:cNvSpPr>
                <a:spLocks noChangeArrowheads="1"/>
              </p:cNvSpPr>
              <p:nvPr/>
            </p:nvSpPr>
            <p:spPr bwMode="auto">
              <a:xfrm>
                <a:off x="3613"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3" name="Rectangle 417"/>
              <p:cNvSpPr>
                <a:spLocks noChangeArrowheads="1"/>
              </p:cNvSpPr>
              <p:nvPr/>
            </p:nvSpPr>
            <p:spPr bwMode="auto">
              <a:xfrm>
                <a:off x="3713"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4" name="Rectangle 418"/>
              <p:cNvSpPr>
                <a:spLocks noChangeArrowheads="1"/>
              </p:cNvSpPr>
              <p:nvPr/>
            </p:nvSpPr>
            <p:spPr bwMode="auto">
              <a:xfrm>
                <a:off x="3815"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5" name="Rectangle 419"/>
              <p:cNvSpPr>
                <a:spLocks noChangeArrowheads="1"/>
              </p:cNvSpPr>
              <p:nvPr/>
            </p:nvSpPr>
            <p:spPr bwMode="auto">
              <a:xfrm>
                <a:off x="4018"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6" name="Rectangle 420"/>
              <p:cNvSpPr>
                <a:spLocks noChangeArrowheads="1"/>
              </p:cNvSpPr>
              <p:nvPr/>
            </p:nvSpPr>
            <p:spPr bwMode="auto">
              <a:xfrm>
                <a:off x="4120"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7" name="Rectangle 421"/>
              <p:cNvSpPr>
                <a:spLocks noChangeArrowheads="1"/>
              </p:cNvSpPr>
              <p:nvPr/>
            </p:nvSpPr>
            <p:spPr bwMode="auto">
              <a:xfrm>
                <a:off x="4222"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8" name="Rectangle 422"/>
              <p:cNvSpPr>
                <a:spLocks noChangeArrowheads="1"/>
              </p:cNvSpPr>
              <p:nvPr/>
            </p:nvSpPr>
            <p:spPr bwMode="auto">
              <a:xfrm>
                <a:off x="4324"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9" name="Rectangle 423"/>
              <p:cNvSpPr>
                <a:spLocks noChangeArrowheads="1"/>
              </p:cNvSpPr>
              <p:nvPr/>
            </p:nvSpPr>
            <p:spPr bwMode="auto">
              <a:xfrm>
                <a:off x="4426"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0" name="Rectangle 424"/>
              <p:cNvSpPr>
                <a:spLocks noChangeArrowheads="1"/>
              </p:cNvSpPr>
              <p:nvPr/>
            </p:nvSpPr>
            <p:spPr bwMode="auto">
              <a:xfrm>
                <a:off x="3511"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1" name="Rectangle 425"/>
              <p:cNvSpPr>
                <a:spLocks noChangeArrowheads="1"/>
              </p:cNvSpPr>
              <p:nvPr/>
            </p:nvSpPr>
            <p:spPr bwMode="auto">
              <a:xfrm>
                <a:off x="3613"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2" name="Rectangle 426"/>
              <p:cNvSpPr>
                <a:spLocks noChangeArrowheads="1"/>
              </p:cNvSpPr>
              <p:nvPr/>
            </p:nvSpPr>
            <p:spPr bwMode="auto">
              <a:xfrm>
                <a:off x="3815"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3" name="Rectangle 427"/>
              <p:cNvSpPr>
                <a:spLocks noChangeArrowheads="1"/>
              </p:cNvSpPr>
              <p:nvPr/>
            </p:nvSpPr>
            <p:spPr bwMode="auto">
              <a:xfrm>
                <a:off x="39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4" name="Rectangle 428"/>
              <p:cNvSpPr>
                <a:spLocks noChangeArrowheads="1"/>
              </p:cNvSpPr>
              <p:nvPr/>
            </p:nvSpPr>
            <p:spPr bwMode="auto">
              <a:xfrm>
                <a:off x="40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5" name="Rectangle 429"/>
              <p:cNvSpPr>
                <a:spLocks noChangeArrowheads="1"/>
              </p:cNvSpPr>
              <p:nvPr/>
            </p:nvSpPr>
            <p:spPr bwMode="auto">
              <a:xfrm>
                <a:off x="4120"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6" name="Rectangle 430"/>
              <p:cNvSpPr>
                <a:spLocks noChangeArrowheads="1"/>
              </p:cNvSpPr>
              <p:nvPr/>
            </p:nvSpPr>
            <p:spPr bwMode="auto">
              <a:xfrm>
                <a:off x="4324"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7" name="Rectangle 431"/>
              <p:cNvSpPr>
                <a:spLocks noChangeArrowheads="1"/>
              </p:cNvSpPr>
              <p:nvPr/>
            </p:nvSpPr>
            <p:spPr bwMode="auto">
              <a:xfrm>
                <a:off x="4426"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8" name="Rectangle 432"/>
              <p:cNvSpPr>
                <a:spLocks noChangeArrowheads="1"/>
              </p:cNvSpPr>
              <p:nvPr/>
            </p:nvSpPr>
            <p:spPr bwMode="auto">
              <a:xfrm>
                <a:off x="3511" y="1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9" name="Rectangle 433"/>
              <p:cNvSpPr>
                <a:spLocks noChangeArrowheads="1"/>
              </p:cNvSpPr>
              <p:nvPr/>
            </p:nvSpPr>
            <p:spPr bwMode="auto">
              <a:xfrm>
                <a:off x="3713"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0" name="Rectangle 434"/>
              <p:cNvSpPr>
                <a:spLocks noChangeArrowheads="1"/>
              </p:cNvSpPr>
              <p:nvPr/>
            </p:nvSpPr>
            <p:spPr bwMode="auto">
              <a:xfrm>
                <a:off x="3815"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1" name="Rectangle 435"/>
              <p:cNvSpPr>
                <a:spLocks noChangeArrowheads="1"/>
              </p:cNvSpPr>
              <p:nvPr/>
            </p:nvSpPr>
            <p:spPr bwMode="auto">
              <a:xfrm>
                <a:off x="3918"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2" name="Rectangle 436"/>
              <p:cNvSpPr>
                <a:spLocks noChangeArrowheads="1"/>
              </p:cNvSpPr>
              <p:nvPr/>
            </p:nvSpPr>
            <p:spPr bwMode="auto">
              <a:xfrm>
                <a:off x="4120"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3" name="Rectangle 437"/>
              <p:cNvSpPr>
                <a:spLocks noChangeArrowheads="1"/>
              </p:cNvSpPr>
              <p:nvPr/>
            </p:nvSpPr>
            <p:spPr bwMode="auto">
              <a:xfrm>
                <a:off x="4222"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4" name="Rectangle 438"/>
              <p:cNvSpPr>
                <a:spLocks noChangeArrowheads="1"/>
              </p:cNvSpPr>
              <p:nvPr/>
            </p:nvSpPr>
            <p:spPr bwMode="auto">
              <a:xfrm>
                <a:off x="3613"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5" name="Rectangle 439"/>
              <p:cNvSpPr>
                <a:spLocks noChangeArrowheads="1"/>
              </p:cNvSpPr>
              <p:nvPr/>
            </p:nvSpPr>
            <p:spPr bwMode="auto">
              <a:xfrm>
                <a:off x="3713"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6" name="Rectangle 440"/>
              <p:cNvSpPr>
                <a:spLocks noChangeArrowheads="1"/>
              </p:cNvSpPr>
              <p:nvPr/>
            </p:nvSpPr>
            <p:spPr bwMode="auto">
              <a:xfrm>
                <a:off x="39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7" name="Rectangle 441"/>
              <p:cNvSpPr>
                <a:spLocks noChangeArrowheads="1"/>
              </p:cNvSpPr>
              <p:nvPr/>
            </p:nvSpPr>
            <p:spPr bwMode="auto">
              <a:xfrm>
                <a:off x="40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8" name="Rectangle 442"/>
              <p:cNvSpPr>
                <a:spLocks noChangeArrowheads="1"/>
              </p:cNvSpPr>
              <p:nvPr/>
            </p:nvSpPr>
            <p:spPr bwMode="auto">
              <a:xfrm>
                <a:off x="4222"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9" name="Rectangle 443"/>
              <p:cNvSpPr>
                <a:spLocks noChangeArrowheads="1"/>
              </p:cNvSpPr>
              <p:nvPr/>
            </p:nvSpPr>
            <p:spPr bwMode="auto">
              <a:xfrm>
                <a:off x="4324"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0" name="Rectangle 444"/>
              <p:cNvSpPr>
                <a:spLocks noChangeArrowheads="1"/>
              </p:cNvSpPr>
              <p:nvPr/>
            </p:nvSpPr>
            <p:spPr bwMode="auto">
              <a:xfrm>
                <a:off x="4426"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1" name="Rectangle 445"/>
              <p:cNvSpPr>
                <a:spLocks noChangeArrowheads="1"/>
              </p:cNvSpPr>
              <p:nvPr/>
            </p:nvSpPr>
            <p:spPr bwMode="auto">
              <a:xfrm>
                <a:off x="3511"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2" name="Rectangle 446"/>
              <p:cNvSpPr>
                <a:spLocks noChangeArrowheads="1"/>
              </p:cNvSpPr>
              <p:nvPr/>
            </p:nvSpPr>
            <p:spPr bwMode="auto">
              <a:xfrm>
                <a:off x="3613"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3" name="Rectangle 447"/>
              <p:cNvSpPr>
                <a:spLocks noChangeArrowheads="1"/>
              </p:cNvSpPr>
              <p:nvPr/>
            </p:nvSpPr>
            <p:spPr bwMode="auto">
              <a:xfrm>
                <a:off x="3815"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4" name="Rectangle 448"/>
              <p:cNvSpPr>
                <a:spLocks noChangeArrowheads="1"/>
              </p:cNvSpPr>
              <p:nvPr/>
            </p:nvSpPr>
            <p:spPr bwMode="auto">
              <a:xfrm>
                <a:off x="4018"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5" name="Rectangle 449"/>
              <p:cNvSpPr>
                <a:spLocks noChangeArrowheads="1"/>
              </p:cNvSpPr>
              <p:nvPr/>
            </p:nvSpPr>
            <p:spPr bwMode="auto">
              <a:xfrm>
                <a:off x="4120"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6" name="Rectangle 450"/>
              <p:cNvSpPr>
                <a:spLocks noChangeArrowheads="1"/>
              </p:cNvSpPr>
              <p:nvPr/>
            </p:nvSpPr>
            <p:spPr bwMode="auto">
              <a:xfrm>
                <a:off x="4324"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7" name="Rectangle 451"/>
              <p:cNvSpPr>
                <a:spLocks noChangeArrowheads="1"/>
              </p:cNvSpPr>
              <p:nvPr/>
            </p:nvSpPr>
            <p:spPr bwMode="auto">
              <a:xfrm>
                <a:off x="3511"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8" name="Rectangle 452"/>
              <p:cNvSpPr>
                <a:spLocks noChangeArrowheads="1"/>
              </p:cNvSpPr>
              <p:nvPr/>
            </p:nvSpPr>
            <p:spPr bwMode="auto">
              <a:xfrm>
                <a:off x="3713"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9" name="Rectangle 453"/>
              <p:cNvSpPr>
                <a:spLocks noChangeArrowheads="1"/>
              </p:cNvSpPr>
              <p:nvPr/>
            </p:nvSpPr>
            <p:spPr bwMode="auto">
              <a:xfrm>
                <a:off x="39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0" name="Rectangle 454"/>
              <p:cNvSpPr>
                <a:spLocks noChangeArrowheads="1"/>
              </p:cNvSpPr>
              <p:nvPr/>
            </p:nvSpPr>
            <p:spPr bwMode="auto">
              <a:xfrm>
                <a:off x="40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1" name="Rectangle 455"/>
              <p:cNvSpPr>
                <a:spLocks noChangeArrowheads="1"/>
              </p:cNvSpPr>
              <p:nvPr/>
            </p:nvSpPr>
            <p:spPr bwMode="auto">
              <a:xfrm>
                <a:off x="4222"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2" name="Rectangle 456"/>
              <p:cNvSpPr>
                <a:spLocks noChangeArrowheads="1"/>
              </p:cNvSpPr>
              <p:nvPr/>
            </p:nvSpPr>
            <p:spPr bwMode="auto">
              <a:xfrm>
                <a:off x="4426"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3" name="Rectangle 457"/>
              <p:cNvSpPr>
                <a:spLocks noChangeArrowheads="1"/>
              </p:cNvSpPr>
              <p:nvPr/>
            </p:nvSpPr>
            <p:spPr bwMode="auto">
              <a:xfrm>
                <a:off x="3613"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4" name="Rectangle 458"/>
              <p:cNvSpPr>
                <a:spLocks noChangeArrowheads="1"/>
              </p:cNvSpPr>
              <p:nvPr/>
            </p:nvSpPr>
            <p:spPr bwMode="auto">
              <a:xfrm>
                <a:off x="3815"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5" name="Rectangle 459"/>
              <p:cNvSpPr>
                <a:spLocks noChangeArrowheads="1"/>
              </p:cNvSpPr>
              <p:nvPr/>
            </p:nvSpPr>
            <p:spPr bwMode="auto">
              <a:xfrm>
                <a:off x="3918"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6" name="Rectangle 460"/>
              <p:cNvSpPr>
                <a:spLocks noChangeArrowheads="1"/>
              </p:cNvSpPr>
              <p:nvPr/>
            </p:nvSpPr>
            <p:spPr bwMode="auto">
              <a:xfrm>
                <a:off x="4120"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7" name="Rectangle 461"/>
              <p:cNvSpPr>
                <a:spLocks noChangeArrowheads="1"/>
              </p:cNvSpPr>
              <p:nvPr/>
            </p:nvSpPr>
            <p:spPr bwMode="auto">
              <a:xfrm>
                <a:off x="4324"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8" name="Rectangle 462"/>
              <p:cNvSpPr>
                <a:spLocks noChangeArrowheads="1"/>
              </p:cNvSpPr>
              <p:nvPr/>
            </p:nvSpPr>
            <p:spPr bwMode="auto">
              <a:xfrm>
                <a:off x="4426"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9" name="Rectangle 463"/>
              <p:cNvSpPr>
                <a:spLocks noChangeArrowheads="1"/>
              </p:cNvSpPr>
              <p:nvPr/>
            </p:nvSpPr>
            <p:spPr bwMode="auto">
              <a:xfrm>
                <a:off x="3511"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0" name="Rectangle 464"/>
              <p:cNvSpPr>
                <a:spLocks noChangeArrowheads="1"/>
              </p:cNvSpPr>
              <p:nvPr/>
            </p:nvSpPr>
            <p:spPr bwMode="auto">
              <a:xfrm>
                <a:off x="3613"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1" name="Rectangle 465"/>
              <p:cNvSpPr>
                <a:spLocks noChangeArrowheads="1"/>
              </p:cNvSpPr>
              <p:nvPr/>
            </p:nvSpPr>
            <p:spPr bwMode="auto">
              <a:xfrm>
                <a:off x="3815"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2" name="Rectangle 466"/>
              <p:cNvSpPr>
                <a:spLocks noChangeArrowheads="1"/>
              </p:cNvSpPr>
              <p:nvPr/>
            </p:nvSpPr>
            <p:spPr bwMode="auto">
              <a:xfrm>
                <a:off x="4018"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3" name="Rectangle 467"/>
              <p:cNvSpPr>
                <a:spLocks noChangeArrowheads="1"/>
              </p:cNvSpPr>
              <p:nvPr/>
            </p:nvSpPr>
            <p:spPr bwMode="auto">
              <a:xfrm>
                <a:off x="4120"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4" name="Rectangle 468"/>
              <p:cNvSpPr>
                <a:spLocks noChangeArrowheads="1"/>
              </p:cNvSpPr>
              <p:nvPr/>
            </p:nvSpPr>
            <p:spPr bwMode="auto">
              <a:xfrm>
                <a:off x="4324"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5" name="Rectangle 469"/>
              <p:cNvSpPr>
                <a:spLocks noChangeArrowheads="1"/>
              </p:cNvSpPr>
              <p:nvPr/>
            </p:nvSpPr>
            <p:spPr bwMode="auto">
              <a:xfrm>
                <a:off x="3713"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6" name="Rectangle 470"/>
              <p:cNvSpPr>
                <a:spLocks noChangeArrowheads="1"/>
              </p:cNvSpPr>
              <p:nvPr/>
            </p:nvSpPr>
            <p:spPr bwMode="auto">
              <a:xfrm>
                <a:off x="39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7" name="Rectangle 471"/>
              <p:cNvSpPr>
                <a:spLocks noChangeArrowheads="1"/>
              </p:cNvSpPr>
              <p:nvPr/>
            </p:nvSpPr>
            <p:spPr bwMode="auto">
              <a:xfrm>
                <a:off x="40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8" name="Rectangle 472"/>
              <p:cNvSpPr>
                <a:spLocks noChangeArrowheads="1"/>
              </p:cNvSpPr>
              <p:nvPr/>
            </p:nvSpPr>
            <p:spPr bwMode="auto">
              <a:xfrm>
                <a:off x="4222"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9" name="Rectangle 473"/>
              <p:cNvSpPr>
                <a:spLocks noChangeArrowheads="1"/>
              </p:cNvSpPr>
              <p:nvPr/>
            </p:nvSpPr>
            <p:spPr bwMode="auto">
              <a:xfrm>
                <a:off x="4426" y="196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430" name="Rectangle 474"/>
              <p:cNvSpPr>
                <a:spLocks noChangeArrowheads="1"/>
              </p:cNvSpPr>
              <p:nvPr/>
            </p:nvSpPr>
            <p:spPr bwMode="auto">
              <a:xfrm>
                <a:off x="3713"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1" name="Rectangle 475"/>
              <p:cNvSpPr>
                <a:spLocks noChangeArrowheads="1"/>
              </p:cNvSpPr>
              <p:nvPr/>
            </p:nvSpPr>
            <p:spPr bwMode="auto">
              <a:xfrm>
                <a:off x="3918"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2" name="Rectangle 476"/>
              <p:cNvSpPr>
                <a:spLocks noChangeArrowheads="1"/>
              </p:cNvSpPr>
              <p:nvPr/>
            </p:nvSpPr>
            <p:spPr bwMode="auto">
              <a:xfrm>
                <a:off x="4222"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3" name="Rectangle 477"/>
              <p:cNvSpPr>
                <a:spLocks noChangeArrowheads="1"/>
              </p:cNvSpPr>
              <p:nvPr/>
            </p:nvSpPr>
            <p:spPr bwMode="auto">
              <a:xfrm>
                <a:off x="3815"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4" name="Rectangle 478"/>
              <p:cNvSpPr>
                <a:spLocks noChangeArrowheads="1"/>
              </p:cNvSpPr>
              <p:nvPr/>
            </p:nvSpPr>
            <p:spPr bwMode="auto">
              <a:xfrm>
                <a:off x="3613"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5" name="Rectangle 479"/>
              <p:cNvSpPr>
                <a:spLocks noChangeArrowheads="1"/>
              </p:cNvSpPr>
              <p:nvPr/>
            </p:nvSpPr>
            <p:spPr bwMode="auto">
              <a:xfrm>
                <a:off x="3613" y="240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6" name="Rectangle 480"/>
              <p:cNvSpPr>
                <a:spLocks noChangeArrowheads="1"/>
              </p:cNvSpPr>
              <p:nvPr/>
            </p:nvSpPr>
            <p:spPr bwMode="auto">
              <a:xfrm>
                <a:off x="3511"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7" name="Rectangle 481"/>
              <p:cNvSpPr>
                <a:spLocks noChangeArrowheads="1"/>
              </p:cNvSpPr>
              <p:nvPr/>
            </p:nvSpPr>
            <p:spPr bwMode="auto">
              <a:xfrm>
                <a:off x="4426"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8" name="Rectangle 482"/>
              <p:cNvSpPr>
                <a:spLocks noChangeArrowheads="1"/>
              </p:cNvSpPr>
              <p:nvPr/>
            </p:nvSpPr>
            <p:spPr bwMode="auto">
              <a:xfrm>
                <a:off x="4020"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9" name="Rectangle 483"/>
              <p:cNvSpPr>
                <a:spLocks noChangeArrowheads="1"/>
              </p:cNvSpPr>
              <p:nvPr/>
            </p:nvSpPr>
            <p:spPr bwMode="auto">
              <a:xfrm>
                <a:off x="3918" y="227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0" name="Rectangle 484"/>
              <p:cNvSpPr>
                <a:spLocks noChangeArrowheads="1"/>
              </p:cNvSpPr>
              <p:nvPr/>
            </p:nvSpPr>
            <p:spPr bwMode="auto">
              <a:xfrm>
                <a:off x="4122"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1" name="Rectangle 485"/>
              <p:cNvSpPr>
                <a:spLocks noChangeArrowheads="1"/>
              </p:cNvSpPr>
              <p:nvPr/>
            </p:nvSpPr>
            <p:spPr bwMode="auto">
              <a:xfrm>
                <a:off x="4020" y="248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2" name="Rectangle 486"/>
              <p:cNvSpPr>
                <a:spLocks noChangeArrowheads="1"/>
              </p:cNvSpPr>
              <p:nvPr/>
            </p:nvSpPr>
            <p:spPr bwMode="auto">
              <a:xfrm>
                <a:off x="4120" y="2605"/>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43" name="Rectangle 487"/>
              <p:cNvSpPr>
                <a:spLocks noChangeArrowheads="1"/>
              </p:cNvSpPr>
              <p:nvPr/>
            </p:nvSpPr>
            <p:spPr bwMode="auto">
              <a:xfrm>
                <a:off x="4324"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4" name="Rectangle 488"/>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5" name="Rectangle 489"/>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6" name="Freeform 490"/>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7" name="Freeform 491"/>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48" name="Freeform 492"/>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9" name="Freeform 493"/>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0" name="Freeform 494"/>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1" name="Freeform 495"/>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2" name="Freeform 496"/>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3" name="Freeform 497"/>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4" name="Freeform 498"/>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5" name="Freeform 499"/>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6" name="Freeform 500"/>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7" name="Freeform 501"/>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8" name="Freeform 502"/>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9" name="Freeform 503"/>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0" name="Freeform 504"/>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1" name="Freeform 505"/>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2" name="Freeform 506"/>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3" name="Freeform 507"/>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4" name="Freeform 508"/>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5" name="Freeform 509"/>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6" name="Freeform 510"/>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7" name="Freeform 511"/>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8" name="Freeform 512"/>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9" name="Freeform 513"/>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0" name="Freeform 514"/>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1" name="Freeform 515"/>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2" name="Freeform 516"/>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3" name="Freeform 517"/>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4" name="Freeform 518"/>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5" name="Freeform 519"/>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6" name="Freeform 520"/>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7" name="Freeform 521"/>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8" name="Freeform 522"/>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9" name="Freeform 523"/>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0" name="Freeform 524"/>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1" name="Freeform 525"/>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2" name="Freeform 526"/>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3" name="Freeform 527"/>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4" name="Freeform 528"/>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5" name="Freeform 529"/>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6" name="Freeform 530"/>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7" name="Freeform 531"/>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8" name="Freeform 532"/>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9" name="Freeform 533"/>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0" name="Freeform 534"/>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1" name="Freeform 535"/>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2" name="Freeform 536"/>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3" name="Freeform 537"/>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4" name="Freeform 538"/>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5" name="Freeform 539"/>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6" name="Freeform 540"/>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7" name="Freeform 541"/>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8" name="Freeform 542"/>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9" name="Freeform 543"/>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0" name="Freeform 544"/>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1" name="Freeform 545"/>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2" name="Freeform 546"/>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3" name="Freeform 547"/>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4" name="Freeform 548"/>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5" name="Freeform 549"/>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6" name="Freeform 550"/>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7" name="Freeform 551"/>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8" name="Freeform 552"/>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9" name="Freeform 553"/>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0" name="Freeform 554"/>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1" name="Freeform 555"/>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2" name="Freeform 556"/>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3" name="Freeform 557"/>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4" name="Freeform 558"/>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5" name="Freeform 559"/>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6" name="Freeform 560"/>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7" name="Freeform 561"/>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8" name="Freeform 562"/>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9" name="Freeform 563"/>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0" name="Freeform 564"/>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1" name="Freeform 565"/>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2" name="Freeform 566"/>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3" name="Freeform 567"/>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4" name="Freeform 568"/>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5" name="Freeform 569"/>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6" name="Freeform 570"/>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7" name="Freeform 571"/>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8" name="Freeform 572"/>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9" name="Freeform 573"/>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0" name="Freeform 574"/>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1" name="Freeform 575"/>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2" name="Freeform 576"/>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3" name="Freeform 577"/>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4" name="Freeform 578"/>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5" name="Freeform 579"/>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6" name="Freeform 580"/>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7" name="Freeform 581"/>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8" name="Freeform 582"/>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9" name="Freeform 583"/>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0" name="Freeform 584"/>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1" name="Freeform 585"/>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2" name="Freeform 586"/>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3" name="Freeform 587"/>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4" name="Freeform 588"/>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5" name="Freeform 589"/>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6" name="Freeform 590"/>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7" name="Freeform 591"/>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8" name="Freeform 592"/>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9" name="Freeform 593"/>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0" name="Freeform 594"/>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51" name="Freeform 595"/>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2" name="Freeform 596"/>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53" name="Freeform 597"/>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54" name="Freeform 598"/>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555" name="Freeform 599"/>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556" name="Freeform 600"/>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557" name="Freeform 601"/>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path>
                </a:pathLst>
              </a:custGeom>
              <a:grpFill/>
              <a:ln>
                <a:noFill/>
              </a:ln>
            </p:spPr>
            <p:txBody>
              <a:bodyPr vert="horz" wrap="square" lIns="91440" tIns="45720" rIns="91440" bIns="45720" numCol="1" anchor="t" anchorCtr="0" compatLnSpc="1"/>
              <a:lstStyle/>
              <a:p>
                <a:endParaRPr lang="zh-CN" altLang="en-US"/>
              </a:p>
            </p:txBody>
          </p:sp>
          <p:sp>
            <p:nvSpPr>
              <p:cNvPr id="1558" name="Freeform 602"/>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559" name="Freeform 603"/>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path>
                </a:pathLst>
              </a:custGeom>
              <a:grpFill/>
              <a:ln>
                <a:noFill/>
              </a:ln>
            </p:spPr>
            <p:txBody>
              <a:bodyPr vert="horz" wrap="square" lIns="91440" tIns="45720" rIns="91440" bIns="45720" numCol="1" anchor="t" anchorCtr="0" compatLnSpc="1"/>
              <a:lstStyle/>
              <a:p>
                <a:endParaRPr lang="zh-CN" altLang="en-US"/>
              </a:p>
            </p:txBody>
          </p:sp>
          <p:sp>
            <p:nvSpPr>
              <p:cNvPr id="1560" name="Freeform 604"/>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561" name="Freeform 605"/>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path>
                </a:pathLst>
              </a:custGeom>
              <a:grpFill/>
              <a:ln>
                <a:noFill/>
              </a:ln>
            </p:spPr>
            <p:txBody>
              <a:bodyPr vert="horz" wrap="square" lIns="91440" tIns="45720" rIns="91440" bIns="45720" numCol="1" anchor="t" anchorCtr="0" compatLnSpc="1"/>
              <a:lstStyle/>
              <a:p>
                <a:endParaRPr lang="zh-CN" altLang="en-US"/>
              </a:p>
            </p:txBody>
          </p:sp>
          <p:sp>
            <p:nvSpPr>
              <p:cNvPr id="1562" name="Freeform 606"/>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63" name="Freeform 607"/>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64" name="Freeform 608"/>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565" name="Freeform 609"/>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grpSp>
        <p:grpSp>
          <p:nvGrpSpPr>
            <p:cNvPr id="370" name="Group 811"/>
            <p:cNvGrpSpPr/>
            <p:nvPr/>
          </p:nvGrpSpPr>
          <p:grpSpPr bwMode="auto">
            <a:xfrm>
              <a:off x="-4373911" y="-404813"/>
              <a:ext cx="2409908" cy="3767136"/>
              <a:chOff x="4516" y="1332"/>
              <a:chExt cx="1518" cy="2373"/>
            </a:xfrm>
            <a:grpFill/>
          </p:grpSpPr>
          <p:sp>
            <p:nvSpPr>
              <p:cNvPr id="1166" name="Freeform 611"/>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close/>
                  </a:path>
                </a:pathLst>
              </a:custGeom>
              <a:grpFill/>
              <a:ln>
                <a:noFill/>
              </a:ln>
            </p:spPr>
            <p:txBody>
              <a:bodyPr vert="horz" wrap="square" lIns="91440" tIns="45720" rIns="91440" bIns="45720" numCol="1" anchor="t" anchorCtr="0" compatLnSpc="1"/>
              <a:lstStyle/>
              <a:p>
                <a:endParaRPr lang="zh-CN" altLang="en-US"/>
              </a:p>
            </p:txBody>
          </p:sp>
          <p:sp>
            <p:nvSpPr>
              <p:cNvPr id="1167" name="Freeform 612"/>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path>
                </a:pathLst>
              </a:custGeom>
              <a:grpFill/>
              <a:ln>
                <a:noFill/>
              </a:ln>
            </p:spPr>
            <p:txBody>
              <a:bodyPr vert="horz" wrap="square" lIns="91440" tIns="45720" rIns="91440" bIns="45720" numCol="1" anchor="t" anchorCtr="0" compatLnSpc="1"/>
              <a:lstStyle/>
              <a:p>
                <a:endParaRPr lang="zh-CN" altLang="en-US"/>
              </a:p>
            </p:txBody>
          </p:sp>
          <p:sp>
            <p:nvSpPr>
              <p:cNvPr id="1168" name="Freeform 613"/>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169" name="Freeform 614"/>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path>
                </a:pathLst>
              </a:custGeom>
              <a:grpFill/>
              <a:ln>
                <a:noFill/>
              </a:ln>
            </p:spPr>
            <p:txBody>
              <a:bodyPr vert="horz" wrap="square" lIns="91440" tIns="45720" rIns="91440" bIns="45720" numCol="1" anchor="t" anchorCtr="0" compatLnSpc="1"/>
              <a:lstStyle/>
              <a:p>
                <a:endParaRPr lang="zh-CN" altLang="en-US"/>
              </a:p>
            </p:txBody>
          </p:sp>
          <p:sp>
            <p:nvSpPr>
              <p:cNvPr id="1170" name="Freeform 615"/>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close/>
                  </a:path>
                </a:pathLst>
              </a:custGeom>
              <a:grpFill/>
              <a:ln>
                <a:noFill/>
              </a:ln>
            </p:spPr>
            <p:txBody>
              <a:bodyPr vert="horz" wrap="square" lIns="91440" tIns="45720" rIns="91440" bIns="45720" numCol="1" anchor="t" anchorCtr="0" compatLnSpc="1"/>
              <a:lstStyle/>
              <a:p>
                <a:endParaRPr lang="zh-CN" altLang="en-US"/>
              </a:p>
            </p:txBody>
          </p:sp>
          <p:sp>
            <p:nvSpPr>
              <p:cNvPr id="1171" name="Freeform 616"/>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path>
                </a:pathLst>
              </a:custGeom>
              <a:grpFill/>
              <a:ln>
                <a:noFill/>
              </a:ln>
            </p:spPr>
            <p:txBody>
              <a:bodyPr vert="horz" wrap="square" lIns="91440" tIns="45720" rIns="91440" bIns="45720" numCol="1" anchor="t" anchorCtr="0" compatLnSpc="1"/>
              <a:lstStyle/>
              <a:p>
                <a:endParaRPr lang="zh-CN" altLang="en-US"/>
              </a:p>
            </p:txBody>
          </p:sp>
          <p:sp>
            <p:nvSpPr>
              <p:cNvPr id="1172" name="Freeform 617"/>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73" name="Freeform 618"/>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74" name="Freeform 619"/>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175" name="Freeform 620"/>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176" name="Freeform 621"/>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177" name="Freeform 622"/>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path>
                </a:pathLst>
              </a:custGeom>
              <a:grpFill/>
              <a:ln>
                <a:noFill/>
              </a:ln>
            </p:spPr>
            <p:txBody>
              <a:bodyPr vert="horz" wrap="square" lIns="91440" tIns="45720" rIns="91440" bIns="45720" numCol="1" anchor="t" anchorCtr="0" compatLnSpc="1"/>
              <a:lstStyle/>
              <a:p>
                <a:endParaRPr lang="zh-CN" altLang="en-US"/>
              </a:p>
            </p:txBody>
          </p:sp>
          <p:sp>
            <p:nvSpPr>
              <p:cNvPr id="1178" name="Freeform 623"/>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179" name="Freeform 624"/>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180" name="Freeform 625"/>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81" name="Freeform 626"/>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82" name="Freeform 627"/>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183" name="Freeform 628"/>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184" name="Freeform 629"/>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185" name="Freeform 630"/>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186" name="Freeform 631"/>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187" name="Freeform 632"/>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path>
                </a:pathLst>
              </a:custGeom>
              <a:grpFill/>
              <a:ln>
                <a:noFill/>
              </a:ln>
            </p:spPr>
            <p:txBody>
              <a:bodyPr vert="horz" wrap="square" lIns="91440" tIns="45720" rIns="91440" bIns="45720" numCol="1" anchor="t" anchorCtr="0" compatLnSpc="1"/>
              <a:lstStyle/>
              <a:p>
                <a:endParaRPr lang="zh-CN" altLang="en-US"/>
              </a:p>
            </p:txBody>
          </p:sp>
          <p:sp>
            <p:nvSpPr>
              <p:cNvPr id="1188" name="Freeform 633"/>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189" name="Freeform 634"/>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190" name="Freeform 635"/>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91" name="Freeform 636"/>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92" name="Freeform 637"/>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93" name="Freeform 638"/>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94" name="Freeform 639"/>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close/>
                  </a:path>
                </a:pathLst>
              </a:custGeom>
              <a:grpFill/>
              <a:ln>
                <a:noFill/>
              </a:ln>
            </p:spPr>
            <p:txBody>
              <a:bodyPr vert="horz" wrap="square" lIns="91440" tIns="45720" rIns="91440" bIns="45720" numCol="1" anchor="t" anchorCtr="0" compatLnSpc="1"/>
              <a:lstStyle/>
              <a:p>
                <a:endParaRPr lang="zh-CN" altLang="en-US"/>
              </a:p>
            </p:txBody>
          </p:sp>
          <p:sp>
            <p:nvSpPr>
              <p:cNvPr id="1195" name="Freeform 640"/>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path>
                </a:pathLst>
              </a:custGeom>
              <a:grpFill/>
              <a:ln>
                <a:noFill/>
              </a:ln>
            </p:spPr>
            <p:txBody>
              <a:bodyPr vert="horz" wrap="square" lIns="91440" tIns="45720" rIns="91440" bIns="45720" numCol="1" anchor="t" anchorCtr="0" compatLnSpc="1"/>
              <a:lstStyle/>
              <a:p>
                <a:endParaRPr lang="zh-CN" altLang="en-US"/>
              </a:p>
            </p:txBody>
          </p:sp>
          <p:sp>
            <p:nvSpPr>
              <p:cNvPr id="1196" name="Freeform 641"/>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197" name="Freeform 642"/>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198" name="Freeform 643"/>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199" name="Freeform 644"/>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path>
                </a:pathLst>
              </a:custGeom>
              <a:grpFill/>
              <a:ln>
                <a:noFill/>
              </a:ln>
            </p:spPr>
            <p:txBody>
              <a:bodyPr vert="horz" wrap="square" lIns="91440" tIns="45720" rIns="91440" bIns="45720" numCol="1" anchor="t" anchorCtr="0" compatLnSpc="1"/>
              <a:lstStyle/>
              <a:p>
                <a:endParaRPr lang="zh-CN" altLang="en-US"/>
              </a:p>
            </p:txBody>
          </p:sp>
          <p:sp>
            <p:nvSpPr>
              <p:cNvPr id="1200" name="Freeform 645"/>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201" name="Freeform 646"/>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202" name="Freeform 647"/>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203" name="Freeform 648"/>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path>
                </a:pathLst>
              </a:custGeom>
              <a:grpFill/>
              <a:ln>
                <a:noFill/>
              </a:ln>
            </p:spPr>
            <p:txBody>
              <a:bodyPr vert="horz" wrap="square" lIns="91440" tIns="45720" rIns="91440" bIns="45720" numCol="1" anchor="t" anchorCtr="0" compatLnSpc="1"/>
              <a:lstStyle/>
              <a:p>
                <a:endParaRPr lang="zh-CN" altLang="en-US"/>
              </a:p>
            </p:txBody>
          </p:sp>
          <p:sp>
            <p:nvSpPr>
              <p:cNvPr id="1204" name="Freeform 649"/>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close/>
                  </a:path>
                </a:pathLst>
              </a:custGeom>
              <a:grpFill/>
              <a:ln>
                <a:noFill/>
              </a:ln>
            </p:spPr>
            <p:txBody>
              <a:bodyPr vert="horz" wrap="square" lIns="91440" tIns="45720" rIns="91440" bIns="45720" numCol="1" anchor="t" anchorCtr="0" compatLnSpc="1"/>
              <a:lstStyle/>
              <a:p>
                <a:endParaRPr lang="zh-CN" altLang="en-US"/>
              </a:p>
            </p:txBody>
          </p:sp>
          <p:sp>
            <p:nvSpPr>
              <p:cNvPr id="1205" name="Freeform 650"/>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path>
                </a:pathLst>
              </a:custGeom>
              <a:grpFill/>
              <a:ln>
                <a:noFill/>
              </a:ln>
            </p:spPr>
            <p:txBody>
              <a:bodyPr vert="horz" wrap="square" lIns="91440" tIns="45720" rIns="91440" bIns="45720" numCol="1" anchor="t" anchorCtr="0" compatLnSpc="1"/>
              <a:lstStyle/>
              <a:p>
                <a:endParaRPr lang="zh-CN" altLang="en-US"/>
              </a:p>
            </p:txBody>
          </p:sp>
          <p:sp>
            <p:nvSpPr>
              <p:cNvPr id="1206" name="Freeform 651"/>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close/>
                  </a:path>
                </a:pathLst>
              </a:custGeom>
              <a:grpFill/>
              <a:ln>
                <a:noFill/>
              </a:ln>
            </p:spPr>
            <p:txBody>
              <a:bodyPr vert="horz" wrap="square" lIns="91440" tIns="45720" rIns="91440" bIns="45720" numCol="1" anchor="t" anchorCtr="0" compatLnSpc="1"/>
              <a:lstStyle/>
              <a:p>
                <a:endParaRPr lang="zh-CN" altLang="en-US"/>
              </a:p>
            </p:txBody>
          </p:sp>
          <p:sp>
            <p:nvSpPr>
              <p:cNvPr id="1207" name="Freeform 652"/>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path>
                </a:pathLst>
              </a:custGeom>
              <a:grpFill/>
              <a:ln>
                <a:noFill/>
              </a:ln>
            </p:spPr>
            <p:txBody>
              <a:bodyPr vert="horz" wrap="square" lIns="91440" tIns="45720" rIns="91440" bIns="45720" numCol="1" anchor="t" anchorCtr="0" compatLnSpc="1"/>
              <a:lstStyle/>
              <a:p>
                <a:endParaRPr lang="zh-CN" altLang="en-US"/>
              </a:p>
            </p:txBody>
          </p:sp>
          <p:sp>
            <p:nvSpPr>
              <p:cNvPr id="1208" name="Freeform 653"/>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209" name="Freeform 654"/>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210" name="Freeform 655"/>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211" name="Freeform 656"/>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path>
                </a:pathLst>
              </a:custGeom>
              <a:grpFill/>
              <a:ln>
                <a:noFill/>
              </a:ln>
            </p:spPr>
            <p:txBody>
              <a:bodyPr vert="horz" wrap="square" lIns="91440" tIns="45720" rIns="91440" bIns="45720" numCol="1" anchor="t" anchorCtr="0" compatLnSpc="1"/>
              <a:lstStyle/>
              <a:p>
                <a:endParaRPr lang="zh-CN" altLang="en-US"/>
              </a:p>
            </p:txBody>
          </p:sp>
          <p:sp>
            <p:nvSpPr>
              <p:cNvPr id="1212" name="Freeform 657"/>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13" name="Freeform 658"/>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14" name="Freeform 659"/>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close/>
                  </a:path>
                </a:pathLst>
              </a:custGeom>
              <a:grpFill/>
              <a:ln>
                <a:noFill/>
              </a:ln>
            </p:spPr>
            <p:txBody>
              <a:bodyPr vert="horz" wrap="square" lIns="91440" tIns="45720" rIns="91440" bIns="45720" numCol="1" anchor="t" anchorCtr="0" compatLnSpc="1"/>
              <a:lstStyle/>
              <a:p>
                <a:endParaRPr lang="zh-CN" altLang="en-US"/>
              </a:p>
            </p:txBody>
          </p:sp>
          <p:sp>
            <p:nvSpPr>
              <p:cNvPr id="1215" name="Freeform 660"/>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path>
                </a:pathLst>
              </a:custGeom>
              <a:grpFill/>
              <a:ln>
                <a:noFill/>
              </a:ln>
            </p:spPr>
            <p:txBody>
              <a:bodyPr vert="horz" wrap="square" lIns="91440" tIns="45720" rIns="91440" bIns="45720" numCol="1" anchor="t" anchorCtr="0" compatLnSpc="1"/>
              <a:lstStyle/>
              <a:p>
                <a:endParaRPr lang="zh-CN" altLang="en-US"/>
              </a:p>
            </p:txBody>
          </p:sp>
          <p:sp>
            <p:nvSpPr>
              <p:cNvPr id="1216" name="Freeform 661"/>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217" name="Freeform 662"/>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218" name="Freeform 663"/>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close/>
                  </a:path>
                </a:pathLst>
              </a:custGeom>
              <a:grpFill/>
              <a:ln>
                <a:noFill/>
              </a:ln>
            </p:spPr>
            <p:txBody>
              <a:bodyPr vert="horz" wrap="square" lIns="91440" tIns="45720" rIns="91440" bIns="45720" numCol="1" anchor="t" anchorCtr="0" compatLnSpc="1"/>
              <a:lstStyle/>
              <a:p>
                <a:endParaRPr lang="zh-CN" altLang="en-US"/>
              </a:p>
            </p:txBody>
          </p:sp>
          <p:sp>
            <p:nvSpPr>
              <p:cNvPr id="1219" name="Freeform 664"/>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path>
                </a:pathLst>
              </a:custGeom>
              <a:grpFill/>
              <a:ln>
                <a:noFill/>
              </a:ln>
            </p:spPr>
            <p:txBody>
              <a:bodyPr vert="horz" wrap="square" lIns="91440" tIns="45720" rIns="91440" bIns="45720" numCol="1" anchor="t" anchorCtr="0" compatLnSpc="1"/>
              <a:lstStyle/>
              <a:p>
                <a:endParaRPr lang="zh-CN" altLang="en-US"/>
              </a:p>
            </p:txBody>
          </p:sp>
          <p:sp>
            <p:nvSpPr>
              <p:cNvPr id="1220" name="Freeform 665"/>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221" name="Freeform 666"/>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222" name="Freeform 667"/>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3" name="Freeform 668"/>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4" name="Freeform 669"/>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225" name="Freeform 670"/>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226" name="Freeform 671"/>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7" name="Freeform 672"/>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8" name="Freeform 673"/>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229" name="Freeform 674"/>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230" name="Freeform 675"/>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close/>
                  </a:path>
                </a:pathLst>
              </a:custGeom>
              <a:grpFill/>
              <a:ln>
                <a:noFill/>
              </a:ln>
            </p:spPr>
            <p:txBody>
              <a:bodyPr vert="horz" wrap="square" lIns="91440" tIns="45720" rIns="91440" bIns="45720" numCol="1" anchor="t" anchorCtr="0" compatLnSpc="1"/>
              <a:lstStyle/>
              <a:p>
                <a:endParaRPr lang="zh-CN" altLang="en-US"/>
              </a:p>
            </p:txBody>
          </p:sp>
          <p:sp>
            <p:nvSpPr>
              <p:cNvPr id="1231" name="Freeform 676"/>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path>
                </a:pathLst>
              </a:custGeom>
              <a:grpFill/>
              <a:ln>
                <a:noFill/>
              </a:ln>
            </p:spPr>
            <p:txBody>
              <a:bodyPr vert="horz" wrap="square" lIns="91440" tIns="45720" rIns="91440" bIns="45720" numCol="1" anchor="t" anchorCtr="0" compatLnSpc="1"/>
              <a:lstStyle/>
              <a:p>
                <a:endParaRPr lang="zh-CN" altLang="en-US"/>
              </a:p>
            </p:txBody>
          </p:sp>
          <p:sp>
            <p:nvSpPr>
              <p:cNvPr id="1232" name="Freeform 677"/>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233" name="Freeform 678"/>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234" name="Freeform 679"/>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close/>
                  </a:path>
                </a:pathLst>
              </a:custGeom>
              <a:grpFill/>
              <a:ln>
                <a:noFill/>
              </a:ln>
            </p:spPr>
            <p:txBody>
              <a:bodyPr vert="horz" wrap="square" lIns="91440" tIns="45720" rIns="91440" bIns="45720" numCol="1" anchor="t" anchorCtr="0" compatLnSpc="1"/>
              <a:lstStyle/>
              <a:p>
                <a:endParaRPr lang="zh-CN" altLang="en-US"/>
              </a:p>
            </p:txBody>
          </p:sp>
          <p:sp>
            <p:nvSpPr>
              <p:cNvPr id="1235" name="Freeform 680"/>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path>
                </a:pathLst>
              </a:custGeom>
              <a:grpFill/>
              <a:ln>
                <a:noFill/>
              </a:ln>
            </p:spPr>
            <p:txBody>
              <a:bodyPr vert="horz" wrap="square" lIns="91440" tIns="45720" rIns="91440" bIns="45720" numCol="1" anchor="t" anchorCtr="0" compatLnSpc="1"/>
              <a:lstStyle/>
              <a:p>
                <a:endParaRPr lang="zh-CN" altLang="en-US"/>
              </a:p>
            </p:txBody>
          </p:sp>
          <p:sp>
            <p:nvSpPr>
              <p:cNvPr id="1236" name="Freeform 681"/>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37" name="Freeform 682"/>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38" name="Rectangle 683"/>
              <p:cNvSpPr>
                <a:spLocks noChangeArrowheads="1"/>
              </p:cNvSpPr>
              <p:nvPr/>
            </p:nvSpPr>
            <p:spPr bwMode="auto">
              <a:xfrm>
                <a:off x="4682" y="1332"/>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239" name="Freeform 684"/>
              <p:cNvSpPr/>
              <p:nvPr/>
            </p:nvSpPr>
            <p:spPr bwMode="auto">
              <a:xfrm>
                <a:off x="4682" y="1332"/>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0" name="Freeform 685"/>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41" name="Freeform 686"/>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2" name="Rectangle 687"/>
              <p:cNvSpPr>
                <a:spLocks noChangeArrowheads="1"/>
              </p:cNvSpPr>
              <p:nvPr/>
            </p:nvSpPr>
            <p:spPr bwMode="auto">
              <a:xfrm>
                <a:off x="555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3" name="Rectangle 688"/>
              <p:cNvSpPr>
                <a:spLocks noChangeArrowheads="1"/>
              </p:cNvSpPr>
              <p:nvPr/>
            </p:nvSpPr>
            <p:spPr bwMode="auto">
              <a:xfrm>
                <a:off x="55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4" name="Rectangle 689"/>
              <p:cNvSpPr>
                <a:spLocks noChangeArrowheads="1"/>
              </p:cNvSpPr>
              <p:nvPr/>
            </p:nvSpPr>
            <p:spPr bwMode="auto">
              <a:xfrm>
                <a:off x="55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5" name="Rectangle 690"/>
              <p:cNvSpPr>
                <a:spLocks noChangeArrowheads="1"/>
              </p:cNvSpPr>
              <p:nvPr/>
            </p:nvSpPr>
            <p:spPr bwMode="auto">
              <a:xfrm>
                <a:off x="555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6" name="Rectangle 691"/>
              <p:cNvSpPr>
                <a:spLocks noChangeArrowheads="1"/>
              </p:cNvSpPr>
              <p:nvPr/>
            </p:nvSpPr>
            <p:spPr bwMode="auto">
              <a:xfrm>
                <a:off x="5570" y="17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7" name="Rectangle 692"/>
              <p:cNvSpPr>
                <a:spLocks noChangeArrowheads="1"/>
              </p:cNvSpPr>
              <p:nvPr/>
            </p:nvSpPr>
            <p:spPr bwMode="auto">
              <a:xfrm>
                <a:off x="5550" y="1768"/>
                <a:ext cx="20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8" name="Rectangle 693"/>
              <p:cNvSpPr>
                <a:spLocks noChangeArrowheads="1"/>
              </p:cNvSpPr>
              <p:nvPr/>
            </p:nvSpPr>
            <p:spPr bwMode="auto">
              <a:xfrm>
                <a:off x="555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9" name="Rectangle 694"/>
              <p:cNvSpPr>
                <a:spLocks noChangeArrowheads="1"/>
              </p:cNvSpPr>
              <p:nvPr/>
            </p:nvSpPr>
            <p:spPr bwMode="auto">
              <a:xfrm>
                <a:off x="5570" y="1824"/>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0" name="Rectangle 695"/>
              <p:cNvSpPr>
                <a:spLocks noChangeArrowheads="1"/>
              </p:cNvSpPr>
              <p:nvPr/>
            </p:nvSpPr>
            <p:spPr bwMode="auto">
              <a:xfrm>
                <a:off x="5614" y="1824"/>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1" name="Rectangle 696"/>
              <p:cNvSpPr>
                <a:spLocks noChangeArrowheads="1"/>
              </p:cNvSpPr>
              <p:nvPr/>
            </p:nvSpPr>
            <p:spPr bwMode="auto">
              <a:xfrm>
                <a:off x="5550"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2" name="Rectangle 697"/>
              <p:cNvSpPr>
                <a:spLocks noChangeArrowheads="1"/>
              </p:cNvSpPr>
              <p:nvPr/>
            </p:nvSpPr>
            <p:spPr bwMode="auto">
              <a:xfrm>
                <a:off x="5592" y="1936"/>
                <a:ext cx="100"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3" name="Rectangle 698"/>
              <p:cNvSpPr>
                <a:spLocks noChangeArrowheads="1"/>
              </p:cNvSpPr>
              <p:nvPr/>
            </p:nvSpPr>
            <p:spPr bwMode="auto">
              <a:xfrm>
                <a:off x="5656" y="1993"/>
                <a:ext cx="3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4" name="Rectangle 699"/>
              <p:cNvSpPr>
                <a:spLocks noChangeArrowheads="1"/>
              </p:cNvSpPr>
              <p:nvPr/>
            </p:nvSpPr>
            <p:spPr bwMode="auto">
              <a:xfrm>
                <a:off x="5550"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5" name="Rectangle 700"/>
              <p:cNvSpPr>
                <a:spLocks noChangeArrowheads="1"/>
              </p:cNvSpPr>
              <p:nvPr/>
            </p:nvSpPr>
            <p:spPr bwMode="auto">
              <a:xfrm>
                <a:off x="5592" y="204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6" name="Rectangle 701"/>
              <p:cNvSpPr>
                <a:spLocks noChangeArrowheads="1"/>
              </p:cNvSpPr>
              <p:nvPr/>
            </p:nvSpPr>
            <p:spPr bwMode="auto">
              <a:xfrm>
                <a:off x="5570" y="21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7" name="Rectangle 702"/>
              <p:cNvSpPr>
                <a:spLocks noChangeArrowheads="1"/>
              </p:cNvSpPr>
              <p:nvPr/>
            </p:nvSpPr>
            <p:spPr bwMode="auto">
              <a:xfrm>
                <a:off x="5614" y="2161"/>
                <a:ext cx="20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8" name="Rectangle 703"/>
              <p:cNvSpPr>
                <a:spLocks noChangeArrowheads="1"/>
              </p:cNvSpPr>
              <p:nvPr/>
            </p:nvSpPr>
            <p:spPr bwMode="auto">
              <a:xfrm>
                <a:off x="5550" y="232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9" name="Rectangle 704"/>
              <p:cNvSpPr>
                <a:spLocks noChangeArrowheads="1"/>
              </p:cNvSpPr>
              <p:nvPr/>
            </p:nvSpPr>
            <p:spPr bwMode="auto">
              <a:xfrm>
                <a:off x="5592" y="232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0" name="Rectangle 705"/>
              <p:cNvSpPr>
                <a:spLocks noChangeArrowheads="1"/>
              </p:cNvSpPr>
              <p:nvPr/>
            </p:nvSpPr>
            <p:spPr bwMode="auto">
              <a:xfrm>
                <a:off x="5656" y="232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1" name="Rectangle 706"/>
              <p:cNvSpPr>
                <a:spLocks noChangeArrowheads="1"/>
              </p:cNvSpPr>
              <p:nvPr/>
            </p:nvSpPr>
            <p:spPr bwMode="auto">
              <a:xfrm>
                <a:off x="557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2" name="Rectangle 707"/>
              <p:cNvSpPr>
                <a:spLocks noChangeArrowheads="1"/>
              </p:cNvSpPr>
              <p:nvPr/>
            </p:nvSpPr>
            <p:spPr bwMode="auto">
              <a:xfrm>
                <a:off x="5570" y="244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3" name="Rectangle 708"/>
              <p:cNvSpPr>
                <a:spLocks noChangeArrowheads="1"/>
              </p:cNvSpPr>
              <p:nvPr/>
            </p:nvSpPr>
            <p:spPr bwMode="auto">
              <a:xfrm>
                <a:off x="5550"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4" name="Rectangle 709"/>
              <p:cNvSpPr>
                <a:spLocks noChangeArrowheads="1"/>
              </p:cNvSpPr>
              <p:nvPr/>
            </p:nvSpPr>
            <p:spPr bwMode="auto">
              <a:xfrm>
                <a:off x="5592" y="2499"/>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5" name="Rectangle 710"/>
              <p:cNvSpPr>
                <a:spLocks noChangeArrowheads="1"/>
              </p:cNvSpPr>
              <p:nvPr/>
            </p:nvSpPr>
            <p:spPr bwMode="auto">
              <a:xfrm>
                <a:off x="5550" y="2555"/>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6" name="Rectangle 711"/>
              <p:cNvSpPr>
                <a:spLocks noChangeArrowheads="1"/>
              </p:cNvSpPr>
              <p:nvPr/>
            </p:nvSpPr>
            <p:spPr bwMode="auto">
              <a:xfrm>
                <a:off x="559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7" name="Rectangle 712"/>
              <p:cNvSpPr>
                <a:spLocks noChangeArrowheads="1"/>
              </p:cNvSpPr>
              <p:nvPr/>
            </p:nvSpPr>
            <p:spPr bwMode="auto">
              <a:xfrm>
                <a:off x="5636"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8" name="Rectangle 713"/>
              <p:cNvSpPr>
                <a:spLocks noChangeArrowheads="1"/>
              </p:cNvSpPr>
              <p:nvPr/>
            </p:nvSpPr>
            <p:spPr bwMode="auto">
              <a:xfrm>
                <a:off x="565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9" name="Rectangle 714"/>
              <p:cNvSpPr>
                <a:spLocks noChangeArrowheads="1"/>
              </p:cNvSpPr>
              <p:nvPr/>
            </p:nvSpPr>
            <p:spPr bwMode="auto">
              <a:xfrm>
                <a:off x="5550" y="272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0" name="Rectangle 715"/>
              <p:cNvSpPr>
                <a:spLocks noChangeArrowheads="1"/>
              </p:cNvSpPr>
              <p:nvPr/>
            </p:nvSpPr>
            <p:spPr bwMode="auto">
              <a:xfrm>
                <a:off x="5592" y="2724"/>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1" name="Rectangle 716"/>
              <p:cNvSpPr>
                <a:spLocks noChangeArrowheads="1"/>
              </p:cNvSpPr>
              <p:nvPr/>
            </p:nvSpPr>
            <p:spPr bwMode="auto">
              <a:xfrm>
                <a:off x="557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2" name="Rectangle 717"/>
              <p:cNvSpPr>
                <a:spLocks noChangeArrowheads="1"/>
              </p:cNvSpPr>
              <p:nvPr/>
            </p:nvSpPr>
            <p:spPr bwMode="auto">
              <a:xfrm>
                <a:off x="5614" y="2780"/>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3" name="Rectangle 718"/>
              <p:cNvSpPr>
                <a:spLocks noChangeArrowheads="1"/>
              </p:cNvSpPr>
              <p:nvPr/>
            </p:nvSpPr>
            <p:spPr bwMode="auto">
              <a:xfrm>
                <a:off x="5550"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4" name="Rectangle 719"/>
              <p:cNvSpPr>
                <a:spLocks noChangeArrowheads="1"/>
              </p:cNvSpPr>
              <p:nvPr/>
            </p:nvSpPr>
            <p:spPr bwMode="auto">
              <a:xfrm>
                <a:off x="559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5" name="Rectangle 720"/>
              <p:cNvSpPr>
                <a:spLocks noChangeArrowheads="1"/>
              </p:cNvSpPr>
              <p:nvPr/>
            </p:nvSpPr>
            <p:spPr bwMode="auto">
              <a:xfrm>
                <a:off x="5744"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6" name="Rectangle 721"/>
              <p:cNvSpPr>
                <a:spLocks noChangeArrowheads="1"/>
              </p:cNvSpPr>
              <p:nvPr/>
            </p:nvSpPr>
            <p:spPr bwMode="auto">
              <a:xfrm>
                <a:off x="576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7" name="Rectangle 722"/>
              <p:cNvSpPr>
                <a:spLocks noChangeArrowheads="1"/>
              </p:cNvSpPr>
              <p:nvPr/>
            </p:nvSpPr>
            <p:spPr bwMode="auto">
              <a:xfrm>
                <a:off x="5786"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8" name="Rectangle 723"/>
              <p:cNvSpPr>
                <a:spLocks noChangeArrowheads="1"/>
              </p:cNvSpPr>
              <p:nvPr/>
            </p:nvSpPr>
            <p:spPr bwMode="auto">
              <a:xfrm>
                <a:off x="568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9" name="Rectangle 724"/>
              <p:cNvSpPr>
                <a:spLocks noChangeArrowheads="1"/>
              </p:cNvSpPr>
              <p:nvPr/>
            </p:nvSpPr>
            <p:spPr bwMode="auto">
              <a:xfrm>
                <a:off x="5722" y="1710"/>
                <a:ext cx="2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0" name="Rectangle 725"/>
              <p:cNvSpPr>
                <a:spLocks noChangeArrowheads="1"/>
              </p:cNvSpPr>
              <p:nvPr/>
            </p:nvSpPr>
            <p:spPr bwMode="auto">
              <a:xfrm>
                <a:off x="568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1" name="Rectangle 726"/>
              <p:cNvSpPr>
                <a:spLocks noChangeArrowheads="1"/>
              </p:cNvSpPr>
              <p:nvPr/>
            </p:nvSpPr>
            <p:spPr bwMode="auto">
              <a:xfrm>
                <a:off x="5786" y="18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2" name="Rectangle 727"/>
              <p:cNvSpPr>
                <a:spLocks noChangeArrowheads="1"/>
              </p:cNvSpPr>
              <p:nvPr/>
            </p:nvSpPr>
            <p:spPr bwMode="auto">
              <a:xfrm>
                <a:off x="5700" y="199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3" name="Rectangle 728"/>
              <p:cNvSpPr>
                <a:spLocks noChangeArrowheads="1"/>
              </p:cNvSpPr>
              <p:nvPr/>
            </p:nvSpPr>
            <p:spPr bwMode="auto">
              <a:xfrm>
                <a:off x="5786"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4" name="Rectangle 729"/>
              <p:cNvSpPr>
                <a:spLocks noChangeArrowheads="1"/>
              </p:cNvSpPr>
              <p:nvPr/>
            </p:nvSpPr>
            <p:spPr bwMode="auto">
              <a:xfrm>
                <a:off x="5636" y="227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5" name="Rectangle 730"/>
              <p:cNvSpPr>
                <a:spLocks noChangeArrowheads="1"/>
              </p:cNvSpPr>
              <p:nvPr/>
            </p:nvSpPr>
            <p:spPr bwMode="auto">
              <a:xfrm>
                <a:off x="574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6" name="Rectangle 731"/>
              <p:cNvSpPr>
                <a:spLocks noChangeArrowheads="1"/>
              </p:cNvSpPr>
              <p:nvPr/>
            </p:nvSpPr>
            <p:spPr bwMode="auto">
              <a:xfrm>
                <a:off x="5786"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7" name="Rectangle 732"/>
              <p:cNvSpPr>
                <a:spLocks noChangeArrowheads="1"/>
              </p:cNvSpPr>
              <p:nvPr/>
            </p:nvSpPr>
            <p:spPr bwMode="auto">
              <a:xfrm>
                <a:off x="5656" y="2387"/>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8" name="Rectangle 733"/>
              <p:cNvSpPr>
                <a:spLocks noChangeArrowheads="1"/>
              </p:cNvSpPr>
              <p:nvPr/>
            </p:nvSpPr>
            <p:spPr bwMode="auto">
              <a:xfrm>
                <a:off x="5786"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9" name="Rectangle 734"/>
              <p:cNvSpPr>
                <a:spLocks noChangeArrowheads="1"/>
              </p:cNvSpPr>
              <p:nvPr/>
            </p:nvSpPr>
            <p:spPr bwMode="auto">
              <a:xfrm>
                <a:off x="5786"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90" name="Rectangle 735"/>
              <p:cNvSpPr>
                <a:spLocks noChangeArrowheads="1"/>
              </p:cNvSpPr>
              <p:nvPr/>
            </p:nvSpPr>
            <p:spPr bwMode="auto">
              <a:xfrm>
                <a:off x="578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91" name="Rectangle 736"/>
              <p:cNvSpPr>
                <a:spLocks noChangeArrowheads="1"/>
              </p:cNvSpPr>
              <p:nvPr/>
            </p:nvSpPr>
            <p:spPr bwMode="auto">
              <a:xfrm>
                <a:off x="5700" y="266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2" name="Rectangle 737"/>
              <p:cNvSpPr>
                <a:spLocks noChangeArrowheads="1"/>
              </p:cNvSpPr>
              <p:nvPr/>
            </p:nvSpPr>
            <p:spPr bwMode="auto">
              <a:xfrm>
                <a:off x="57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3" name="Rectangle 738"/>
              <p:cNvSpPr>
                <a:spLocks noChangeArrowheads="1"/>
              </p:cNvSpPr>
              <p:nvPr/>
            </p:nvSpPr>
            <p:spPr bwMode="auto">
              <a:xfrm>
                <a:off x="5786"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4" name="Rectangle 739"/>
              <p:cNvSpPr>
                <a:spLocks noChangeArrowheads="1"/>
              </p:cNvSpPr>
              <p:nvPr/>
            </p:nvSpPr>
            <p:spPr bwMode="auto">
              <a:xfrm>
                <a:off x="570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5" name="Rectangle 740"/>
              <p:cNvSpPr>
                <a:spLocks noChangeArrowheads="1"/>
              </p:cNvSpPr>
              <p:nvPr/>
            </p:nvSpPr>
            <p:spPr bwMode="auto">
              <a:xfrm>
                <a:off x="559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6" name="Rectangle 741"/>
              <p:cNvSpPr>
                <a:spLocks noChangeArrowheads="1"/>
              </p:cNvSpPr>
              <p:nvPr/>
            </p:nvSpPr>
            <p:spPr bwMode="auto">
              <a:xfrm>
                <a:off x="572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7" name="Rectangle 742"/>
              <p:cNvSpPr>
                <a:spLocks noChangeArrowheads="1"/>
              </p:cNvSpPr>
              <p:nvPr/>
            </p:nvSpPr>
            <p:spPr bwMode="auto">
              <a:xfrm>
                <a:off x="5550"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8" name="Rectangle 743"/>
              <p:cNvSpPr>
                <a:spLocks noChangeArrowheads="1"/>
              </p:cNvSpPr>
              <p:nvPr/>
            </p:nvSpPr>
            <p:spPr bwMode="auto">
              <a:xfrm>
                <a:off x="563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9" name="Rectangle 744"/>
              <p:cNvSpPr>
                <a:spLocks noChangeArrowheads="1"/>
              </p:cNvSpPr>
              <p:nvPr/>
            </p:nvSpPr>
            <p:spPr bwMode="auto">
              <a:xfrm>
                <a:off x="5658"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0" name="Rectangle 745"/>
              <p:cNvSpPr>
                <a:spLocks noChangeArrowheads="1"/>
              </p:cNvSpPr>
              <p:nvPr/>
            </p:nvSpPr>
            <p:spPr bwMode="auto">
              <a:xfrm>
                <a:off x="5656"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1" name="Rectangle 746"/>
              <p:cNvSpPr>
                <a:spLocks noChangeArrowheads="1"/>
              </p:cNvSpPr>
              <p:nvPr/>
            </p:nvSpPr>
            <p:spPr bwMode="auto">
              <a:xfrm>
                <a:off x="5614"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2" name="Rectangle 747"/>
              <p:cNvSpPr>
                <a:spLocks noChangeArrowheads="1"/>
              </p:cNvSpPr>
              <p:nvPr/>
            </p:nvSpPr>
            <p:spPr bwMode="auto">
              <a:xfrm>
                <a:off x="555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3" name="Rectangle 748"/>
              <p:cNvSpPr>
                <a:spLocks noChangeArrowheads="1"/>
              </p:cNvSpPr>
              <p:nvPr/>
            </p:nvSpPr>
            <p:spPr bwMode="auto">
              <a:xfrm>
                <a:off x="559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4" name="Rectangle 749"/>
              <p:cNvSpPr>
                <a:spLocks noChangeArrowheads="1"/>
              </p:cNvSpPr>
              <p:nvPr/>
            </p:nvSpPr>
            <p:spPr bwMode="auto">
              <a:xfrm>
                <a:off x="5614"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5" name="Rectangle 750"/>
              <p:cNvSpPr>
                <a:spLocks noChangeArrowheads="1"/>
              </p:cNvSpPr>
              <p:nvPr/>
            </p:nvSpPr>
            <p:spPr bwMode="auto">
              <a:xfrm>
                <a:off x="5722"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6" name="Rectangle 751"/>
              <p:cNvSpPr>
                <a:spLocks noChangeArrowheads="1"/>
              </p:cNvSpPr>
              <p:nvPr/>
            </p:nvSpPr>
            <p:spPr bwMode="auto">
              <a:xfrm>
                <a:off x="5550"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7" name="Rectangle 752"/>
              <p:cNvSpPr>
                <a:spLocks noChangeArrowheads="1"/>
              </p:cNvSpPr>
              <p:nvPr/>
            </p:nvSpPr>
            <p:spPr bwMode="auto">
              <a:xfrm>
                <a:off x="5700" y="31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8" name="Rectangle 753"/>
              <p:cNvSpPr>
                <a:spLocks noChangeArrowheads="1"/>
              </p:cNvSpPr>
              <p:nvPr/>
            </p:nvSpPr>
            <p:spPr bwMode="auto">
              <a:xfrm>
                <a:off x="5614"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9" name="Rectangle 754"/>
              <p:cNvSpPr>
                <a:spLocks noChangeArrowheads="1"/>
              </p:cNvSpPr>
              <p:nvPr/>
            </p:nvSpPr>
            <p:spPr bwMode="auto">
              <a:xfrm>
                <a:off x="568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0" name="Rectangle 755"/>
              <p:cNvSpPr>
                <a:spLocks noChangeArrowheads="1"/>
              </p:cNvSpPr>
              <p:nvPr/>
            </p:nvSpPr>
            <p:spPr bwMode="auto">
              <a:xfrm>
                <a:off x="5550"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1" name="Rectangle 756"/>
              <p:cNvSpPr>
                <a:spLocks noChangeArrowheads="1"/>
              </p:cNvSpPr>
              <p:nvPr/>
            </p:nvSpPr>
            <p:spPr bwMode="auto">
              <a:xfrm>
                <a:off x="5656" y="3294"/>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2" name="Rectangle 757"/>
              <p:cNvSpPr>
                <a:spLocks noChangeArrowheads="1"/>
              </p:cNvSpPr>
              <p:nvPr/>
            </p:nvSpPr>
            <p:spPr bwMode="auto">
              <a:xfrm>
                <a:off x="5614"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3" name="Rectangle 758"/>
              <p:cNvSpPr>
                <a:spLocks noChangeArrowheads="1"/>
              </p:cNvSpPr>
              <p:nvPr/>
            </p:nvSpPr>
            <p:spPr bwMode="auto">
              <a:xfrm>
                <a:off x="5550"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4" name="Rectangle 759"/>
              <p:cNvSpPr>
                <a:spLocks noChangeArrowheads="1"/>
              </p:cNvSpPr>
              <p:nvPr/>
            </p:nvSpPr>
            <p:spPr bwMode="auto">
              <a:xfrm>
                <a:off x="565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5" name="Rectangle 760"/>
              <p:cNvSpPr>
                <a:spLocks noChangeArrowheads="1"/>
              </p:cNvSpPr>
              <p:nvPr/>
            </p:nvSpPr>
            <p:spPr bwMode="auto">
              <a:xfrm>
                <a:off x="578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6" name="Rectangle 761"/>
              <p:cNvSpPr>
                <a:spLocks noChangeArrowheads="1"/>
              </p:cNvSpPr>
              <p:nvPr/>
            </p:nvSpPr>
            <p:spPr bwMode="auto">
              <a:xfrm>
                <a:off x="5786" y="350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7" name="Rectangle 762"/>
              <p:cNvSpPr>
                <a:spLocks noChangeArrowheads="1"/>
              </p:cNvSpPr>
              <p:nvPr/>
            </p:nvSpPr>
            <p:spPr bwMode="auto">
              <a:xfrm>
                <a:off x="5550" y="356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8" name="Rectangle 763"/>
              <p:cNvSpPr>
                <a:spLocks noChangeArrowheads="1"/>
              </p:cNvSpPr>
              <p:nvPr/>
            </p:nvSpPr>
            <p:spPr bwMode="auto">
              <a:xfrm>
                <a:off x="565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9" name="Rectangle 764"/>
              <p:cNvSpPr>
                <a:spLocks noChangeArrowheads="1"/>
              </p:cNvSpPr>
              <p:nvPr/>
            </p:nvSpPr>
            <p:spPr bwMode="auto">
              <a:xfrm>
                <a:off x="5656" y="367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0" name="Rectangle 765"/>
              <p:cNvSpPr>
                <a:spLocks noChangeArrowheads="1"/>
              </p:cNvSpPr>
              <p:nvPr/>
            </p:nvSpPr>
            <p:spPr bwMode="auto">
              <a:xfrm>
                <a:off x="578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1" name="Rectangle 766"/>
              <p:cNvSpPr>
                <a:spLocks noChangeArrowheads="1"/>
              </p:cNvSpPr>
              <p:nvPr/>
            </p:nvSpPr>
            <p:spPr bwMode="auto">
              <a:xfrm>
                <a:off x="578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2" name="Rectangle 767"/>
              <p:cNvSpPr>
                <a:spLocks noChangeArrowheads="1"/>
              </p:cNvSpPr>
              <p:nvPr/>
            </p:nvSpPr>
            <p:spPr bwMode="auto">
              <a:xfrm>
                <a:off x="580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3" name="Rectangle 768"/>
              <p:cNvSpPr>
                <a:spLocks noChangeArrowheads="1"/>
              </p:cNvSpPr>
              <p:nvPr/>
            </p:nvSpPr>
            <p:spPr bwMode="auto">
              <a:xfrm>
                <a:off x="5828"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4" name="Rectangle 769"/>
              <p:cNvSpPr>
                <a:spLocks noChangeArrowheads="1"/>
              </p:cNvSpPr>
              <p:nvPr/>
            </p:nvSpPr>
            <p:spPr bwMode="auto">
              <a:xfrm>
                <a:off x="58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5" name="Rectangle 770"/>
              <p:cNvSpPr>
                <a:spLocks noChangeArrowheads="1"/>
              </p:cNvSpPr>
              <p:nvPr/>
            </p:nvSpPr>
            <p:spPr bwMode="auto">
              <a:xfrm>
                <a:off x="58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6" name="Rectangle 771"/>
              <p:cNvSpPr>
                <a:spLocks noChangeArrowheads="1"/>
              </p:cNvSpPr>
              <p:nvPr/>
            </p:nvSpPr>
            <p:spPr bwMode="auto">
              <a:xfrm>
                <a:off x="589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7" name="Rectangle 772"/>
              <p:cNvSpPr>
                <a:spLocks noChangeArrowheads="1"/>
              </p:cNvSpPr>
              <p:nvPr/>
            </p:nvSpPr>
            <p:spPr bwMode="auto">
              <a:xfrm>
                <a:off x="5806" y="1880"/>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8" name="Rectangle 773"/>
              <p:cNvSpPr>
                <a:spLocks noChangeArrowheads="1"/>
              </p:cNvSpPr>
              <p:nvPr/>
            </p:nvSpPr>
            <p:spPr bwMode="auto">
              <a:xfrm>
                <a:off x="5784"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9" name="Rectangle 774"/>
              <p:cNvSpPr>
                <a:spLocks noChangeArrowheads="1"/>
              </p:cNvSpPr>
              <p:nvPr/>
            </p:nvSpPr>
            <p:spPr bwMode="auto">
              <a:xfrm>
                <a:off x="5592" y="2105"/>
                <a:ext cx="22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0" name="Rectangle 775"/>
              <p:cNvSpPr>
                <a:spLocks noChangeArrowheads="1"/>
              </p:cNvSpPr>
              <p:nvPr/>
            </p:nvSpPr>
            <p:spPr bwMode="auto">
              <a:xfrm>
                <a:off x="5850" y="2105"/>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1" name="Rectangle 776"/>
              <p:cNvSpPr>
                <a:spLocks noChangeArrowheads="1"/>
              </p:cNvSpPr>
              <p:nvPr/>
            </p:nvSpPr>
            <p:spPr bwMode="auto">
              <a:xfrm>
                <a:off x="5684" y="2217"/>
                <a:ext cx="220"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2" name="Rectangle 777"/>
              <p:cNvSpPr>
                <a:spLocks noChangeArrowheads="1"/>
              </p:cNvSpPr>
              <p:nvPr/>
            </p:nvSpPr>
            <p:spPr bwMode="auto">
              <a:xfrm>
                <a:off x="578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3" name="Rectangle 778"/>
              <p:cNvSpPr>
                <a:spLocks noChangeArrowheads="1"/>
              </p:cNvSpPr>
              <p:nvPr/>
            </p:nvSpPr>
            <p:spPr bwMode="auto">
              <a:xfrm>
                <a:off x="580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4" name="Rectangle 779"/>
              <p:cNvSpPr>
                <a:spLocks noChangeArrowheads="1"/>
              </p:cNvSpPr>
              <p:nvPr/>
            </p:nvSpPr>
            <p:spPr bwMode="auto">
              <a:xfrm>
                <a:off x="5806" y="2387"/>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5" name="Rectangle 780"/>
              <p:cNvSpPr>
                <a:spLocks noChangeArrowheads="1"/>
              </p:cNvSpPr>
              <p:nvPr/>
            </p:nvSpPr>
            <p:spPr bwMode="auto">
              <a:xfrm>
                <a:off x="589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6" name="Rectangle 781"/>
              <p:cNvSpPr>
                <a:spLocks noChangeArrowheads="1"/>
              </p:cNvSpPr>
              <p:nvPr/>
            </p:nvSpPr>
            <p:spPr bwMode="auto">
              <a:xfrm>
                <a:off x="5784"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7" name="Rectangle 782"/>
              <p:cNvSpPr>
                <a:spLocks noChangeArrowheads="1"/>
              </p:cNvSpPr>
              <p:nvPr/>
            </p:nvSpPr>
            <p:spPr bwMode="auto">
              <a:xfrm>
                <a:off x="5784"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8" name="Rectangle 783"/>
              <p:cNvSpPr>
                <a:spLocks noChangeArrowheads="1"/>
              </p:cNvSpPr>
              <p:nvPr/>
            </p:nvSpPr>
            <p:spPr bwMode="auto">
              <a:xfrm>
                <a:off x="589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9" name="Rectangle 784"/>
              <p:cNvSpPr>
                <a:spLocks noChangeArrowheads="1"/>
              </p:cNvSpPr>
              <p:nvPr/>
            </p:nvSpPr>
            <p:spPr bwMode="auto">
              <a:xfrm>
                <a:off x="580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0" name="Rectangle 785"/>
              <p:cNvSpPr>
                <a:spLocks noChangeArrowheads="1"/>
              </p:cNvSpPr>
              <p:nvPr/>
            </p:nvSpPr>
            <p:spPr bwMode="auto">
              <a:xfrm>
                <a:off x="5828" y="2780"/>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1" name="Rectangle 786"/>
              <p:cNvSpPr>
                <a:spLocks noChangeArrowheads="1"/>
              </p:cNvSpPr>
              <p:nvPr/>
            </p:nvSpPr>
            <p:spPr bwMode="auto">
              <a:xfrm>
                <a:off x="591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2" name="Rectangle 787"/>
              <p:cNvSpPr>
                <a:spLocks noChangeArrowheads="1"/>
              </p:cNvSpPr>
              <p:nvPr/>
            </p:nvSpPr>
            <p:spPr bwMode="auto">
              <a:xfrm>
                <a:off x="593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3" name="Rectangle 788"/>
              <p:cNvSpPr>
                <a:spLocks noChangeArrowheads="1"/>
              </p:cNvSpPr>
              <p:nvPr/>
            </p:nvSpPr>
            <p:spPr bwMode="auto">
              <a:xfrm>
                <a:off x="598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4" name="Rectangle 789"/>
              <p:cNvSpPr>
                <a:spLocks noChangeArrowheads="1"/>
              </p:cNvSpPr>
              <p:nvPr/>
            </p:nvSpPr>
            <p:spPr bwMode="auto">
              <a:xfrm>
                <a:off x="600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5" name="Rectangle 790"/>
              <p:cNvSpPr>
                <a:spLocks noChangeArrowheads="1"/>
              </p:cNvSpPr>
              <p:nvPr/>
            </p:nvSpPr>
            <p:spPr bwMode="auto">
              <a:xfrm>
                <a:off x="602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6" name="Rectangle 791"/>
              <p:cNvSpPr>
                <a:spLocks noChangeArrowheads="1"/>
              </p:cNvSpPr>
              <p:nvPr/>
            </p:nvSpPr>
            <p:spPr bwMode="auto">
              <a:xfrm>
                <a:off x="602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7" name="Rectangle 792"/>
              <p:cNvSpPr>
                <a:spLocks noChangeArrowheads="1"/>
              </p:cNvSpPr>
              <p:nvPr/>
            </p:nvSpPr>
            <p:spPr bwMode="auto">
              <a:xfrm>
                <a:off x="5700" y="1824"/>
                <a:ext cx="228"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8" name="Rectangle 793"/>
              <p:cNvSpPr>
                <a:spLocks noChangeArrowheads="1"/>
              </p:cNvSpPr>
              <p:nvPr/>
            </p:nvSpPr>
            <p:spPr bwMode="auto">
              <a:xfrm>
                <a:off x="5942" y="1824"/>
                <a:ext cx="7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9" name="Rectangle 794"/>
              <p:cNvSpPr>
                <a:spLocks noChangeArrowheads="1"/>
              </p:cNvSpPr>
              <p:nvPr/>
            </p:nvSpPr>
            <p:spPr bwMode="auto">
              <a:xfrm>
                <a:off x="6022"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0" name="Rectangle 795"/>
              <p:cNvSpPr>
                <a:spLocks noChangeArrowheads="1"/>
              </p:cNvSpPr>
              <p:nvPr/>
            </p:nvSpPr>
            <p:spPr bwMode="auto">
              <a:xfrm>
                <a:off x="6022" y="18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1" name="Rectangle 796"/>
              <p:cNvSpPr>
                <a:spLocks noChangeArrowheads="1"/>
              </p:cNvSpPr>
              <p:nvPr/>
            </p:nvSpPr>
            <p:spPr bwMode="auto">
              <a:xfrm>
                <a:off x="5700" y="1936"/>
                <a:ext cx="228"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2" name="Rectangle 797"/>
              <p:cNvSpPr>
                <a:spLocks noChangeArrowheads="1"/>
              </p:cNvSpPr>
              <p:nvPr/>
            </p:nvSpPr>
            <p:spPr bwMode="auto">
              <a:xfrm>
                <a:off x="5958"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3" name="Rectangle 798"/>
              <p:cNvSpPr>
                <a:spLocks noChangeArrowheads="1"/>
              </p:cNvSpPr>
              <p:nvPr/>
            </p:nvSpPr>
            <p:spPr bwMode="auto">
              <a:xfrm>
                <a:off x="5978" y="1936"/>
                <a:ext cx="36"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4" name="Rectangle 799"/>
              <p:cNvSpPr>
                <a:spLocks noChangeArrowheads="1"/>
              </p:cNvSpPr>
              <p:nvPr/>
            </p:nvSpPr>
            <p:spPr bwMode="auto">
              <a:xfrm>
                <a:off x="5914" y="204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5" name="Rectangle 800"/>
              <p:cNvSpPr>
                <a:spLocks noChangeArrowheads="1"/>
              </p:cNvSpPr>
              <p:nvPr/>
            </p:nvSpPr>
            <p:spPr bwMode="auto">
              <a:xfrm>
                <a:off x="5958"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6" name="Rectangle 801"/>
              <p:cNvSpPr>
                <a:spLocks noChangeArrowheads="1"/>
              </p:cNvSpPr>
              <p:nvPr/>
            </p:nvSpPr>
            <p:spPr bwMode="auto">
              <a:xfrm>
                <a:off x="6022"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7" name="Rectangle 802"/>
              <p:cNvSpPr>
                <a:spLocks noChangeArrowheads="1"/>
              </p:cNvSpPr>
              <p:nvPr/>
            </p:nvSpPr>
            <p:spPr bwMode="auto">
              <a:xfrm>
                <a:off x="5936"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8" name="Rectangle 803"/>
              <p:cNvSpPr>
                <a:spLocks noChangeArrowheads="1"/>
              </p:cNvSpPr>
              <p:nvPr/>
            </p:nvSpPr>
            <p:spPr bwMode="auto">
              <a:xfrm>
                <a:off x="6000" y="21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9" name="Rectangle 804"/>
              <p:cNvSpPr>
                <a:spLocks noChangeArrowheads="1"/>
              </p:cNvSpPr>
              <p:nvPr/>
            </p:nvSpPr>
            <p:spPr bwMode="auto">
              <a:xfrm>
                <a:off x="6022"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0" name="Rectangle 805"/>
              <p:cNvSpPr>
                <a:spLocks noChangeArrowheads="1"/>
              </p:cNvSpPr>
              <p:nvPr/>
            </p:nvSpPr>
            <p:spPr bwMode="auto">
              <a:xfrm>
                <a:off x="5980"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1" name="Rectangle 806"/>
              <p:cNvSpPr>
                <a:spLocks noChangeArrowheads="1"/>
              </p:cNvSpPr>
              <p:nvPr/>
            </p:nvSpPr>
            <p:spPr bwMode="auto">
              <a:xfrm>
                <a:off x="6022"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2" name="Rectangle 807"/>
              <p:cNvSpPr>
                <a:spLocks noChangeArrowheads="1"/>
              </p:cNvSpPr>
              <p:nvPr/>
            </p:nvSpPr>
            <p:spPr bwMode="auto">
              <a:xfrm>
                <a:off x="5980" y="2217"/>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3" name="Rectangle 808"/>
              <p:cNvSpPr>
                <a:spLocks noChangeArrowheads="1"/>
              </p:cNvSpPr>
              <p:nvPr/>
            </p:nvSpPr>
            <p:spPr bwMode="auto">
              <a:xfrm>
                <a:off x="6022" y="22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4" name="Rectangle 809"/>
              <p:cNvSpPr>
                <a:spLocks noChangeArrowheads="1"/>
              </p:cNvSpPr>
              <p:nvPr/>
            </p:nvSpPr>
            <p:spPr bwMode="auto">
              <a:xfrm>
                <a:off x="5870" y="2273"/>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5" name="Rectangle 810"/>
              <p:cNvSpPr>
                <a:spLocks noChangeArrowheads="1"/>
              </p:cNvSpPr>
              <p:nvPr/>
            </p:nvSpPr>
            <p:spPr bwMode="auto">
              <a:xfrm>
                <a:off x="5980" y="2273"/>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1" name="Group 1012"/>
            <p:cNvGrpSpPr/>
            <p:nvPr/>
          </p:nvGrpSpPr>
          <p:grpSpPr bwMode="auto">
            <a:xfrm>
              <a:off x="-3900818" y="-1035049"/>
              <a:ext cx="2209875" cy="4397375"/>
              <a:chOff x="4814" y="935"/>
              <a:chExt cx="1392" cy="2770"/>
            </a:xfrm>
            <a:grpFill/>
          </p:grpSpPr>
          <p:sp>
            <p:nvSpPr>
              <p:cNvPr id="966" name="Rectangle 812"/>
              <p:cNvSpPr>
                <a:spLocks noChangeArrowheads="1"/>
              </p:cNvSpPr>
              <p:nvPr/>
            </p:nvSpPr>
            <p:spPr bwMode="auto">
              <a:xfrm>
                <a:off x="6022"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7" name="Rectangle 813"/>
              <p:cNvSpPr>
                <a:spLocks noChangeArrowheads="1"/>
              </p:cNvSpPr>
              <p:nvPr/>
            </p:nvSpPr>
            <p:spPr bwMode="auto">
              <a:xfrm>
                <a:off x="6002" y="2329"/>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8" name="Rectangle 814"/>
              <p:cNvSpPr>
                <a:spLocks noChangeArrowheads="1"/>
              </p:cNvSpPr>
              <p:nvPr/>
            </p:nvSpPr>
            <p:spPr bwMode="auto">
              <a:xfrm>
                <a:off x="5936"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9" name="Rectangle 815"/>
              <p:cNvSpPr>
                <a:spLocks noChangeArrowheads="1"/>
              </p:cNvSpPr>
              <p:nvPr/>
            </p:nvSpPr>
            <p:spPr bwMode="auto">
              <a:xfrm>
                <a:off x="5980"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0" name="Rectangle 816"/>
              <p:cNvSpPr>
                <a:spLocks noChangeArrowheads="1"/>
              </p:cNvSpPr>
              <p:nvPr/>
            </p:nvSpPr>
            <p:spPr bwMode="auto">
              <a:xfrm>
                <a:off x="600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71" name="Rectangle 817"/>
              <p:cNvSpPr>
                <a:spLocks noChangeArrowheads="1"/>
              </p:cNvSpPr>
              <p:nvPr/>
            </p:nvSpPr>
            <p:spPr bwMode="auto">
              <a:xfrm>
                <a:off x="6022"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2" name="Rectangle 818"/>
              <p:cNvSpPr>
                <a:spLocks noChangeArrowheads="1"/>
              </p:cNvSpPr>
              <p:nvPr/>
            </p:nvSpPr>
            <p:spPr bwMode="auto">
              <a:xfrm>
                <a:off x="5936" y="2443"/>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73" name="Rectangle 819"/>
              <p:cNvSpPr>
                <a:spLocks noChangeArrowheads="1"/>
              </p:cNvSpPr>
              <p:nvPr/>
            </p:nvSpPr>
            <p:spPr bwMode="auto">
              <a:xfrm>
                <a:off x="602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4" name="Rectangle 820"/>
              <p:cNvSpPr>
                <a:spLocks noChangeArrowheads="1"/>
              </p:cNvSpPr>
              <p:nvPr/>
            </p:nvSpPr>
            <p:spPr bwMode="auto">
              <a:xfrm>
                <a:off x="6022"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5" name="Rectangle 821"/>
              <p:cNvSpPr>
                <a:spLocks noChangeArrowheads="1"/>
              </p:cNvSpPr>
              <p:nvPr/>
            </p:nvSpPr>
            <p:spPr bwMode="auto">
              <a:xfrm>
                <a:off x="5914" y="255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76" name="Rectangle 822"/>
              <p:cNvSpPr>
                <a:spLocks noChangeArrowheads="1"/>
              </p:cNvSpPr>
              <p:nvPr/>
            </p:nvSpPr>
            <p:spPr bwMode="auto">
              <a:xfrm>
                <a:off x="5980" y="255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7" name="Rectangle 823"/>
              <p:cNvSpPr>
                <a:spLocks noChangeArrowheads="1"/>
              </p:cNvSpPr>
              <p:nvPr/>
            </p:nvSpPr>
            <p:spPr bwMode="auto">
              <a:xfrm>
                <a:off x="6002" y="2555"/>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8" name="Rectangle 824"/>
              <p:cNvSpPr>
                <a:spLocks noChangeArrowheads="1"/>
              </p:cNvSpPr>
              <p:nvPr/>
            </p:nvSpPr>
            <p:spPr bwMode="auto">
              <a:xfrm>
                <a:off x="602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979" name="Rectangle 825"/>
              <p:cNvSpPr>
                <a:spLocks noChangeArrowheads="1"/>
              </p:cNvSpPr>
              <p:nvPr/>
            </p:nvSpPr>
            <p:spPr bwMode="auto">
              <a:xfrm>
                <a:off x="5958"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0" name="Rectangle 826"/>
              <p:cNvSpPr>
                <a:spLocks noChangeArrowheads="1"/>
              </p:cNvSpPr>
              <p:nvPr/>
            </p:nvSpPr>
            <p:spPr bwMode="auto">
              <a:xfrm>
                <a:off x="60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1" name="Rectangle 827"/>
              <p:cNvSpPr>
                <a:spLocks noChangeArrowheads="1"/>
              </p:cNvSpPr>
              <p:nvPr/>
            </p:nvSpPr>
            <p:spPr bwMode="auto">
              <a:xfrm>
                <a:off x="6000" y="272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2" name="Rectangle 828"/>
              <p:cNvSpPr>
                <a:spLocks noChangeArrowheads="1"/>
              </p:cNvSpPr>
              <p:nvPr/>
            </p:nvSpPr>
            <p:spPr bwMode="auto">
              <a:xfrm>
                <a:off x="593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3" name="Rectangle 829"/>
              <p:cNvSpPr>
                <a:spLocks noChangeArrowheads="1"/>
              </p:cNvSpPr>
              <p:nvPr/>
            </p:nvSpPr>
            <p:spPr bwMode="auto">
              <a:xfrm>
                <a:off x="5980"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4" name="Rectangle 830"/>
              <p:cNvSpPr>
                <a:spLocks noChangeArrowheads="1"/>
              </p:cNvSpPr>
              <p:nvPr/>
            </p:nvSpPr>
            <p:spPr bwMode="auto">
              <a:xfrm>
                <a:off x="6022"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5" name="Rectangle 831"/>
              <p:cNvSpPr>
                <a:spLocks noChangeArrowheads="1"/>
              </p:cNvSpPr>
              <p:nvPr/>
            </p:nvSpPr>
            <p:spPr bwMode="auto">
              <a:xfrm>
                <a:off x="5914" y="283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6" name="Rectangle 832"/>
              <p:cNvSpPr>
                <a:spLocks noChangeArrowheads="1"/>
              </p:cNvSpPr>
              <p:nvPr/>
            </p:nvSpPr>
            <p:spPr bwMode="auto">
              <a:xfrm>
                <a:off x="602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7" name="Rectangle 833"/>
              <p:cNvSpPr>
                <a:spLocks noChangeArrowheads="1"/>
              </p:cNvSpPr>
              <p:nvPr/>
            </p:nvSpPr>
            <p:spPr bwMode="auto">
              <a:xfrm>
                <a:off x="5914" y="289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8" name="Rectangle 834"/>
              <p:cNvSpPr>
                <a:spLocks noChangeArrowheads="1"/>
              </p:cNvSpPr>
              <p:nvPr/>
            </p:nvSpPr>
            <p:spPr bwMode="auto">
              <a:xfrm>
                <a:off x="5958"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9" name="Rectangle 835"/>
              <p:cNvSpPr>
                <a:spLocks noChangeArrowheads="1"/>
              </p:cNvSpPr>
              <p:nvPr/>
            </p:nvSpPr>
            <p:spPr bwMode="auto">
              <a:xfrm>
                <a:off x="5656"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0" name="Rectangle 836"/>
              <p:cNvSpPr>
                <a:spLocks noChangeArrowheads="1"/>
              </p:cNvSpPr>
              <p:nvPr/>
            </p:nvSpPr>
            <p:spPr bwMode="auto">
              <a:xfrm>
                <a:off x="580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1" name="Rectangle 837"/>
              <p:cNvSpPr>
                <a:spLocks noChangeArrowheads="1"/>
              </p:cNvSpPr>
              <p:nvPr/>
            </p:nvSpPr>
            <p:spPr bwMode="auto">
              <a:xfrm>
                <a:off x="5870"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2" name="Rectangle 838"/>
              <p:cNvSpPr>
                <a:spLocks noChangeArrowheads="1"/>
              </p:cNvSpPr>
              <p:nvPr/>
            </p:nvSpPr>
            <p:spPr bwMode="auto">
              <a:xfrm>
                <a:off x="5914"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3" name="Rectangle 839"/>
              <p:cNvSpPr>
                <a:spLocks noChangeArrowheads="1"/>
              </p:cNvSpPr>
              <p:nvPr/>
            </p:nvSpPr>
            <p:spPr bwMode="auto">
              <a:xfrm>
                <a:off x="6022"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4" name="Rectangle 840"/>
              <p:cNvSpPr>
                <a:spLocks noChangeArrowheads="1"/>
              </p:cNvSpPr>
              <p:nvPr/>
            </p:nvSpPr>
            <p:spPr bwMode="auto">
              <a:xfrm>
                <a:off x="5850"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5" name="Rectangle 841"/>
              <p:cNvSpPr>
                <a:spLocks noChangeArrowheads="1"/>
              </p:cNvSpPr>
              <p:nvPr/>
            </p:nvSpPr>
            <p:spPr bwMode="auto">
              <a:xfrm>
                <a:off x="6000"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6" name="Rectangle 842"/>
              <p:cNvSpPr>
                <a:spLocks noChangeArrowheads="1"/>
              </p:cNvSpPr>
              <p:nvPr/>
            </p:nvSpPr>
            <p:spPr bwMode="auto">
              <a:xfrm>
                <a:off x="6022"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7" name="Rectangle 843"/>
              <p:cNvSpPr>
                <a:spLocks noChangeArrowheads="1"/>
              </p:cNvSpPr>
              <p:nvPr/>
            </p:nvSpPr>
            <p:spPr bwMode="auto">
              <a:xfrm>
                <a:off x="5936"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8" name="Rectangle 844"/>
              <p:cNvSpPr>
                <a:spLocks noChangeArrowheads="1"/>
              </p:cNvSpPr>
              <p:nvPr/>
            </p:nvSpPr>
            <p:spPr bwMode="auto">
              <a:xfrm>
                <a:off x="598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9" name="Rectangle 845"/>
              <p:cNvSpPr>
                <a:spLocks noChangeArrowheads="1"/>
              </p:cNvSpPr>
              <p:nvPr/>
            </p:nvSpPr>
            <p:spPr bwMode="auto">
              <a:xfrm>
                <a:off x="602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0" name="Rectangle 846"/>
              <p:cNvSpPr>
                <a:spLocks noChangeArrowheads="1"/>
              </p:cNvSpPr>
              <p:nvPr/>
            </p:nvSpPr>
            <p:spPr bwMode="auto">
              <a:xfrm>
                <a:off x="585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1" name="Rectangle 847"/>
              <p:cNvSpPr>
                <a:spLocks noChangeArrowheads="1"/>
              </p:cNvSpPr>
              <p:nvPr/>
            </p:nvSpPr>
            <p:spPr bwMode="auto">
              <a:xfrm>
                <a:off x="5806"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2" name="Rectangle 848"/>
              <p:cNvSpPr>
                <a:spLocks noChangeArrowheads="1"/>
              </p:cNvSpPr>
              <p:nvPr/>
            </p:nvSpPr>
            <p:spPr bwMode="auto">
              <a:xfrm>
                <a:off x="5958"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3" name="Rectangle 849"/>
              <p:cNvSpPr>
                <a:spLocks noChangeArrowheads="1"/>
              </p:cNvSpPr>
              <p:nvPr/>
            </p:nvSpPr>
            <p:spPr bwMode="auto">
              <a:xfrm>
                <a:off x="598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4" name="Rectangle 850"/>
              <p:cNvSpPr>
                <a:spLocks noChangeArrowheads="1"/>
              </p:cNvSpPr>
              <p:nvPr/>
            </p:nvSpPr>
            <p:spPr bwMode="auto">
              <a:xfrm>
                <a:off x="5936"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5" name="Rectangle 851"/>
              <p:cNvSpPr>
                <a:spLocks noChangeArrowheads="1"/>
              </p:cNvSpPr>
              <p:nvPr/>
            </p:nvSpPr>
            <p:spPr bwMode="auto">
              <a:xfrm>
                <a:off x="589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6" name="Rectangle 852"/>
              <p:cNvSpPr>
                <a:spLocks noChangeArrowheads="1"/>
              </p:cNvSpPr>
              <p:nvPr/>
            </p:nvSpPr>
            <p:spPr bwMode="auto">
              <a:xfrm>
                <a:off x="602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7" name="Rectangle 853"/>
              <p:cNvSpPr>
                <a:spLocks noChangeArrowheads="1"/>
              </p:cNvSpPr>
              <p:nvPr/>
            </p:nvSpPr>
            <p:spPr bwMode="auto">
              <a:xfrm>
                <a:off x="585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8" name="Rectangle 854"/>
              <p:cNvSpPr>
                <a:spLocks noChangeArrowheads="1"/>
              </p:cNvSpPr>
              <p:nvPr/>
            </p:nvSpPr>
            <p:spPr bwMode="auto">
              <a:xfrm>
                <a:off x="6022"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9" name="Rectangle 855"/>
              <p:cNvSpPr>
                <a:spLocks noChangeArrowheads="1"/>
              </p:cNvSpPr>
              <p:nvPr/>
            </p:nvSpPr>
            <p:spPr bwMode="auto">
              <a:xfrm>
                <a:off x="5936"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0" name="Rectangle 856"/>
              <p:cNvSpPr>
                <a:spLocks noChangeArrowheads="1"/>
              </p:cNvSpPr>
              <p:nvPr/>
            </p:nvSpPr>
            <p:spPr bwMode="auto">
              <a:xfrm>
                <a:off x="5828"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1" name="Rectangle 857"/>
              <p:cNvSpPr>
                <a:spLocks noChangeArrowheads="1"/>
              </p:cNvSpPr>
              <p:nvPr/>
            </p:nvSpPr>
            <p:spPr bwMode="auto">
              <a:xfrm>
                <a:off x="5892"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2" name="Rectangle 858"/>
              <p:cNvSpPr>
                <a:spLocks noChangeArrowheads="1"/>
              </p:cNvSpPr>
              <p:nvPr/>
            </p:nvSpPr>
            <p:spPr bwMode="auto">
              <a:xfrm>
                <a:off x="589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3" name="Rectangle 859"/>
              <p:cNvSpPr>
                <a:spLocks noChangeArrowheads="1"/>
              </p:cNvSpPr>
              <p:nvPr/>
            </p:nvSpPr>
            <p:spPr bwMode="auto">
              <a:xfrm>
                <a:off x="602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4" name="Rectangle 860"/>
              <p:cNvSpPr>
                <a:spLocks noChangeArrowheads="1"/>
              </p:cNvSpPr>
              <p:nvPr/>
            </p:nvSpPr>
            <p:spPr bwMode="auto">
              <a:xfrm>
                <a:off x="5936"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5" name="Rectangle 861"/>
              <p:cNvSpPr>
                <a:spLocks noChangeArrowheads="1"/>
              </p:cNvSpPr>
              <p:nvPr/>
            </p:nvSpPr>
            <p:spPr bwMode="auto">
              <a:xfrm>
                <a:off x="5850"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6" name="Rectangle 862"/>
              <p:cNvSpPr>
                <a:spLocks noChangeArrowheads="1"/>
              </p:cNvSpPr>
              <p:nvPr/>
            </p:nvSpPr>
            <p:spPr bwMode="auto">
              <a:xfrm>
                <a:off x="5784"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7" name="Rectangle 863"/>
              <p:cNvSpPr>
                <a:spLocks noChangeArrowheads="1"/>
              </p:cNvSpPr>
              <p:nvPr/>
            </p:nvSpPr>
            <p:spPr bwMode="auto">
              <a:xfrm>
                <a:off x="589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8" name="Rectangle 864"/>
              <p:cNvSpPr>
                <a:spLocks noChangeArrowheads="1"/>
              </p:cNvSpPr>
              <p:nvPr/>
            </p:nvSpPr>
            <p:spPr bwMode="auto">
              <a:xfrm>
                <a:off x="602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9" name="Rectangle 865"/>
              <p:cNvSpPr>
                <a:spLocks noChangeArrowheads="1"/>
              </p:cNvSpPr>
              <p:nvPr/>
            </p:nvSpPr>
            <p:spPr bwMode="auto">
              <a:xfrm>
                <a:off x="6022" y="34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0" name="Rectangle 866"/>
              <p:cNvSpPr>
                <a:spLocks noChangeArrowheads="1"/>
              </p:cNvSpPr>
              <p:nvPr/>
            </p:nvSpPr>
            <p:spPr bwMode="auto">
              <a:xfrm>
                <a:off x="589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1" name="Rectangle 867"/>
              <p:cNvSpPr>
                <a:spLocks noChangeArrowheads="1"/>
              </p:cNvSpPr>
              <p:nvPr/>
            </p:nvSpPr>
            <p:spPr bwMode="auto">
              <a:xfrm>
                <a:off x="602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2" name="Rectangle 868"/>
              <p:cNvSpPr>
                <a:spLocks noChangeArrowheads="1"/>
              </p:cNvSpPr>
              <p:nvPr/>
            </p:nvSpPr>
            <p:spPr bwMode="auto">
              <a:xfrm>
                <a:off x="5914" y="356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3" name="Rectangle 869"/>
              <p:cNvSpPr>
                <a:spLocks noChangeArrowheads="1"/>
              </p:cNvSpPr>
              <p:nvPr/>
            </p:nvSpPr>
            <p:spPr bwMode="auto">
              <a:xfrm>
                <a:off x="5892" y="367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4" name="Rectangle 870"/>
              <p:cNvSpPr>
                <a:spLocks noChangeArrowheads="1"/>
              </p:cNvSpPr>
              <p:nvPr/>
            </p:nvSpPr>
            <p:spPr bwMode="auto">
              <a:xfrm>
                <a:off x="6022" y="362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5" name="Freeform 871"/>
              <p:cNvSpPr/>
              <p:nvPr/>
            </p:nvSpPr>
            <p:spPr bwMode="auto">
              <a:xfrm>
                <a:off x="6052" y="1656"/>
                <a:ext cx="154" cy="351"/>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6" name="Freeform 872"/>
              <p:cNvSpPr/>
              <p:nvPr/>
            </p:nvSpPr>
            <p:spPr bwMode="auto">
              <a:xfrm>
                <a:off x="6052" y="1712"/>
                <a:ext cx="54" cy="136"/>
              </a:xfrm>
              <a:custGeom>
                <a:avLst/>
                <a:gdLst>
                  <a:gd name="T0" fmla="*/ 0 w 54"/>
                  <a:gd name="T1" fmla="*/ 0 h 136"/>
                  <a:gd name="T2" fmla="*/ 54 w 54"/>
                  <a:gd name="T3" fmla="*/ 110 h 136"/>
                  <a:gd name="T4" fmla="*/ 54 w 54"/>
                  <a:gd name="T5" fmla="*/ 136 h 136"/>
                  <a:gd name="T6" fmla="*/ 0 w 54"/>
                  <a:gd name="T7" fmla="*/ 32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7" name="Freeform 873"/>
              <p:cNvSpPr/>
              <p:nvPr/>
            </p:nvSpPr>
            <p:spPr bwMode="auto">
              <a:xfrm>
                <a:off x="6122" y="1854"/>
                <a:ext cx="48" cy="119"/>
              </a:xfrm>
              <a:custGeom>
                <a:avLst/>
                <a:gdLst>
                  <a:gd name="T0" fmla="*/ 48 w 48"/>
                  <a:gd name="T1" fmla="*/ 100 h 119"/>
                  <a:gd name="T2" fmla="*/ 48 w 48"/>
                  <a:gd name="T3" fmla="*/ 119 h 119"/>
                  <a:gd name="T4" fmla="*/ 0 w 48"/>
                  <a:gd name="T5" fmla="*/ 24 h 119"/>
                  <a:gd name="T6" fmla="*/ 0 w 48"/>
                  <a:gd name="T7" fmla="*/ 0 h 119"/>
                  <a:gd name="T8" fmla="*/ 48 w 48"/>
                  <a:gd name="T9" fmla="*/ 100 h 119"/>
                </a:gdLst>
                <a:ahLst/>
                <a:cxnLst>
                  <a:cxn ang="0">
                    <a:pos x="T0" y="T1"/>
                  </a:cxn>
                  <a:cxn ang="0">
                    <a:pos x="T2" y="T3"/>
                  </a:cxn>
                  <a:cxn ang="0">
                    <a:pos x="T4" y="T5"/>
                  </a:cxn>
                  <a:cxn ang="0">
                    <a:pos x="T6" y="T7"/>
                  </a:cxn>
                  <a:cxn ang="0">
                    <a:pos x="T8" y="T9"/>
                  </a:cxn>
                </a:cxnLst>
                <a:rect l="0" t="0" r="r" b="b"/>
                <a:pathLst>
                  <a:path w="48" h="119">
                    <a:moveTo>
                      <a:pt x="48" y="100"/>
                    </a:moveTo>
                    <a:lnTo>
                      <a:pt x="48" y="119"/>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sp>
            <p:nvSpPr>
              <p:cNvPr id="1028" name="Freeform 874"/>
              <p:cNvSpPr/>
              <p:nvPr/>
            </p:nvSpPr>
            <p:spPr bwMode="auto">
              <a:xfrm>
                <a:off x="6186" y="198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029" name="Freeform 875"/>
              <p:cNvSpPr/>
              <p:nvPr/>
            </p:nvSpPr>
            <p:spPr bwMode="auto">
              <a:xfrm>
                <a:off x="6052" y="1768"/>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0" name="Freeform 876"/>
              <p:cNvSpPr/>
              <p:nvPr/>
            </p:nvSpPr>
            <p:spPr bwMode="auto">
              <a:xfrm>
                <a:off x="6052" y="1824"/>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1" name="Freeform 877"/>
              <p:cNvSpPr/>
              <p:nvPr/>
            </p:nvSpPr>
            <p:spPr bwMode="auto">
              <a:xfrm>
                <a:off x="6084" y="1882"/>
                <a:ext cx="34" cy="85"/>
              </a:xfrm>
              <a:custGeom>
                <a:avLst/>
                <a:gdLst>
                  <a:gd name="T0" fmla="*/ 34 w 34"/>
                  <a:gd name="T1" fmla="*/ 60 h 85"/>
                  <a:gd name="T2" fmla="*/ 34 w 34"/>
                  <a:gd name="T3" fmla="*/ 85 h 85"/>
                  <a:gd name="T4" fmla="*/ 0 w 34"/>
                  <a:gd name="T5" fmla="*/ 28 h 85"/>
                  <a:gd name="T6" fmla="*/ 0 w 34"/>
                  <a:gd name="T7" fmla="*/ 0 h 85"/>
                  <a:gd name="T8" fmla="*/ 34 w 34"/>
                  <a:gd name="T9" fmla="*/ 60 h 85"/>
                </a:gdLst>
                <a:ahLst/>
                <a:cxnLst>
                  <a:cxn ang="0">
                    <a:pos x="T0" y="T1"/>
                  </a:cxn>
                  <a:cxn ang="0">
                    <a:pos x="T2" y="T3"/>
                  </a:cxn>
                  <a:cxn ang="0">
                    <a:pos x="T4" y="T5"/>
                  </a:cxn>
                  <a:cxn ang="0">
                    <a:pos x="T6" y="T7"/>
                  </a:cxn>
                  <a:cxn ang="0">
                    <a:pos x="T8" y="T9"/>
                  </a:cxn>
                </a:cxnLst>
                <a:rect l="0" t="0" r="r" b="b"/>
                <a:pathLst>
                  <a:path w="34" h="85">
                    <a:moveTo>
                      <a:pt x="34" y="60"/>
                    </a:moveTo>
                    <a:lnTo>
                      <a:pt x="34" y="85"/>
                    </a:lnTo>
                    <a:lnTo>
                      <a:pt x="0" y="28"/>
                    </a:lnTo>
                    <a:lnTo>
                      <a:pt x="0" y="0"/>
                    </a:lnTo>
                    <a:lnTo>
                      <a:pt x="34" y="60"/>
                    </a:lnTo>
                    <a:close/>
                  </a:path>
                </a:pathLst>
              </a:custGeom>
              <a:grpFill/>
              <a:ln>
                <a:noFill/>
              </a:ln>
            </p:spPr>
            <p:txBody>
              <a:bodyPr vert="horz" wrap="square" lIns="91440" tIns="45720" rIns="91440" bIns="45720" numCol="1" anchor="t" anchorCtr="0" compatLnSpc="1"/>
              <a:lstStyle/>
              <a:p>
                <a:endParaRPr lang="zh-CN" altLang="en-US"/>
              </a:p>
            </p:txBody>
          </p:sp>
          <p:sp>
            <p:nvSpPr>
              <p:cNvPr id="1032" name="Freeform 878"/>
              <p:cNvSpPr/>
              <p:nvPr/>
            </p:nvSpPr>
            <p:spPr bwMode="auto">
              <a:xfrm>
                <a:off x="6172" y="2039"/>
                <a:ext cx="10" cy="36"/>
              </a:xfrm>
              <a:custGeom>
                <a:avLst/>
                <a:gdLst>
                  <a:gd name="T0" fmla="*/ 0 w 10"/>
                  <a:gd name="T1" fmla="*/ 0 h 36"/>
                  <a:gd name="T2" fmla="*/ 10 w 10"/>
                  <a:gd name="T3" fmla="*/ 18 h 36"/>
                  <a:gd name="T4" fmla="*/ 10 w 10"/>
                  <a:gd name="T5" fmla="*/ 36 h 36"/>
                  <a:gd name="T6" fmla="*/ 0 w 10"/>
                  <a:gd name="T7" fmla="*/ 18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3" name="Freeform 879"/>
              <p:cNvSpPr/>
              <p:nvPr/>
            </p:nvSpPr>
            <p:spPr bwMode="auto">
              <a:xfrm>
                <a:off x="6198" y="208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034" name="Freeform 880"/>
              <p:cNvSpPr/>
              <p:nvPr/>
            </p:nvSpPr>
            <p:spPr bwMode="auto">
              <a:xfrm>
                <a:off x="6052" y="1880"/>
                <a:ext cx="34" cy="87"/>
              </a:xfrm>
              <a:custGeom>
                <a:avLst/>
                <a:gdLst>
                  <a:gd name="T0" fmla="*/ 34 w 34"/>
                  <a:gd name="T1" fmla="*/ 58 h 87"/>
                  <a:gd name="T2" fmla="*/ 34 w 34"/>
                  <a:gd name="T3" fmla="*/ 87 h 87"/>
                  <a:gd name="T4" fmla="*/ 0 w 34"/>
                  <a:gd name="T5" fmla="*/ 32 h 87"/>
                  <a:gd name="T6" fmla="*/ 0 w 34"/>
                  <a:gd name="T7" fmla="*/ 0 h 87"/>
                  <a:gd name="T8" fmla="*/ 34 w 34"/>
                  <a:gd name="T9" fmla="*/ 58 h 87"/>
                </a:gdLst>
                <a:ahLst/>
                <a:cxnLst>
                  <a:cxn ang="0">
                    <a:pos x="T0" y="T1"/>
                  </a:cxn>
                  <a:cxn ang="0">
                    <a:pos x="T2" y="T3"/>
                  </a:cxn>
                  <a:cxn ang="0">
                    <a:pos x="T4" y="T5"/>
                  </a:cxn>
                  <a:cxn ang="0">
                    <a:pos x="T6" y="T7"/>
                  </a:cxn>
                  <a:cxn ang="0">
                    <a:pos x="T8" y="T9"/>
                  </a:cxn>
                </a:cxnLst>
                <a:rect l="0" t="0" r="r" b="b"/>
                <a:pathLst>
                  <a:path w="34" h="87">
                    <a:moveTo>
                      <a:pt x="34" y="58"/>
                    </a:moveTo>
                    <a:lnTo>
                      <a:pt x="34" y="87"/>
                    </a:lnTo>
                    <a:lnTo>
                      <a:pt x="0" y="32"/>
                    </a:lnTo>
                    <a:lnTo>
                      <a:pt x="0" y="0"/>
                    </a:lnTo>
                    <a:lnTo>
                      <a:pt x="34" y="58"/>
                    </a:lnTo>
                    <a:close/>
                  </a:path>
                </a:pathLst>
              </a:custGeom>
              <a:grpFill/>
              <a:ln>
                <a:noFill/>
              </a:ln>
            </p:spPr>
            <p:txBody>
              <a:bodyPr vert="horz" wrap="square" lIns="91440" tIns="45720" rIns="91440" bIns="45720" numCol="1" anchor="t" anchorCtr="0" compatLnSpc="1"/>
              <a:lstStyle/>
              <a:p>
                <a:endParaRPr lang="zh-CN" altLang="en-US"/>
              </a:p>
            </p:txBody>
          </p:sp>
          <p:sp>
            <p:nvSpPr>
              <p:cNvPr id="1035" name="Freeform 881"/>
              <p:cNvSpPr/>
              <p:nvPr/>
            </p:nvSpPr>
            <p:spPr bwMode="auto">
              <a:xfrm>
                <a:off x="6052" y="1940"/>
                <a:ext cx="58" cy="115"/>
              </a:xfrm>
              <a:custGeom>
                <a:avLst/>
                <a:gdLst>
                  <a:gd name="T0" fmla="*/ 58 w 58"/>
                  <a:gd name="T1" fmla="*/ 89 h 115"/>
                  <a:gd name="T2" fmla="*/ 58 w 58"/>
                  <a:gd name="T3" fmla="*/ 115 h 115"/>
                  <a:gd name="T4" fmla="*/ 0 w 58"/>
                  <a:gd name="T5" fmla="*/ 33 h 115"/>
                  <a:gd name="T6" fmla="*/ 0 w 58"/>
                  <a:gd name="T7" fmla="*/ 0 h 115"/>
                  <a:gd name="T8" fmla="*/ 58 w 58"/>
                  <a:gd name="T9" fmla="*/ 89 h 115"/>
                </a:gdLst>
                <a:ahLst/>
                <a:cxnLst>
                  <a:cxn ang="0">
                    <a:pos x="T0" y="T1"/>
                  </a:cxn>
                  <a:cxn ang="0">
                    <a:pos x="T2" y="T3"/>
                  </a:cxn>
                  <a:cxn ang="0">
                    <a:pos x="T4" y="T5"/>
                  </a:cxn>
                  <a:cxn ang="0">
                    <a:pos x="T6" y="T7"/>
                  </a:cxn>
                  <a:cxn ang="0">
                    <a:pos x="T8" y="T9"/>
                  </a:cxn>
                </a:cxnLst>
                <a:rect l="0" t="0" r="r" b="b"/>
                <a:pathLst>
                  <a:path w="58" h="115">
                    <a:moveTo>
                      <a:pt x="58" y="89"/>
                    </a:moveTo>
                    <a:lnTo>
                      <a:pt x="58" y="115"/>
                    </a:lnTo>
                    <a:lnTo>
                      <a:pt x="0" y="33"/>
                    </a:lnTo>
                    <a:lnTo>
                      <a:pt x="0" y="0"/>
                    </a:lnTo>
                    <a:lnTo>
                      <a:pt x="58" y="89"/>
                    </a:lnTo>
                    <a:close/>
                  </a:path>
                </a:pathLst>
              </a:custGeom>
              <a:grpFill/>
              <a:ln>
                <a:noFill/>
              </a:ln>
            </p:spPr>
            <p:txBody>
              <a:bodyPr vert="horz" wrap="square" lIns="91440" tIns="45720" rIns="91440" bIns="45720" numCol="1" anchor="t" anchorCtr="0" compatLnSpc="1"/>
              <a:lstStyle/>
              <a:p>
                <a:endParaRPr lang="zh-CN" altLang="en-US"/>
              </a:p>
            </p:txBody>
          </p:sp>
          <p:sp>
            <p:nvSpPr>
              <p:cNvPr id="1036" name="Freeform 882"/>
              <p:cNvSpPr/>
              <p:nvPr/>
            </p:nvSpPr>
            <p:spPr bwMode="auto">
              <a:xfrm>
                <a:off x="6170" y="2117"/>
                <a:ext cx="36" cy="70"/>
              </a:xfrm>
              <a:custGeom>
                <a:avLst/>
                <a:gdLst>
                  <a:gd name="T0" fmla="*/ 36 w 36"/>
                  <a:gd name="T1" fmla="*/ 56 h 70"/>
                  <a:gd name="T2" fmla="*/ 36 w 36"/>
                  <a:gd name="T3" fmla="*/ 70 h 70"/>
                  <a:gd name="T4" fmla="*/ 0 w 36"/>
                  <a:gd name="T5" fmla="*/ 20 h 70"/>
                  <a:gd name="T6" fmla="*/ 0 w 36"/>
                  <a:gd name="T7" fmla="*/ 0 h 70"/>
                  <a:gd name="T8" fmla="*/ 36 w 36"/>
                  <a:gd name="T9" fmla="*/ 56 h 70"/>
                </a:gdLst>
                <a:ahLst/>
                <a:cxnLst>
                  <a:cxn ang="0">
                    <a:pos x="T0" y="T1"/>
                  </a:cxn>
                  <a:cxn ang="0">
                    <a:pos x="T2" y="T3"/>
                  </a:cxn>
                  <a:cxn ang="0">
                    <a:pos x="T4" y="T5"/>
                  </a:cxn>
                  <a:cxn ang="0">
                    <a:pos x="T6" y="T7"/>
                  </a:cxn>
                  <a:cxn ang="0">
                    <a:pos x="T8" y="T9"/>
                  </a:cxn>
                </a:cxnLst>
                <a:rect l="0" t="0" r="r" b="b"/>
                <a:pathLst>
                  <a:path w="36" h="70">
                    <a:moveTo>
                      <a:pt x="36" y="56"/>
                    </a:moveTo>
                    <a:lnTo>
                      <a:pt x="36" y="70"/>
                    </a:lnTo>
                    <a:lnTo>
                      <a:pt x="0" y="20"/>
                    </a:lnTo>
                    <a:lnTo>
                      <a:pt x="0" y="0"/>
                    </a:lnTo>
                    <a:lnTo>
                      <a:pt x="36" y="56"/>
                    </a:lnTo>
                    <a:close/>
                  </a:path>
                </a:pathLst>
              </a:custGeom>
              <a:grpFill/>
              <a:ln>
                <a:noFill/>
              </a:ln>
            </p:spPr>
            <p:txBody>
              <a:bodyPr vert="horz" wrap="square" lIns="91440" tIns="45720" rIns="91440" bIns="45720" numCol="1" anchor="t" anchorCtr="0" compatLnSpc="1"/>
              <a:lstStyle/>
              <a:p>
                <a:endParaRPr lang="zh-CN" altLang="en-US"/>
              </a:p>
            </p:txBody>
          </p:sp>
          <p:sp>
            <p:nvSpPr>
              <p:cNvPr id="1037" name="Freeform 883"/>
              <p:cNvSpPr/>
              <p:nvPr/>
            </p:nvSpPr>
            <p:spPr bwMode="auto">
              <a:xfrm>
                <a:off x="6052" y="1993"/>
                <a:ext cx="16" cy="54"/>
              </a:xfrm>
              <a:custGeom>
                <a:avLst/>
                <a:gdLst>
                  <a:gd name="T0" fmla="*/ 0 w 16"/>
                  <a:gd name="T1" fmla="*/ 0 h 54"/>
                  <a:gd name="T2" fmla="*/ 16 w 16"/>
                  <a:gd name="T3" fmla="*/ 24 h 54"/>
                  <a:gd name="T4" fmla="*/ 16 w 16"/>
                  <a:gd name="T5" fmla="*/ 54 h 54"/>
                  <a:gd name="T6" fmla="*/ 0 w 16"/>
                  <a:gd name="T7" fmla="*/ 32 h 54"/>
                  <a:gd name="T8" fmla="*/ 0 w 16"/>
                  <a:gd name="T9" fmla="*/ 0 h 54"/>
                </a:gdLst>
                <a:ahLst/>
                <a:cxnLst>
                  <a:cxn ang="0">
                    <a:pos x="T0" y="T1"/>
                  </a:cxn>
                  <a:cxn ang="0">
                    <a:pos x="T2" y="T3"/>
                  </a:cxn>
                  <a:cxn ang="0">
                    <a:pos x="T4" y="T5"/>
                  </a:cxn>
                  <a:cxn ang="0">
                    <a:pos x="T6" y="T7"/>
                  </a:cxn>
                  <a:cxn ang="0">
                    <a:pos x="T8" y="T9"/>
                  </a:cxn>
                </a:cxnLst>
                <a:rect l="0" t="0" r="r" b="b"/>
                <a:pathLst>
                  <a:path w="16" h="54">
                    <a:moveTo>
                      <a:pt x="0" y="0"/>
                    </a:moveTo>
                    <a:lnTo>
                      <a:pt x="16" y="24"/>
                    </a:lnTo>
                    <a:lnTo>
                      <a:pt x="16" y="5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8" name="Freeform 884"/>
              <p:cNvSpPr/>
              <p:nvPr/>
            </p:nvSpPr>
            <p:spPr bwMode="auto">
              <a:xfrm>
                <a:off x="6084" y="2039"/>
                <a:ext cx="56" cy="102"/>
              </a:xfrm>
              <a:custGeom>
                <a:avLst/>
                <a:gdLst>
                  <a:gd name="T0" fmla="*/ 56 w 56"/>
                  <a:gd name="T1" fmla="*/ 78 h 102"/>
                  <a:gd name="T2" fmla="*/ 56 w 56"/>
                  <a:gd name="T3" fmla="*/ 102 h 102"/>
                  <a:gd name="T4" fmla="*/ 0 w 56"/>
                  <a:gd name="T5" fmla="*/ 28 h 102"/>
                  <a:gd name="T6" fmla="*/ 0 w 56"/>
                  <a:gd name="T7" fmla="*/ 0 h 102"/>
                  <a:gd name="T8" fmla="*/ 56 w 56"/>
                  <a:gd name="T9" fmla="*/ 78 h 102"/>
                </a:gdLst>
                <a:ahLst/>
                <a:cxnLst>
                  <a:cxn ang="0">
                    <a:pos x="T0" y="T1"/>
                  </a:cxn>
                  <a:cxn ang="0">
                    <a:pos x="T2" y="T3"/>
                  </a:cxn>
                  <a:cxn ang="0">
                    <a:pos x="T4" y="T5"/>
                  </a:cxn>
                  <a:cxn ang="0">
                    <a:pos x="T6" y="T7"/>
                  </a:cxn>
                  <a:cxn ang="0">
                    <a:pos x="T8" y="T9"/>
                  </a:cxn>
                </a:cxnLst>
                <a:rect l="0" t="0" r="r" b="b"/>
                <a:pathLst>
                  <a:path w="56" h="102">
                    <a:moveTo>
                      <a:pt x="56" y="78"/>
                    </a:moveTo>
                    <a:lnTo>
                      <a:pt x="56" y="102"/>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1039" name="Freeform 885"/>
              <p:cNvSpPr/>
              <p:nvPr/>
            </p:nvSpPr>
            <p:spPr bwMode="auto">
              <a:xfrm>
                <a:off x="6156" y="2139"/>
                <a:ext cx="10" cy="34"/>
              </a:xfrm>
              <a:custGeom>
                <a:avLst/>
                <a:gdLst>
                  <a:gd name="T0" fmla="*/ 0 w 10"/>
                  <a:gd name="T1" fmla="*/ 0 h 34"/>
                  <a:gd name="T2" fmla="*/ 10 w 10"/>
                  <a:gd name="T3" fmla="*/ 14 h 34"/>
                  <a:gd name="T4" fmla="*/ 10 w 10"/>
                  <a:gd name="T5" fmla="*/ 34 h 34"/>
                  <a:gd name="T6" fmla="*/ 0 w 10"/>
                  <a:gd name="T7" fmla="*/ 20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4"/>
                    </a:lnTo>
                    <a:lnTo>
                      <a:pt x="10" y="34"/>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0" name="Freeform 886"/>
              <p:cNvSpPr/>
              <p:nvPr/>
            </p:nvSpPr>
            <p:spPr bwMode="auto">
              <a:xfrm>
                <a:off x="6180" y="2173"/>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041" name="Freeform 887"/>
              <p:cNvSpPr/>
              <p:nvPr/>
            </p:nvSpPr>
            <p:spPr bwMode="auto">
              <a:xfrm>
                <a:off x="6052" y="2051"/>
                <a:ext cx="48" cy="86"/>
              </a:xfrm>
              <a:custGeom>
                <a:avLst/>
                <a:gdLst>
                  <a:gd name="T0" fmla="*/ 0 w 48"/>
                  <a:gd name="T1" fmla="*/ 0 h 86"/>
                  <a:gd name="T2" fmla="*/ 48 w 48"/>
                  <a:gd name="T3" fmla="*/ 60 h 86"/>
                  <a:gd name="T4" fmla="*/ 48 w 48"/>
                  <a:gd name="T5" fmla="*/ 86 h 86"/>
                  <a:gd name="T6" fmla="*/ 0 w 48"/>
                  <a:gd name="T7" fmla="*/ 30 h 86"/>
                  <a:gd name="T8" fmla="*/ 0 w 48"/>
                  <a:gd name="T9" fmla="*/ 0 h 86"/>
                </a:gdLst>
                <a:ahLst/>
                <a:cxnLst>
                  <a:cxn ang="0">
                    <a:pos x="T0" y="T1"/>
                  </a:cxn>
                  <a:cxn ang="0">
                    <a:pos x="T2" y="T3"/>
                  </a:cxn>
                  <a:cxn ang="0">
                    <a:pos x="T4" y="T5"/>
                  </a:cxn>
                  <a:cxn ang="0">
                    <a:pos x="T6" y="T7"/>
                  </a:cxn>
                  <a:cxn ang="0">
                    <a:pos x="T8" y="T9"/>
                  </a:cxn>
                </a:cxnLst>
                <a:rect l="0" t="0" r="r" b="b"/>
                <a:pathLst>
                  <a:path w="48" h="86">
                    <a:moveTo>
                      <a:pt x="0" y="0"/>
                    </a:moveTo>
                    <a:lnTo>
                      <a:pt x="48" y="60"/>
                    </a:lnTo>
                    <a:lnTo>
                      <a:pt x="48" y="8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2" name="Freeform 888"/>
              <p:cNvSpPr/>
              <p:nvPr/>
            </p:nvSpPr>
            <p:spPr bwMode="auto">
              <a:xfrm>
                <a:off x="6116" y="2131"/>
                <a:ext cx="10" cy="38"/>
              </a:xfrm>
              <a:custGeom>
                <a:avLst/>
                <a:gdLst>
                  <a:gd name="T0" fmla="*/ 10 w 10"/>
                  <a:gd name="T1" fmla="*/ 38 h 38"/>
                  <a:gd name="T2" fmla="*/ 0 w 10"/>
                  <a:gd name="T3" fmla="*/ 24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043" name="Freeform 889"/>
              <p:cNvSpPr/>
              <p:nvPr/>
            </p:nvSpPr>
            <p:spPr bwMode="auto">
              <a:xfrm>
                <a:off x="6140" y="216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044" name="Freeform 890"/>
              <p:cNvSpPr/>
              <p:nvPr/>
            </p:nvSpPr>
            <p:spPr bwMode="auto">
              <a:xfrm>
                <a:off x="6052" y="2107"/>
                <a:ext cx="20" cy="50"/>
              </a:xfrm>
              <a:custGeom>
                <a:avLst/>
                <a:gdLst>
                  <a:gd name="T0" fmla="*/ 0 w 20"/>
                  <a:gd name="T1" fmla="*/ 0 h 50"/>
                  <a:gd name="T2" fmla="*/ 20 w 20"/>
                  <a:gd name="T3" fmla="*/ 22 h 50"/>
                  <a:gd name="T4" fmla="*/ 20 w 20"/>
                  <a:gd name="T5" fmla="*/ 50 h 50"/>
                  <a:gd name="T6" fmla="*/ 0 w 20"/>
                  <a:gd name="T7" fmla="*/ 30 h 50"/>
                  <a:gd name="T8" fmla="*/ 0 w 20"/>
                  <a:gd name="T9" fmla="*/ 0 h 50"/>
                </a:gdLst>
                <a:ahLst/>
                <a:cxnLst>
                  <a:cxn ang="0">
                    <a:pos x="T0" y="T1"/>
                  </a:cxn>
                  <a:cxn ang="0">
                    <a:pos x="T2" y="T3"/>
                  </a:cxn>
                  <a:cxn ang="0">
                    <a:pos x="T4" y="T5"/>
                  </a:cxn>
                  <a:cxn ang="0">
                    <a:pos x="T6" y="T7"/>
                  </a:cxn>
                  <a:cxn ang="0">
                    <a:pos x="T8" y="T9"/>
                  </a:cxn>
                </a:cxnLst>
                <a:rect l="0" t="0" r="r" b="b"/>
                <a:pathLst>
                  <a:path w="20" h="50">
                    <a:moveTo>
                      <a:pt x="0" y="0"/>
                    </a:moveTo>
                    <a:lnTo>
                      <a:pt x="20" y="22"/>
                    </a:lnTo>
                    <a:lnTo>
                      <a:pt x="20" y="5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5" name="Freeform 891"/>
              <p:cNvSpPr/>
              <p:nvPr/>
            </p:nvSpPr>
            <p:spPr bwMode="auto">
              <a:xfrm>
                <a:off x="6118" y="2231"/>
                <a:ext cx="14" cy="38"/>
              </a:xfrm>
              <a:custGeom>
                <a:avLst/>
                <a:gdLst>
                  <a:gd name="T0" fmla="*/ 0 w 14"/>
                  <a:gd name="T1" fmla="*/ 0 h 38"/>
                  <a:gd name="T2" fmla="*/ 14 w 14"/>
                  <a:gd name="T3" fmla="*/ 16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6" name="Freeform 892"/>
              <p:cNvSpPr/>
              <p:nvPr/>
            </p:nvSpPr>
            <p:spPr bwMode="auto">
              <a:xfrm>
                <a:off x="6146" y="2261"/>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1047" name="Freeform 893"/>
              <p:cNvSpPr/>
              <p:nvPr/>
            </p:nvSpPr>
            <p:spPr bwMode="auto">
              <a:xfrm>
                <a:off x="6052" y="221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8" name="Freeform 894"/>
              <p:cNvSpPr/>
              <p:nvPr/>
            </p:nvSpPr>
            <p:spPr bwMode="auto">
              <a:xfrm>
                <a:off x="6192" y="2345"/>
                <a:ext cx="14" cy="28"/>
              </a:xfrm>
              <a:custGeom>
                <a:avLst/>
                <a:gdLst>
                  <a:gd name="T0" fmla="*/ 14 w 14"/>
                  <a:gd name="T1" fmla="*/ 14 h 28"/>
                  <a:gd name="T2" fmla="*/ 14 w 14"/>
                  <a:gd name="T3" fmla="*/ 28 h 28"/>
                  <a:gd name="T4" fmla="*/ 0 w 14"/>
                  <a:gd name="T5" fmla="*/ 18 h 28"/>
                  <a:gd name="T6" fmla="*/ 0 w 14"/>
                  <a:gd name="T7" fmla="*/ 0 h 28"/>
                  <a:gd name="T8" fmla="*/ 14 w 14"/>
                  <a:gd name="T9" fmla="*/ 14 h 28"/>
                </a:gdLst>
                <a:ahLst/>
                <a:cxnLst>
                  <a:cxn ang="0">
                    <a:pos x="T0" y="T1"/>
                  </a:cxn>
                  <a:cxn ang="0">
                    <a:pos x="T2" y="T3"/>
                  </a:cxn>
                  <a:cxn ang="0">
                    <a:pos x="T4" y="T5"/>
                  </a:cxn>
                  <a:cxn ang="0">
                    <a:pos x="T6" y="T7"/>
                  </a:cxn>
                  <a:cxn ang="0">
                    <a:pos x="T8" y="T9"/>
                  </a:cxn>
                </a:cxnLst>
                <a:rect l="0" t="0" r="r" b="b"/>
                <a:pathLst>
                  <a:path w="14" h="28">
                    <a:moveTo>
                      <a:pt x="14" y="14"/>
                    </a:moveTo>
                    <a:lnTo>
                      <a:pt x="14" y="28"/>
                    </a:lnTo>
                    <a:lnTo>
                      <a:pt x="0" y="18"/>
                    </a:lnTo>
                    <a:lnTo>
                      <a:pt x="0" y="0"/>
                    </a:lnTo>
                    <a:lnTo>
                      <a:pt x="14" y="14"/>
                    </a:lnTo>
                    <a:close/>
                  </a:path>
                </a:pathLst>
              </a:custGeom>
              <a:grpFill/>
              <a:ln>
                <a:noFill/>
              </a:ln>
            </p:spPr>
            <p:txBody>
              <a:bodyPr vert="horz" wrap="square" lIns="91440" tIns="45720" rIns="91440" bIns="45720" numCol="1" anchor="t" anchorCtr="0" compatLnSpc="1"/>
              <a:lstStyle/>
              <a:p>
                <a:endParaRPr lang="zh-CN" altLang="en-US"/>
              </a:p>
            </p:txBody>
          </p:sp>
          <p:sp>
            <p:nvSpPr>
              <p:cNvPr id="1049" name="Freeform 895"/>
              <p:cNvSpPr/>
              <p:nvPr/>
            </p:nvSpPr>
            <p:spPr bwMode="auto">
              <a:xfrm>
                <a:off x="6052" y="227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0" name="Freeform 896"/>
              <p:cNvSpPr/>
              <p:nvPr/>
            </p:nvSpPr>
            <p:spPr bwMode="auto">
              <a:xfrm>
                <a:off x="6124" y="2331"/>
                <a:ext cx="18" cy="36"/>
              </a:xfrm>
              <a:custGeom>
                <a:avLst/>
                <a:gdLst>
                  <a:gd name="T0" fmla="*/ 0 w 18"/>
                  <a:gd name="T1" fmla="*/ 0 h 36"/>
                  <a:gd name="T2" fmla="*/ 18 w 18"/>
                  <a:gd name="T3" fmla="*/ 14 h 36"/>
                  <a:gd name="T4" fmla="*/ 18 w 18"/>
                  <a:gd name="T5" fmla="*/ 36 h 36"/>
                  <a:gd name="T6" fmla="*/ 2 w 18"/>
                  <a:gd name="T7" fmla="*/ 26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6"/>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1" name="Freeform 897"/>
              <p:cNvSpPr/>
              <p:nvPr/>
            </p:nvSpPr>
            <p:spPr bwMode="auto">
              <a:xfrm>
                <a:off x="6158" y="2357"/>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1052" name="Freeform 898"/>
              <p:cNvSpPr/>
              <p:nvPr/>
            </p:nvSpPr>
            <p:spPr bwMode="auto">
              <a:xfrm>
                <a:off x="6086" y="2353"/>
                <a:ext cx="18" cy="38"/>
              </a:xfrm>
              <a:custGeom>
                <a:avLst/>
                <a:gdLst>
                  <a:gd name="T0" fmla="*/ 18 w 18"/>
                  <a:gd name="T1" fmla="*/ 12 h 38"/>
                  <a:gd name="T2" fmla="*/ 18 w 18"/>
                  <a:gd name="T3" fmla="*/ 38 h 38"/>
                  <a:gd name="T4" fmla="*/ 0 w 18"/>
                  <a:gd name="T5" fmla="*/ 28 h 38"/>
                  <a:gd name="T6" fmla="*/ 0 w 18"/>
                  <a:gd name="T7" fmla="*/ 0 h 38"/>
                  <a:gd name="T8" fmla="*/ 18 w 18"/>
                  <a:gd name="T9" fmla="*/ 12 h 38"/>
                </a:gdLst>
                <a:ahLst/>
                <a:cxnLst>
                  <a:cxn ang="0">
                    <a:pos x="T0" y="T1"/>
                  </a:cxn>
                  <a:cxn ang="0">
                    <a:pos x="T2" y="T3"/>
                  </a:cxn>
                  <a:cxn ang="0">
                    <a:pos x="T4" y="T5"/>
                  </a:cxn>
                  <a:cxn ang="0">
                    <a:pos x="T6" y="T7"/>
                  </a:cxn>
                  <a:cxn ang="0">
                    <a:pos x="T8" y="T9"/>
                  </a:cxn>
                </a:cxnLst>
                <a:rect l="0" t="0" r="r" b="b"/>
                <a:pathLst>
                  <a:path w="18" h="38">
                    <a:moveTo>
                      <a:pt x="18" y="12"/>
                    </a:moveTo>
                    <a:lnTo>
                      <a:pt x="18" y="38"/>
                    </a:lnTo>
                    <a:lnTo>
                      <a:pt x="0" y="28"/>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053" name="Freeform 899"/>
              <p:cNvSpPr/>
              <p:nvPr/>
            </p:nvSpPr>
            <p:spPr bwMode="auto">
              <a:xfrm>
                <a:off x="6118" y="2373"/>
                <a:ext cx="88" cy="74"/>
              </a:xfrm>
              <a:custGeom>
                <a:avLst/>
                <a:gdLst>
                  <a:gd name="T0" fmla="*/ 88 w 88"/>
                  <a:gd name="T1" fmla="*/ 58 h 74"/>
                  <a:gd name="T2" fmla="*/ 88 w 88"/>
                  <a:gd name="T3" fmla="*/ 74 h 74"/>
                  <a:gd name="T4" fmla="*/ 66 w 88"/>
                  <a:gd name="T5" fmla="*/ 62 h 74"/>
                  <a:gd name="T6" fmla="*/ 50 w 88"/>
                  <a:gd name="T7" fmla="*/ 52 h 74"/>
                  <a:gd name="T8" fmla="*/ 0 w 88"/>
                  <a:gd name="T9" fmla="*/ 26 h 74"/>
                  <a:gd name="T10" fmla="*/ 0 w 88"/>
                  <a:gd name="T11" fmla="*/ 0 h 74"/>
                  <a:gd name="T12" fmla="*/ 50 w 88"/>
                  <a:gd name="T13" fmla="*/ 34 h 74"/>
                  <a:gd name="T14" fmla="*/ 66 w 88"/>
                  <a:gd name="T15" fmla="*/ 44 h 74"/>
                  <a:gd name="T16" fmla="*/ 88 w 88"/>
                  <a:gd name="T17" fmla="*/ 5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74">
                    <a:moveTo>
                      <a:pt x="88" y="58"/>
                    </a:moveTo>
                    <a:lnTo>
                      <a:pt x="88" y="74"/>
                    </a:lnTo>
                    <a:lnTo>
                      <a:pt x="66" y="62"/>
                    </a:lnTo>
                    <a:lnTo>
                      <a:pt x="50" y="52"/>
                    </a:lnTo>
                    <a:lnTo>
                      <a:pt x="0" y="26"/>
                    </a:lnTo>
                    <a:lnTo>
                      <a:pt x="0" y="0"/>
                    </a:lnTo>
                    <a:lnTo>
                      <a:pt x="50" y="34"/>
                    </a:lnTo>
                    <a:lnTo>
                      <a:pt x="66" y="44"/>
                    </a:lnTo>
                    <a:lnTo>
                      <a:pt x="88" y="58"/>
                    </a:lnTo>
                    <a:close/>
                  </a:path>
                </a:pathLst>
              </a:custGeom>
              <a:grpFill/>
              <a:ln>
                <a:noFill/>
              </a:ln>
            </p:spPr>
            <p:txBody>
              <a:bodyPr vert="horz" wrap="square" lIns="91440" tIns="45720" rIns="91440" bIns="45720" numCol="1" anchor="t" anchorCtr="0" compatLnSpc="1"/>
              <a:lstStyle/>
              <a:p>
                <a:endParaRPr lang="zh-CN" altLang="en-US"/>
              </a:p>
            </p:txBody>
          </p:sp>
          <p:sp>
            <p:nvSpPr>
              <p:cNvPr id="1054" name="Freeform 900"/>
              <p:cNvSpPr/>
              <p:nvPr/>
            </p:nvSpPr>
            <p:spPr bwMode="auto">
              <a:xfrm>
                <a:off x="6052" y="2387"/>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5" name="Freeform 901"/>
              <p:cNvSpPr/>
              <p:nvPr/>
            </p:nvSpPr>
            <p:spPr bwMode="auto">
              <a:xfrm>
                <a:off x="6098" y="2411"/>
                <a:ext cx="32" cy="40"/>
              </a:xfrm>
              <a:custGeom>
                <a:avLst/>
                <a:gdLst>
                  <a:gd name="T0" fmla="*/ 32 w 32"/>
                  <a:gd name="T1" fmla="*/ 16 h 40"/>
                  <a:gd name="T2" fmla="*/ 32 w 32"/>
                  <a:gd name="T3" fmla="*/ 40 h 40"/>
                  <a:gd name="T4" fmla="*/ 0 w 32"/>
                  <a:gd name="T5" fmla="*/ 26 h 40"/>
                  <a:gd name="T6" fmla="*/ 0 w 32"/>
                  <a:gd name="T7" fmla="*/ 0 h 40"/>
                  <a:gd name="T8" fmla="*/ 32 w 32"/>
                  <a:gd name="T9" fmla="*/ 16 h 40"/>
                </a:gdLst>
                <a:ahLst/>
                <a:cxnLst>
                  <a:cxn ang="0">
                    <a:pos x="T0" y="T1"/>
                  </a:cxn>
                  <a:cxn ang="0">
                    <a:pos x="T2" y="T3"/>
                  </a:cxn>
                  <a:cxn ang="0">
                    <a:pos x="T4" y="T5"/>
                  </a:cxn>
                  <a:cxn ang="0">
                    <a:pos x="T6" y="T7"/>
                  </a:cxn>
                  <a:cxn ang="0">
                    <a:pos x="T8" y="T9"/>
                  </a:cxn>
                </a:cxnLst>
                <a:rect l="0" t="0" r="r" b="b"/>
                <a:pathLst>
                  <a:path w="32" h="40">
                    <a:moveTo>
                      <a:pt x="32" y="16"/>
                    </a:moveTo>
                    <a:lnTo>
                      <a:pt x="32" y="40"/>
                    </a:lnTo>
                    <a:lnTo>
                      <a:pt x="0" y="26"/>
                    </a:lnTo>
                    <a:lnTo>
                      <a:pt x="0" y="0"/>
                    </a:lnTo>
                    <a:lnTo>
                      <a:pt x="32" y="16"/>
                    </a:lnTo>
                    <a:close/>
                  </a:path>
                </a:pathLst>
              </a:custGeom>
              <a:grpFill/>
              <a:ln>
                <a:noFill/>
              </a:ln>
            </p:spPr>
            <p:txBody>
              <a:bodyPr vert="horz" wrap="square" lIns="91440" tIns="45720" rIns="91440" bIns="45720" numCol="1" anchor="t" anchorCtr="0" compatLnSpc="1"/>
              <a:lstStyle/>
              <a:p>
                <a:endParaRPr lang="zh-CN" altLang="en-US"/>
              </a:p>
            </p:txBody>
          </p:sp>
          <p:sp>
            <p:nvSpPr>
              <p:cNvPr id="1056" name="Freeform 902"/>
              <p:cNvSpPr/>
              <p:nvPr/>
            </p:nvSpPr>
            <p:spPr bwMode="auto">
              <a:xfrm>
                <a:off x="6146" y="2435"/>
                <a:ext cx="60" cy="48"/>
              </a:xfrm>
              <a:custGeom>
                <a:avLst/>
                <a:gdLst>
                  <a:gd name="T0" fmla="*/ 60 w 60"/>
                  <a:gd name="T1" fmla="*/ 32 h 48"/>
                  <a:gd name="T2" fmla="*/ 60 w 60"/>
                  <a:gd name="T3" fmla="*/ 48 h 48"/>
                  <a:gd name="T4" fmla="*/ 0 w 60"/>
                  <a:gd name="T5" fmla="*/ 22 h 48"/>
                  <a:gd name="T6" fmla="*/ 0 w 60"/>
                  <a:gd name="T7" fmla="*/ 0 h 48"/>
                  <a:gd name="T8" fmla="*/ 60 w 60"/>
                  <a:gd name="T9" fmla="*/ 32 h 48"/>
                </a:gdLst>
                <a:ahLst/>
                <a:cxnLst>
                  <a:cxn ang="0">
                    <a:pos x="T0" y="T1"/>
                  </a:cxn>
                  <a:cxn ang="0">
                    <a:pos x="T2" y="T3"/>
                  </a:cxn>
                  <a:cxn ang="0">
                    <a:pos x="T4" y="T5"/>
                  </a:cxn>
                  <a:cxn ang="0">
                    <a:pos x="T6" y="T7"/>
                  </a:cxn>
                  <a:cxn ang="0">
                    <a:pos x="T8" y="T9"/>
                  </a:cxn>
                </a:cxnLst>
                <a:rect l="0" t="0" r="r" b="b"/>
                <a:pathLst>
                  <a:path w="60" h="48">
                    <a:moveTo>
                      <a:pt x="60" y="32"/>
                    </a:moveTo>
                    <a:lnTo>
                      <a:pt x="60" y="48"/>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1057" name="Freeform 903"/>
              <p:cNvSpPr/>
              <p:nvPr/>
            </p:nvSpPr>
            <p:spPr bwMode="auto">
              <a:xfrm>
                <a:off x="6126" y="2471"/>
                <a:ext cx="42" cy="36"/>
              </a:xfrm>
              <a:custGeom>
                <a:avLst/>
                <a:gdLst>
                  <a:gd name="T0" fmla="*/ 0 w 42"/>
                  <a:gd name="T1" fmla="*/ 0 h 36"/>
                  <a:gd name="T2" fmla="*/ 42 w 42"/>
                  <a:gd name="T3" fmla="*/ 18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8"/>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8" name="Freeform 904"/>
              <p:cNvSpPr/>
              <p:nvPr/>
            </p:nvSpPr>
            <p:spPr bwMode="auto">
              <a:xfrm>
                <a:off x="6090" y="2509"/>
                <a:ext cx="36" cy="34"/>
              </a:xfrm>
              <a:custGeom>
                <a:avLst/>
                <a:gdLst>
                  <a:gd name="T0" fmla="*/ 0 w 36"/>
                  <a:gd name="T1" fmla="*/ 0 h 34"/>
                  <a:gd name="T2" fmla="*/ 36 w 36"/>
                  <a:gd name="T3" fmla="*/ 10 h 34"/>
                  <a:gd name="T4" fmla="*/ 36 w 36"/>
                  <a:gd name="T5" fmla="*/ 34 h 34"/>
                  <a:gd name="T6" fmla="*/ 0 w 36"/>
                  <a:gd name="T7" fmla="*/ 28 h 34"/>
                  <a:gd name="T8" fmla="*/ 0 w 36"/>
                  <a:gd name="T9" fmla="*/ 0 h 34"/>
                </a:gdLst>
                <a:ahLst/>
                <a:cxnLst>
                  <a:cxn ang="0">
                    <a:pos x="T0" y="T1"/>
                  </a:cxn>
                  <a:cxn ang="0">
                    <a:pos x="T2" y="T3"/>
                  </a:cxn>
                  <a:cxn ang="0">
                    <a:pos x="T4" y="T5"/>
                  </a:cxn>
                  <a:cxn ang="0">
                    <a:pos x="T6" y="T7"/>
                  </a:cxn>
                  <a:cxn ang="0">
                    <a:pos x="T8" y="T9"/>
                  </a:cxn>
                </a:cxnLst>
                <a:rect l="0" t="0" r="r" b="b"/>
                <a:pathLst>
                  <a:path w="36" h="34">
                    <a:moveTo>
                      <a:pt x="0" y="0"/>
                    </a:moveTo>
                    <a:lnTo>
                      <a:pt x="36" y="10"/>
                    </a:lnTo>
                    <a:lnTo>
                      <a:pt x="36" y="34"/>
                    </a:lnTo>
                    <a:lnTo>
                      <a:pt x="0"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9" name="Freeform 905"/>
              <p:cNvSpPr/>
              <p:nvPr/>
            </p:nvSpPr>
            <p:spPr bwMode="auto">
              <a:xfrm>
                <a:off x="6140" y="2523"/>
                <a:ext cx="20" cy="24"/>
              </a:xfrm>
              <a:custGeom>
                <a:avLst/>
                <a:gdLst>
                  <a:gd name="T0" fmla="*/ 0 w 20"/>
                  <a:gd name="T1" fmla="*/ 0 h 24"/>
                  <a:gd name="T2" fmla="*/ 20 w 20"/>
                  <a:gd name="T3" fmla="*/ 4 h 24"/>
                  <a:gd name="T4" fmla="*/ 20 w 20"/>
                  <a:gd name="T5" fmla="*/ 24 h 24"/>
                  <a:gd name="T6" fmla="*/ 0 w 20"/>
                  <a:gd name="T7" fmla="*/ 22 h 24"/>
                  <a:gd name="T8" fmla="*/ 0 w 20"/>
                  <a:gd name="T9" fmla="*/ 0 h 24"/>
                </a:gdLst>
                <a:ahLst/>
                <a:cxnLst>
                  <a:cxn ang="0">
                    <a:pos x="T0" y="T1"/>
                  </a:cxn>
                  <a:cxn ang="0">
                    <a:pos x="T2" y="T3"/>
                  </a:cxn>
                  <a:cxn ang="0">
                    <a:pos x="T4" y="T5"/>
                  </a:cxn>
                  <a:cxn ang="0">
                    <a:pos x="T6" y="T7"/>
                  </a:cxn>
                  <a:cxn ang="0">
                    <a:pos x="T8" y="T9"/>
                  </a:cxn>
                </a:cxnLst>
                <a:rect l="0" t="0" r="r" b="b"/>
                <a:pathLst>
                  <a:path w="20" h="24">
                    <a:moveTo>
                      <a:pt x="0" y="0"/>
                    </a:moveTo>
                    <a:lnTo>
                      <a:pt x="20" y="4"/>
                    </a:lnTo>
                    <a:lnTo>
                      <a:pt x="20" y="24"/>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0" name="Freeform 906"/>
              <p:cNvSpPr/>
              <p:nvPr/>
            </p:nvSpPr>
            <p:spPr bwMode="auto">
              <a:xfrm>
                <a:off x="6174" y="2531"/>
                <a:ext cx="32" cy="24"/>
              </a:xfrm>
              <a:custGeom>
                <a:avLst/>
                <a:gdLst>
                  <a:gd name="T0" fmla="*/ 32 w 32"/>
                  <a:gd name="T1" fmla="*/ 8 h 24"/>
                  <a:gd name="T2" fmla="*/ 32 w 32"/>
                  <a:gd name="T3" fmla="*/ 24 h 24"/>
                  <a:gd name="T4" fmla="*/ 0 w 32"/>
                  <a:gd name="T5" fmla="*/ 18 h 24"/>
                  <a:gd name="T6" fmla="*/ 0 w 32"/>
                  <a:gd name="T7" fmla="*/ 0 h 24"/>
                  <a:gd name="T8" fmla="*/ 32 w 32"/>
                  <a:gd name="T9" fmla="*/ 8 h 24"/>
                </a:gdLst>
                <a:ahLst/>
                <a:cxnLst>
                  <a:cxn ang="0">
                    <a:pos x="T0" y="T1"/>
                  </a:cxn>
                  <a:cxn ang="0">
                    <a:pos x="T2" y="T3"/>
                  </a:cxn>
                  <a:cxn ang="0">
                    <a:pos x="T4" y="T5"/>
                  </a:cxn>
                  <a:cxn ang="0">
                    <a:pos x="T6" y="T7"/>
                  </a:cxn>
                  <a:cxn ang="0">
                    <a:pos x="T8" y="T9"/>
                  </a:cxn>
                </a:cxnLst>
                <a:rect l="0" t="0" r="r" b="b"/>
                <a:pathLst>
                  <a:path w="32" h="24">
                    <a:moveTo>
                      <a:pt x="32" y="8"/>
                    </a:moveTo>
                    <a:lnTo>
                      <a:pt x="32" y="24"/>
                    </a:lnTo>
                    <a:lnTo>
                      <a:pt x="0" y="18"/>
                    </a:lnTo>
                    <a:lnTo>
                      <a:pt x="0" y="0"/>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061" name="Freeform 907"/>
              <p:cNvSpPr/>
              <p:nvPr/>
            </p:nvSpPr>
            <p:spPr bwMode="auto">
              <a:xfrm>
                <a:off x="6052" y="2555"/>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2" name="Freeform 908"/>
              <p:cNvSpPr/>
              <p:nvPr/>
            </p:nvSpPr>
            <p:spPr bwMode="auto">
              <a:xfrm>
                <a:off x="6156" y="2571"/>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063" name="Freeform 909"/>
              <p:cNvSpPr/>
              <p:nvPr/>
            </p:nvSpPr>
            <p:spPr bwMode="auto">
              <a:xfrm>
                <a:off x="6052" y="2611"/>
                <a:ext cx="24" cy="33"/>
              </a:xfrm>
              <a:custGeom>
                <a:avLst/>
                <a:gdLst>
                  <a:gd name="T0" fmla="*/ 0 w 24"/>
                  <a:gd name="T1" fmla="*/ 0 h 33"/>
                  <a:gd name="T2" fmla="*/ 24 w 24"/>
                  <a:gd name="T3" fmla="*/ 2 h 33"/>
                  <a:gd name="T4" fmla="*/ 24 w 24"/>
                  <a:gd name="T5" fmla="*/ 31 h 33"/>
                  <a:gd name="T6" fmla="*/ 0 w 24"/>
                  <a:gd name="T7" fmla="*/ 33 h 33"/>
                  <a:gd name="T8" fmla="*/ 0 w 24"/>
                  <a:gd name="T9" fmla="*/ 0 h 33"/>
                </a:gdLst>
                <a:ahLst/>
                <a:cxnLst>
                  <a:cxn ang="0">
                    <a:pos x="T0" y="T1"/>
                  </a:cxn>
                  <a:cxn ang="0">
                    <a:pos x="T2" y="T3"/>
                  </a:cxn>
                  <a:cxn ang="0">
                    <a:pos x="T4" y="T5"/>
                  </a:cxn>
                  <a:cxn ang="0">
                    <a:pos x="T6" y="T7"/>
                  </a:cxn>
                  <a:cxn ang="0">
                    <a:pos x="T8" y="T9"/>
                  </a:cxn>
                </a:cxnLst>
                <a:rect l="0" t="0" r="r" b="b"/>
                <a:pathLst>
                  <a:path w="24" h="33">
                    <a:moveTo>
                      <a:pt x="0" y="0"/>
                    </a:moveTo>
                    <a:lnTo>
                      <a:pt x="24" y="2"/>
                    </a:lnTo>
                    <a:lnTo>
                      <a:pt x="24" y="31"/>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4" name="Freeform 910"/>
              <p:cNvSpPr/>
              <p:nvPr/>
            </p:nvSpPr>
            <p:spPr bwMode="auto">
              <a:xfrm>
                <a:off x="6156" y="2613"/>
                <a:ext cx="22" cy="23"/>
              </a:xfrm>
              <a:custGeom>
                <a:avLst/>
                <a:gdLst>
                  <a:gd name="T0" fmla="*/ 0 w 22"/>
                  <a:gd name="T1" fmla="*/ 0 h 23"/>
                  <a:gd name="T2" fmla="*/ 22 w 22"/>
                  <a:gd name="T3" fmla="*/ 0 h 23"/>
                  <a:gd name="T4" fmla="*/ 22 w 22"/>
                  <a:gd name="T5" fmla="*/ 20 h 23"/>
                  <a:gd name="T6" fmla="*/ 0 w 22"/>
                  <a:gd name="T7" fmla="*/ 23 h 23"/>
                  <a:gd name="T8" fmla="*/ 0 w 22"/>
                  <a:gd name="T9" fmla="*/ 0 h 23"/>
                </a:gdLst>
                <a:ahLst/>
                <a:cxnLst>
                  <a:cxn ang="0">
                    <a:pos x="T0" y="T1"/>
                  </a:cxn>
                  <a:cxn ang="0">
                    <a:pos x="T2" y="T3"/>
                  </a:cxn>
                  <a:cxn ang="0">
                    <a:pos x="T4" y="T5"/>
                  </a:cxn>
                  <a:cxn ang="0">
                    <a:pos x="T6" y="T7"/>
                  </a:cxn>
                  <a:cxn ang="0">
                    <a:pos x="T8" y="T9"/>
                  </a:cxn>
                </a:cxnLst>
                <a:rect l="0" t="0" r="r" b="b"/>
                <a:pathLst>
                  <a:path w="22" h="23">
                    <a:moveTo>
                      <a:pt x="0" y="0"/>
                    </a:moveTo>
                    <a:lnTo>
                      <a:pt x="22" y="0"/>
                    </a:lnTo>
                    <a:lnTo>
                      <a:pt x="22" y="20"/>
                    </a:lnTo>
                    <a:lnTo>
                      <a:pt x="0" y="2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5" name="Freeform 911"/>
              <p:cNvSpPr/>
              <p:nvPr/>
            </p:nvSpPr>
            <p:spPr bwMode="auto">
              <a:xfrm>
                <a:off x="6110" y="2658"/>
                <a:ext cx="30" cy="30"/>
              </a:xfrm>
              <a:custGeom>
                <a:avLst/>
                <a:gdLst>
                  <a:gd name="T0" fmla="*/ 30 w 30"/>
                  <a:gd name="T1" fmla="*/ 0 h 30"/>
                  <a:gd name="T2" fmla="*/ 30 w 30"/>
                  <a:gd name="T3" fmla="*/ 22 h 30"/>
                  <a:gd name="T4" fmla="*/ 16 w 30"/>
                  <a:gd name="T5" fmla="*/ 26 h 30"/>
                  <a:gd name="T6" fmla="*/ 0 w 30"/>
                  <a:gd name="T7" fmla="*/ 30 h 30"/>
                  <a:gd name="T8" fmla="*/ 0 w 30"/>
                  <a:gd name="T9" fmla="*/ 4 h 30"/>
                  <a:gd name="T10" fmla="*/ 30 w 30"/>
                  <a:gd name="T11" fmla="*/ 0 h 30"/>
                </a:gdLst>
                <a:ahLst/>
                <a:cxnLst>
                  <a:cxn ang="0">
                    <a:pos x="T0" y="T1"/>
                  </a:cxn>
                  <a:cxn ang="0">
                    <a:pos x="T2" y="T3"/>
                  </a:cxn>
                  <a:cxn ang="0">
                    <a:pos x="T4" y="T5"/>
                  </a:cxn>
                  <a:cxn ang="0">
                    <a:pos x="T6" y="T7"/>
                  </a:cxn>
                  <a:cxn ang="0">
                    <a:pos x="T8" y="T9"/>
                  </a:cxn>
                  <a:cxn ang="0">
                    <a:pos x="T10" y="T11"/>
                  </a:cxn>
                </a:cxnLst>
                <a:rect l="0" t="0" r="r" b="b"/>
                <a:pathLst>
                  <a:path w="30" h="30">
                    <a:moveTo>
                      <a:pt x="30" y="0"/>
                    </a:moveTo>
                    <a:lnTo>
                      <a:pt x="30" y="22"/>
                    </a:lnTo>
                    <a:lnTo>
                      <a:pt x="16" y="26"/>
                    </a:lnTo>
                    <a:lnTo>
                      <a:pt x="0" y="30"/>
                    </a:lnTo>
                    <a:lnTo>
                      <a:pt x="0" y="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66" name="Freeform 912"/>
              <p:cNvSpPr/>
              <p:nvPr/>
            </p:nvSpPr>
            <p:spPr bwMode="auto">
              <a:xfrm>
                <a:off x="6154" y="2650"/>
                <a:ext cx="52" cy="28"/>
              </a:xfrm>
              <a:custGeom>
                <a:avLst/>
                <a:gdLst>
                  <a:gd name="T0" fmla="*/ 52 w 52"/>
                  <a:gd name="T1" fmla="*/ 0 h 28"/>
                  <a:gd name="T2" fmla="*/ 52 w 52"/>
                  <a:gd name="T3" fmla="*/ 16 h 28"/>
                  <a:gd name="T4" fmla="*/ 2 w 52"/>
                  <a:gd name="T5" fmla="*/ 28 h 28"/>
                  <a:gd name="T6" fmla="*/ 2 w 52"/>
                  <a:gd name="T7" fmla="*/ 8 h 28"/>
                  <a:gd name="T8" fmla="*/ 0 w 52"/>
                  <a:gd name="T9" fmla="*/ 8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8"/>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67" name="Freeform 913"/>
              <p:cNvSpPr/>
              <p:nvPr/>
            </p:nvSpPr>
            <p:spPr bwMode="auto">
              <a:xfrm>
                <a:off x="6052" y="2716"/>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68" name="Freeform 914"/>
              <p:cNvSpPr/>
              <p:nvPr/>
            </p:nvSpPr>
            <p:spPr bwMode="auto">
              <a:xfrm>
                <a:off x="6156" y="2696"/>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1069" name="Freeform 915"/>
              <p:cNvSpPr/>
              <p:nvPr/>
            </p:nvSpPr>
            <p:spPr bwMode="auto">
              <a:xfrm>
                <a:off x="6192" y="2690"/>
                <a:ext cx="14" cy="20"/>
              </a:xfrm>
              <a:custGeom>
                <a:avLst/>
                <a:gdLst>
                  <a:gd name="T0" fmla="*/ 14 w 14"/>
                  <a:gd name="T1" fmla="*/ 0 h 20"/>
                  <a:gd name="T2" fmla="*/ 14 w 14"/>
                  <a:gd name="T3" fmla="*/ 16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6"/>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070" name="Freeform 916"/>
              <p:cNvSpPr/>
              <p:nvPr/>
            </p:nvSpPr>
            <p:spPr bwMode="auto">
              <a:xfrm>
                <a:off x="6052" y="2774"/>
                <a:ext cx="22" cy="38"/>
              </a:xfrm>
              <a:custGeom>
                <a:avLst/>
                <a:gdLst>
                  <a:gd name="T0" fmla="*/ 0 w 22"/>
                  <a:gd name="T1" fmla="*/ 8 h 38"/>
                  <a:gd name="T2" fmla="*/ 22 w 22"/>
                  <a:gd name="T3" fmla="*/ 0 h 38"/>
                  <a:gd name="T4" fmla="*/ 22 w 22"/>
                  <a:gd name="T5" fmla="*/ 28 h 38"/>
                  <a:gd name="T6" fmla="*/ 0 w 22"/>
                  <a:gd name="T7" fmla="*/ 38 h 38"/>
                  <a:gd name="T8" fmla="*/ 0 w 22"/>
                  <a:gd name="T9" fmla="*/ 8 h 38"/>
                </a:gdLst>
                <a:ahLst/>
                <a:cxnLst>
                  <a:cxn ang="0">
                    <a:pos x="T0" y="T1"/>
                  </a:cxn>
                  <a:cxn ang="0">
                    <a:pos x="T2" y="T3"/>
                  </a:cxn>
                  <a:cxn ang="0">
                    <a:pos x="T4" y="T5"/>
                  </a:cxn>
                  <a:cxn ang="0">
                    <a:pos x="T6" y="T7"/>
                  </a:cxn>
                  <a:cxn ang="0">
                    <a:pos x="T8" y="T9"/>
                  </a:cxn>
                </a:cxnLst>
                <a:rect l="0" t="0" r="r" b="b"/>
                <a:pathLst>
                  <a:path w="22" h="38">
                    <a:moveTo>
                      <a:pt x="0" y="8"/>
                    </a:moveTo>
                    <a:lnTo>
                      <a:pt x="22" y="0"/>
                    </a:lnTo>
                    <a:lnTo>
                      <a:pt x="22" y="28"/>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071" name="Freeform 917"/>
              <p:cNvSpPr/>
              <p:nvPr/>
            </p:nvSpPr>
            <p:spPr bwMode="auto">
              <a:xfrm>
                <a:off x="6090" y="2746"/>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072" name="Freeform 918"/>
              <p:cNvSpPr/>
              <p:nvPr/>
            </p:nvSpPr>
            <p:spPr bwMode="auto">
              <a:xfrm>
                <a:off x="6170" y="2728"/>
                <a:ext cx="36" cy="32"/>
              </a:xfrm>
              <a:custGeom>
                <a:avLst/>
                <a:gdLst>
                  <a:gd name="T0" fmla="*/ 36 w 36"/>
                  <a:gd name="T1" fmla="*/ 0 h 32"/>
                  <a:gd name="T2" fmla="*/ 36 w 36"/>
                  <a:gd name="T3" fmla="*/ 16 h 32"/>
                  <a:gd name="T4" fmla="*/ 0 w 36"/>
                  <a:gd name="T5" fmla="*/ 32 h 32"/>
                  <a:gd name="T6" fmla="*/ 0 w 36"/>
                  <a:gd name="T7" fmla="*/ 12 h 32"/>
                  <a:gd name="T8" fmla="*/ 36 w 36"/>
                  <a:gd name="T9" fmla="*/ 0 h 32"/>
                </a:gdLst>
                <a:ahLst/>
                <a:cxnLst>
                  <a:cxn ang="0">
                    <a:pos x="T0" y="T1"/>
                  </a:cxn>
                  <a:cxn ang="0">
                    <a:pos x="T2" y="T3"/>
                  </a:cxn>
                  <a:cxn ang="0">
                    <a:pos x="T4" y="T5"/>
                  </a:cxn>
                  <a:cxn ang="0">
                    <a:pos x="T6" y="T7"/>
                  </a:cxn>
                  <a:cxn ang="0">
                    <a:pos x="T8" y="T9"/>
                  </a:cxn>
                </a:cxnLst>
                <a:rect l="0" t="0" r="r" b="b"/>
                <a:pathLst>
                  <a:path w="36" h="32">
                    <a:moveTo>
                      <a:pt x="36" y="0"/>
                    </a:moveTo>
                    <a:lnTo>
                      <a:pt x="36" y="16"/>
                    </a:lnTo>
                    <a:lnTo>
                      <a:pt x="0" y="32"/>
                    </a:lnTo>
                    <a:lnTo>
                      <a:pt x="0" y="1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073" name="Freeform 919"/>
              <p:cNvSpPr/>
              <p:nvPr/>
            </p:nvSpPr>
            <p:spPr bwMode="auto">
              <a:xfrm>
                <a:off x="6052" y="2818"/>
                <a:ext cx="42" cy="48"/>
              </a:xfrm>
              <a:custGeom>
                <a:avLst/>
                <a:gdLst>
                  <a:gd name="T0" fmla="*/ 0 w 42"/>
                  <a:gd name="T1" fmla="*/ 18 h 48"/>
                  <a:gd name="T2" fmla="*/ 42 w 42"/>
                  <a:gd name="T3" fmla="*/ 0 h 48"/>
                  <a:gd name="T4" fmla="*/ 42 w 42"/>
                  <a:gd name="T5" fmla="*/ 26 h 48"/>
                  <a:gd name="T6" fmla="*/ 0 w 42"/>
                  <a:gd name="T7" fmla="*/ 48 h 48"/>
                  <a:gd name="T8" fmla="*/ 0 w 42"/>
                  <a:gd name="T9" fmla="*/ 18 h 48"/>
                </a:gdLst>
                <a:ahLst/>
                <a:cxnLst>
                  <a:cxn ang="0">
                    <a:pos x="T0" y="T1"/>
                  </a:cxn>
                  <a:cxn ang="0">
                    <a:pos x="T2" y="T3"/>
                  </a:cxn>
                  <a:cxn ang="0">
                    <a:pos x="T4" y="T5"/>
                  </a:cxn>
                  <a:cxn ang="0">
                    <a:pos x="T6" y="T7"/>
                  </a:cxn>
                  <a:cxn ang="0">
                    <a:pos x="T8" y="T9"/>
                  </a:cxn>
                </a:cxnLst>
                <a:rect l="0" t="0" r="r" b="b"/>
                <a:pathLst>
                  <a:path w="42" h="48">
                    <a:moveTo>
                      <a:pt x="0" y="18"/>
                    </a:moveTo>
                    <a:lnTo>
                      <a:pt x="42" y="0"/>
                    </a:lnTo>
                    <a:lnTo>
                      <a:pt x="42" y="26"/>
                    </a:lnTo>
                    <a:lnTo>
                      <a:pt x="0" y="48"/>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4" name="Freeform 920"/>
              <p:cNvSpPr/>
              <p:nvPr/>
            </p:nvSpPr>
            <p:spPr bwMode="auto">
              <a:xfrm>
                <a:off x="6126" y="278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075" name="Freeform 921"/>
              <p:cNvSpPr/>
              <p:nvPr/>
            </p:nvSpPr>
            <p:spPr bwMode="auto">
              <a:xfrm>
                <a:off x="6188" y="2770"/>
                <a:ext cx="18" cy="24"/>
              </a:xfrm>
              <a:custGeom>
                <a:avLst/>
                <a:gdLst>
                  <a:gd name="T0" fmla="*/ 18 w 18"/>
                  <a:gd name="T1" fmla="*/ 0 h 24"/>
                  <a:gd name="T2" fmla="*/ 18 w 18"/>
                  <a:gd name="T3" fmla="*/ 16 h 24"/>
                  <a:gd name="T4" fmla="*/ 0 w 18"/>
                  <a:gd name="T5" fmla="*/ 24 h 24"/>
                  <a:gd name="T6" fmla="*/ 0 w 18"/>
                  <a:gd name="T7" fmla="*/ 6 h 24"/>
                  <a:gd name="T8" fmla="*/ 18 w 18"/>
                  <a:gd name="T9" fmla="*/ 0 h 24"/>
                </a:gdLst>
                <a:ahLst/>
                <a:cxnLst>
                  <a:cxn ang="0">
                    <a:pos x="T0" y="T1"/>
                  </a:cxn>
                  <a:cxn ang="0">
                    <a:pos x="T2" y="T3"/>
                  </a:cxn>
                  <a:cxn ang="0">
                    <a:pos x="T4" y="T5"/>
                  </a:cxn>
                  <a:cxn ang="0">
                    <a:pos x="T6" y="T7"/>
                  </a:cxn>
                  <a:cxn ang="0">
                    <a:pos x="T8" y="T9"/>
                  </a:cxn>
                </a:cxnLst>
                <a:rect l="0" t="0" r="r" b="b"/>
                <a:pathLst>
                  <a:path w="18" h="24">
                    <a:moveTo>
                      <a:pt x="18" y="0"/>
                    </a:moveTo>
                    <a:lnTo>
                      <a:pt x="18" y="16"/>
                    </a:lnTo>
                    <a:lnTo>
                      <a:pt x="0" y="24"/>
                    </a:lnTo>
                    <a:lnTo>
                      <a:pt x="0" y="6"/>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076" name="Freeform 922"/>
              <p:cNvSpPr/>
              <p:nvPr/>
            </p:nvSpPr>
            <p:spPr bwMode="auto">
              <a:xfrm>
                <a:off x="6092" y="2852"/>
                <a:ext cx="34" cy="46"/>
              </a:xfrm>
              <a:custGeom>
                <a:avLst/>
                <a:gdLst>
                  <a:gd name="T0" fmla="*/ 0 w 34"/>
                  <a:gd name="T1" fmla="*/ 18 h 46"/>
                  <a:gd name="T2" fmla="*/ 34 w 34"/>
                  <a:gd name="T3" fmla="*/ 0 h 46"/>
                  <a:gd name="T4" fmla="*/ 34 w 34"/>
                  <a:gd name="T5" fmla="*/ 24 h 46"/>
                  <a:gd name="T6" fmla="*/ 0 w 34"/>
                  <a:gd name="T7" fmla="*/ 46 h 46"/>
                  <a:gd name="T8" fmla="*/ 0 w 34"/>
                  <a:gd name="T9" fmla="*/ 18 h 46"/>
                </a:gdLst>
                <a:ahLst/>
                <a:cxnLst>
                  <a:cxn ang="0">
                    <a:pos x="T0" y="T1"/>
                  </a:cxn>
                  <a:cxn ang="0">
                    <a:pos x="T2" y="T3"/>
                  </a:cxn>
                  <a:cxn ang="0">
                    <a:pos x="T4" y="T5"/>
                  </a:cxn>
                  <a:cxn ang="0">
                    <a:pos x="T6" y="T7"/>
                  </a:cxn>
                  <a:cxn ang="0">
                    <a:pos x="T8" y="T9"/>
                  </a:cxn>
                </a:cxnLst>
                <a:rect l="0" t="0" r="r" b="b"/>
                <a:pathLst>
                  <a:path w="34" h="46">
                    <a:moveTo>
                      <a:pt x="0" y="18"/>
                    </a:moveTo>
                    <a:lnTo>
                      <a:pt x="34" y="0"/>
                    </a:lnTo>
                    <a:lnTo>
                      <a:pt x="34" y="24"/>
                    </a:lnTo>
                    <a:lnTo>
                      <a:pt x="0" y="46"/>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7" name="Freeform 923"/>
              <p:cNvSpPr/>
              <p:nvPr/>
            </p:nvSpPr>
            <p:spPr bwMode="auto">
              <a:xfrm>
                <a:off x="6152" y="2832"/>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78" name="Freeform 924"/>
              <p:cNvSpPr/>
              <p:nvPr/>
            </p:nvSpPr>
            <p:spPr bwMode="auto">
              <a:xfrm>
                <a:off x="6178" y="2810"/>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79" name="Freeform 925"/>
              <p:cNvSpPr/>
              <p:nvPr/>
            </p:nvSpPr>
            <p:spPr bwMode="auto">
              <a:xfrm>
                <a:off x="6156" y="2854"/>
                <a:ext cx="50" cy="48"/>
              </a:xfrm>
              <a:custGeom>
                <a:avLst/>
                <a:gdLst>
                  <a:gd name="T0" fmla="*/ 50 w 50"/>
                  <a:gd name="T1" fmla="*/ 0 h 48"/>
                  <a:gd name="T2" fmla="*/ 50 w 50"/>
                  <a:gd name="T3" fmla="*/ 14 h 48"/>
                  <a:gd name="T4" fmla="*/ 0 w 50"/>
                  <a:gd name="T5" fmla="*/ 48 h 48"/>
                  <a:gd name="T6" fmla="*/ 0 w 50"/>
                  <a:gd name="T7" fmla="*/ 28 h 48"/>
                  <a:gd name="T8" fmla="*/ 50 w 50"/>
                  <a:gd name="T9" fmla="*/ 0 h 48"/>
                </a:gdLst>
                <a:ahLst/>
                <a:cxnLst>
                  <a:cxn ang="0">
                    <a:pos x="T0" y="T1"/>
                  </a:cxn>
                  <a:cxn ang="0">
                    <a:pos x="T2" y="T3"/>
                  </a:cxn>
                  <a:cxn ang="0">
                    <a:pos x="T4" y="T5"/>
                  </a:cxn>
                  <a:cxn ang="0">
                    <a:pos x="T6" y="T7"/>
                  </a:cxn>
                  <a:cxn ang="0">
                    <a:pos x="T8" y="T9"/>
                  </a:cxn>
                </a:cxnLst>
                <a:rect l="0" t="0" r="r" b="b"/>
                <a:pathLst>
                  <a:path w="50" h="48">
                    <a:moveTo>
                      <a:pt x="50" y="0"/>
                    </a:moveTo>
                    <a:lnTo>
                      <a:pt x="50" y="14"/>
                    </a:lnTo>
                    <a:lnTo>
                      <a:pt x="0" y="48"/>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080" name="Freeform 926"/>
              <p:cNvSpPr/>
              <p:nvPr/>
            </p:nvSpPr>
            <p:spPr bwMode="auto">
              <a:xfrm>
                <a:off x="6090" y="2916"/>
                <a:ext cx="82" cy="80"/>
              </a:xfrm>
              <a:custGeom>
                <a:avLst/>
                <a:gdLst>
                  <a:gd name="T0" fmla="*/ 82 w 82"/>
                  <a:gd name="T1" fmla="*/ 0 h 80"/>
                  <a:gd name="T2" fmla="*/ 82 w 82"/>
                  <a:gd name="T3" fmla="*/ 18 h 80"/>
                  <a:gd name="T4" fmla="*/ 0 w 82"/>
                  <a:gd name="T5" fmla="*/ 80 h 80"/>
                  <a:gd name="T6" fmla="*/ 0 w 82"/>
                  <a:gd name="T7" fmla="*/ 54 h 80"/>
                  <a:gd name="T8" fmla="*/ 82 w 82"/>
                  <a:gd name="T9" fmla="*/ 0 h 80"/>
                </a:gdLst>
                <a:ahLst/>
                <a:cxnLst>
                  <a:cxn ang="0">
                    <a:pos x="T0" y="T1"/>
                  </a:cxn>
                  <a:cxn ang="0">
                    <a:pos x="T2" y="T3"/>
                  </a:cxn>
                  <a:cxn ang="0">
                    <a:pos x="T4" y="T5"/>
                  </a:cxn>
                  <a:cxn ang="0">
                    <a:pos x="T6" y="T7"/>
                  </a:cxn>
                  <a:cxn ang="0">
                    <a:pos x="T8" y="T9"/>
                  </a:cxn>
                </a:cxnLst>
                <a:rect l="0" t="0" r="r" b="b"/>
                <a:pathLst>
                  <a:path w="82" h="80">
                    <a:moveTo>
                      <a:pt x="82" y="0"/>
                    </a:moveTo>
                    <a:lnTo>
                      <a:pt x="82" y="18"/>
                    </a:lnTo>
                    <a:lnTo>
                      <a:pt x="0" y="80"/>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1081" name="Freeform 927"/>
              <p:cNvSpPr/>
              <p:nvPr/>
            </p:nvSpPr>
            <p:spPr bwMode="auto">
              <a:xfrm>
                <a:off x="6186" y="2892"/>
                <a:ext cx="20" cy="30"/>
              </a:xfrm>
              <a:custGeom>
                <a:avLst/>
                <a:gdLst>
                  <a:gd name="T0" fmla="*/ 20 w 20"/>
                  <a:gd name="T1" fmla="*/ 0 h 30"/>
                  <a:gd name="T2" fmla="*/ 20 w 20"/>
                  <a:gd name="T3" fmla="*/ 16 h 30"/>
                  <a:gd name="T4" fmla="*/ 0 w 20"/>
                  <a:gd name="T5" fmla="*/ 30 h 30"/>
                  <a:gd name="T6" fmla="*/ 0 w 20"/>
                  <a:gd name="T7" fmla="*/ 14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2" name="Freeform 928"/>
              <p:cNvSpPr/>
              <p:nvPr/>
            </p:nvSpPr>
            <p:spPr bwMode="auto">
              <a:xfrm>
                <a:off x="6052" y="3002"/>
                <a:ext cx="58" cy="72"/>
              </a:xfrm>
              <a:custGeom>
                <a:avLst/>
                <a:gdLst>
                  <a:gd name="T0" fmla="*/ 0 w 58"/>
                  <a:gd name="T1" fmla="*/ 42 h 72"/>
                  <a:gd name="T2" fmla="*/ 58 w 58"/>
                  <a:gd name="T3" fmla="*/ 0 h 72"/>
                  <a:gd name="T4" fmla="*/ 58 w 58"/>
                  <a:gd name="T5" fmla="*/ 26 h 72"/>
                  <a:gd name="T6" fmla="*/ 0 w 58"/>
                  <a:gd name="T7" fmla="*/ 72 h 72"/>
                  <a:gd name="T8" fmla="*/ 0 w 58"/>
                  <a:gd name="T9" fmla="*/ 42 h 72"/>
                </a:gdLst>
                <a:ahLst/>
                <a:cxnLst>
                  <a:cxn ang="0">
                    <a:pos x="T0" y="T1"/>
                  </a:cxn>
                  <a:cxn ang="0">
                    <a:pos x="T2" y="T3"/>
                  </a:cxn>
                  <a:cxn ang="0">
                    <a:pos x="T4" y="T5"/>
                  </a:cxn>
                  <a:cxn ang="0">
                    <a:pos x="T6" y="T7"/>
                  </a:cxn>
                  <a:cxn ang="0">
                    <a:pos x="T8" y="T9"/>
                  </a:cxn>
                </a:cxnLst>
                <a:rect l="0" t="0" r="r" b="b"/>
                <a:pathLst>
                  <a:path w="58" h="72">
                    <a:moveTo>
                      <a:pt x="0" y="42"/>
                    </a:moveTo>
                    <a:lnTo>
                      <a:pt x="58" y="0"/>
                    </a:lnTo>
                    <a:lnTo>
                      <a:pt x="58" y="26"/>
                    </a:lnTo>
                    <a:lnTo>
                      <a:pt x="0" y="72"/>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083" name="Freeform 929"/>
              <p:cNvSpPr/>
              <p:nvPr/>
            </p:nvSpPr>
            <p:spPr bwMode="auto">
              <a:xfrm>
                <a:off x="6126" y="2978"/>
                <a:ext cx="18" cy="38"/>
              </a:xfrm>
              <a:custGeom>
                <a:avLst/>
                <a:gdLst>
                  <a:gd name="T0" fmla="*/ 0 w 18"/>
                  <a:gd name="T1" fmla="*/ 14 h 38"/>
                  <a:gd name="T2" fmla="*/ 18 w 18"/>
                  <a:gd name="T3" fmla="*/ 0 h 38"/>
                  <a:gd name="T4" fmla="*/ 18 w 18"/>
                  <a:gd name="T5" fmla="*/ 22 h 38"/>
                  <a:gd name="T6" fmla="*/ 0 w 18"/>
                  <a:gd name="T7" fmla="*/ 38 h 38"/>
                  <a:gd name="T8" fmla="*/ 0 w 18"/>
                  <a:gd name="T9" fmla="*/ 14 h 38"/>
                </a:gdLst>
                <a:ahLst/>
                <a:cxnLst>
                  <a:cxn ang="0">
                    <a:pos x="T0" y="T1"/>
                  </a:cxn>
                  <a:cxn ang="0">
                    <a:pos x="T2" y="T3"/>
                  </a:cxn>
                  <a:cxn ang="0">
                    <a:pos x="T4" y="T5"/>
                  </a:cxn>
                  <a:cxn ang="0">
                    <a:pos x="T6" y="T7"/>
                  </a:cxn>
                  <a:cxn ang="0">
                    <a:pos x="T8" y="T9"/>
                  </a:cxn>
                </a:cxnLst>
                <a:rect l="0" t="0" r="r" b="b"/>
                <a:pathLst>
                  <a:path w="18" h="38">
                    <a:moveTo>
                      <a:pt x="0" y="14"/>
                    </a:moveTo>
                    <a:lnTo>
                      <a:pt x="18" y="0"/>
                    </a:lnTo>
                    <a:lnTo>
                      <a:pt x="18" y="22"/>
                    </a:lnTo>
                    <a:lnTo>
                      <a:pt x="0" y="38"/>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4" name="Freeform 930"/>
              <p:cNvSpPr/>
              <p:nvPr/>
            </p:nvSpPr>
            <p:spPr bwMode="auto">
              <a:xfrm>
                <a:off x="6186" y="2934"/>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5" name="Freeform 931"/>
              <p:cNvSpPr/>
              <p:nvPr/>
            </p:nvSpPr>
            <p:spPr bwMode="auto">
              <a:xfrm>
                <a:off x="6100" y="3012"/>
                <a:ext cx="56" cy="72"/>
              </a:xfrm>
              <a:custGeom>
                <a:avLst/>
                <a:gdLst>
                  <a:gd name="T0" fmla="*/ 56 w 56"/>
                  <a:gd name="T1" fmla="*/ 0 h 72"/>
                  <a:gd name="T2" fmla="*/ 56 w 56"/>
                  <a:gd name="T3" fmla="*/ 22 h 72"/>
                  <a:gd name="T4" fmla="*/ 0 w 56"/>
                  <a:gd name="T5" fmla="*/ 72 h 72"/>
                  <a:gd name="T6" fmla="*/ 0 w 56"/>
                  <a:gd name="T7" fmla="*/ 44 h 72"/>
                  <a:gd name="T8" fmla="*/ 56 w 56"/>
                  <a:gd name="T9" fmla="*/ 0 h 72"/>
                </a:gdLst>
                <a:ahLst/>
                <a:cxnLst>
                  <a:cxn ang="0">
                    <a:pos x="T0" y="T1"/>
                  </a:cxn>
                  <a:cxn ang="0">
                    <a:pos x="T2" y="T3"/>
                  </a:cxn>
                  <a:cxn ang="0">
                    <a:pos x="T4" y="T5"/>
                  </a:cxn>
                  <a:cxn ang="0">
                    <a:pos x="T6" y="T7"/>
                  </a:cxn>
                  <a:cxn ang="0">
                    <a:pos x="T8" y="T9"/>
                  </a:cxn>
                </a:cxnLst>
                <a:rect l="0" t="0" r="r" b="b"/>
                <a:pathLst>
                  <a:path w="56" h="72">
                    <a:moveTo>
                      <a:pt x="56" y="0"/>
                    </a:moveTo>
                    <a:lnTo>
                      <a:pt x="56" y="22"/>
                    </a:lnTo>
                    <a:lnTo>
                      <a:pt x="0" y="72"/>
                    </a:lnTo>
                    <a:lnTo>
                      <a:pt x="0" y="44"/>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086" name="Freeform 932"/>
              <p:cNvSpPr/>
              <p:nvPr/>
            </p:nvSpPr>
            <p:spPr bwMode="auto">
              <a:xfrm>
                <a:off x="6172" y="2974"/>
                <a:ext cx="34" cy="46"/>
              </a:xfrm>
              <a:custGeom>
                <a:avLst/>
                <a:gdLst>
                  <a:gd name="T0" fmla="*/ 34 w 34"/>
                  <a:gd name="T1" fmla="*/ 0 h 46"/>
                  <a:gd name="T2" fmla="*/ 34 w 34"/>
                  <a:gd name="T3" fmla="*/ 16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6"/>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087" name="Freeform 933"/>
              <p:cNvSpPr/>
              <p:nvPr/>
            </p:nvSpPr>
            <p:spPr bwMode="auto">
              <a:xfrm>
                <a:off x="6052" y="3130"/>
                <a:ext cx="16" cy="44"/>
              </a:xfrm>
              <a:custGeom>
                <a:avLst/>
                <a:gdLst>
                  <a:gd name="T0" fmla="*/ 0 w 16"/>
                  <a:gd name="T1" fmla="*/ 14 h 44"/>
                  <a:gd name="T2" fmla="*/ 16 w 16"/>
                  <a:gd name="T3" fmla="*/ 0 h 44"/>
                  <a:gd name="T4" fmla="*/ 16 w 16"/>
                  <a:gd name="T5" fmla="*/ 28 h 44"/>
                  <a:gd name="T6" fmla="*/ 0 w 16"/>
                  <a:gd name="T7" fmla="*/ 44 h 44"/>
                  <a:gd name="T8" fmla="*/ 0 w 16"/>
                  <a:gd name="T9" fmla="*/ 14 h 44"/>
                </a:gdLst>
                <a:ahLst/>
                <a:cxnLst>
                  <a:cxn ang="0">
                    <a:pos x="T0" y="T1"/>
                  </a:cxn>
                  <a:cxn ang="0">
                    <a:pos x="T2" y="T3"/>
                  </a:cxn>
                  <a:cxn ang="0">
                    <a:pos x="T4" y="T5"/>
                  </a:cxn>
                  <a:cxn ang="0">
                    <a:pos x="T6" y="T7"/>
                  </a:cxn>
                  <a:cxn ang="0">
                    <a:pos x="T8" y="T9"/>
                  </a:cxn>
                </a:cxnLst>
                <a:rect l="0" t="0" r="r" b="b"/>
                <a:pathLst>
                  <a:path w="16" h="44">
                    <a:moveTo>
                      <a:pt x="0" y="14"/>
                    </a:moveTo>
                    <a:lnTo>
                      <a:pt x="16" y="0"/>
                    </a:lnTo>
                    <a:lnTo>
                      <a:pt x="16" y="28"/>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8" name="Freeform 934"/>
              <p:cNvSpPr/>
              <p:nvPr/>
            </p:nvSpPr>
            <p:spPr bwMode="auto">
              <a:xfrm>
                <a:off x="6084" y="3070"/>
                <a:ext cx="54" cy="74"/>
              </a:xfrm>
              <a:custGeom>
                <a:avLst/>
                <a:gdLst>
                  <a:gd name="T0" fmla="*/ 54 w 54"/>
                  <a:gd name="T1" fmla="*/ 0 h 74"/>
                  <a:gd name="T2" fmla="*/ 54 w 54"/>
                  <a:gd name="T3" fmla="*/ 24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4"/>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089" name="Freeform 935"/>
              <p:cNvSpPr/>
              <p:nvPr/>
            </p:nvSpPr>
            <p:spPr bwMode="auto">
              <a:xfrm>
                <a:off x="6154" y="3014"/>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90" name="Freeform 936"/>
              <p:cNvSpPr/>
              <p:nvPr/>
            </p:nvSpPr>
            <p:spPr bwMode="auto">
              <a:xfrm>
                <a:off x="6052" y="3162"/>
                <a:ext cx="38" cy="66"/>
              </a:xfrm>
              <a:custGeom>
                <a:avLst/>
                <a:gdLst>
                  <a:gd name="T0" fmla="*/ 0 w 38"/>
                  <a:gd name="T1" fmla="*/ 34 h 66"/>
                  <a:gd name="T2" fmla="*/ 38 w 38"/>
                  <a:gd name="T3" fmla="*/ 0 h 66"/>
                  <a:gd name="T4" fmla="*/ 38 w 38"/>
                  <a:gd name="T5" fmla="*/ 28 h 66"/>
                  <a:gd name="T6" fmla="*/ 0 w 38"/>
                  <a:gd name="T7" fmla="*/ 66 h 66"/>
                  <a:gd name="T8" fmla="*/ 0 w 38"/>
                  <a:gd name="T9" fmla="*/ 34 h 66"/>
                </a:gdLst>
                <a:ahLst/>
                <a:cxnLst>
                  <a:cxn ang="0">
                    <a:pos x="T0" y="T1"/>
                  </a:cxn>
                  <a:cxn ang="0">
                    <a:pos x="T2" y="T3"/>
                  </a:cxn>
                  <a:cxn ang="0">
                    <a:pos x="T4" y="T5"/>
                  </a:cxn>
                  <a:cxn ang="0">
                    <a:pos x="T6" y="T7"/>
                  </a:cxn>
                  <a:cxn ang="0">
                    <a:pos x="T8" y="T9"/>
                  </a:cxn>
                </a:cxnLst>
                <a:rect l="0" t="0" r="r" b="b"/>
                <a:pathLst>
                  <a:path w="38" h="66">
                    <a:moveTo>
                      <a:pt x="0" y="34"/>
                    </a:moveTo>
                    <a:lnTo>
                      <a:pt x="38" y="0"/>
                    </a:lnTo>
                    <a:lnTo>
                      <a:pt x="38"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091" name="Freeform 937"/>
              <p:cNvSpPr/>
              <p:nvPr/>
            </p:nvSpPr>
            <p:spPr bwMode="auto">
              <a:xfrm>
                <a:off x="6134" y="3094"/>
                <a:ext cx="30" cy="50"/>
              </a:xfrm>
              <a:custGeom>
                <a:avLst/>
                <a:gdLst>
                  <a:gd name="T0" fmla="*/ 30 w 30"/>
                  <a:gd name="T1" fmla="*/ 0 h 50"/>
                  <a:gd name="T2" fmla="*/ 30 w 30"/>
                  <a:gd name="T3" fmla="*/ 20 h 50"/>
                  <a:gd name="T4" fmla="*/ 0 w 30"/>
                  <a:gd name="T5" fmla="*/ 50 h 50"/>
                  <a:gd name="T6" fmla="*/ 0 w 30"/>
                  <a:gd name="T7" fmla="*/ 28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8"/>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92" name="Freeform 938"/>
              <p:cNvSpPr/>
              <p:nvPr/>
            </p:nvSpPr>
            <p:spPr bwMode="auto">
              <a:xfrm>
                <a:off x="6178" y="3056"/>
                <a:ext cx="28" cy="44"/>
              </a:xfrm>
              <a:custGeom>
                <a:avLst/>
                <a:gdLst>
                  <a:gd name="T0" fmla="*/ 28 w 28"/>
                  <a:gd name="T1" fmla="*/ 0 h 44"/>
                  <a:gd name="T2" fmla="*/ 28 w 28"/>
                  <a:gd name="T3" fmla="*/ 16 h 44"/>
                  <a:gd name="T4" fmla="*/ 0 w 28"/>
                  <a:gd name="T5" fmla="*/ 44 h 44"/>
                  <a:gd name="T6" fmla="*/ 0 w 28"/>
                  <a:gd name="T7" fmla="*/ 26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93" name="Freeform 939"/>
              <p:cNvSpPr/>
              <p:nvPr/>
            </p:nvSpPr>
            <p:spPr bwMode="auto">
              <a:xfrm>
                <a:off x="6094" y="3148"/>
                <a:ext cx="58" cy="84"/>
              </a:xfrm>
              <a:custGeom>
                <a:avLst/>
                <a:gdLst>
                  <a:gd name="T0" fmla="*/ 0 w 58"/>
                  <a:gd name="T1" fmla="*/ 56 h 84"/>
                  <a:gd name="T2" fmla="*/ 58 w 58"/>
                  <a:gd name="T3" fmla="*/ 0 h 84"/>
                  <a:gd name="T4" fmla="*/ 58 w 58"/>
                  <a:gd name="T5" fmla="*/ 22 h 84"/>
                  <a:gd name="T6" fmla="*/ 0 w 58"/>
                  <a:gd name="T7" fmla="*/ 84 h 84"/>
                  <a:gd name="T8" fmla="*/ 0 w 58"/>
                  <a:gd name="T9" fmla="*/ 56 h 84"/>
                </a:gdLst>
                <a:ahLst/>
                <a:cxnLst>
                  <a:cxn ang="0">
                    <a:pos x="T0" y="T1"/>
                  </a:cxn>
                  <a:cxn ang="0">
                    <a:pos x="T2" y="T3"/>
                  </a:cxn>
                  <a:cxn ang="0">
                    <a:pos x="T4" y="T5"/>
                  </a:cxn>
                  <a:cxn ang="0">
                    <a:pos x="T6" y="T7"/>
                  </a:cxn>
                  <a:cxn ang="0">
                    <a:pos x="T8" y="T9"/>
                  </a:cxn>
                </a:cxnLst>
                <a:rect l="0" t="0" r="r" b="b"/>
                <a:pathLst>
                  <a:path w="58" h="84">
                    <a:moveTo>
                      <a:pt x="0" y="56"/>
                    </a:moveTo>
                    <a:lnTo>
                      <a:pt x="58" y="0"/>
                    </a:lnTo>
                    <a:lnTo>
                      <a:pt x="58" y="22"/>
                    </a:lnTo>
                    <a:lnTo>
                      <a:pt x="0" y="84"/>
                    </a:lnTo>
                    <a:lnTo>
                      <a:pt x="0" y="56"/>
                    </a:lnTo>
                    <a:close/>
                  </a:path>
                </a:pathLst>
              </a:custGeom>
              <a:grpFill/>
              <a:ln>
                <a:noFill/>
              </a:ln>
            </p:spPr>
            <p:txBody>
              <a:bodyPr vert="horz" wrap="square" lIns="91440" tIns="45720" rIns="91440" bIns="45720" numCol="1" anchor="t" anchorCtr="0" compatLnSpc="1"/>
              <a:lstStyle/>
              <a:p>
                <a:endParaRPr lang="zh-CN" altLang="en-US"/>
              </a:p>
            </p:txBody>
          </p:sp>
          <p:sp>
            <p:nvSpPr>
              <p:cNvPr id="1094" name="Freeform 940"/>
              <p:cNvSpPr/>
              <p:nvPr/>
            </p:nvSpPr>
            <p:spPr bwMode="auto">
              <a:xfrm>
                <a:off x="6166" y="3096"/>
                <a:ext cx="40" cy="58"/>
              </a:xfrm>
              <a:custGeom>
                <a:avLst/>
                <a:gdLst>
                  <a:gd name="T0" fmla="*/ 40 w 40"/>
                  <a:gd name="T1" fmla="*/ 0 h 58"/>
                  <a:gd name="T2" fmla="*/ 40 w 40"/>
                  <a:gd name="T3" fmla="*/ 14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4"/>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095" name="Freeform 941"/>
              <p:cNvSpPr/>
              <p:nvPr/>
            </p:nvSpPr>
            <p:spPr bwMode="auto">
              <a:xfrm>
                <a:off x="6052" y="3208"/>
                <a:ext cx="84" cy="119"/>
              </a:xfrm>
              <a:custGeom>
                <a:avLst/>
                <a:gdLst>
                  <a:gd name="T0" fmla="*/ 0 w 84"/>
                  <a:gd name="T1" fmla="*/ 86 h 119"/>
                  <a:gd name="T2" fmla="*/ 84 w 84"/>
                  <a:gd name="T3" fmla="*/ 0 h 119"/>
                  <a:gd name="T4" fmla="*/ 84 w 84"/>
                  <a:gd name="T5" fmla="*/ 24 h 119"/>
                  <a:gd name="T6" fmla="*/ 0 w 84"/>
                  <a:gd name="T7" fmla="*/ 119 h 119"/>
                  <a:gd name="T8" fmla="*/ 0 w 84"/>
                  <a:gd name="T9" fmla="*/ 86 h 119"/>
                </a:gdLst>
                <a:ahLst/>
                <a:cxnLst>
                  <a:cxn ang="0">
                    <a:pos x="T0" y="T1"/>
                  </a:cxn>
                  <a:cxn ang="0">
                    <a:pos x="T2" y="T3"/>
                  </a:cxn>
                  <a:cxn ang="0">
                    <a:pos x="T4" y="T5"/>
                  </a:cxn>
                  <a:cxn ang="0">
                    <a:pos x="T6" y="T7"/>
                  </a:cxn>
                  <a:cxn ang="0">
                    <a:pos x="T8" y="T9"/>
                  </a:cxn>
                </a:cxnLst>
                <a:rect l="0" t="0" r="r" b="b"/>
                <a:pathLst>
                  <a:path w="84" h="119">
                    <a:moveTo>
                      <a:pt x="0" y="86"/>
                    </a:moveTo>
                    <a:lnTo>
                      <a:pt x="84" y="0"/>
                    </a:lnTo>
                    <a:lnTo>
                      <a:pt x="84" y="24"/>
                    </a:lnTo>
                    <a:lnTo>
                      <a:pt x="0" y="119"/>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1096" name="Freeform 942"/>
              <p:cNvSpPr/>
              <p:nvPr/>
            </p:nvSpPr>
            <p:spPr bwMode="auto">
              <a:xfrm>
                <a:off x="6194" y="3138"/>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097" name="Freeform 943"/>
              <p:cNvSpPr/>
              <p:nvPr/>
            </p:nvSpPr>
            <p:spPr bwMode="auto">
              <a:xfrm>
                <a:off x="6082" y="3286"/>
                <a:ext cx="22" cy="55"/>
              </a:xfrm>
              <a:custGeom>
                <a:avLst/>
                <a:gdLst>
                  <a:gd name="T0" fmla="*/ 0 w 22"/>
                  <a:gd name="T1" fmla="*/ 27 h 55"/>
                  <a:gd name="T2" fmla="*/ 22 w 22"/>
                  <a:gd name="T3" fmla="*/ 0 h 55"/>
                  <a:gd name="T4" fmla="*/ 22 w 22"/>
                  <a:gd name="T5" fmla="*/ 27 h 55"/>
                  <a:gd name="T6" fmla="*/ 0 w 22"/>
                  <a:gd name="T7" fmla="*/ 55 h 55"/>
                  <a:gd name="T8" fmla="*/ 0 w 22"/>
                  <a:gd name="T9" fmla="*/ 27 h 55"/>
                </a:gdLst>
                <a:ahLst/>
                <a:cxnLst>
                  <a:cxn ang="0">
                    <a:pos x="T0" y="T1"/>
                  </a:cxn>
                  <a:cxn ang="0">
                    <a:pos x="T2" y="T3"/>
                  </a:cxn>
                  <a:cxn ang="0">
                    <a:pos x="T4" y="T5"/>
                  </a:cxn>
                  <a:cxn ang="0">
                    <a:pos x="T6" y="T7"/>
                  </a:cxn>
                  <a:cxn ang="0">
                    <a:pos x="T8" y="T9"/>
                  </a:cxn>
                </a:cxnLst>
                <a:rect l="0" t="0" r="r" b="b"/>
                <a:pathLst>
                  <a:path w="22" h="55">
                    <a:moveTo>
                      <a:pt x="0" y="27"/>
                    </a:moveTo>
                    <a:lnTo>
                      <a:pt x="22" y="0"/>
                    </a:lnTo>
                    <a:lnTo>
                      <a:pt x="22" y="27"/>
                    </a:lnTo>
                    <a:lnTo>
                      <a:pt x="0" y="55"/>
                    </a:lnTo>
                    <a:lnTo>
                      <a:pt x="0" y="27"/>
                    </a:lnTo>
                    <a:close/>
                  </a:path>
                </a:pathLst>
              </a:custGeom>
              <a:grpFill/>
              <a:ln>
                <a:noFill/>
              </a:ln>
            </p:spPr>
            <p:txBody>
              <a:bodyPr vert="horz" wrap="square" lIns="91440" tIns="45720" rIns="91440" bIns="45720" numCol="1" anchor="t" anchorCtr="0" compatLnSpc="1"/>
              <a:lstStyle/>
              <a:p>
                <a:endParaRPr lang="zh-CN" altLang="en-US"/>
              </a:p>
            </p:txBody>
          </p:sp>
          <p:sp>
            <p:nvSpPr>
              <p:cNvPr id="1098" name="Freeform 944"/>
              <p:cNvSpPr/>
              <p:nvPr/>
            </p:nvSpPr>
            <p:spPr bwMode="auto">
              <a:xfrm>
                <a:off x="6120" y="3176"/>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099" name="Freeform 945"/>
              <p:cNvSpPr/>
              <p:nvPr/>
            </p:nvSpPr>
            <p:spPr bwMode="auto">
              <a:xfrm>
                <a:off x="6154" y="3218"/>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0" name="Freeform 946"/>
              <p:cNvSpPr/>
              <p:nvPr/>
            </p:nvSpPr>
            <p:spPr bwMode="auto">
              <a:xfrm>
                <a:off x="6154" y="2656"/>
                <a:ext cx="2" cy="2"/>
              </a:xfrm>
              <a:custGeom>
                <a:avLst/>
                <a:gdLst>
                  <a:gd name="T0" fmla="*/ 0 w 2"/>
                  <a:gd name="T1" fmla="*/ 2 h 2"/>
                  <a:gd name="T2" fmla="*/ 2 w 2"/>
                  <a:gd name="T3" fmla="*/ 0 h 2"/>
                  <a:gd name="T4" fmla="*/ 2 w 2"/>
                  <a:gd name="T5" fmla="*/ 2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2" y="2"/>
                    </a:lnTo>
                    <a:lnTo>
                      <a:pt x="0" y="2"/>
                    </a:lnTo>
                    <a:close/>
                  </a:path>
                </a:pathLst>
              </a:custGeom>
              <a:grpFill/>
              <a:ln>
                <a:noFill/>
              </a:ln>
            </p:spPr>
            <p:txBody>
              <a:bodyPr vert="horz" wrap="square" lIns="91440" tIns="45720" rIns="91440" bIns="45720" numCol="1" anchor="t" anchorCtr="0" compatLnSpc="1"/>
              <a:lstStyle/>
              <a:p>
                <a:endParaRPr lang="zh-CN" altLang="en-US"/>
              </a:p>
            </p:txBody>
          </p:sp>
          <p:sp>
            <p:nvSpPr>
              <p:cNvPr id="1101" name="Freeform 947"/>
              <p:cNvSpPr/>
              <p:nvPr/>
            </p:nvSpPr>
            <p:spPr bwMode="auto">
              <a:xfrm>
                <a:off x="6110" y="2660"/>
                <a:ext cx="16" cy="28"/>
              </a:xfrm>
              <a:custGeom>
                <a:avLst/>
                <a:gdLst>
                  <a:gd name="T0" fmla="*/ 16 w 16"/>
                  <a:gd name="T1" fmla="*/ 0 h 28"/>
                  <a:gd name="T2" fmla="*/ 16 w 16"/>
                  <a:gd name="T3" fmla="*/ 24 h 28"/>
                  <a:gd name="T4" fmla="*/ 0 w 16"/>
                  <a:gd name="T5" fmla="*/ 28 h 28"/>
                  <a:gd name="T6" fmla="*/ 0 w 16"/>
                  <a:gd name="T7" fmla="*/ 2 h 28"/>
                  <a:gd name="T8" fmla="*/ 16 w 16"/>
                  <a:gd name="T9" fmla="*/ 0 h 28"/>
                </a:gdLst>
                <a:ahLst/>
                <a:cxnLst>
                  <a:cxn ang="0">
                    <a:pos x="T0" y="T1"/>
                  </a:cxn>
                  <a:cxn ang="0">
                    <a:pos x="T2" y="T3"/>
                  </a:cxn>
                  <a:cxn ang="0">
                    <a:pos x="T4" y="T5"/>
                  </a:cxn>
                  <a:cxn ang="0">
                    <a:pos x="T6" y="T7"/>
                  </a:cxn>
                  <a:cxn ang="0">
                    <a:pos x="T8" y="T9"/>
                  </a:cxn>
                </a:cxnLst>
                <a:rect l="0" t="0" r="r" b="b"/>
                <a:pathLst>
                  <a:path w="16" h="28">
                    <a:moveTo>
                      <a:pt x="16" y="0"/>
                    </a:moveTo>
                    <a:lnTo>
                      <a:pt x="16" y="24"/>
                    </a:lnTo>
                    <a:lnTo>
                      <a:pt x="0" y="28"/>
                    </a:lnTo>
                    <a:lnTo>
                      <a:pt x="0" y="2"/>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102" name="Freeform 948"/>
              <p:cNvSpPr/>
              <p:nvPr/>
            </p:nvSpPr>
            <p:spPr bwMode="auto">
              <a:xfrm>
                <a:off x="6154" y="2656"/>
                <a:ext cx="2" cy="2"/>
              </a:xfrm>
              <a:custGeom>
                <a:avLst/>
                <a:gdLst>
                  <a:gd name="T0" fmla="*/ 2 w 2"/>
                  <a:gd name="T1" fmla="*/ 0 h 2"/>
                  <a:gd name="T2" fmla="*/ 2 w 2"/>
                  <a:gd name="T3" fmla="*/ 2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2"/>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1103" name="Rectangle 949"/>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4" name="Freeform 950"/>
              <p:cNvSpPr/>
              <p:nvPr/>
            </p:nvSpPr>
            <p:spPr bwMode="auto">
              <a:xfrm>
                <a:off x="6082" y="3439"/>
                <a:ext cx="22" cy="54"/>
              </a:xfrm>
              <a:custGeom>
                <a:avLst/>
                <a:gdLst>
                  <a:gd name="T0" fmla="*/ 0 w 22"/>
                  <a:gd name="T1" fmla="*/ 26 h 54"/>
                  <a:gd name="T2" fmla="*/ 22 w 22"/>
                  <a:gd name="T3" fmla="*/ 0 h 54"/>
                  <a:gd name="T4" fmla="*/ 22 w 22"/>
                  <a:gd name="T5" fmla="*/ 26 h 54"/>
                  <a:gd name="T6" fmla="*/ 0 w 22"/>
                  <a:gd name="T7" fmla="*/ 54 h 54"/>
                  <a:gd name="T8" fmla="*/ 0 w 22"/>
                  <a:gd name="T9" fmla="*/ 26 h 54"/>
                </a:gdLst>
                <a:ahLst/>
                <a:cxnLst>
                  <a:cxn ang="0">
                    <a:pos x="T0" y="T1"/>
                  </a:cxn>
                  <a:cxn ang="0">
                    <a:pos x="T2" y="T3"/>
                  </a:cxn>
                  <a:cxn ang="0">
                    <a:pos x="T4" y="T5"/>
                  </a:cxn>
                  <a:cxn ang="0">
                    <a:pos x="T6" y="T7"/>
                  </a:cxn>
                  <a:cxn ang="0">
                    <a:pos x="T8" y="T9"/>
                  </a:cxn>
                </a:cxnLst>
                <a:rect l="0" t="0" r="r" b="b"/>
                <a:pathLst>
                  <a:path w="22" h="54">
                    <a:moveTo>
                      <a:pt x="0" y="26"/>
                    </a:moveTo>
                    <a:lnTo>
                      <a:pt x="22" y="0"/>
                    </a:lnTo>
                    <a:lnTo>
                      <a:pt x="22" y="26"/>
                    </a:lnTo>
                    <a:lnTo>
                      <a:pt x="0" y="54"/>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105" name="Freeform 951"/>
              <p:cNvSpPr/>
              <p:nvPr/>
            </p:nvSpPr>
            <p:spPr bwMode="auto">
              <a:xfrm>
                <a:off x="6120" y="3317"/>
                <a:ext cx="86" cy="128"/>
              </a:xfrm>
              <a:custGeom>
                <a:avLst/>
                <a:gdLst>
                  <a:gd name="T0" fmla="*/ 86 w 86"/>
                  <a:gd name="T1" fmla="*/ 0 h 128"/>
                  <a:gd name="T2" fmla="*/ 86 w 86"/>
                  <a:gd name="T3" fmla="*/ 16 h 128"/>
                  <a:gd name="T4" fmla="*/ 0 w 86"/>
                  <a:gd name="T5" fmla="*/ 128 h 128"/>
                  <a:gd name="T6" fmla="*/ 0 w 86"/>
                  <a:gd name="T7" fmla="*/ 104 h 128"/>
                  <a:gd name="T8" fmla="*/ 86 w 86"/>
                  <a:gd name="T9" fmla="*/ 0 h 128"/>
                </a:gdLst>
                <a:ahLst/>
                <a:cxnLst>
                  <a:cxn ang="0">
                    <a:pos x="T0" y="T1"/>
                  </a:cxn>
                  <a:cxn ang="0">
                    <a:pos x="T2" y="T3"/>
                  </a:cxn>
                  <a:cxn ang="0">
                    <a:pos x="T4" y="T5"/>
                  </a:cxn>
                  <a:cxn ang="0">
                    <a:pos x="T6" y="T7"/>
                  </a:cxn>
                  <a:cxn ang="0">
                    <a:pos x="T8" y="T9"/>
                  </a:cxn>
                </a:cxnLst>
                <a:rect l="0" t="0" r="r" b="b"/>
                <a:pathLst>
                  <a:path w="86" h="128">
                    <a:moveTo>
                      <a:pt x="86" y="0"/>
                    </a:moveTo>
                    <a:lnTo>
                      <a:pt x="86" y="16"/>
                    </a:lnTo>
                    <a:lnTo>
                      <a:pt x="0" y="128"/>
                    </a:lnTo>
                    <a:lnTo>
                      <a:pt x="0" y="10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6" name="Freeform 952"/>
              <p:cNvSpPr/>
              <p:nvPr/>
            </p:nvSpPr>
            <p:spPr bwMode="auto">
              <a:xfrm>
                <a:off x="6120" y="3365"/>
                <a:ext cx="86" cy="13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7" name="Freeform 953"/>
              <p:cNvSpPr/>
              <p:nvPr/>
            </p:nvSpPr>
            <p:spPr bwMode="auto">
              <a:xfrm>
                <a:off x="6154" y="3270"/>
                <a:ext cx="52" cy="81"/>
              </a:xfrm>
              <a:custGeom>
                <a:avLst/>
                <a:gdLst>
                  <a:gd name="T0" fmla="*/ 52 w 52"/>
                  <a:gd name="T1" fmla="*/ 0 h 81"/>
                  <a:gd name="T2" fmla="*/ 52 w 52"/>
                  <a:gd name="T3" fmla="*/ 16 h 81"/>
                  <a:gd name="T4" fmla="*/ 0 w 52"/>
                  <a:gd name="T5" fmla="*/ 81 h 81"/>
                  <a:gd name="T6" fmla="*/ 0 w 52"/>
                  <a:gd name="T7" fmla="*/ 61 h 81"/>
                  <a:gd name="T8" fmla="*/ 52 w 52"/>
                  <a:gd name="T9" fmla="*/ 0 h 81"/>
                </a:gdLst>
                <a:ahLst/>
                <a:cxnLst>
                  <a:cxn ang="0">
                    <a:pos x="T0" y="T1"/>
                  </a:cxn>
                  <a:cxn ang="0">
                    <a:pos x="T2" y="T3"/>
                  </a:cxn>
                  <a:cxn ang="0">
                    <a:pos x="T4" y="T5"/>
                  </a:cxn>
                  <a:cxn ang="0">
                    <a:pos x="T6" y="T7"/>
                  </a:cxn>
                  <a:cxn ang="0">
                    <a:pos x="T8" y="T9"/>
                  </a:cxn>
                </a:cxnLst>
                <a:rect l="0" t="0" r="r" b="b"/>
                <a:pathLst>
                  <a:path w="52" h="81">
                    <a:moveTo>
                      <a:pt x="52" y="0"/>
                    </a:moveTo>
                    <a:lnTo>
                      <a:pt x="52" y="16"/>
                    </a:lnTo>
                    <a:lnTo>
                      <a:pt x="0" y="81"/>
                    </a:lnTo>
                    <a:lnTo>
                      <a:pt x="0" y="61"/>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8" name="Rectangle 954"/>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9" name="Freeform 955"/>
              <p:cNvSpPr/>
              <p:nvPr/>
            </p:nvSpPr>
            <p:spPr bwMode="auto">
              <a:xfrm>
                <a:off x="6168" y="2407"/>
                <a:ext cx="16" cy="28"/>
              </a:xfrm>
              <a:custGeom>
                <a:avLst/>
                <a:gdLst>
                  <a:gd name="T0" fmla="*/ 16 w 16"/>
                  <a:gd name="T1" fmla="*/ 10 h 28"/>
                  <a:gd name="T2" fmla="*/ 16 w 16"/>
                  <a:gd name="T3" fmla="*/ 28 h 28"/>
                  <a:gd name="T4" fmla="*/ 0 w 16"/>
                  <a:gd name="T5" fmla="*/ 18 h 28"/>
                  <a:gd name="T6" fmla="*/ 0 w 16"/>
                  <a:gd name="T7" fmla="*/ 0 h 28"/>
                  <a:gd name="T8" fmla="*/ 16 w 16"/>
                  <a:gd name="T9" fmla="*/ 10 h 28"/>
                </a:gdLst>
                <a:ahLst/>
                <a:cxnLst>
                  <a:cxn ang="0">
                    <a:pos x="T0" y="T1"/>
                  </a:cxn>
                  <a:cxn ang="0">
                    <a:pos x="T2" y="T3"/>
                  </a:cxn>
                  <a:cxn ang="0">
                    <a:pos x="T4" y="T5"/>
                  </a:cxn>
                  <a:cxn ang="0">
                    <a:pos x="T6" y="T7"/>
                  </a:cxn>
                  <a:cxn ang="0">
                    <a:pos x="T8" y="T9"/>
                  </a:cxn>
                </a:cxnLst>
                <a:rect l="0" t="0" r="r" b="b"/>
                <a:pathLst>
                  <a:path w="16" h="28">
                    <a:moveTo>
                      <a:pt x="16" y="10"/>
                    </a:moveTo>
                    <a:lnTo>
                      <a:pt x="16" y="28"/>
                    </a:lnTo>
                    <a:lnTo>
                      <a:pt x="0" y="18"/>
                    </a:lnTo>
                    <a:lnTo>
                      <a:pt x="0" y="0"/>
                    </a:lnTo>
                    <a:lnTo>
                      <a:pt x="16" y="10"/>
                    </a:lnTo>
                    <a:close/>
                  </a:path>
                </a:pathLst>
              </a:custGeom>
              <a:grpFill/>
              <a:ln>
                <a:noFill/>
              </a:ln>
            </p:spPr>
            <p:txBody>
              <a:bodyPr vert="horz" wrap="square" lIns="91440" tIns="45720" rIns="91440" bIns="45720" numCol="1" anchor="t" anchorCtr="0" compatLnSpc="1"/>
              <a:lstStyle/>
              <a:p>
                <a:endParaRPr lang="zh-CN" altLang="en-US"/>
              </a:p>
            </p:txBody>
          </p:sp>
          <p:sp>
            <p:nvSpPr>
              <p:cNvPr id="1110" name="Rectangle 956"/>
              <p:cNvSpPr>
                <a:spLocks noChangeArrowheads="1"/>
              </p:cNvSpPr>
              <p:nvPr/>
            </p:nvSpPr>
            <p:spPr bwMode="auto">
              <a:xfrm>
                <a:off x="481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1" name="Rectangle 957"/>
              <p:cNvSpPr>
                <a:spLocks noChangeArrowheads="1"/>
              </p:cNvSpPr>
              <p:nvPr/>
            </p:nvSpPr>
            <p:spPr bwMode="auto">
              <a:xfrm>
                <a:off x="48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2" name="Rectangle 958"/>
              <p:cNvSpPr>
                <a:spLocks noChangeArrowheads="1"/>
              </p:cNvSpPr>
              <p:nvPr/>
            </p:nvSpPr>
            <p:spPr bwMode="auto">
              <a:xfrm>
                <a:off x="48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3" name="Rectangle 959"/>
              <p:cNvSpPr>
                <a:spLocks noChangeArrowheads="1"/>
              </p:cNvSpPr>
              <p:nvPr/>
            </p:nvSpPr>
            <p:spPr bwMode="auto">
              <a:xfrm>
                <a:off x="49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4" name="Rectangle 960"/>
              <p:cNvSpPr>
                <a:spLocks noChangeArrowheads="1"/>
              </p:cNvSpPr>
              <p:nvPr/>
            </p:nvSpPr>
            <p:spPr bwMode="auto">
              <a:xfrm>
                <a:off x="492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5" name="Rectangle 961"/>
              <p:cNvSpPr>
                <a:spLocks noChangeArrowheads="1"/>
              </p:cNvSpPr>
              <p:nvPr/>
            </p:nvSpPr>
            <p:spPr bwMode="auto">
              <a:xfrm>
                <a:off x="481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6" name="Rectangle 962"/>
              <p:cNvSpPr>
                <a:spLocks noChangeArrowheads="1"/>
              </p:cNvSpPr>
              <p:nvPr/>
            </p:nvSpPr>
            <p:spPr bwMode="auto">
              <a:xfrm>
                <a:off x="4834"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7" name="Rectangle 963"/>
              <p:cNvSpPr>
                <a:spLocks noChangeArrowheads="1"/>
              </p:cNvSpPr>
              <p:nvPr/>
            </p:nvSpPr>
            <p:spPr bwMode="auto">
              <a:xfrm>
                <a:off x="4814"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8" name="Rectangle 964"/>
              <p:cNvSpPr>
                <a:spLocks noChangeArrowheads="1"/>
              </p:cNvSpPr>
              <p:nvPr/>
            </p:nvSpPr>
            <p:spPr bwMode="auto">
              <a:xfrm>
                <a:off x="4856"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9" name="Rectangle 965"/>
              <p:cNvSpPr>
                <a:spLocks noChangeArrowheads="1"/>
              </p:cNvSpPr>
              <p:nvPr/>
            </p:nvSpPr>
            <p:spPr bwMode="auto">
              <a:xfrm>
                <a:off x="492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0" name="Rectangle 966"/>
              <p:cNvSpPr>
                <a:spLocks noChangeArrowheads="1"/>
              </p:cNvSpPr>
              <p:nvPr/>
            </p:nvSpPr>
            <p:spPr bwMode="auto">
              <a:xfrm>
                <a:off x="481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1" name="Rectangle 967"/>
              <p:cNvSpPr>
                <a:spLocks noChangeArrowheads="1"/>
              </p:cNvSpPr>
              <p:nvPr/>
            </p:nvSpPr>
            <p:spPr bwMode="auto">
              <a:xfrm>
                <a:off x="4834"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2" name="Rectangle 968"/>
              <p:cNvSpPr>
                <a:spLocks noChangeArrowheads="1"/>
              </p:cNvSpPr>
              <p:nvPr/>
            </p:nvSpPr>
            <p:spPr bwMode="auto">
              <a:xfrm>
                <a:off x="4878" y="110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3" name="Rectangle 969"/>
              <p:cNvSpPr>
                <a:spLocks noChangeArrowheads="1"/>
              </p:cNvSpPr>
              <p:nvPr/>
            </p:nvSpPr>
            <p:spPr bwMode="auto">
              <a:xfrm>
                <a:off x="4834"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4" name="Rectangle 970"/>
              <p:cNvSpPr>
                <a:spLocks noChangeArrowheads="1"/>
              </p:cNvSpPr>
              <p:nvPr/>
            </p:nvSpPr>
            <p:spPr bwMode="auto">
              <a:xfrm>
                <a:off x="48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5" name="Rectangle 971"/>
              <p:cNvSpPr>
                <a:spLocks noChangeArrowheads="1"/>
              </p:cNvSpPr>
              <p:nvPr/>
            </p:nvSpPr>
            <p:spPr bwMode="auto">
              <a:xfrm>
                <a:off x="492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6" name="Rectangle 972"/>
              <p:cNvSpPr>
                <a:spLocks noChangeArrowheads="1"/>
              </p:cNvSpPr>
              <p:nvPr/>
            </p:nvSpPr>
            <p:spPr bwMode="auto">
              <a:xfrm>
                <a:off x="481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7" name="Rectangle 973"/>
              <p:cNvSpPr>
                <a:spLocks noChangeArrowheads="1"/>
              </p:cNvSpPr>
              <p:nvPr/>
            </p:nvSpPr>
            <p:spPr bwMode="auto">
              <a:xfrm>
                <a:off x="485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8" name="Rectangle 974"/>
              <p:cNvSpPr>
                <a:spLocks noChangeArrowheads="1"/>
              </p:cNvSpPr>
              <p:nvPr/>
            </p:nvSpPr>
            <p:spPr bwMode="auto">
              <a:xfrm>
                <a:off x="483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29" name="Rectangle 975"/>
              <p:cNvSpPr>
                <a:spLocks noChangeArrowheads="1"/>
              </p:cNvSpPr>
              <p:nvPr/>
            </p:nvSpPr>
            <p:spPr bwMode="auto">
              <a:xfrm>
                <a:off x="4878"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0" name="Rectangle 976"/>
              <p:cNvSpPr>
                <a:spLocks noChangeArrowheads="1"/>
              </p:cNvSpPr>
              <p:nvPr/>
            </p:nvSpPr>
            <p:spPr bwMode="auto">
              <a:xfrm>
                <a:off x="4920"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1" name="Rectangle 977"/>
              <p:cNvSpPr>
                <a:spLocks noChangeArrowheads="1"/>
              </p:cNvSpPr>
              <p:nvPr/>
            </p:nvSpPr>
            <p:spPr bwMode="auto">
              <a:xfrm>
                <a:off x="481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2" name="Rectangle 978"/>
              <p:cNvSpPr>
                <a:spLocks noChangeArrowheads="1"/>
              </p:cNvSpPr>
              <p:nvPr/>
            </p:nvSpPr>
            <p:spPr bwMode="auto">
              <a:xfrm>
                <a:off x="4856"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3" name="Rectangle 979"/>
              <p:cNvSpPr>
                <a:spLocks noChangeArrowheads="1"/>
              </p:cNvSpPr>
              <p:nvPr/>
            </p:nvSpPr>
            <p:spPr bwMode="auto">
              <a:xfrm>
                <a:off x="48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4" name="Rectangle 980"/>
              <p:cNvSpPr>
                <a:spLocks noChangeArrowheads="1"/>
              </p:cNvSpPr>
              <p:nvPr/>
            </p:nvSpPr>
            <p:spPr bwMode="auto">
              <a:xfrm>
                <a:off x="49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5" name="Rectangle 981"/>
              <p:cNvSpPr>
                <a:spLocks noChangeArrowheads="1"/>
              </p:cNvSpPr>
              <p:nvPr/>
            </p:nvSpPr>
            <p:spPr bwMode="auto">
              <a:xfrm>
                <a:off x="4834" y="14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6" name="Rectangle 982"/>
              <p:cNvSpPr>
                <a:spLocks noChangeArrowheads="1"/>
              </p:cNvSpPr>
              <p:nvPr/>
            </p:nvSpPr>
            <p:spPr bwMode="auto">
              <a:xfrm>
                <a:off x="487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7" name="Rectangle 983"/>
              <p:cNvSpPr>
                <a:spLocks noChangeArrowheads="1"/>
              </p:cNvSpPr>
              <p:nvPr/>
            </p:nvSpPr>
            <p:spPr bwMode="auto">
              <a:xfrm>
                <a:off x="4814"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8" name="Rectangle 984"/>
              <p:cNvSpPr>
                <a:spLocks noChangeArrowheads="1"/>
              </p:cNvSpPr>
              <p:nvPr/>
            </p:nvSpPr>
            <p:spPr bwMode="auto">
              <a:xfrm>
                <a:off x="48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9" name="Rectangle 985"/>
              <p:cNvSpPr>
                <a:spLocks noChangeArrowheads="1"/>
              </p:cNvSpPr>
              <p:nvPr/>
            </p:nvSpPr>
            <p:spPr bwMode="auto">
              <a:xfrm>
                <a:off x="492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0" name="Rectangle 986"/>
              <p:cNvSpPr>
                <a:spLocks noChangeArrowheads="1"/>
              </p:cNvSpPr>
              <p:nvPr/>
            </p:nvSpPr>
            <p:spPr bwMode="auto">
              <a:xfrm>
                <a:off x="481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1" name="Rectangle 987"/>
              <p:cNvSpPr>
                <a:spLocks noChangeArrowheads="1"/>
              </p:cNvSpPr>
              <p:nvPr/>
            </p:nvSpPr>
            <p:spPr bwMode="auto">
              <a:xfrm>
                <a:off x="4834"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2" name="Rectangle 988"/>
              <p:cNvSpPr>
                <a:spLocks noChangeArrowheads="1"/>
              </p:cNvSpPr>
              <p:nvPr/>
            </p:nvSpPr>
            <p:spPr bwMode="auto">
              <a:xfrm>
                <a:off x="4814"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3" name="Rectangle 989"/>
              <p:cNvSpPr>
                <a:spLocks noChangeArrowheads="1"/>
              </p:cNvSpPr>
              <p:nvPr/>
            </p:nvSpPr>
            <p:spPr bwMode="auto">
              <a:xfrm>
                <a:off x="4856"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4" name="Rectangle 990"/>
              <p:cNvSpPr>
                <a:spLocks noChangeArrowheads="1"/>
              </p:cNvSpPr>
              <p:nvPr/>
            </p:nvSpPr>
            <p:spPr bwMode="auto">
              <a:xfrm>
                <a:off x="4920"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5" name="Rectangle 991"/>
              <p:cNvSpPr>
                <a:spLocks noChangeArrowheads="1"/>
              </p:cNvSpPr>
              <p:nvPr/>
            </p:nvSpPr>
            <p:spPr bwMode="auto">
              <a:xfrm>
                <a:off x="483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6" name="Rectangle 992"/>
              <p:cNvSpPr>
                <a:spLocks noChangeArrowheads="1"/>
              </p:cNvSpPr>
              <p:nvPr/>
            </p:nvSpPr>
            <p:spPr bwMode="auto">
              <a:xfrm>
                <a:off x="4834"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7" name="Rectangle 993"/>
              <p:cNvSpPr>
                <a:spLocks noChangeArrowheads="1"/>
              </p:cNvSpPr>
              <p:nvPr/>
            </p:nvSpPr>
            <p:spPr bwMode="auto">
              <a:xfrm>
                <a:off x="4878"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8" name="Rectangle 994"/>
              <p:cNvSpPr>
                <a:spLocks noChangeArrowheads="1"/>
              </p:cNvSpPr>
              <p:nvPr/>
            </p:nvSpPr>
            <p:spPr bwMode="auto">
              <a:xfrm>
                <a:off x="492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9" name="Rectangle 995"/>
              <p:cNvSpPr>
                <a:spLocks noChangeArrowheads="1"/>
              </p:cNvSpPr>
              <p:nvPr/>
            </p:nvSpPr>
            <p:spPr bwMode="auto">
              <a:xfrm>
                <a:off x="481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0" name="Rectangle 996"/>
              <p:cNvSpPr>
                <a:spLocks noChangeArrowheads="1"/>
              </p:cNvSpPr>
              <p:nvPr/>
            </p:nvSpPr>
            <p:spPr bwMode="auto">
              <a:xfrm>
                <a:off x="485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1" name="Rectangle 997"/>
              <p:cNvSpPr>
                <a:spLocks noChangeArrowheads="1"/>
              </p:cNvSpPr>
              <p:nvPr/>
            </p:nvSpPr>
            <p:spPr bwMode="auto">
              <a:xfrm>
                <a:off x="4900"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2" name="Rectangle 998"/>
              <p:cNvSpPr>
                <a:spLocks noChangeArrowheads="1"/>
              </p:cNvSpPr>
              <p:nvPr/>
            </p:nvSpPr>
            <p:spPr bwMode="auto">
              <a:xfrm>
                <a:off x="4814"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3" name="Rectangle 999"/>
              <p:cNvSpPr>
                <a:spLocks noChangeArrowheads="1"/>
              </p:cNvSpPr>
              <p:nvPr/>
            </p:nvSpPr>
            <p:spPr bwMode="auto">
              <a:xfrm>
                <a:off x="487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4" name="Rectangle 1000"/>
              <p:cNvSpPr>
                <a:spLocks noChangeArrowheads="1"/>
              </p:cNvSpPr>
              <p:nvPr/>
            </p:nvSpPr>
            <p:spPr bwMode="auto">
              <a:xfrm>
                <a:off x="48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5" name="Rectangle 1001"/>
              <p:cNvSpPr>
                <a:spLocks noChangeArrowheads="1"/>
              </p:cNvSpPr>
              <p:nvPr/>
            </p:nvSpPr>
            <p:spPr bwMode="auto">
              <a:xfrm>
                <a:off x="490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6" name="Rectangle 1002"/>
              <p:cNvSpPr>
                <a:spLocks noChangeArrowheads="1"/>
              </p:cNvSpPr>
              <p:nvPr/>
            </p:nvSpPr>
            <p:spPr bwMode="auto">
              <a:xfrm>
                <a:off x="492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7" name="Rectangle 1003"/>
              <p:cNvSpPr>
                <a:spLocks noChangeArrowheads="1"/>
              </p:cNvSpPr>
              <p:nvPr/>
            </p:nvSpPr>
            <p:spPr bwMode="auto">
              <a:xfrm>
                <a:off x="4814"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8" name="Rectangle 1004"/>
              <p:cNvSpPr>
                <a:spLocks noChangeArrowheads="1"/>
              </p:cNvSpPr>
              <p:nvPr/>
            </p:nvSpPr>
            <p:spPr bwMode="auto">
              <a:xfrm>
                <a:off x="483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9" name="Rectangle 1005"/>
              <p:cNvSpPr>
                <a:spLocks noChangeArrowheads="1"/>
              </p:cNvSpPr>
              <p:nvPr/>
            </p:nvSpPr>
            <p:spPr bwMode="auto">
              <a:xfrm>
                <a:off x="48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0" name="Rectangle 1006"/>
              <p:cNvSpPr>
                <a:spLocks noChangeArrowheads="1"/>
              </p:cNvSpPr>
              <p:nvPr/>
            </p:nvSpPr>
            <p:spPr bwMode="auto">
              <a:xfrm>
                <a:off x="492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1" name="Rectangle 1007"/>
              <p:cNvSpPr>
                <a:spLocks noChangeArrowheads="1"/>
              </p:cNvSpPr>
              <p:nvPr/>
            </p:nvSpPr>
            <p:spPr bwMode="auto">
              <a:xfrm>
                <a:off x="481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2" name="Rectangle 1008"/>
              <p:cNvSpPr>
                <a:spLocks noChangeArrowheads="1"/>
              </p:cNvSpPr>
              <p:nvPr/>
            </p:nvSpPr>
            <p:spPr bwMode="auto">
              <a:xfrm>
                <a:off x="485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3" name="Rectangle 1009"/>
              <p:cNvSpPr>
                <a:spLocks noChangeArrowheads="1"/>
              </p:cNvSpPr>
              <p:nvPr/>
            </p:nvSpPr>
            <p:spPr bwMode="auto">
              <a:xfrm>
                <a:off x="483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4" name="Rectangle 1010"/>
              <p:cNvSpPr>
                <a:spLocks noChangeArrowheads="1"/>
              </p:cNvSpPr>
              <p:nvPr/>
            </p:nvSpPr>
            <p:spPr bwMode="auto">
              <a:xfrm>
                <a:off x="487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5" name="Rectangle 1011"/>
              <p:cNvSpPr>
                <a:spLocks noChangeArrowheads="1"/>
              </p:cNvSpPr>
              <p:nvPr/>
            </p:nvSpPr>
            <p:spPr bwMode="auto">
              <a:xfrm>
                <a:off x="4814" y="2117"/>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2" name="Group 1213"/>
            <p:cNvGrpSpPr/>
            <p:nvPr/>
          </p:nvGrpSpPr>
          <p:grpSpPr bwMode="auto">
            <a:xfrm>
              <a:off x="-3900818" y="-1035049"/>
              <a:ext cx="768377" cy="3255963"/>
              <a:chOff x="4814" y="935"/>
              <a:chExt cx="484" cy="2051"/>
            </a:xfrm>
            <a:grpFill/>
          </p:grpSpPr>
          <p:sp>
            <p:nvSpPr>
              <p:cNvPr id="766" name="Rectangle 1013"/>
              <p:cNvSpPr>
                <a:spLocks noChangeArrowheads="1"/>
              </p:cNvSpPr>
              <p:nvPr/>
            </p:nvSpPr>
            <p:spPr bwMode="auto">
              <a:xfrm>
                <a:off x="485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7" name="Rectangle 1014"/>
              <p:cNvSpPr>
                <a:spLocks noChangeArrowheads="1"/>
              </p:cNvSpPr>
              <p:nvPr/>
            </p:nvSpPr>
            <p:spPr bwMode="auto">
              <a:xfrm>
                <a:off x="49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8" name="Rectangle 1015"/>
              <p:cNvSpPr>
                <a:spLocks noChangeArrowheads="1"/>
              </p:cNvSpPr>
              <p:nvPr/>
            </p:nvSpPr>
            <p:spPr bwMode="auto">
              <a:xfrm>
                <a:off x="49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69" name="Rectangle 1016"/>
              <p:cNvSpPr>
                <a:spLocks noChangeArrowheads="1"/>
              </p:cNvSpPr>
              <p:nvPr/>
            </p:nvSpPr>
            <p:spPr bwMode="auto">
              <a:xfrm>
                <a:off x="5008"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0" name="Rectangle 1017"/>
              <p:cNvSpPr>
                <a:spLocks noChangeArrowheads="1"/>
              </p:cNvSpPr>
              <p:nvPr/>
            </p:nvSpPr>
            <p:spPr bwMode="auto">
              <a:xfrm>
                <a:off x="503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1" name="Rectangle 1018"/>
              <p:cNvSpPr>
                <a:spLocks noChangeArrowheads="1"/>
              </p:cNvSpPr>
              <p:nvPr/>
            </p:nvSpPr>
            <p:spPr bwMode="auto">
              <a:xfrm>
                <a:off x="505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2" name="Rectangle 1019"/>
              <p:cNvSpPr>
                <a:spLocks noChangeArrowheads="1"/>
              </p:cNvSpPr>
              <p:nvPr/>
            </p:nvSpPr>
            <p:spPr bwMode="auto">
              <a:xfrm>
                <a:off x="494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3" name="Rectangle 1020"/>
              <p:cNvSpPr>
                <a:spLocks noChangeArrowheads="1"/>
              </p:cNvSpPr>
              <p:nvPr/>
            </p:nvSpPr>
            <p:spPr bwMode="auto">
              <a:xfrm>
                <a:off x="4986"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4" name="Rectangle 1021"/>
              <p:cNvSpPr>
                <a:spLocks noChangeArrowheads="1"/>
              </p:cNvSpPr>
              <p:nvPr/>
            </p:nvSpPr>
            <p:spPr bwMode="auto">
              <a:xfrm>
                <a:off x="5030"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5" name="Rectangle 1022"/>
              <p:cNvSpPr>
                <a:spLocks noChangeArrowheads="1"/>
              </p:cNvSpPr>
              <p:nvPr/>
            </p:nvSpPr>
            <p:spPr bwMode="auto">
              <a:xfrm>
                <a:off x="4964"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76" name="Rectangle 1023"/>
              <p:cNvSpPr>
                <a:spLocks noChangeArrowheads="1"/>
              </p:cNvSpPr>
              <p:nvPr/>
            </p:nvSpPr>
            <p:spPr bwMode="auto">
              <a:xfrm>
                <a:off x="505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7" name="Rectangle 1024"/>
              <p:cNvSpPr>
                <a:spLocks noChangeArrowheads="1"/>
              </p:cNvSpPr>
              <p:nvPr/>
            </p:nvSpPr>
            <p:spPr bwMode="auto">
              <a:xfrm>
                <a:off x="494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8" name="Rectangle 1025"/>
              <p:cNvSpPr>
                <a:spLocks noChangeArrowheads="1"/>
              </p:cNvSpPr>
              <p:nvPr/>
            </p:nvSpPr>
            <p:spPr bwMode="auto">
              <a:xfrm>
                <a:off x="5008"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9" name="Rectangle 1026"/>
              <p:cNvSpPr>
                <a:spLocks noChangeArrowheads="1"/>
              </p:cNvSpPr>
              <p:nvPr/>
            </p:nvSpPr>
            <p:spPr bwMode="auto">
              <a:xfrm>
                <a:off x="5050"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80" name="Rectangle 1027"/>
              <p:cNvSpPr>
                <a:spLocks noChangeArrowheads="1"/>
              </p:cNvSpPr>
              <p:nvPr/>
            </p:nvSpPr>
            <p:spPr bwMode="auto">
              <a:xfrm>
                <a:off x="49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1" name="Rectangle 1028"/>
              <p:cNvSpPr>
                <a:spLocks noChangeArrowheads="1"/>
              </p:cNvSpPr>
              <p:nvPr/>
            </p:nvSpPr>
            <p:spPr bwMode="auto">
              <a:xfrm>
                <a:off x="4964"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2" name="Rectangle 1029"/>
              <p:cNvSpPr>
                <a:spLocks noChangeArrowheads="1"/>
              </p:cNvSpPr>
              <p:nvPr/>
            </p:nvSpPr>
            <p:spPr bwMode="auto">
              <a:xfrm>
                <a:off x="5008"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3" name="Rectangle 1030"/>
              <p:cNvSpPr>
                <a:spLocks noChangeArrowheads="1"/>
              </p:cNvSpPr>
              <p:nvPr/>
            </p:nvSpPr>
            <p:spPr bwMode="auto">
              <a:xfrm>
                <a:off x="505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4" name="Rectangle 1031"/>
              <p:cNvSpPr>
                <a:spLocks noChangeArrowheads="1"/>
              </p:cNvSpPr>
              <p:nvPr/>
            </p:nvSpPr>
            <p:spPr bwMode="auto">
              <a:xfrm>
                <a:off x="494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5" name="Rectangle 1032"/>
              <p:cNvSpPr>
                <a:spLocks noChangeArrowheads="1"/>
              </p:cNvSpPr>
              <p:nvPr/>
            </p:nvSpPr>
            <p:spPr bwMode="auto">
              <a:xfrm>
                <a:off x="498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6" name="Rectangle 1033"/>
              <p:cNvSpPr>
                <a:spLocks noChangeArrowheads="1"/>
              </p:cNvSpPr>
              <p:nvPr/>
            </p:nvSpPr>
            <p:spPr bwMode="auto">
              <a:xfrm>
                <a:off x="49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787" name="Rectangle 1034"/>
              <p:cNvSpPr>
                <a:spLocks noChangeArrowheads="1"/>
              </p:cNvSpPr>
              <p:nvPr/>
            </p:nvSpPr>
            <p:spPr bwMode="auto">
              <a:xfrm>
                <a:off x="503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788" name="Rectangle 1035"/>
              <p:cNvSpPr>
                <a:spLocks noChangeArrowheads="1"/>
              </p:cNvSpPr>
              <p:nvPr/>
            </p:nvSpPr>
            <p:spPr bwMode="auto">
              <a:xfrm>
                <a:off x="494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9" name="Rectangle 1036"/>
              <p:cNvSpPr>
                <a:spLocks noChangeArrowheads="1"/>
              </p:cNvSpPr>
              <p:nvPr/>
            </p:nvSpPr>
            <p:spPr bwMode="auto">
              <a:xfrm>
                <a:off x="49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0" name="Rectangle 1037"/>
              <p:cNvSpPr>
                <a:spLocks noChangeArrowheads="1"/>
              </p:cNvSpPr>
              <p:nvPr/>
            </p:nvSpPr>
            <p:spPr bwMode="auto">
              <a:xfrm>
                <a:off x="5008"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1" name="Rectangle 1038"/>
              <p:cNvSpPr>
                <a:spLocks noChangeArrowheads="1"/>
              </p:cNvSpPr>
              <p:nvPr/>
            </p:nvSpPr>
            <p:spPr bwMode="auto">
              <a:xfrm>
                <a:off x="5050"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92" name="Rectangle 1039"/>
              <p:cNvSpPr>
                <a:spLocks noChangeArrowheads="1"/>
              </p:cNvSpPr>
              <p:nvPr/>
            </p:nvSpPr>
            <p:spPr bwMode="auto">
              <a:xfrm>
                <a:off x="49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3" name="Rectangle 1040"/>
              <p:cNvSpPr>
                <a:spLocks noChangeArrowheads="1"/>
              </p:cNvSpPr>
              <p:nvPr/>
            </p:nvSpPr>
            <p:spPr bwMode="auto">
              <a:xfrm>
                <a:off x="5008"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4" name="Rectangle 1041"/>
              <p:cNvSpPr>
                <a:spLocks noChangeArrowheads="1"/>
              </p:cNvSpPr>
              <p:nvPr/>
            </p:nvSpPr>
            <p:spPr bwMode="auto">
              <a:xfrm>
                <a:off x="4944" y="1442"/>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5" name="Rectangle 1042"/>
              <p:cNvSpPr>
                <a:spLocks noChangeArrowheads="1"/>
              </p:cNvSpPr>
              <p:nvPr/>
            </p:nvSpPr>
            <p:spPr bwMode="auto">
              <a:xfrm>
                <a:off x="500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6" name="Rectangle 1043"/>
              <p:cNvSpPr>
                <a:spLocks noChangeArrowheads="1"/>
              </p:cNvSpPr>
              <p:nvPr/>
            </p:nvSpPr>
            <p:spPr bwMode="auto">
              <a:xfrm>
                <a:off x="5008"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7" name="Rectangle 1044"/>
              <p:cNvSpPr>
                <a:spLocks noChangeArrowheads="1"/>
              </p:cNvSpPr>
              <p:nvPr/>
            </p:nvSpPr>
            <p:spPr bwMode="auto">
              <a:xfrm>
                <a:off x="505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8" name="Rectangle 1045"/>
              <p:cNvSpPr>
                <a:spLocks noChangeArrowheads="1"/>
              </p:cNvSpPr>
              <p:nvPr/>
            </p:nvSpPr>
            <p:spPr bwMode="auto">
              <a:xfrm>
                <a:off x="4900" y="1554"/>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99" name="Rectangle 1046"/>
              <p:cNvSpPr>
                <a:spLocks noChangeArrowheads="1"/>
              </p:cNvSpPr>
              <p:nvPr/>
            </p:nvSpPr>
            <p:spPr bwMode="auto">
              <a:xfrm>
                <a:off x="5008"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0" name="Rectangle 1047"/>
              <p:cNvSpPr>
                <a:spLocks noChangeArrowheads="1"/>
              </p:cNvSpPr>
              <p:nvPr/>
            </p:nvSpPr>
            <p:spPr bwMode="auto">
              <a:xfrm>
                <a:off x="5050"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1" name="Rectangle 1048"/>
              <p:cNvSpPr>
                <a:spLocks noChangeArrowheads="1"/>
              </p:cNvSpPr>
              <p:nvPr/>
            </p:nvSpPr>
            <p:spPr bwMode="auto">
              <a:xfrm>
                <a:off x="4964"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2" name="Rectangle 1049"/>
              <p:cNvSpPr>
                <a:spLocks noChangeArrowheads="1"/>
              </p:cNvSpPr>
              <p:nvPr/>
            </p:nvSpPr>
            <p:spPr bwMode="auto">
              <a:xfrm>
                <a:off x="498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3" name="Rectangle 1050"/>
              <p:cNvSpPr>
                <a:spLocks noChangeArrowheads="1"/>
              </p:cNvSpPr>
              <p:nvPr/>
            </p:nvSpPr>
            <p:spPr bwMode="auto">
              <a:xfrm>
                <a:off x="5030" y="16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4" name="Rectangle 1051"/>
              <p:cNvSpPr>
                <a:spLocks noChangeArrowheads="1"/>
              </p:cNvSpPr>
              <p:nvPr/>
            </p:nvSpPr>
            <p:spPr bwMode="auto">
              <a:xfrm>
                <a:off x="49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5" name="Rectangle 1052"/>
              <p:cNvSpPr>
                <a:spLocks noChangeArrowheads="1"/>
              </p:cNvSpPr>
              <p:nvPr/>
            </p:nvSpPr>
            <p:spPr bwMode="auto">
              <a:xfrm>
                <a:off x="5008"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6" name="Rectangle 1053"/>
              <p:cNvSpPr>
                <a:spLocks noChangeArrowheads="1"/>
              </p:cNvSpPr>
              <p:nvPr/>
            </p:nvSpPr>
            <p:spPr bwMode="auto">
              <a:xfrm>
                <a:off x="5050"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7" name="Rectangle 1054"/>
              <p:cNvSpPr>
                <a:spLocks noChangeArrowheads="1"/>
              </p:cNvSpPr>
              <p:nvPr/>
            </p:nvSpPr>
            <p:spPr bwMode="auto">
              <a:xfrm>
                <a:off x="4964"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08" name="Rectangle 1055"/>
              <p:cNvSpPr>
                <a:spLocks noChangeArrowheads="1"/>
              </p:cNvSpPr>
              <p:nvPr/>
            </p:nvSpPr>
            <p:spPr bwMode="auto">
              <a:xfrm>
                <a:off x="505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9" name="Rectangle 1056"/>
              <p:cNvSpPr>
                <a:spLocks noChangeArrowheads="1"/>
              </p:cNvSpPr>
              <p:nvPr/>
            </p:nvSpPr>
            <p:spPr bwMode="auto">
              <a:xfrm>
                <a:off x="494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0" name="Rectangle 1057"/>
              <p:cNvSpPr>
                <a:spLocks noChangeArrowheads="1"/>
              </p:cNvSpPr>
              <p:nvPr/>
            </p:nvSpPr>
            <p:spPr bwMode="auto">
              <a:xfrm>
                <a:off x="5050"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1" name="Rectangle 1058"/>
              <p:cNvSpPr>
                <a:spLocks noChangeArrowheads="1"/>
              </p:cNvSpPr>
              <p:nvPr/>
            </p:nvSpPr>
            <p:spPr bwMode="auto">
              <a:xfrm>
                <a:off x="49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2" name="Rectangle 1059"/>
              <p:cNvSpPr>
                <a:spLocks noChangeArrowheads="1"/>
              </p:cNvSpPr>
              <p:nvPr/>
            </p:nvSpPr>
            <p:spPr bwMode="auto">
              <a:xfrm>
                <a:off x="4964"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3" name="Rectangle 1060"/>
              <p:cNvSpPr>
                <a:spLocks noChangeArrowheads="1"/>
              </p:cNvSpPr>
              <p:nvPr/>
            </p:nvSpPr>
            <p:spPr bwMode="auto">
              <a:xfrm>
                <a:off x="500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4" name="Rectangle 1061"/>
              <p:cNvSpPr>
                <a:spLocks noChangeArrowheads="1"/>
              </p:cNvSpPr>
              <p:nvPr/>
            </p:nvSpPr>
            <p:spPr bwMode="auto">
              <a:xfrm>
                <a:off x="5030"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5" name="Rectangle 1062"/>
              <p:cNvSpPr>
                <a:spLocks noChangeArrowheads="1"/>
              </p:cNvSpPr>
              <p:nvPr/>
            </p:nvSpPr>
            <p:spPr bwMode="auto">
              <a:xfrm>
                <a:off x="49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6" name="Rectangle 1063"/>
              <p:cNvSpPr>
                <a:spLocks noChangeArrowheads="1"/>
              </p:cNvSpPr>
              <p:nvPr/>
            </p:nvSpPr>
            <p:spPr bwMode="auto">
              <a:xfrm>
                <a:off x="503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7" name="Rectangle 1064"/>
              <p:cNvSpPr>
                <a:spLocks noChangeArrowheads="1"/>
              </p:cNvSpPr>
              <p:nvPr/>
            </p:nvSpPr>
            <p:spPr bwMode="auto">
              <a:xfrm>
                <a:off x="505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8" name="Rectangle 1065"/>
              <p:cNvSpPr>
                <a:spLocks noChangeArrowheads="1"/>
              </p:cNvSpPr>
              <p:nvPr/>
            </p:nvSpPr>
            <p:spPr bwMode="auto">
              <a:xfrm>
                <a:off x="496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19" name="Rectangle 1066"/>
              <p:cNvSpPr>
                <a:spLocks noChangeArrowheads="1"/>
              </p:cNvSpPr>
              <p:nvPr/>
            </p:nvSpPr>
            <p:spPr bwMode="auto">
              <a:xfrm>
                <a:off x="49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820" name="Rectangle 1067"/>
              <p:cNvSpPr>
                <a:spLocks noChangeArrowheads="1"/>
              </p:cNvSpPr>
              <p:nvPr/>
            </p:nvSpPr>
            <p:spPr bwMode="auto">
              <a:xfrm>
                <a:off x="505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21" name="Rectangle 1068"/>
              <p:cNvSpPr>
                <a:spLocks noChangeArrowheads="1"/>
              </p:cNvSpPr>
              <p:nvPr/>
            </p:nvSpPr>
            <p:spPr bwMode="auto">
              <a:xfrm>
                <a:off x="494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2" name="Rectangle 1069"/>
              <p:cNvSpPr>
                <a:spLocks noChangeArrowheads="1"/>
              </p:cNvSpPr>
              <p:nvPr/>
            </p:nvSpPr>
            <p:spPr bwMode="auto">
              <a:xfrm>
                <a:off x="498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3" name="Rectangle 1070"/>
              <p:cNvSpPr>
                <a:spLocks noChangeArrowheads="1"/>
              </p:cNvSpPr>
              <p:nvPr/>
            </p:nvSpPr>
            <p:spPr bwMode="auto">
              <a:xfrm>
                <a:off x="5030"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4" name="Rectangle 1071"/>
              <p:cNvSpPr>
                <a:spLocks noChangeArrowheads="1"/>
              </p:cNvSpPr>
              <p:nvPr/>
            </p:nvSpPr>
            <p:spPr bwMode="auto">
              <a:xfrm>
                <a:off x="496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5" name="Rectangle 1072"/>
              <p:cNvSpPr>
                <a:spLocks noChangeArrowheads="1"/>
              </p:cNvSpPr>
              <p:nvPr/>
            </p:nvSpPr>
            <p:spPr bwMode="auto">
              <a:xfrm>
                <a:off x="500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6" name="Rectangle 1073"/>
              <p:cNvSpPr>
                <a:spLocks noChangeArrowheads="1"/>
              </p:cNvSpPr>
              <p:nvPr/>
            </p:nvSpPr>
            <p:spPr bwMode="auto">
              <a:xfrm>
                <a:off x="5050"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7" name="Rectangle 1074"/>
              <p:cNvSpPr>
                <a:spLocks noChangeArrowheads="1"/>
              </p:cNvSpPr>
              <p:nvPr/>
            </p:nvSpPr>
            <p:spPr bwMode="auto">
              <a:xfrm>
                <a:off x="4944"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8" name="Rectangle 1075"/>
              <p:cNvSpPr>
                <a:spLocks noChangeArrowheads="1"/>
              </p:cNvSpPr>
              <p:nvPr/>
            </p:nvSpPr>
            <p:spPr bwMode="auto">
              <a:xfrm>
                <a:off x="49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9" name="Rectangle 1076"/>
              <p:cNvSpPr>
                <a:spLocks noChangeArrowheads="1"/>
              </p:cNvSpPr>
              <p:nvPr/>
            </p:nvSpPr>
            <p:spPr bwMode="auto">
              <a:xfrm>
                <a:off x="5050"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0" name="Rectangle 1077"/>
              <p:cNvSpPr>
                <a:spLocks noChangeArrowheads="1"/>
              </p:cNvSpPr>
              <p:nvPr/>
            </p:nvSpPr>
            <p:spPr bwMode="auto">
              <a:xfrm>
                <a:off x="48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1" name="Rectangle 1078"/>
              <p:cNvSpPr>
                <a:spLocks noChangeArrowheads="1"/>
              </p:cNvSpPr>
              <p:nvPr/>
            </p:nvSpPr>
            <p:spPr bwMode="auto">
              <a:xfrm>
                <a:off x="4920"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2" name="Rectangle 1079"/>
              <p:cNvSpPr>
                <a:spLocks noChangeArrowheads="1"/>
              </p:cNvSpPr>
              <p:nvPr/>
            </p:nvSpPr>
            <p:spPr bwMode="auto">
              <a:xfrm>
                <a:off x="4944"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3" name="Rectangle 1080"/>
              <p:cNvSpPr>
                <a:spLocks noChangeArrowheads="1"/>
              </p:cNvSpPr>
              <p:nvPr/>
            </p:nvSpPr>
            <p:spPr bwMode="auto">
              <a:xfrm>
                <a:off x="498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4" name="Rectangle 1081"/>
              <p:cNvSpPr>
                <a:spLocks noChangeArrowheads="1"/>
              </p:cNvSpPr>
              <p:nvPr/>
            </p:nvSpPr>
            <p:spPr bwMode="auto">
              <a:xfrm>
                <a:off x="481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5" name="Rectangle 1082"/>
              <p:cNvSpPr>
                <a:spLocks noChangeArrowheads="1"/>
              </p:cNvSpPr>
              <p:nvPr/>
            </p:nvSpPr>
            <p:spPr bwMode="auto">
              <a:xfrm>
                <a:off x="48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6" name="Rectangle 1083"/>
              <p:cNvSpPr>
                <a:spLocks noChangeArrowheads="1"/>
              </p:cNvSpPr>
              <p:nvPr/>
            </p:nvSpPr>
            <p:spPr bwMode="auto">
              <a:xfrm>
                <a:off x="490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7" name="Rectangle 1084"/>
              <p:cNvSpPr>
                <a:spLocks noChangeArrowheads="1"/>
              </p:cNvSpPr>
              <p:nvPr/>
            </p:nvSpPr>
            <p:spPr bwMode="auto">
              <a:xfrm>
                <a:off x="494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8" name="Rectangle 1085"/>
              <p:cNvSpPr>
                <a:spLocks noChangeArrowheads="1"/>
              </p:cNvSpPr>
              <p:nvPr/>
            </p:nvSpPr>
            <p:spPr bwMode="auto">
              <a:xfrm>
                <a:off x="5050"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9" name="Rectangle 1086"/>
              <p:cNvSpPr>
                <a:spLocks noChangeArrowheads="1"/>
              </p:cNvSpPr>
              <p:nvPr/>
            </p:nvSpPr>
            <p:spPr bwMode="auto">
              <a:xfrm>
                <a:off x="492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0" name="Rectangle 1087"/>
              <p:cNvSpPr>
                <a:spLocks noChangeArrowheads="1"/>
              </p:cNvSpPr>
              <p:nvPr/>
            </p:nvSpPr>
            <p:spPr bwMode="auto">
              <a:xfrm>
                <a:off x="4878"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1" name="Rectangle 1088"/>
              <p:cNvSpPr>
                <a:spLocks noChangeArrowheads="1"/>
              </p:cNvSpPr>
              <p:nvPr/>
            </p:nvSpPr>
            <p:spPr bwMode="auto">
              <a:xfrm>
                <a:off x="5030"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2" name="Rectangle 1089"/>
              <p:cNvSpPr>
                <a:spLocks noChangeArrowheads="1"/>
              </p:cNvSpPr>
              <p:nvPr/>
            </p:nvSpPr>
            <p:spPr bwMode="auto">
              <a:xfrm>
                <a:off x="505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3" name="Rectangle 1090"/>
              <p:cNvSpPr>
                <a:spLocks noChangeArrowheads="1"/>
              </p:cNvSpPr>
              <p:nvPr/>
            </p:nvSpPr>
            <p:spPr bwMode="auto">
              <a:xfrm>
                <a:off x="481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4" name="Rectangle 1091"/>
              <p:cNvSpPr>
                <a:spLocks noChangeArrowheads="1"/>
              </p:cNvSpPr>
              <p:nvPr/>
            </p:nvSpPr>
            <p:spPr bwMode="auto">
              <a:xfrm>
                <a:off x="4964"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5" name="Rectangle 1092"/>
              <p:cNvSpPr>
                <a:spLocks noChangeArrowheads="1"/>
              </p:cNvSpPr>
              <p:nvPr/>
            </p:nvSpPr>
            <p:spPr bwMode="auto">
              <a:xfrm>
                <a:off x="485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6" name="Rectangle 1093"/>
              <p:cNvSpPr>
                <a:spLocks noChangeArrowheads="1"/>
              </p:cNvSpPr>
              <p:nvPr/>
            </p:nvSpPr>
            <p:spPr bwMode="auto">
              <a:xfrm>
                <a:off x="5008"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7" name="Rectangle 1094"/>
              <p:cNvSpPr>
                <a:spLocks noChangeArrowheads="1"/>
              </p:cNvSpPr>
              <p:nvPr/>
            </p:nvSpPr>
            <p:spPr bwMode="auto">
              <a:xfrm>
                <a:off x="5050"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8" name="Rectangle 1095"/>
              <p:cNvSpPr>
                <a:spLocks noChangeArrowheads="1"/>
              </p:cNvSpPr>
              <p:nvPr/>
            </p:nvSpPr>
            <p:spPr bwMode="auto">
              <a:xfrm>
                <a:off x="48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9" name="Rectangle 1096"/>
              <p:cNvSpPr>
                <a:spLocks noChangeArrowheads="1"/>
              </p:cNvSpPr>
              <p:nvPr/>
            </p:nvSpPr>
            <p:spPr bwMode="auto">
              <a:xfrm>
                <a:off x="487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0" name="Rectangle 1097"/>
              <p:cNvSpPr>
                <a:spLocks noChangeArrowheads="1"/>
              </p:cNvSpPr>
              <p:nvPr/>
            </p:nvSpPr>
            <p:spPr bwMode="auto">
              <a:xfrm>
                <a:off x="4834"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1" name="Rectangle 1098"/>
              <p:cNvSpPr>
                <a:spLocks noChangeArrowheads="1"/>
              </p:cNvSpPr>
              <p:nvPr/>
            </p:nvSpPr>
            <p:spPr bwMode="auto">
              <a:xfrm>
                <a:off x="4986"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2" name="Rectangle 1099"/>
              <p:cNvSpPr>
                <a:spLocks noChangeArrowheads="1"/>
              </p:cNvSpPr>
              <p:nvPr/>
            </p:nvSpPr>
            <p:spPr bwMode="auto">
              <a:xfrm>
                <a:off x="500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3" name="Rectangle 1100"/>
              <p:cNvSpPr>
                <a:spLocks noChangeArrowheads="1"/>
              </p:cNvSpPr>
              <p:nvPr/>
            </p:nvSpPr>
            <p:spPr bwMode="auto">
              <a:xfrm>
                <a:off x="48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4" name="Rectangle 1101"/>
              <p:cNvSpPr>
                <a:spLocks noChangeArrowheads="1"/>
              </p:cNvSpPr>
              <p:nvPr/>
            </p:nvSpPr>
            <p:spPr bwMode="auto">
              <a:xfrm>
                <a:off x="4964"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5" name="Rectangle 1102"/>
              <p:cNvSpPr>
                <a:spLocks noChangeArrowheads="1"/>
              </p:cNvSpPr>
              <p:nvPr/>
            </p:nvSpPr>
            <p:spPr bwMode="auto">
              <a:xfrm>
                <a:off x="4878"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6" name="Rectangle 1103"/>
              <p:cNvSpPr>
                <a:spLocks noChangeArrowheads="1"/>
              </p:cNvSpPr>
              <p:nvPr/>
            </p:nvSpPr>
            <p:spPr bwMode="auto">
              <a:xfrm>
                <a:off x="492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7" name="Rectangle 1104"/>
              <p:cNvSpPr>
                <a:spLocks noChangeArrowheads="1"/>
              </p:cNvSpPr>
              <p:nvPr/>
            </p:nvSpPr>
            <p:spPr bwMode="auto">
              <a:xfrm>
                <a:off x="505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8" name="Rectangle 1105"/>
              <p:cNvSpPr>
                <a:spLocks noChangeArrowheads="1"/>
              </p:cNvSpPr>
              <p:nvPr/>
            </p:nvSpPr>
            <p:spPr bwMode="auto">
              <a:xfrm>
                <a:off x="48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9" name="Rectangle 1106"/>
              <p:cNvSpPr>
                <a:spLocks noChangeArrowheads="1"/>
              </p:cNvSpPr>
              <p:nvPr/>
            </p:nvSpPr>
            <p:spPr bwMode="auto">
              <a:xfrm>
                <a:off x="4964"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0" name="Rectangle 1107"/>
              <p:cNvSpPr>
                <a:spLocks noChangeArrowheads="1"/>
              </p:cNvSpPr>
              <p:nvPr/>
            </p:nvSpPr>
            <p:spPr bwMode="auto">
              <a:xfrm>
                <a:off x="4878"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1" name="Rectangle 1108"/>
              <p:cNvSpPr>
                <a:spLocks noChangeArrowheads="1"/>
              </p:cNvSpPr>
              <p:nvPr/>
            </p:nvSpPr>
            <p:spPr bwMode="auto">
              <a:xfrm>
                <a:off x="494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2" name="Rectangle 1109"/>
              <p:cNvSpPr>
                <a:spLocks noChangeArrowheads="1"/>
              </p:cNvSpPr>
              <p:nvPr/>
            </p:nvSpPr>
            <p:spPr bwMode="auto">
              <a:xfrm>
                <a:off x="5050"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3" name="Rectangle 1110"/>
              <p:cNvSpPr>
                <a:spLocks noChangeArrowheads="1"/>
              </p:cNvSpPr>
              <p:nvPr/>
            </p:nvSpPr>
            <p:spPr bwMode="auto">
              <a:xfrm>
                <a:off x="4964"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4" name="Rectangle 1111"/>
              <p:cNvSpPr>
                <a:spLocks noChangeArrowheads="1"/>
              </p:cNvSpPr>
              <p:nvPr/>
            </p:nvSpPr>
            <p:spPr bwMode="auto">
              <a:xfrm>
                <a:off x="48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65" name="Rectangle 1112"/>
              <p:cNvSpPr>
                <a:spLocks noChangeArrowheads="1"/>
              </p:cNvSpPr>
              <p:nvPr/>
            </p:nvSpPr>
            <p:spPr bwMode="auto">
              <a:xfrm>
                <a:off x="4920"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6" name="Rectangle 1113"/>
              <p:cNvSpPr>
                <a:spLocks noChangeArrowheads="1"/>
              </p:cNvSpPr>
              <p:nvPr/>
            </p:nvSpPr>
            <p:spPr bwMode="auto">
              <a:xfrm>
                <a:off x="4814"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7" name="Rectangle 1114"/>
              <p:cNvSpPr>
                <a:spLocks noChangeArrowheads="1"/>
              </p:cNvSpPr>
              <p:nvPr/>
            </p:nvSpPr>
            <p:spPr bwMode="auto">
              <a:xfrm>
                <a:off x="492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8" name="Rectangle 1115"/>
              <p:cNvSpPr>
                <a:spLocks noChangeArrowheads="1"/>
              </p:cNvSpPr>
              <p:nvPr/>
            </p:nvSpPr>
            <p:spPr bwMode="auto">
              <a:xfrm>
                <a:off x="505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9" name="Rectangle 1116"/>
              <p:cNvSpPr>
                <a:spLocks noChangeArrowheads="1"/>
              </p:cNvSpPr>
              <p:nvPr/>
            </p:nvSpPr>
            <p:spPr bwMode="auto">
              <a:xfrm>
                <a:off x="4878"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870" name="Rectangle 1117"/>
              <p:cNvSpPr>
                <a:spLocks noChangeArrowheads="1"/>
              </p:cNvSpPr>
              <p:nvPr/>
            </p:nvSpPr>
            <p:spPr bwMode="auto">
              <a:xfrm>
                <a:off x="4814"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1" name="Rectangle 1118"/>
              <p:cNvSpPr>
                <a:spLocks noChangeArrowheads="1"/>
              </p:cNvSpPr>
              <p:nvPr/>
            </p:nvSpPr>
            <p:spPr bwMode="auto">
              <a:xfrm>
                <a:off x="492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2" name="Rectangle 1119"/>
              <p:cNvSpPr>
                <a:spLocks noChangeArrowheads="1"/>
              </p:cNvSpPr>
              <p:nvPr/>
            </p:nvSpPr>
            <p:spPr bwMode="auto">
              <a:xfrm>
                <a:off x="505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3" name="Rectangle 1120"/>
              <p:cNvSpPr>
                <a:spLocks noChangeArrowheads="1"/>
              </p:cNvSpPr>
              <p:nvPr/>
            </p:nvSpPr>
            <p:spPr bwMode="auto">
              <a:xfrm>
                <a:off x="4814"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4" name="Rectangle 1121"/>
              <p:cNvSpPr>
                <a:spLocks noChangeArrowheads="1"/>
              </p:cNvSpPr>
              <p:nvPr/>
            </p:nvSpPr>
            <p:spPr bwMode="auto">
              <a:xfrm>
                <a:off x="5050"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5" name="Rectangle 1122"/>
              <p:cNvSpPr>
                <a:spLocks noChangeArrowheads="1"/>
              </p:cNvSpPr>
              <p:nvPr/>
            </p:nvSpPr>
            <p:spPr bwMode="auto">
              <a:xfrm>
                <a:off x="492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6" name="Rectangle 1123"/>
              <p:cNvSpPr>
                <a:spLocks noChangeArrowheads="1"/>
              </p:cNvSpPr>
              <p:nvPr/>
            </p:nvSpPr>
            <p:spPr bwMode="auto">
              <a:xfrm>
                <a:off x="505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7" name="Rectangle 1124"/>
              <p:cNvSpPr>
                <a:spLocks noChangeArrowheads="1"/>
              </p:cNvSpPr>
              <p:nvPr/>
            </p:nvSpPr>
            <p:spPr bwMode="auto">
              <a:xfrm>
                <a:off x="481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8" name="Rectangle 1125"/>
              <p:cNvSpPr>
                <a:spLocks noChangeArrowheads="1"/>
              </p:cNvSpPr>
              <p:nvPr/>
            </p:nvSpPr>
            <p:spPr bwMode="auto">
              <a:xfrm>
                <a:off x="494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9" name="Rectangle 1126"/>
              <p:cNvSpPr>
                <a:spLocks noChangeArrowheads="1"/>
              </p:cNvSpPr>
              <p:nvPr/>
            </p:nvSpPr>
            <p:spPr bwMode="auto">
              <a:xfrm>
                <a:off x="492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0" name="Rectangle 1127"/>
              <p:cNvSpPr>
                <a:spLocks noChangeArrowheads="1"/>
              </p:cNvSpPr>
              <p:nvPr/>
            </p:nvSpPr>
            <p:spPr bwMode="auto">
              <a:xfrm>
                <a:off x="4920" y="295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81" name="Rectangle 1128"/>
              <p:cNvSpPr>
                <a:spLocks noChangeArrowheads="1"/>
              </p:cNvSpPr>
              <p:nvPr/>
            </p:nvSpPr>
            <p:spPr bwMode="auto">
              <a:xfrm>
                <a:off x="505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2" name="Rectangle 1129"/>
              <p:cNvSpPr>
                <a:spLocks noChangeArrowheads="1"/>
              </p:cNvSpPr>
              <p:nvPr/>
            </p:nvSpPr>
            <p:spPr bwMode="auto">
              <a:xfrm>
                <a:off x="504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3" name="Rectangle 1130"/>
              <p:cNvSpPr>
                <a:spLocks noChangeArrowheads="1"/>
              </p:cNvSpPr>
              <p:nvPr/>
            </p:nvSpPr>
            <p:spPr bwMode="auto">
              <a:xfrm>
                <a:off x="507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4" name="Rectangle 1131"/>
              <p:cNvSpPr>
                <a:spLocks noChangeArrowheads="1"/>
              </p:cNvSpPr>
              <p:nvPr/>
            </p:nvSpPr>
            <p:spPr bwMode="auto">
              <a:xfrm>
                <a:off x="5092"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5" name="Rectangle 1132"/>
              <p:cNvSpPr>
                <a:spLocks noChangeArrowheads="1"/>
              </p:cNvSpPr>
              <p:nvPr/>
            </p:nvSpPr>
            <p:spPr bwMode="auto">
              <a:xfrm>
                <a:off x="51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6" name="Rectangle 1133"/>
              <p:cNvSpPr>
                <a:spLocks noChangeArrowheads="1"/>
              </p:cNvSpPr>
              <p:nvPr/>
            </p:nvSpPr>
            <p:spPr bwMode="auto">
              <a:xfrm>
                <a:off x="51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7" name="Rectangle 1134"/>
              <p:cNvSpPr>
                <a:spLocks noChangeArrowheads="1"/>
              </p:cNvSpPr>
              <p:nvPr/>
            </p:nvSpPr>
            <p:spPr bwMode="auto">
              <a:xfrm>
                <a:off x="504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8" name="Rectangle 1135"/>
              <p:cNvSpPr>
                <a:spLocks noChangeArrowheads="1"/>
              </p:cNvSpPr>
              <p:nvPr/>
            </p:nvSpPr>
            <p:spPr bwMode="auto">
              <a:xfrm>
                <a:off x="5070"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9" name="Rectangle 1136"/>
              <p:cNvSpPr>
                <a:spLocks noChangeArrowheads="1"/>
              </p:cNvSpPr>
              <p:nvPr/>
            </p:nvSpPr>
            <p:spPr bwMode="auto">
              <a:xfrm>
                <a:off x="5048"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0" name="Rectangle 1137"/>
              <p:cNvSpPr>
                <a:spLocks noChangeArrowheads="1"/>
              </p:cNvSpPr>
              <p:nvPr/>
            </p:nvSpPr>
            <p:spPr bwMode="auto">
              <a:xfrm>
                <a:off x="5092"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91" name="Rectangle 1138"/>
              <p:cNvSpPr>
                <a:spLocks noChangeArrowheads="1"/>
              </p:cNvSpPr>
              <p:nvPr/>
            </p:nvSpPr>
            <p:spPr bwMode="auto">
              <a:xfrm>
                <a:off x="515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2" name="Rectangle 1139"/>
              <p:cNvSpPr>
                <a:spLocks noChangeArrowheads="1"/>
              </p:cNvSpPr>
              <p:nvPr/>
            </p:nvSpPr>
            <p:spPr bwMode="auto">
              <a:xfrm>
                <a:off x="504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3" name="Rectangle 1140"/>
              <p:cNvSpPr>
                <a:spLocks noChangeArrowheads="1"/>
              </p:cNvSpPr>
              <p:nvPr/>
            </p:nvSpPr>
            <p:spPr bwMode="auto">
              <a:xfrm>
                <a:off x="5070"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4" name="Rectangle 1141"/>
              <p:cNvSpPr>
                <a:spLocks noChangeArrowheads="1"/>
              </p:cNvSpPr>
              <p:nvPr/>
            </p:nvSpPr>
            <p:spPr bwMode="auto">
              <a:xfrm>
                <a:off x="5114" y="1103"/>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5" name="Rectangle 1142"/>
              <p:cNvSpPr>
                <a:spLocks noChangeArrowheads="1"/>
              </p:cNvSpPr>
              <p:nvPr/>
            </p:nvSpPr>
            <p:spPr bwMode="auto">
              <a:xfrm>
                <a:off x="5070"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6" name="Rectangle 1143"/>
              <p:cNvSpPr>
                <a:spLocks noChangeArrowheads="1"/>
              </p:cNvSpPr>
              <p:nvPr/>
            </p:nvSpPr>
            <p:spPr bwMode="auto">
              <a:xfrm>
                <a:off x="5092"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7" name="Rectangle 1144"/>
              <p:cNvSpPr>
                <a:spLocks noChangeArrowheads="1"/>
              </p:cNvSpPr>
              <p:nvPr/>
            </p:nvSpPr>
            <p:spPr bwMode="auto">
              <a:xfrm>
                <a:off x="51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8" name="Rectangle 1145"/>
              <p:cNvSpPr>
                <a:spLocks noChangeArrowheads="1"/>
              </p:cNvSpPr>
              <p:nvPr/>
            </p:nvSpPr>
            <p:spPr bwMode="auto">
              <a:xfrm>
                <a:off x="504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99" name="Rectangle 1146"/>
              <p:cNvSpPr>
                <a:spLocks noChangeArrowheads="1"/>
              </p:cNvSpPr>
              <p:nvPr/>
            </p:nvSpPr>
            <p:spPr bwMode="auto">
              <a:xfrm>
                <a:off x="509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00" name="Rectangle 1147"/>
              <p:cNvSpPr>
                <a:spLocks noChangeArrowheads="1"/>
              </p:cNvSpPr>
              <p:nvPr/>
            </p:nvSpPr>
            <p:spPr bwMode="auto">
              <a:xfrm>
                <a:off x="5134"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1" name="Rectangle 1148"/>
              <p:cNvSpPr>
                <a:spLocks noChangeArrowheads="1"/>
              </p:cNvSpPr>
              <p:nvPr/>
            </p:nvSpPr>
            <p:spPr bwMode="auto">
              <a:xfrm>
                <a:off x="507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2" name="Rectangle 1149"/>
              <p:cNvSpPr>
                <a:spLocks noChangeArrowheads="1"/>
              </p:cNvSpPr>
              <p:nvPr/>
            </p:nvSpPr>
            <p:spPr bwMode="auto">
              <a:xfrm>
                <a:off x="5114"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3" name="Rectangle 1150"/>
              <p:cNvSpPr>
                <a:spLocks noChangeArrowheads="1"/>
              </p:cNvSpPr>
              <p:nvPr/>
            </p:nvSpPr>
            <p:spPr bwMode="auto">
              <a:xfrm>
                <a:off x="5156"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904" name="Rectangle 1151"/>
              <p:cNvSpPr>
                <a:spLocks noChangeArrowheads="1"/>
              </p:cNvSpPr>
              <p:nvPr/>
            </p:nvSpPr>
            <p:spPr bwMode="auto">
              <a:xfrm>
                <a:off x="5048"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5" name="Rectangle 1152"/>
              <p:cNvSpPr>
                <a:spLocks noChangeArrowheads="1"/>
              </p:cNvSpPr>
              <p:nvPr/>
            </p:nvSpPr>
            <p:spPr bwMode="auto">
              <a:xfrm>
                <a:off x="5092"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06" name="Rectangle 1153"/>
              <p:cNvSpPr>
                <a:spLocks noChangeArrowheads="1"/>
              </p:cNvSpPr>
              <p:nvPr/>
            </p:nvSpPr>
            <p:spPr bwMode="auto">
              <a:xfrm>
                <a:off x="507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7" name="Rectangle 1154"/>
              <p:cNvSpPr>
                <a:spLocks noChangeArrowheads="1"/>
              </p:cNvSpPr>
              <p:nvPr/>
            </p:nvSpPr>
            <p:spPr bwMode="auto">
              <a:xfrm>
                <a:off x="5114"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8" name="Rectangle 1155"/>
              <p:cNvSpPr>
                <a:spLocks noChangeArrowheads="1"/>
              </p:cNvSpPr>
              <p:nvPr/>
            </p:nvSpPr>
            <p:spPr bwMode="auto">
              <a:xfrm>
                <a:off x="51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09" name="Rectangle 1156"/>
              <p:cNvSpPr>
                <a:spLocks noChangeArrowheads="1"/>
              </p:cNvSpPr>
              <p:nvPr/>
            </p:nvSpPr>
            <p:spPr bwMode="auto">
              <a:xfrm>
                <a:off x="5070"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0" name="Rectangle 1157"/>
              <p:cNvSpPr>
                <a:spLocks noChangeArrowheads="1"/>
              </p:cNvSpPr>
              <p:nvPr/>
            </p:nvSpPr>
            <p:spPr bwMode="auto">
              <a:xfrm>
                <a:off x="511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1" name="Rectangle 1158"/>
              <p:cNvSpPr>
                <a:spLocks noChangeArrowheads="1"/>
              </p:cNvSpPr>
              <p:nvPr/>
            </p:nvSpPr>
            <p:spPr bwMode="auto">
              <a:xfrm>
                <a:off x="5048"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2" name="Rectangle 1159"/>
              <p:cNvSpPr>
                <a:spLocks noChangeArrowheads="1"/>
              </p:cNvSpPr>
              <p:nvPr/>
            </p:nvSpPr>
            <p:spPr bwMode="auto">
              <a:xfrm>
                <a:off x="5092"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3" name="Rectangle 1160"/>
              <p:cNvSpPr>
                <a:spLocks noChangeArrowheads="1"/>
              </p:cNvSpPr>
              <p:nvPr/>
            </p:nvSpPr>
            <p:spPr bwMode="auto">
              <a:xfrm>
                <a:off x="51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4" name="Rectangle 1161"/>
              <p:cNvSpPr>
                <a:spLocks noChangeArrowheads="1"/>
              </p:cNvSpPr>
              <p:nvPr/>
            </p:nvSpPr>
            <p:spPr bwMode="auto">
              <a:xfrm>
                <a:off x="5048"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5" name="Rectangle 1162"/>
              <p:cNvSpPr>
                <a:spLocks noChangeArrowheads="1"/>
              </p:cNvSpPr>
              <p:nvPr/>
            </p:nvSpPr>
            <p:spPr bwMode="auto">
              <a:xfrm>
                <a:off x="5070"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6" name="Rectangle 1163"/>
              <p:cNvSpPr>
                <a:spLocks noChangeArrowheads="1"/>
              </p:cNvSpPr>
              <p:nvPr/>
            </p:nvSpPr>
            <p:spPr bwMode="auto">
              <a:xfrm>
                <a:off x="5048"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7" name="Rectangle 1164"/>
              <p:cNvSpPr>
                <a:spLocks noChangeArrowheads="1"/>
              </p:cNvSpPr>
              <p:nvPr/>
            </p:nvSpPr>
            <p:spPr bwMode="auto">
              <a:xfrm>
                <a:off x="5092"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18" name="Rectangle 1165"/>
              <p:cNvSpPr>
                <a:spLocks noChangeArrowheads="1"/>
              </p:cNvSpPr>
              <p:nvPr/>
            </p:nvSpPr>
            <p:spPr bwMode="auto">
              <a:xfrm>
                <a:off x="515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9" name="Rectangle 1166"/>
              <p:cNvSpPr>
                <a:spLocks noChangeArrowheads="1"/>
              </p:cNvSpPr>
              <p:nvPr/>
            </p:nvSpPr>
            <p:spPr bwMode="auto">
              <a:xfrm>
                <a:off x="507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0" name="Rectangle 1167"/>
              <p:cNvSpPr>
                <a:spLocks noChangeArrowheads="1"/>
              </p:cNvSpPr>
              <p:nvPr/>
            </p:nvSpPr>
            <p:spPr bwMode="auto">
              <a:xfrm>
                <a:off x="5070"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1" name="Rectangle 1168"/>
              <p:cNvSpPr>
                <a:spLocks noChangeArrowheads="1"/>
              </p:cNvSpPr>
              <p:nvPr/>
            </p:nvSpPr>
            <p:spPr bwMode="auto">
              <a:xfrm>
                <a:off x="5114"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2" name="Rectangle 1169"/>
              <p:cNvSpPr>
                <a:spLocks noChangeArrowheads="1"/>
              </p:cNvSpPr>
              <p:nvPr/>
            </p:nvSpPr>
            <p:spPr bwMode="auto">
              <a:xfrm>
                <a:off x="515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3" name="Rectangle 1170"/>
              <p:cNvSpPr>
                <a:spLocks noChangeArrowheads="1"/>
              </p:cNvSpPr>
              <p:nvPr/>
            </p:nvSpPr>
            <p:spPr bwMode="auto">
              <a:xfrm>
                <a:off x="504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4" name="Rectangle 1171"/>
              <p:cNvSpPr>
                <a:spLocks noChangeArrowheads="1"/>
              </p:cNvSpPr>
              <p:nvPr/>
            </p:nvSpPr>
            <p:spPr bwMode="auto">
              <a:xfrm>
                <a:off x="5092"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5" name="Rectangle 1172"/>
              <p:cNvSpPr>
                <a:spLocks noChangeArrowheads="1"/>
              </p:cNvSpPr>
              <p:nvPr/>
            </p:nvSpPr>
            <p:spPr bwMode="auto">
              <a:xfrm>
                <a:off x="5134"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6" name="Rectangle 1173"/>
              <p:cNvSpPr>
                <a:spLocks noChangeArrowheads="1"/>
              </p:cNvSpPr>
              <p:nvPr/>
            </p:nvSpPr>
            <p:spPr bwMode="auto">
              <a:xfrm>
                <a:off x="5048"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7" name="Rectangle 1174"/>
              <p:cNvSpPr>
                <a:spLocks noChangeArrowheads="1"/>
              </p:cNvSpPr>
              <p:nvPr/>
            </p:nvSpPr>
            <p:spPr bwMode="auto">
              <a:xfrm>
                <a:off x="511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8" name="Rectangle 1175"/>
              <p:cNvSpPr>
                <a:spLocks noChangeArrowheads="1"/>
              </p:cNvSpPr>
              <p:nvPr/>
            </p:nvSpPr>
            <p:spPr bwMode="auto">
              <a:xfrm>
                <a:off x="509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9" name="Rectangle 1176"/>
              <p:cNvSpPr>
                <a:spLocks noChangeArrowheads="1"/>
              </p:cNvSpPr>
              <p:nvPr/>
            </p:nvSpPr>
            <p:spPr bwMode="auto">
              <a:xfrm>
                <a:off x="513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30" name="Rectangle 1177"/>
              <p:cNvSpPr>
                <a:spLocks noChangeArrowheads="1"/>
              </p:cNvSpPr>
              <p:nvPr/>
            </p:nvSpPr>
            <p:spPr bwMode="auto">
              <a:xfrm>
                <a:off x="51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31" name="Rectangle 1178"/>
              <p:cNvSpPr>
                <a:spLocks noChangeArrowheads="1"/>
              </p:cNvSpPr>
              <p:nvPr/>
            </p:nvSpPr>
            <p:spPr bwMode="auto">
              <a:xfrm>
                <a:off x="504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32" name="Rectangle 1179"/>
              <p:cNvSpPr>
                <a:spLocks noChangeArrowheads="1"/>
              </p:cNvSpPr>
              <p:nvPr/>
            </p:nvSpPr>
            <p:spPr bwMode="auto">
              <a:xfrm>
                <a:off x="509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3" name="Rectangle 1180"/>
              <p:cNvSpPr>
                <a:spLocks noChangeArrowheads="1"/>
              </p:cNvSpPr>
              <p:nvPr/>
            </p:nvSpPr>
            <p:spPr bwMode="auto">
              <a:xfrm>
                <a:off x="51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4" name="Rectangle 1181"/>
              <p:cNvSpPr>
                <a:spLocks noChangeArrowheads="1"/>
              </p:cNvSpPr>
              <p:nvPr/>
            </p:nvSpPr>
            <p:spPr bwMode="auto">
              <a:xfrm>
                <a:off x="504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5" name="Rectangle 1182"/>
              <p:cNvSpPr>
                <a:spLocks noChangeArrowheads="1"/>
              </p:cNvSpPr>
              <p:nvPr/>
            </p:nvSpPr>
            <p:spPr bwMode="auto">
              <a:xfrm>
                <a:off x="509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6" name="Rectangle 1183"/>
              <p:cNvSpPr>
                <a:spLocks noChangeArrowheads="1"/>
              </p:cNvSpPr>
              <p:nvPr/>
            </p:nvSpPr>
            <p:spPr bwMode="auto">
              <a:xfrm>
                <a:off x="513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7" name="Rectangle 1184"/>
              <p:cNvSpPr>
                <a:spLocks noChangeArrowheads="1"/>
              </p:cNvSpPr>
              <p:nvPr/>
            </p:nvSpPr>
            <p:spPr bwMode="auto">
              <a:xfrm>
                <a:off x="507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8" name="Rectangle 1185"/>
              <p:cNvSpPr>
                <a:spLocks noChangeArrowheads="1"/>
              </p:cNvSpPr>
              <p:nvPr/>
            </p:nvSpPr>
            <p:spPr bwMode="auto">
              <a:xfrm>
                <a:off x="511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9" name="Rectangle 1186"/>
              <p:cNvSpPr>
                <a:spLocks noChangeArrowheads="1"/>
              </p:cNvSpPr>
              <p:nvPr/>
            </p:nvSpPr>
            <p:spPr bwMode="auto">
              <a:xfrm>
                <a:off x="515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0" name="Rectangle 1187"/>
              <p:cNvSpPr>
                <a:spLocks noChangeArrowheads="1"/>
              </p:cNvSpPr>
              <p:nvPr/>
            </p:nvSpPr>
            <p:spPr bwMode="auto">
              <a:xfrm>
                <a:off x="504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1" name="Rectangle 1188"/>
              <p:cNvSpPr>
                <a:spLocks noChangeArrowheads="1"/>
              </p:cNvSpPr>
              <p:nvPr/>
            </p:nvSpPr>
            <p:spPr bwMode="auto">
              <a:xfrm>
                <a:off x="509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2" name="Rectangle 1189"/>
              <p:cNvSpPr>
                <a:spLocks noChangeArrowheads="1"/>
              </p:cNvSpPr>
              <p:nvPr/>
            </p:nvSpPr>
            <p:spPr bwMode="auto">
              <a:xfrm>
                <a:off x="517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3" name="Rectangle 1190"/>
              <p:cNvSpPr>
                <a:spLocks noChangeArrowheads="1"/>
              </p:cNvSpPr>
              <p:nvPr/>
            </p:nvSpPr>
            <p:spPr bwMode="auto">
              <a:xfrm>
                <a:off x="52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4" name="Rectangle 1191"/>
              <p:cNvSpPr>
                <a:spLocks noChangeArrowheads="1"/>
              </p:cNvSpPr>
              <p:nvPr/>
            </p:nvSpPr>
            <p:spPr bwMode="auto">
              <a:xfrm>
                <a:off x="52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5" name="Rectangle 1192"/>
              <p:cNvSpPr>
                <a:spLocks noChangeArrowheads="1"/>
              </p:cNvSpPr>
              <p:nvPr/>
            </p:nvSpPr>
            <p:spPr bwMode="auto">
              <a:xfrm>
                <a:off x="52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6" name="Rectangle 1193"/>
              <p:cNvSpPr>
                <a:spLocks noChangeArrowheads="1"/>
              </p:cNvSpPr>
              <p:nvPr/>
            </p:nvSpPr>
            <p:spPr bwMode="auto">
              <a:xfrm>
                <a:off x="528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7" name="Rectangle 1194"/>
              <p:cNvSpPr>
                <a:spLocks noChangeArrowheads="1"/>
              </p:cNvSpPr>
              <p:nvPr/>
            </p:nvSpPr>
            <p:spPr bwMode="auto">
              <a:xfrm>
                <a:off x="517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8" name="Rectangle 1195"/>
              <p:cNvSpPr>
                <a:spLocks noChangeArrowheads="1"/>
              </p:cNvSpPr>
              <p:nvPr/>
            </p:nvSpPr>
            <p:spPr bwMode="auto">
              <a:xfrm>
                <a:off x="5222"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9" name="Rectangle 1196"/>
              <p:cNvSpPr>
                <a:spLocks noChangeArrowheads="1"/>
              </p:cNvSpPr>
              <p:nvPr/>
            </p:nvSpPr>
            <p:spPr bwMode="auto">
              <a:xfrm>
                <a:off x="5264"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0" name="Rectangle 1197"/>
              <p:cNvSpPr>
                <a:spLocks noChangeArrowheads="1"/>
              </p:cNvSpPr>
              <p:nvPr/>
            </p:nvSpPr>
            <p:spPr bwMode="auto">
              <a:xfrm>
                <a:off x="5200"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51" name="Rectangle 1198"/>
              <p:cNvSpPr>
                <a:spLocks noChangeArrowheads="1"/>
              </p:cNvSpPr>
              <p:nvPr/>
            </p:nvSpPr>
            <p:spPr bwMode="auto">
              <a:xfrm>
                <a:off x="528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2" name="Rectangle 1199"/>
              <p:cNvSpPr>
                <a:spLocks noChangeArrowheads="1"/>
              </p:cNvSpPr>
              <p:nvPr/>
            </p:nvSpPr>
            <p:spPr bwMode="auto">
              <a:xfrm>
                <a:off x="517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3" name="Rectangle 1200"/>
              <p:cNvSpPr>
                <a:spLocks noChangeArrowheads="1"/>
              </p:cNvSpPr>
              <p:nvPr/>
            </p:nvSpPr>
            <p:spPr bwMode="auto">
              <a:xfrm>
                <a:off x="5244"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4" name="Rectangle 1201"/>
              <p:cNvSpPr>
                <a:spLocks noChangeArrowheads="1"/>
              </p:cNvSpPr>
              <p:nvPr/>
            </p:nvSpPr>
            <p:spPr bwMode="auto">
              <a:xfrm>
                <a:off x="5286"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5" name="Rectangle 1202"/>
              <p:cNvSpPr>
                <a:spLocks noChangeArrowheads="1"/>
              </p:cNvSpPr>
              <p:nvPr/>
            </p:nvSpPr>
            <p:spPr bwMode="auto">
              <a:xfrm>
                <a:off x="5178"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6" name="Rectangle 1203"/>
              <p:cNvSpPr>
                <a:spLocks noChangeArrowheads="1"/>
              </p:cNvSpPr>
              <p:nvPr/>
            </p:nvSpPr>
            <p:spPr bwMode="auto">
              <a:xfrm>
                <a:off x="5200"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7" name="Rectangle 1204"/>
              <p:cNvSpPr>
                <a:spLocks noChangeArrowheads="1"/>
              </p:cNvSpPr>
              <p:nvPr/>
            </p:nvSpPr>
            <p:spPr bwMode="auto">
              <a:xfrm>
                <a:off x="52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8" name="Rectangle 1205"/>
              <p:cNvSpPr>
                <a:spLocks noChangeArrowheads="1"/>
              </p:cNvSpPr>
              <p:nvPr/>
            </p:nvSpPr>
            <p:spPr bwMode="auto">
              <a:xfrm>
                <a:off x="528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9" name="Rectangle 1206"/>
              <p:cNvSpPr>
                <a:spLocks noChangeArrowheads="1"/>
              </p:cNvSpPr>
              <p:nvPr/>
            </p:nvSpPr>
            <p:spPr bwMode="auto">
              <a:xfrm>
                <a:off x="517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60" name="Rectangle 1207"/>
              <p:cNvSpPr>
                <a:spLocks noChangeArrowheads="1"/>
              </p:cNvSpPr>
              <p:nvPr/>
            </p:nvSpPr>
            <p:spPr bwMode="auto">
              <a:xfrm>
                <a:off x="522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1" name="Rectangle 1208"/>
              <p:cNvSpPr>
                <a:spLocks noChangeArrowheads="1"/>
              </p:cNvSpPr>
              <p:nvPr/>
            </p:nvSpPr>
            <p:spPr bwMode="auto">
              <a:xfrm>
                <a:off x="5242" y="1217"/>
                <a:ext cx="36" cy="30"/>
              </a:xfrm>
              <a:prstGeom prst="rect">
                <a:avLst/>
              </a:prstGeom>
              <a:grpFill/>
              <a:ln>
                <a:noFill/>
              </a:ln>
            </p:spPr>
            <p:txBody>
              <a:bodyPr vert="horz" wrap="square" lIns="91440" tIns="45720" rIns="91440" bIns="45720" numCol="1" anchor="t" anchorCtr="0" compatLnSpc="1"/>
              <a:lstStyle/>
              <a:p>
                <a:endParaRPr lang="zh-CN" altLang="en-US"/>
              </a:p>
            </p:txBody>
          </p:sp>
          <p:sp>
            <p:nvSpPr>
              <p:cNvPr id="962" name="Rectangle 1209"/>
              <p:cNvSpPr>
                <a:spLocks noChangeArrowheads="1"/>
              </p:cNvSpPr>
              <p:nvPr/>
            </p:nvSpPr>
            <p:spPr bwMode="auto">
              <a:xfrm>
                <a:off x="520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3" name="Rectangle 1210"/>
              <p:cNvSpPr>
                <a:spLocks noChangeArrowheads="1"/>
              </p:cNvSpPr>
              <p:nvPr/>
            </p:nvSpPr>
            <p:spPr bwMode="auto">
              <a:xfrm>
                <a:off x="52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64" name="Rectangle 1211"/>
              <p:cNvSpPr>
                <a:spLocks noChangeArrowheads="1"/>
              </p:cNvSpPr>
              <p:nvPr/>
            </p:nvSpPr>
            <p:spPr bwMode="auto">
              <a:xfrm>
                <a:off x="5286"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5" name="Rectangle 1212"/>
              <p:cNvSpPr>
                <a:spLocks noChangeArrowheads="1"/>
              </p:cNvSpPr>
              <p:nvPr/>
            </p:nvSpPr>
            <p:spPr bwMode="auto">
              <a:xfrm>
                <a:off x="5178" y="1330"/>
                <a:ext cx="14" cy="30"/>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3" name="Group 1414"/>
            <p:cNvGrpSpPr/>
            <p:nvPr/>
          </p:nvGrpSpPr>
          <p:grpSpPr bwMode="auto">
            <a:xfrm>
              <a:off x="-3529332" y="-1031875"/>
              <a:ext cx="676299" cy="3252788"/>
              <a:chOff x="5048" y="937"/>
              <a:chExt cx="426" cy="2049"/>
            </a:xfrm>
            <a:grpFill/>
          </p:grpSpPr>
          <p:sp>
            <p:nvSpPr>
              <p:cNvPr id="566" name="Rectangle 1214"/>
              <p:cNvSpPr>
                <a:spLocks noChangeArrowheads="1"/>
              </p:cNvSpPr>
              <p:nvPr/>
            </p:nvSpPr>
            <p:spPr bwMode="auto">
              <a:xfrm>
                <a:off x="5222"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7" name="Rectangle 1215"/>
              <p:cNvSpPr>
                <a:spLocks noChangeArrowheads="1"/>
              </p:cNvSpPr>
              <p:nvPr/>
            </p:nvSpPr>
            <p:spPr bwMode="auto">
              <a:xfrm>
                <a:off x="52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8" name="Rectangle 1216"/>
              <p:cNvSpPr>
                <a:spLocks noChangeArrowheads="1"/>
              </p:cNvSpPr>
              <p:nvPr/>
            </p:nvSpPr>
            <p:spPr bwMode="auto">
              <a:xfrm>
                <a:off x="52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69" name="Rectangle 1217"/>
              <p:cNvSpPr>
                <a:spLocks noChangeArrowheads="1"/>
              </p:cNvSpPr>
              <p:nvPr/>
            </p:nvSpPr>
            <p:spPr bwMode="auto">
              <a:xfrm>
                <a:off x="52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0" name="Rectangle 1218"/>
              <p:cNvSpPr>
                <a:spLocks noChangeArrowheads="1"/>
              </p:cNvSpPr>
              <p:nvPr/>
            </p:nvSpPr>
            <p:spPr bwMode="auto">
              <a:xfrm>
                <a:off x="5286"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1" name="Rectangle 1219"/>
              <p:cNvSpPr>
                <a:spLocks noChangeArrowheads="1"/>
              </p:cNvSpPr>
              <p:nvPr/>
            </p:nvSpPr>
            <p:spPr bwMode="auto">
              <a:xfrm>
                <a:off x="524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2" name="Rectangle 1220"/>
              <p:cNvSpPr>
                <a:spLocks noChangeArrowheads="1"/>
              </p:cNvSpPr>
              <p:nvPr/>
            </p:nvSpPr>
            <p:spPr bwMode="auto">
              <a:xfrm>
                <a:off x="5286"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3" name="Rectangle 1221"/>
              <p:cNvSpPr>
                <a:spLocks noChangeArrowheads="1"/>
              </p:cNvSpPr>
              <p:nvPr/>
            </p:nvSpPr>
            <p:spPr bwMode="auto">
              <a:xfrm>
                <a:off x="5244"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4" name="Rectangle 1222"/>
              <p:cNvSpPr>
                <a:spLocks noChangeArrowheads="1"/>
              </p:cNvSpPr>
              <p:nvPr/>
            </p:nvSpPr>
            <p:spPr bwMode="auto">
              <a:xfrm>
                <a:off x="528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5" name="Rectangle 1223"/>
              <p:cNvSpPr>
                <a:spLocks noChangeArrowheads="1"/>
              </p:cNvSpPr>
              <p:nvPr/>
            </p:nvSpPr>
            <p:spPr bwMode="auto">
              <a:xfrm>
                <a:off x="5134" y="1554"/>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576" name="Rectangle 1224"/>
              <p:cNvSpPr>
                <a:spLocks noChangeArrowheads="1"/>
              </p:cNvSpPr>
              <p:nvPr/>
            </p:nvSpPr>
            <p:spPr bwMode="auto">
              <a:xfrm>
                <a:off x="524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7" name="Rectangle 1225"/>
              <p:cNvSpPr>
                <a:spLocks noChangeArrowheads="1"/>
              </p:cNvSpPr>
              <p:nvPr/>
            </p:nvSpPr>
            <p:spPr bwMode="auto">
              <a:xfrm>
                <a:off x="5286"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8" name="Rectangle 1226"/>
              <p:cNvSpPr>
                <a:spLocks noChangeArrowheads="1"/>
              </p:cNvSpPr>
              <p:nvPr/>
            </p:nvSpPr>
            <p:spPr bwMode="auto">
              <a:xfrm>
                <a:off x="5200"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9" name="Rectangle 1227"/>
              <p:cNvSpPr>
                <a:spLocks noChangeArrowheads="1"/>
              </p:cNvSpPr>
              <p:nvPr/>
            </p:nvSpPr>
            <p:spPr bwMode="auto">
              <a:xfrm>
                <a:off x="5222"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0" name="Rectangle 1228"/>
              <p:cNvSpPr>
                <a:spLocks noChangeArrowheads="1"/>
              </p:cNvSpPr>
              <p:nvPr/>
            </p:nvSpPr>
            <p:spPr bwMode="auto">
              <a:xfrm>
                <a:off x="5266" y="1610"/>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1" name="Rectangle 1229"/>
              <p:cNvSpPr>
                <a:spLocks noChangeArrowheads="1"/>
              </p:cNvSpPr>
              <p:nvPr/>
            </p:nvSpPr>
            <p:spPr bwMode="auto">
              <a:xfrm>
                <a:off x="520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2" name="Rectangle 1230"/>
              <p:cNvSpPr>
                <a:spLocks noChangeArrowheads="1"/>
              </p:cNvSpPr>
              <p:nvPr/>
            </p:nvSpPr>
            <p:spPr bwMode="auto">
              <a:xfrm>
                <a:off x="5244"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3" name="Rectangle 1231"/>
              <p:cNvSpPr>
                <a:spLocks noChangeArrowheads="1"/>
              </p:cNvSpPr>
              <p:nvPr/>
            </p:nvSpPr>
            <p:spPr bwMode="auto">
              <a:xfrm>
                <a:off x="52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84" name="Rectangle 1232"/>
              <p:cNvSpPr>
                <a:spLocks noChangeArrowheads="1"/>
              </p:cNvSpPr>
              <p:nvPr/>
            </p:nvSpPr>
            <p:spPr bwMode="auto">
              <a:xfrm>
                <a:off x="5286"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5" name="Rectangle 1233"/>
              <p:cNvSpPr>
                <a:spLocks noChangeArrowheads="1"/>
              </p:cNvSpPr>
              <p:nvPr/>
            </p:nvSpPr>
            <p:spPr bwMode="auto">
              <a:xfrm>
                <a:off x="5200"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586" name="Rectangle 1234"/>
              <p:cNvSpPr>
                <a:spLocks noChangeArrowheads="1"/>
              </p:cNvSpPr>
              <p:nvPr/>
            </p:nvSpPr>
            <p:spPr bwMode="auto">
              <a:xfrm>
                <a:off x="528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7" name="Rectangle 1235"/>
              <p:cNvSpPr>
                <a:spLocks noChangeArrowheads="1"/>
              </p:cNvSpPr>
              <p:nvPr/>
            </p:nvSpPr>
            <p:spPr bwMode="auto">
              <a:xfrm>
                <a:off x="517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88" name="Rectangle 1236"/>
              <p:cNvSpPr>
                <a:spLocks noChangeArrowheads="1"/>
              </p:cNvSpPr>
              <p:nvPr/>
            </p:nvSpPr>
            <p:spPr bwMode="auto">
              <a:xfrm>
                <a:off x="528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89" name="Rectangle 1237"/>
              <p:cNvSpPr>
                <a:spLocks noChangeArrowheads="1"/>
              </p:cNvSpPr>
              <p:nvPr/>
            </p:nvSpPr>
            <p:spPr bwMode="auto">
              <a:xfrm>
                <a:off x="5178"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0" name="Rectangle 1238"/>
              <p:cNvSpPr>
                <a:spLocks noChangeArrowheads="1"/>
              </p:cNvSpPr>
              <p:nvPr/>
            </p:nvSpPr>
            <p:spPr bwMode="auto">
              <a:xfrm>
                <a:off x="5200"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1" name="Rectangle 1239"/>
              <p:cNvSpPr>
                <a:spLocks noChangeArrowheads="1"/>
              </p:cNvSpPr>
              <p:nvPr/>
            </p:nvSpPr>
            <p:spPr bwMode="auto">
              <a:xfrm>
                <a:off x="52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2" name="Rectangle 1240"/>
              <p:cNvSpPr>
                <a:spLocks noChangeArrowheads="1"/>
              </p:cNvSpPr>
              <p:nvPr/>
            </p:nvSpPr>
            <p:spPr bwMode="auto">
              <a:xfrm>
                <a:off x="5266" y="1836"/>
                <a:ext cx="3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3" name="Rectangle 1241"/>
              <p:cNvSpPr>
                <a:spLocks noChangeArrowheads="1"/>
              </p:cNvSpPr>
              <p:nvPr/>
            </p:nvSpPr>
            <p:spPr bwMode="auto">
              <a:xfrm>
                <a:off x="522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4" name="Rectangle 1242"/>
              <p:cNvSpPr>
                <a:spLocks noChangeArrowheads="1"/>
              </p:cNvSpPr>
              <p:nvPr/>
            </p:nvSpPr>
            <p:spPr bwMode="auto">
              <a:xfrm>
                <a:off x="526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5" name="Rectangle 1243"/>
              <p:cNvSpPr>
                <a:spLocks noChangeArrowheads="1"/>
              </p:cNvSpPr>
              <p:nvPr/>
            </p:nvSpPr>
            <p:spPr bwMode="auto">
              <a:xfrm>
                <a:off x="52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6" name="Rectangle 1244"/>
              <p:cNvSpPr>
                <a:spLocks noChangeArrowheads="1"/>
              </p:cNvSpPr>
              <p:nvPr/>
            </p:nvSpPr>
            <p:spPr bwMode="auto">
              <a:xfrm>
                <a:off x="517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597" name="Rectangle 1245"/>
              <p:cNvSpPr>
                <a:spLocks noChangeArrowheads="1"/>
              </p:cNvSpPr>
              <p:nvPr/>
            </p:nvSpPr>
            <p:spPr bwMode="auto">
              <a:xfrm>
                <a:off x="5200"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8" name="Rectangle 1246"/>
              <p:cNvSpPr>
                <a:spLocks noChangeArrowheads="1"/>
              </p:cNvSpPr>
              <p:nvPr/>
            </p:nvSpPr>
            <p:spPr bwMode="auto">
              <a:xfrm>
                <a:off x="522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9" name="Rectangle 1247"/>
              <p:cNvSpPr>
                <a:spLocks noChangeArrowheads="1"/>
              </p:cNvSpPr>
              <p:nvPr/>
            </p:nvSpPr>
            <p:spPr bwMode="auto">
              <a:xfrm>
                <a:off x="52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600" name="Rectangle 1248"/>
              <p:cNvSpPr>
                <a:spLocks noChangeArrowheads="1"/>
              </p:cNvSpPr>
              <p:nvPr/>
            </p:nvSpPr>
            <p:spPr bwMode="auto">
              <a:xfrm>
                <a:off x="517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1" name="Rectangle 1249"/>
              <p:cNvSpPr>
                <a:spLocks noChangeArrowheads="1"/>
              </p:cNvSpPr>
              <p:nvPr/>
            </p:nvSpPr>
            <p:spPr bwMode="auto">
              <a:xfrm>
                <a:off x="522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2" name="Rectangle 1250"/>
              <p:cNvSpPr>
                <a:spLocks noChangeArrowheads="1"/>
              </p:cNvSpPr>
              <p:nvPr/>
            </p:nvSpPr>
            <p:spPr bwMode="auto">
              <a:xfrm>
                <a:off x="526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3" name="Rectangle 1251"/>
              <p:cNvSpPr>
                <a:spLocks noChangeArrowheads="1"/>
              </p:cNvSpPr>
              <p:nvPr/>
            </p:nvSpPr>
            <p:spPr bwMode="auto">
              <a:xfrm>
                <a:off x="520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4" name="Rectangle 1252"/>
              <p:cNvSpPr>
                <a:spLocks noChangeArrowheads="1"/>
              </p:cNvSpPr>
              <p:nvPr/>
            </p:nvSpPr>
            <p:spPr bwMode="auto">
              <a:xfrm>
                <a:off x="524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5" name="Rectangle 1253"/>
              <p:cNvSpPr>
                <a:spLocks noChangeArrowheads="1"/>
              </p:cNvSpPr>
              <p:nvPr/>
            </p:nvSpPr>
            <p:spPr bwMode="auto">
              <a:xfrm>
                <a:off x="528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6" name="Rectangle 1254"/>
              <p:cNvSpPr>
                <a:spLocks noChangeArrowheads="1"/>
              </p:cNvSpPr>
              <p:nvPr/>
            </p:nvSpPr>
            <p:spPr bwMode="auto">
              <a:xfrm>
                <a:off x="517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7" name="Rectangle 1255"/>
              <p:cNvSpPr>
                <a:spLocks noChangeArrowheads="1"/>
              </p:cNvSpPr>
              <p:nvPr/>
            </p:nvSpPr>
            <p:spPr bwMode="auto">
              <a:xfrm>
                <a:off x="522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8" name="Rectangle 1256"/>
              <p:cNvSpPr>
                <a:spLocks noChangeArrowheads="1"/>
              </p:cNvSpPr>
              <p:nvPr/>
            </p:nvSpPr>
            <p:spPr bwMode="auto">
              <a:xfrm>
                <a:off x="52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9" name="Rectangle 1257"/>
              <p:cNvSpPr>
                <a:spLocks noChangeArrowheads="1"/>
              </p:cNvSpPr>
              <p:nvPr/>
            </p:nvSpPr>
            <p:spPr bwMode="auto">
              <a:xfrm>
                <a:off x="509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0" name="Rectangle 1258"/>
              <p:cNvSpPr>
                <a:spLocks noChangeArrowheads="1"/>
              </p:cNvSpPr>
              <p:nvPr/>
            </p:nvSpPr>
            <p:spPr bwMode="auto">
              <a:xfrm>
                <a:off x="51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1" name="Rectangle 1259"/>
              <p:cNvSpPr>
                <a:spLocks noChangeArrowheads="1"/>
              </p:cNvSpPr>
              <p:nvPr/>
            </p:nvSpPr>
            <p:spPr bwMode="auto">
              <a:xfrm>
                <a:off x="5178"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2" name="Rectangle 1260"/>
              <p:cNvSpPr>
                <a:spLocks noChangeArrowheads="1"/>
              </p:cNvSpPr>
              <p:nvPr/>
            </p:nvSpPr>
            <p:spPr bwMode="auto">
              <a:xfrm>
                <a:off x="522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3" name="Rectangle 1261"/>
              <p:cNvSpPr>
                <a:spLocks noChangeArrowheads="1"/>
              </p:cNvSpPr>
              <p:nvPr/>
            </p:nvSpPr>
            <p:spPr bwMode="auto">
              <a:xfrm>
                <a:off x="504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4" name="Rectangle 1262"/>
              <p:cNvSpPr>
                <a:spLocks noChangeArrowheads="1"/>
              </p:cNvSpPr>
              <p:nvPr/>
            </p:nvSpPr>
            <p:spPr bwMode="auto">
              <a:xfrm>
                <a:off x="507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5" name="Rectangle 1263"/>
              <p:cNvSpPr>
                <a:spLocks noChangeArrowheads="1"/>
              </p:cNvSpPr>
              <p:nvPr/>
            </p:nvSpPr>
            <p:spPr bwMode="auto">
              <a:xfrm>
                <a:off x="51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6" name="Rectangle 1264"/>
              <p:cNvSpPr>
                <a:spLocks noChangeArrowheads="1"/>
              </p:cNvSpPr>
              <p:nvPr/>
            </p:nvSpPr>
            <p:spPr bwMode="auto">
              <a:xfrm>
                <a:off x="517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7" name="Rectangle 1265"/>
              <p:cNvSpPr>
                <a:spLocks noChangeArrowheads="1"/>
              </p:cNvSpPr>
              <p:nvPr/>
            </p:nvSpPr>
            <p:spPr bwMode="auto">
              <a:xfrm>
                <a:off x="5286"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8" name="Rectangle 1266"/>
              <p:cNvSpPr>
                <a:spLocks noChangeArrowheads="1"/>
              </p:cNvSpPr>
              <p:nvPr/>
            </p:nvSpPr>
            <p:spPr bwMode="auto">
              <a:xfrm>
                <a:off x="515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9" name="Rectangle 1267"/>
              <p:cNvSpPr>
                <a:spLocks noChangeArrowheads="1"/>
              </p:cNvSpPr>
              <p:nvPr/>
            </p:nvSpPr>
            <p:spPr bwMode="auto">
              <a:xfrm>
                <a:off x="511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0" name="Rectangle 1268"/>
              <p:cNvSpPr>
                <a:spLocks noChangeArrowheads="1"/>
              </p:cNvSpPr>
              <p:nvPr/>
            </p:nvSpPr>
            <p:spPr bwMode="auto">
              <a:xfrm>
                <a:off x="526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1" name="Rectangle 1269"/>
              <p:cNvSpPr>
                <a:spLocks noChangeArrowheads="1"/>
              </p:cNvSpPr>
              <p:nvPr/>
            </p:nvSpPr>
            <p:spPr bwMode="auto">
              <a:xfrm>
                <a:off x="528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2" name="Rectangle 1270"/>
              <p:cNvSpPr>
                <a:spLocks noChangeArrowheads="1"/>
              </p:cNvSpPr>
              <p:nvPr/>
            </p:nvSpPr>
            <p:spPr bwMode="auto">
              <a:xfrm>
                <a:off x="5200"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3" name="Rectangle 1271"/>
              <p:cNvSpPr>
                <a:spLocks noChangeArrowheads="1"/>
              </p:cNvSpPr>
              <p:nvPr/>
            </p:nvSpPr>
            <p:spPr bwMode="auto">
              <a:xfrm>
                <a:off x="5092"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4" name="Rectangle 1272"/>
              <p:cNvSpPr>
                <a:spLocks noChangeArrowheads="1"/>
              </p:cNvSpPr>
              <p:nvPr/>
            </p:nvSpPr>
            <p:spPr bwMode="auto">
              <a:xfrm>
                <a:off x="524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5" name="Rectangle 1273"/>
              <p:cNvSpPr>
                <a:spLocks noChangeArrowheads="1"/>
              </p:cNvSpPr>
              <p:nvPr/>
            </p:nvSpPr>
            <p:spPr bwMode="auto">
              <a:xfrm>
                <a:off x="528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6" name="Rectangle 1274"/>
              <p:cNvSpPr>
                <a:spLocks noChangeArrowheads="1"/>
              </p:cNvSpPr>
              <p:nvPr/>
            </p:nvSpPr>
            <p:spPr bwMode="auto">
              <a:xfrm>
                <a:off x="5048"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7" name="Rectangle 1275"/>
              <p:cNvSpPr>
                <a:spLocks noChangeArrowheads="1"/>
              </p:cNvSpPr>
              <p:nvPr/>
            </p:nvSpPr>
            <p:spPr bwMode="auto">
              <a:xfrm>
                <a:off x="51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8" name="Rectangle 1276"/>
              <p:cNvSpPr>
                <a:spLocks noChangeArrowheads="1"/>
              </p:cNvSpPr>
              <p:nvPr/>
            </p:nvSpPr>
            <p:spPr bwMode="auto">
              <a:xfrm>
                <a:off x="5070"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9" name="Rectangle 1277"/>
              <p:cNvSpPr>
                <a:spLocks noChangeArrowheads="1"/>
              </p:cNvSpPr>
              <p:nvPr/>
            </p:nvSpPr>
            <p:spPr bwMode="auto">
              <a:xfrm>
                <a:off x="5222"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0" name="Rectangle 1278"/>
              <p:cNvSpPr>
                <a:spLocks noChangeArrowheads="1"/>
              </p:cNvSpPr>
              <p:nvPr/>
            </p:nvSpPr>
            <p:spPr bwMode="auto">
              <a:xfrm>
                <a:off x="524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1" name="Rectangle 1279"/>
              <p:cNvSpPr>
                <a:spLocks noChangeArrowheads="1"/>
              </p:cNvSpPr>
              <p:nvPr/>
            </p:nvSpPr>
            <p:spPr bwMode="auto">
              <a:xfrm>
                <a:off x="5048"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2" name="Rectangle 1280"/>
              <p:cNvSpPr>
                <a:spLocks noChangeArrowheads="1"/>
              </p:cNvSpPr>
              <p:nvPr/>
            </p:nvSpPr>
            <p:spPr bwMode="auto">
              <a:xfrm>
                <a:off x="5200"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3" name="Rectangle 1281"/>
              <p:cNvSpPr>
                <a:spLocks noChangeArrowheads="1"/>
              </p:cNvSpPr>
              <p:nvPr/>
            </p:nvSpPr>
            <p:spPr bwMode="auto">
              <a:xfrm>
                <a:off x="51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4" name="Rectangle 1282"/>
              <p:cNvSpPr>
                <a:spLocks noChangeArrowheads="1"/>
              </p:cNvSpPr>
              <p:nvPr/>
            </p:nvSpPr>
            <p:spPr bwMode="auto">
              <a:xfrm>
                <a:off x="515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5" name="Rectangle 1283"/>
              <p:cNvSpPr>
                <a:spLocks noChangeArrowheads="1"/>
              </p:cNvSpPr>
              <p:nvPr/>
            </p:nvSpPr>
            <p:spPr bwMode="auto">
              <a:xfrm>
                <a:off x="528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6" name="Rectangle 1284"/>
              <p:cNvSpPr>
                <a:spLocks noChangeArrowheads="1"/>
              </p:cNvSpPr>
              <p:nvPr/>
            </p:nvSpPr>
            <p:spPr bwMode="auto">
              <a:xfrm>
                <a:off x="504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7" name="Rectangle 1285"/>
              <p:cNvSpPr>
                <a:spLocks noChangeArrowheads="1"/>
              </p:cNvSpPr>
              <p:nvPr/>
            </p:nvSpPr>
            <p:spPr bwMode="auto">
              <a:xfrm>
                <a:off x="5200"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8" name="Rectangle 1286"/>
              <p:cNvSpPr>
                <a:spLocks noChangeArrowheads="1"/>
              </p:cNvSpPr>
              <p:nvPr/>
            </p:nvSpPr>
            <p:spPr bwMode="auto">
              <a:xfrm>
                <a:off x="51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9" name="Rectangle 1287"/>
              <p:cNvSpPr>
                <a:spLocks noChangeArrowheads="1"/>
              </p:cNvSpPr>
              <p:nvPr/>
            </p:nvSpPr>
            <p:spPr bwMode="auto">
              <a:xfrm>
                <a:off x="517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0" name="Rectangle 1288"/>
              <p:cNvSpPr>
                <a:spLocks noChangeArrowheads="1"/>
              </p:cNvSpPr>
              <p:nvPr/>
            </p:nvSpPr>
            <p:spPr bwMode="auto">
              <a:xfrm>
                <a:off x="5286"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1" name="Rectangle 1289"/>
              <p:cNvSpPr>
                <a:spLocks noChangeArrowheads="1"/>
              </p:cNvSpPr>
              <p:nvPr/>
            </p:nvSpPr>
            <p:spPr bwMode="auto">
              <a:xfrm>
                <a:off x="5200"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2" name="Rectangle 1290"/>
              <p:cNvSpPr>
                <a:spLocks noChangeArrowheads="1"/>
              </p:cNvSpPr>
              <p:nvPr/>
            </p:nvSpPr>
            <p:spPr bwMode="auto">
              <a:xfrm>
                <a:off x="5092"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3" name="Rectangle 1291"/>
              <p:cNvSpPr>
                <a:spLocks noChangeArrowheads="1"/>
              </p:cNvSpPr>
              <p:nvPr/>
            </p:nvSpPr>
            <p:spPr bwMode="auto">
              <a:xfrm>
                <a:off x="51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4" name="Rectangle 1292"/>
              <p:cNvSpPr>
                <a:spLocks noChangeArrowheads="1"/>
              </p:cNvSpPr>
              <p:nvPr/>
            </p:nvSpPr>
            <p:spPr bwMode="auto">
              <a:xfrm>
                <a:off x="5048"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5" name="Rectangle 1293"/>
              <p:cNvSpPr>
                <a:spLocks noChangeArrowheads="1"/>
              </p:cNvSpPr>
              <p:nvPr/>
            </p:nvSpPr>
            <p:spPr bwMode="auto">
              <a:xfrm>
                <a:off x="515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6" name="Rectangle 1294"/>
              <p:cNvSpPr>
                <a:spLocks noChangeArrowheads="1"/>
              </p:cNvSpPr>
              <p:nvPr/>
            </p:nvSpPr>
            <p:spPr bwMode="auto">
              <a:xfrm>
                <a:off x="528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7" name="Rectangle 1295"/>
              <p:cNvSpPr>
                <a:spLocks noChangeArrowheads="1"/>
              </p:cNvSpPr>
              <p:nvPr/>
            </p:nvSpPr>
            <p:spPr bwMode="auto">
              <a:xfrm>
                <a:off x="5200"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8" name="Rectangle 1296"/>
              <p:cNvSpPr>
                <a:spLocks noChangeArrowheads="1"/>
              </p:cNvSpPr>
              <p:nvPr/>
            </p:nvSpPr>
            <p:spPr bwMode="auto">
              <a:xfrm>
                <a:off x="5114"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9" name="Rectangle 1297"/>
              <p:cNvSpPr>
                <a:spLocks noChangeArrowheads="1"/>
              </p:cNvSpPr>
              <p:nvPr/>
            </p:nvSpPr>
            <p:spPr bwMode="auto">
              <a:xfrm>
                <a:off x="5048"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0" name="Rectangle 1298"/>
              <p:cNvSpPr>
                <a:spLocks noChangeArrowheads="1"/>
              </p:cNvSpPr>
              <p:nvPr/>
            </p:nvSpPr>
            <p:spPr bwMode="auto">
              <a:xfrm>
                <a:off x="515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1" name="Rectangle 1299"/>
              <p:cNvSpPr>
                <a:spLocks noChangeArrowheads="1"/>
              </p:cNvSpPr>
              <p:nvPr/>
            </p:nvSpPr>
            <p:spPr bwMode="auto">
              <a:xfrm>
                <a:off x="528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2" name="Rectangle 1300"/>
              <p:cNvSpPr>
                <a:spLocks noChangeArrowheads="1"/>
              </p:cNvSpPr>
              <p:nvPr/>
            </p:nvSpPr>
            <p:spPr bwMode="auto">
              <a:xfrm>
                <a:off x="5048"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3" name="Rectangle 1301"/>
              <p:cNvSpPr>
                <a:spLocks noChangeArrowheads="1"/>
              </p:cNvSpPr>
              <p:nvPr/>
            </p:nvSpPr>
            <p:spPr bwMode="auto">
              <a:xfrm>
                <a:off x="5286"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4" name="Rectangle 1302"/>
              <p:cNvSpPr>
                <a:spLocks noChangeArrowheads="1"/>
              </p:cNvSpPr>
              <p:nvPr/>
            </p:nvSpPr>
            <p:spPr bwMode="auto">
              <a:xfrm>
                <a:off x="515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5" name="Rectangle 1303"/>
              <p:cNvSpPr>
                <a:spLocks noChangeArrowheads="1"/>
              </p:cNvSpPr>
              <p:nvPr/>
            </p:nvSpPr>
            <p:spPr bwMode="auto">
              <a:xfrm>
                <a:off x="528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6" name="Rectangle 1304"/>
              <p:cNvSpPr>
                <a:spLocks noChangeArrowheads="1"/>
              </p:cNvSpPr>
              <p:nvPr/>
            </p:nvSpPr>
            <p:spPr bwMode="auto">
              <a:xfrm>
                <a:off x="504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7" name="Rectangle 1305"/>
              <p:cNvSpPr>
                <a:spLocks noChangeArrowheads="1"/>
              </p:cNvSpPr>
              <p:nvPr/>
            </p:nvSpPr>
            <p:spPr bwMode="auto">
              <a:xfrm>
                <a:off x="517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8" name="Rectangle 1306"/>
              <p:cNvSpPr>
                <a:spLocks noChangeArrowheads="1"/>
              </p:cNvSpPr>
              <p:nvPr/>
            </p:nvSpPr>
            <p:spPr bwMode="auto">
              <a:xfrm>
                <a:off x="515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9" name="Rectangle 1307"/>
              <p:cNvSpPr>
                <a:spLocks noChangeArrowheads="1"/>
              </p:cNvSpPr>
              <p:nvPr/>
            </p:nvSpPr>
            <p:spPr bwMode="auto">
              <a:xfrm>
                <a:off x="5156" y="295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60" name="Rectangle 1308"/>
              <p:cNvSpPr>
                <a:spLocks noChangeArrowheads="1"/>
              </p:cNvSpPr>
              <p:nvPr/>
            </p:nvSpPr>
            <p:spPr bwMode="auto">
              <a:xfrm>
                <a:off x="528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61" name="Freeform 1309"/>
              <p:cNvSpPr/>
              <p:nvPr/>
            </p:nvSpPr>
            <p:spPr bwMode="auto">
              <a:xfrm>
                <a:off x="5320" y="937"/>
                <a:ext cx="154" cy="348"/>
              </a:xfrm>
              <a:custGeom>
                <a:avLst/>
                <a:gdLst>
                  <a:gd name="T0" fmla="*/ 0 w 154"/>
                  <a:gd name="T1" fmla="*/ 0 h 348"/>
                  <a:gd name="T2" fmla="*/ 0 w 154"/>
                  <a:gd name="T3" fmla="*/ 30 h 348"/>
                  <a:gd name="T4" fmla="*/ 154 w 154"/>
                  <a:gd name="T5" fmla="*/ 348 h 348"/>
                  <a:gd name="T6" fmla="*/ 154 w 154"/>
                  <a:gd name="T7" fmla="*/ 334 h 348"/>
                  <a:gd name="T8" fmla="*/ 0 w 154"/>
                  <a:gd name="T9" fmla="*/ 0 h 348"/>
                </a:gdLst>
                <a:ahLst/>
                <a:cxnLst>
                  <a:cxn ang="0">
                    <a:pos x="T0" y="T1"/>
                  </a:cxn>
                  <a:cxn ang="0">
                    <a:pos x="T2" y="T3"/>
                  </a:cxn>
                  <a:cxn ang="0">
                    <a:pos x="T4" y="T5"/>
                  </a:cxn>
                  <a:cxn ang="0">
                    <a:pos x="T6" y="T7"/>
                  </a:cxn>
                  <a:cxn ang="0">
                    <a:pos x="T8" y="T9"/>
                  </a:cxn>
                </a:cxnLst>
                <a:rect l="0" t="0" r="r" b="b"/>
                <a:pathLst>
                  <a:path w="154" h="348">
                    <a:moveTo>
                      <a:pt x="0" y="0"/>
                    </a:moveTo>
                    <a:lnTo>
                      <a:pt x="0" y="30"/>
                    </a:lnTo>
                    <a:lnTo>
                      <a:pt x="154" y="348"/>
                    </a:lnTo>
                    <a:lnTo>
                      <a:pt x="154" y="3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2" name="Freeform 1310"/>
              <p:cNvSpPr/>
              <p:nvPr/>
            </p:nvSpPr>
            <p:spPr bwMode="auto">
              <a:xfrm>
                <a:off x="5320" y="993"/>
                <a:ext cx="54" cy="136"/>
              </a:xfrm>
              <a:custGeom>
                <a:avLst/>
                <a:gdLst>
                  <a:gd name="T0" fmla="*/ 0 w 54"/>
                  <a:gd name="T1" fmla="*/ 0 h 136"/>
                  <a:gd name="T2" fmla="*/ 54 w 54"/>
                  <a:gd name="T3" fmla="*/ 110 h 136"/>
                  <a:gd name="T4" fmla="*/ 54 w 54"/>
                  <a:gd name="T5" fmla="*/ 136 h 136"/>
                  <a:gd name="T6" fmla="*/ 0 w 54"/>
                  <a:gd name="T7" fmla="*/ 30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3" name="Freeform 1311"/>
              <p:cNvSpPr/>
              <p:nvPr/>
            </p:nvSpPr>
            <p:spPr bwMode="auto">
              <a:xfrm>
                <a:off x="5390" y="1135"/>
                <a:ext cx="48" cy="118"/>
              </a:xfrm>
              <a:custGeom>
                <a:avLst/>
                <a:gdLst>
                  <a:gd name="T0" fmla="*/ 0 w 48"/>
                  <a:gd name="T1" fmla="*/ 0 h 118"/>
                  <a:gd name="T2" fmla="*/ 48 w 48"/>
                  <a:gd name="T3" fmla="*/ 98 h 118"/>
                  <a:gd name="T4" fmla="*/ 48 w 48"/>
                  <a:gd name="T5" fmla="*/ 118 h 118"/>
                  <a:gd name="T6" fmla="*/ 0 w 48"/>
                  <a:gd name="T7" fmla="*/ 24 h 118"/>
                  <a:gd name="T8" fmla="*/ 0 w 48"/>
                  <a:gd name="T9" fmla="*/ 0 h 118"/>
                </a:gdLst>
                <a:ahLst/>
                <a:cxnLst>
                  <a:cxn ang="0">
                    <a:pos x="T0" y="T1"/>
                  </a:cxn>
                  <a:cxn ang="0">
                    <a:pos x="T2" y="T3"/>
                  </a:cxn>
                  <a:cxn ang="0">
                    <a:pos x="T4" y="T5"/>
                  </a:cxn>
                  <a:cxn ang="0">
                    <a:pos x="T6" y="T7"/>
                  </a:cxn>
                  <a:cxn ang="0">
                    <a:pos x="T8" y="T9"/>
                  </a:cxn>
                </a:cxnLst>
                <a:rect l="0" t="0" r="r" b="b"/>
                <a:pathLst>
                  <a:path w="48" h="118">
                    <a:moveTo>
                      <a:pt x="0" y="0"/>
                    </a:moveTo>
                    <a:lnTo>
                      <a:pt x="48" y="98"/>
                    </a:lnTo>
                    <a:lnTo>
                      <a:pt x="48" y="11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4" name="Freeform 1312"/>
              <p:cNvSpPr/>
              <p:nvPr/>
            </p:nvSpPr>
            <p:spPr bwMode="auto">
              <a:xfrm>
                <a:off x="5454" y="1265"/>
                <a:ext cx="20" cy="57"/>
              </a:xfrm>
              <a:custGeom>
                <a:avLst/>
                <a:gdLst>
                  <a:gd name="T0" fmla="*/ 20 w 20"/>
                  <a:gd name="T1" fmla="*/ 41 h 57"/>
                  <a:gd name="T2" fmla="*/ 20 w 20"/>
                  <a:gd name="T3" fmla="*/ 57 h 57"/>
                  <a:gd name="T4" fmla="*/ 0 w 20"/>
                  <a:gd name="T5" fmla="*/ 18 h 57"/>
                  <a:gd name="T6" fmla="*/ 0 w 20"/>
                  <a:gd name="T7" fmla="*/ 0 h 57"/>
                  <a:gd name="T8" fmla="*/ 20 w 20"/>
                  <a:gd name="T9" fmla="*/ 41 h 57"/>
                </a:gdLst>
                <a:ahLst/>
                <a:cxnLst>
                  <a:cxn ang="0">
                    <a:pos x="T0" y="T1"/>
                  </a:cxn>
                  <a:cxn ang="0">
                    <a:pos x="T2" y="T3"/>
                  </a:cxn>
                  <a:cxn ang="0">
                    <a:pos x="T4" y="T5"/>
                  </a:cxn>
                  <a:cxn ang="0">
                    <a:pos x="T6" y="T7"/>
                  </a:cxn>
                  <a:cxn ang="0">
                    <a:pos x="T8" y="T9"/>
                  </a:cxn>
                </a:cxnLst>
                <a:rect l="0" t="0" r="r" b="b"/>
                <a:pathLst>
                  <a:path w="20" h="57">
                    <a:moveTo>
                      <a:pt x="20" y="41"/>
                    </a:moveTo>
                    <a:lnTo>
                      <a:pt x="20" y="57"/>
                    </a:lnTo>
                    <a:lnTo>
                      <a:pt x="0" y="18"/>
                    </a:lnTo>
                    <a:lnTo>
                      <a:pt x="0" y="0"/>
                    </a:lnTo>
                    <a:lnTo>
                      <a:pt x="20" y="41"/>
                    </a:lnTo>
                    <a:close/>
                  </a:path>
                </a:pathLst>
              </a:custGeom>
              <a:grpFill/>
              <a:ln>
                <a:noFill/>
              </a:ln>
            </p:spPr>
            <p:txBody>
              <a:bodyPr vert="horz" wrap="square" lIns="91440" tIns="45720" rIns="91440" bIns="45720" numCol="1" anchor="t" anchorCtr="0" compatLnSpc="1"/>
              <a:lstStyle/>
              <a:p>
                <a:endParaRPr lang="zh-CN" altLang="en-US"/>
              </a:p>
            </p:txBody>
          </p:sp>
          <p:sp>
            <p:nvSpPr>
              <p:cNvPr id="665" name="Freeform 1313"/>
              <p:cNvSpPr/>
              <p:nvPr/>
            </p:nvSpPr>
            <p:spPr bwMode="auto">
              <a:xfrm>
                <a:off x="5320" y="1049"/>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6" name="Freeform 1314"/>
              <p:cNvSpPr/>
              <p:nvPr/>
            </p:nvSpPr>
            <p:spPr bwMode="auto">
              <a:xfrm>
                <a:off x="5320" y="110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7" name="Freeform 1315"/>
              <p:cNvSpPr/>
              <p:nvPr/>
            </p:nvSpPr>
            <p:spPr bwMode="auto">
              <a:xfrm>
                <a:off x="5352" y="1161"/>
                <a:ext cx="34" cy="86"/>
              </a:xfrm>
              <a:custGeom>
                <a:avLst/>
                <a:gdLst>
                  <a:gd name="T0" fmla="*/ 34 w 34"/>
                  <a:gd name="T1" fmla="*/ 62 h 86"/>
                  <a:gd name="T2" fmla="*/ 34 w 34"/>
                  <a:gd name="T3" fmla="*/ 86 h 86"/>
                  <a:gd name="T4" fmla="*/ 0 w 34"/>
                  <a:gd name="T5" fmla="*/ 28 h 86"/>
                  <a:gd name="T6" fmla="*/ 0 w 34"/>
                  <a:gd name="T7" fmla="*/ 0 h 86"/>
                  <a:gd name="T8" fmla="*/ 34 w 34"/>
                  <a:gd name="T9" fmla="*/ 62 h 86"/>
                </a:gdLst>
                <a:ahLst/>
                <a:cxnLst>
                  <a:cxn ang="0">
                    <a:pos x="T0" y="T1"/>
                  </a:cxn>
                  <a:cxn ang="0">
                    <a:pos x="T2" y="T3"/>
                  </a:cxn>
                  <a:cxn ang="0">
                    <a:pos x="T4" y="T5"/>
                  </a:cxn>
                  <a:cxn ang="0">
                    <a:pos x="T6" y="T7"/>
                  </a:cxn>
                  <a:cxn ang="0">
                    <a:pos x="T8" y="T9"/>
                  </a:cxn>
                </a:cxnLst>
                <a:rect l="0" t="0" r="r" b="b"/>
                <a:pathLst>
                  <a:path w="34" h="86">
                    <a:moveTo>
                      <a:pt x="34" y="62"/>
                    </a:moveTo>
                    <a:lnTo>
                      <a:pt x="34" y="86"/>
                    </a:lnTo>
                    <a:lnTo>
                      <a:pt x="0" y="28"/>
                    </a:lnTo>
                    <a:lnTo>
                      <a:pt x="0" y="0"/>
                    </a:lnTo>
                    <a:lnTo>
                      <a:pt x="34" y="62"/>
                    </a:lnTo>
                    <a:close/>
                  </a:path>
                </a:pathLst>
              </a:custGeom>
              <a:grpFill/>
              <a:ln>
                <a:noFill/>
              </a:ln>
            </p:spPr>
            <p:txBody>
              <a:bodyPr vert="horz" wrap="square" lIns="91440" tIns="45720" rIns="91440" bIns="45720" numCol="1" anchor="t" anchorCtr="0" compatLnSpc="1"/>
              <a:lstStyle/>
              <a:p>
                <a:endParaRPr lang="zh-CN" altLang="en-US"/>
              </a:p>
            </p:txBody>
          </p:sp>
          <p:sp>
            <p:nvSpPr>
              <p:cNvPr id="668" name="Freeform 1316"/>
              <p:cNvSpPr/>
              <p:nvPr/>
            </p:nvSpPr>
            <p:spPr bwMode="auto">
              <a:xfrm>
                <a:off x="5402" y="1249"/>
                <a:ext cx="24" cy="65"/>
              </a:xfrm>
              <a:custGeom>
                <a:avLst/>
                <a:gdLst>
                  <a:gd name="T0" fmla="*/ 24 w 24"/>
                  <a:gd name="T1" fmla="*/ 42 h 65"/>
                  <a:gd name="T2" fmla="*/ 24 w 24"/>
                  <a:gd name="T3" fmla="*/ 65 h 65"/>
                  <a:gd name="T4" fmla="*/ 0 w 24"/>
                  <a:gd name="T5" fmla="*/ 24 h 65"/>
                  <a:gd name="T6" fmla="*/ 0 w 24"/>
                  <a:gd name="T7" fmla="*/ 0 h 65"/>
                  <a:gd name="T8" fmla="*/ 24 w 24"/>
                  <a:gd name="T9" fmla="*/ 42 h 65"/>
                </a:gdLst>
                <a:ahLst/>
                <a:cxnLst>
                  <a:cxn ang="0">
                    <a:pos x="T0" y="T1"/>
                  </a:cxn>
                  <a:cxn ang="0">
                    <a:pos x="T2" y="T3"/>
                  </a:cxn>
                  <a:cxn ang="0">
                    <a:pos x="T4" y="T5"/>
                  </a:cxn>
                  <a:cxn ang="0">
                    <a:pos x="T6" y="T7"/>
                  </a:cxn>
                  <a:cxn ang="0">
                    <a:pos x="T8" y="T9"/>
                  </a:cxn>
                </a:cxnLst>
                <a:rect l="0" t="0" r="r" b="b"/>
                <a:pathLst>
                  <a:path w="24" h="65">
                    <a:moveTo>
                      <a:pt x="24" y="42"/>
                    </a:moveTo>
                    <a:lnTo>
                      <a:pt x="24" y="65"/>
                    </a:lnTo>
                    <a:lnTo>
                      <a:pt x="0" y="24"/>
                    </a:lnTo>
                    <a:lnTo>
                      <a:pt x="0" y="0"/>
                    </a:lnTo>
                    <a:lnTo>
                      <a:pt x="24" y="42"/>
                    </a:lnTo>
                    <a:close/>
                  </a:path>
                </a:pathLst>
              </a:custGeom>
              <a:grpFill/>
              <a:ln>
                <a:noFill/>
              </a:ln>
            </p:spPr>
            <p:txBody>
              <a:bodyPr vert="horz" wrap="square" lIns="91440" tIns="45720" rIns="91440" bIns="45720" numCol="1" anchor="t" anchorCtr="0" compatLnSpc="1"/>
              <a:lstStyle/>
              <a:p>
                <a:endParaRPr lang="zh-CN" altLang="en-US"/>
              </a:p>
            </p:txBody>
          </p:sp>
          <p:sp>
            <p:nvSpPr>
              <p:cNvPr id="669" name="Freeform 1317"/>
              <p:cNvSpPr/>
              <p:nvPr/>
            </p:nvSpPr>
            <p:spPr bwMode="auto">
              <a:xfrm>
                <a:off x="5440" y="1320"/>
                <a:ext cx="10" cy="34"/>
              </a:xfrm>
              <a:custGeom>
                <a:avLst/>
                <a:gdLst>
                  <a:gd name="T0" fmla="*/ 0 w 10"/>
                  <a:gd name="T1" fmla="*/ 0 h 34"/>
                  <a:gd name="T2" fmla="*/ 10 w 10"/>
                  <a:gd name="T3" fmla="*/ 16 h 34"/>
                  <a:gd name="T4" fmla="*/ 10 w 10"/>
                  <a:gd name="T5" fmla="*/ 34 h 34"/>
                  <a:gd name="T6" fmla="*/ 0 w 10"/>
                  <a:gd name="T7" fmla="*/ 18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6"/>
                    </a:lnTo>
                    <a:lnTo>
                      <a:pt x="10" y="34"/>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0" name="Freeform 1318"/>
              <p:cNvSpPr/>
              <p:nvPr/>
            </p:nvSpPr>
            <p:spPr bwMode="auto">
              <a:xfrm>
                <a:off x="5466" y="1364"/>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671" name="Freeform 1319"/>
              <p:cNvSpPr/>
              <p:nvPr/>
            </p:nvSpPr>
            <p:spPr bwMode="auto">
              <a:xfrm>
                <a:off x="5320" y="116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2" name="Freeform 1320"/>
              <p:cNvSpPr/>
              <p:nvPr/>
            </p:nvSpPr>
            <p:spPr bwMode="auto">
              <a:xfrm>
                <a:off x="5370" y="1245"/>
                <a:ext cx="104" cy="187"/>
              </a:xfrm>
              <a:custGeom>
                <a:avLst/>
                <a:gdLst>
                  <a:gd name="T0" fmla="*/ 104 w 104"/>
                  <a:gd name="T1" fmla="*/ 171 h 187"/>
                  <a:gd name="T2" fmla="*/ 104 w 104"/>
                  <a:gd name="T3" fmla="*/ 187 h 187"/>
                  <a:gd name="T4" fmla="*/ 0 w 104"/>
                  <a:gd name="T5" fmla="*/ 26 h 187"/>
                  <a:gd name="T6" fmla="*/ 0 w 104"/>
                  <a:gd name="T7" fmla="*/ 0 h 187"/>
                  <a:gd name="T8" fmla="*/ 104 w 104"/>
                  <a:gd name="T9" fmla="*/ 171 h 187"/>
                </a:gdLst>
                <a:ahLst/>
                <a:cxnLst>
                  <a:cxn ang="0">
                    <a:pos x="T0" y="T1"/>
                  </a:cxn>
                  <a:cxn ang="0">
                    <a:pos x="T2" y="T3"/>
                  </a:cxn>
                  <a:cxn ang="0">
                    <a:pos x="T4" y="T5"/>
                  </a:cxn>
                  <a:cxn ang="0">
                    <a:pos x="T6" y="T7"/>
                  </a:cxn>
                  <a:cxn ang="0">
                    <a:pos x="T8" y="T9"/>
                  </a:cxn>
                </a:cxnLst>
                <a:rect l="0" t="0" r="r" b="b"/>
                <a:pathLst>
                  <a:path w="104" h="187">
                    <a:moveTo>
                      <a:pt x="104" y="171"/>
                    </a:moveTo>
                    <a:lnTo>
                      <a:pt x="104" y="187"/>
                    </a:lnTo>
                    <a:lnTo>
                      <a:pt x="0" y="26"/>
                    </a:lnTo>
                    <a:lnTo>
                      <a:pt x="0" y="0"/>
                    </a:lnTo>
                    <a:lnTo>
                      <a:pt x="104" y="171"/>
                    </a:lnTo>
                    <a:close/>
                  </a:path>
                </a:pathLst>
              </a:custGeom>
              <a:grpFill/>
              <a:ln>
                <a:noFill/>
              </a:ln>
            </p:spPr>
            <p:txBody>
              <a:bodyPr vert="horz" wrap="square" lIns="91440" tIns="45720" rIns="91440" bIns="45720" numCol="1" anchor="t" anchorCtr="0" compatLnSpc="1"/>
              <a:lstStyle/>
              <a:p>
                <a:endParaRPr lang="zh-CN" altLang="en-US"/>
              </a:p>
            </p:txBody>
          </p:sp>
          <p:sp>
            <p:nvSpPr>
              <p:cNvPr id="673" name="Freeform 1321"/>
              <p:cNvSpPr/>
              <p:nvPr/>
            </p:nvSpPr>
            <p:spPr bwMode="auto">
              <a:xfrm>
                <a:off x="5320" y="1221"/>
                <a:ext cx="58" cy="115"/>
              </a:xfrm>
              <a:custGeom>
                <a:avLst/>
                <a:gdLst>
                  <a:gd name="T0" fmla="*/ 0 w 58"/>
                  <a:gd name="T1" fmla="*/ 0 h 115"/>
                  <a:gd name="T2" fmla="*/ 58 w 58"/>
                  <a:gd name="T3" fmla="*/ 89 h 115"/>
                  <a:gd name="T4" fmla="*/ 58 w 58"/>
                  <a:gd name="T5" fmla="*/ 115 h 115"/>
                  <a:gd name="T6" fmla="*/ 0 w 58"/>
                  <a:gd name="T7" fmla="*/ 30 h 115"/>
                  <a:gd name="T8" fmla="*/ 0 w 58"/>
                  <a:gd name="T9" fmla="*/ 0 h 115"/>
                </a:gdLst>
                <a:ahLst/>
                <a:cxnLst>
                  <a:cxn ang="0">
                    <a:pos x="T0" y="T1"/>
                  </a:cxn>
                  <a:cxn ang="0">
                    <a:pos x="T2" y="T3"/>
                  </a:cxn>
                  <a:cxn ang="0">
                    <a:pos x="T4" y="T5"/>
                  </a:cxn>
                  <a:cxn ang="0">
                    <a:pos x="T6" y="T7"/>
                  </a:cxn>
                  <a:cxn ang="0">
                    <a:pos x="T8" y="T9"/>
                  </a:cxn>
                </a:cxnLst>
                <a:rect l="0" t="0" r="r" b="b"/>
                <a:pathLst>
                  <a:path w="58" h="115">
                    <a:moveTo>
                      <a:pt x="0" y="0"/>
                    </a:moveTo>
                    <a:lnTo>
                      <a:pt x="58" y="89"/>
                    </a:lnTo>
                    <a:lnTo>
                      <a:pt x="58" y="115"/>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4" name="Freeform 1322"/>
              <p:cNvSpPr/>
              <p:nvPr/>
            </p:nvSpPr>
            <p:spPr bwMode="auto">
              <a:xfrm>
                <a:off x="5394" y="1332"/>
                <a:ext cx="28" cy="64"/>
              </a:xfrm>
              <a:custGeom>
                <a:avLst/>
                <a:gdLst>
                  <a:gd name="T0" fmla="*/ 28 w 28"/>
                  <a:gd name="T1" fmla="*/ 42 h 64"/>
                  <a:gd name="T2" fmla="*/ 28 w 28"/>
                  <a:gd name="T3" fmla="*/ 64 h 64"/>
                  <a:gd name="T4" fmla="*/ 0 w 28"/>
                  <a:gd name="T5" fmla="*/ 24 h 64"/>
                  <a:gd name="T6" fmla="*/ 0 w 28"/>
                  <a:gd name="T7" fmla="*/ 0 h 64"/>
                  <a:gd name="T8" fmla="*/ 28 w 28"/>
                  <a:gd name="T9" fmla="*/ 42 h 64"/>
                </a:gdLst>
                <a:ahLst/>
                <a:cxnLst>
                  <a:cxn ang="0">
                    <a:pos x="T0" y="T1"/>
                  </a:cxn>
                  <a:cxn ang="0">
                    <a:pos x="T2" y="T3"/>
                  </a:cxn>
                  <a:cxn ang="0">
                    <a:pos x="T4" y="T5"/>
                  </a:cxn>
                  <a:cxn ang="0">
                    <a:pos x="T6" y="T7"/>
                  </a:cxn>
                  <a:cxn ang="0">
                    <a:pos x="T8" y="T9"/>
                  </a:cxn>
                </a:cxnLst>
                <a:rect l="0" t="0" r="r" b="b"/>
                <a:pathLst>
                  <a:path w="28" h="64">
                    <a:moveTo>
                      <a:pt x="28" y="42"/>
                    </a:moveTo>
                    <a:lnTo>
                      <a:pt x="28" y="64"/>
                    </a:lnTo>
                    <a:lnTo>
                      <a:pt x="0" y="24"/>
                    </a:lnTo>
                    <a:lnTo>
                      <a:pt x="0" y="0"/>
                    </a:lnTo>
                    <a:lnTo>
                      <a:pt x="28" y="42"/>
                    </a:lnTo>
                    <a:close/>
                  </a:path>
                </a:pathLst>
              </a:custGeom>
              <a:grpFill/>
              <a:ln>
                <a:noFill/>
              </a:ln>
            </p:spPr>
            <p:txBody>
              <a:bodyPr vert="horz" wrap="square" lIns="91440" tIns="45720" rIns="91440" bIns="45720" numCol="1" anchor="t" anchorCtr="0" compatLnSpc="1"/>
              <a:lstStyle/>
              <a:p>
                <a:endParaRPr lang="zh-CN" altLang="en-US"/>
              </a:p>
            </p:txBody>
          </p:sp>
          <p:sp>
            <p:nvSpPr>
              <p:cNvPr id="675" name="Freeform 1323"/>
              <p:cNvSpPr/>
              <p:nvPr/>
            </p:nvSpPr>
            <p:spPr bwMode="auto">
              <a:xfrm>
                <a:off x="5436" y="1398"/>
                <a:ext cx="38" cy="70"/>
              </a:xfrm>
              <a:custGeom>
                <a:avLst/>
                <a:gdLst>
                  <a:gd name="T0" fmla="*/ 38 w 38"/>
                  <a:gd name="T1" fmla="*/ 54 h 70"/>
                  <a:gd name="T2" fmla="*/ 38 w 38"/>
                  <a:gd name="T3" fmla="*/ 70 h 70"/>
                  <a:gd name="T4" fmla="*/ 0 w 38"/>
                  <a:gd name="T5" fmla="*/ 18 h 70"/>
                  <a:gd name="T6" fmla="*/ 0 w 38"/>
                  <a:gd name="T7" fmla="*/ 0 h 70"/>
                  <a:gd name="T8" fmla="*/ 38 w 38"/>
                  <a:gd name="T9" fmla="*/ 54 h 70"/>
                </a:gdLst>
                <a:ahLst/>
                <a:cxnLst>
                  <a:cxn ang="0">
                    <a:pos x="T0" y="T1"/>
                  </a:cxn>
                  <a:cxn ang="0">
                    <a:pos x="T2" y="T3"/>
                  </a:cxn>
                  <a:cxn ang="0">
                    <a:pos x="T4" y="T5"/>
                  </a:cxn>
                  <a:cxn ang="0">
                    <a:pos x="T6" y="T7"/>
                  </a:cxn>
                  <a:cxn ang="0">
                    <a:pos x="T8" y="T9"/>
                  </a:cxn>
                </a:cxnLst>
                <a:rect l="0" t="0" r="r" b="b"/>
                <a:pathLst>
                  <a:path w="38" h="70">
                    <a:moveTo>
                      <a:pt x="38" y="54"/>
                    </a:moveTo>
                    <a:lnTo>
                      <a:pt x="38" y="70"/>
                    </a:lnTo>
                    <a:lnTo>
                      <a:pt x="0" y="18"/>
                    </a:lnTo>
                    <a:lnTo>
                      <a:pt x="0" y="0"/>
                    </a:lnTo>
                    <a:lnTo>
                      <a:pt x="38" y="54"/>
                    </a:lnTo>
                    <a:close/>
                  </a:path>
                </a:pathLst>
              </a:custGeom>
              <a:grpFill/>
              <a:ln>
                <a:noFill/>
              </a:ln>
            </p:spPr>
            <p:txBody>
              <a:bodyPr vert="horz" wrap="square" lIns="91440" tIns="45720" rIns="91440" bIns="45720" numCol="1" anchor="t" anchorCtr="0" compatLnSpc="1"/>
              <a:lstStyle/>
              <a:p>
                <a:endParaRPr lang="zh-CN" altLang="en-US"/>
              </a:p>
            </p:txBody>
          </p:sp>
          <p:sp>
            <p:nvSpPr>
              <p:cNvPr id="676" name="Freeform 1324"/>
              <p:cNvSpPr/>
              <p:nvPr/>
            </p:nvSpPr>
            <p:spPr bwMode="auto">
              <a:xfrm>
                <a:off x="5320" y="1273"/>
                <a:ext cx="16" cy="55"/>
              </a:xfrm>
              <a:custGeom>
                <a:avLst/>
                <a:gdLst>
                  <a:gd name="T0" fmla="*/ 0 w 16"/>
                  <a:gd name="T1" fmla="*/ 0 h 55"/>
                  <a:gd name="T2" fmla="*/ 16 w 16"/>
                  <a:gd name="T3" fmla="*/ 25 h 55"/>
                  <a:gd name="T4" fmla="*/ 16 w 16"/>
                  <a:gd name="T5" fmla="*/ 55 h 55"/>
                  <a:gd name="T6" fmla="*/ 0 w 16"/>
                  <a:gd name="T7" fmla="*/ 33 h 55"/>
                  <a:gd name="T8" fmla="*/ 0 w 16"/>
                  <a:gd name="T9" fmla="*/ 0 h 55"/>
                </a:gdLst>
                <a:ahLst/>
                <a:cxnLst>
                  <a:cxn ang="0">
                    <a:pos x="T0" y="T1"/>
                  </a:cxn>
                  <a:cxn ang="0">
                    <a:pos x="T2" y="T3"/>
                  </a:cxn>
                  <a:cxn ang="0">
                    <a:pos x="T4" y="T5"/>
                  </a:cxn>
                  <a:cxn ang="0">
                    <a:pos x="T6" y="T7"/>
                  </a:cxn>
                  <a:cxn ang="0">
                    <a:pos x="T8" y="T9"/>
                  </a:cxn>
                </a:cxnLst>
                <a:rect l="0" t="0" r="r" b="b"/>
                <a:pathLst>
                  <a:path w="16" h="55">
                    <a:moveTo>
                      <a:pt x="0" y="0"/>
                    </a:moveTo>
                    <a:lnTo>
                      <a:pt x="16" y="25"/>
                    </a:lnTo>
                    <a:lnTo>
                      <a:pt x="16" y="5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7" name="Freeform 1325"/>
              <p:cNvSpPr/>
              <p:nvPr/>
            </p:nvSpPr>
            <p:spPr bwMode="auto">
              <a:xfrm>
                <a:off x="5352" y="1320"/>
                <a:ext cx="56" cy="100"/>
              </a:xfrm>
              <a:custGeom>
                <a:avLst/>
                <a:gdLst>
                  <a:gd name="T0" fmla="*/ 56 w 56"/>
                  <a:gd name="T1" fmla="*/ 78 h 100"/>
                  <a:gd name="T2" fmla="*/ 56 w 56"/>
                  <a:gd name="T3" fmla="*/ 100 h 100"/>
                  <a:gd name="T4" fmla="*/ 0 w 56"/>
                  <a:gd name="T5" fmla="*/ 28 h 100"/>
                  <a:gd name="T6" fmla="*/ 0 w 56"/>
                  <a:gd name="T7" fmla="*/ 0 h 100"/>
                  <a:gd name="T8" fmla="*/ 56 w 56"/>
                  <a:gd name="T9" fmla="*/ 78 h 100"/>
                </a:gdLst>
                <a:ahLst/>
                <a:cxnLst>
                  <a:cxn ang="0">
                    <a:pos x="T0" y="T1"/>
                  </a:cxn>
                  <a:cxn ang="0">
                    <a:pos x="T2" y="T3"/>
                  </a:cxn>
                  <a:cxn ang="0">
                    <a:pos x="T4" y="T5"/>
                  </a:cxn>
                  <a:cxn ang="0">
                    <a:pos x="T6" y="T7"/>
                  </a:cxn>
                  <a:cxn ang="0">
                    <a:pos x="T8" y="T9"/>
                  </a:cxn>
                </a:cxnLst>
                <a:rect l="0" t="0" r="r" b="b"/>
                <a:pathLst>
                  <a:path w="56" h="100">
                    <a:moveTo>
                      <a:pt x="56" y="78"/>
                    </a:moveTo>
                    <a:lnTo>
                      <a:pt x="56" y="100"/>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678" name="Freeform 1326"/>
              <p:cNvSpPr/>
              <p:nvPr/>
            </p:nvSpPr>
            <p:spPr bwMode="auto">
              <a:xfrm>
                <a:off x="5424" y="1420"/>
                <a:ext cx="10" cy="32"/>
              </a:xfrm>
              <a:custGeom>
                <a:avLst/>
                <a:gdLst>
                  <a:gd name="T0" fmla="*/ 10 w 10"/>
                  <a:gd name="T1" fmla="*/ 12 h 32"/>
                  <a:gd name="T2" fmla="*/ 10 w 10"/>
                  <a:gd name="T3" fmla="*/ 32 h 32"/>
                  <a:gd name="T4" fmla="*/ 0 w 10"/>
                  <a:gd name="T5" fmla="*/ 20 h 32"/>
                  <a:gd name="T6" fmla="*/ 0 w 10"/>
                  <a:gd name="T7" fmla="*/ 0 h 32"/>
                  <a:gd name="T8" fmla="*/ 10 w 10"/>
                  <a:gd name="T9" fmla="*/ 12 h 32"/>
                </a:gdLst>
                <a:ahLst/>
                <a:cxnLst>
                  <a:cxn ang="0">
                    <a:pos x="T0" y="T1"/>
                  </a:cxn>
                  <a:cxn ang="0">
                    <a:pos x="T2" y="T3"/>
                  </a:cxn>
                  <a:cxn ang="0">
                    <a:pos x="T4" y="T5"/>
                  </a:cxn>
                  <a:cxn ang="0">
                    <a:pos x="T6" y="T7"/>
                  </a:cxn>
                  <a:cxn ang="0">
                    <a:pos x="T8" y="T9"/>
                  </a:cxn>
                </a:cxnLst>
                <a:rect l="0" t="0" r="r" b="b"/>
                <a:pathLst>
                  <a:path w="10" h="32">
                    <a:moveTo>
                      <a:pt x="10" y="12"/>
                    </a:moveTo>
                    <a:lnTo>
                      <a:pt x="10" y="32"/>
                    </a:lnTo>
                    <a:lnTo>
                      <a:pt x="0" y="20"/>
                    </a:lnTo>
                    <a:lnTo>
                      <a:pt x="0" y="0"/>
                    </a:lnTo>
                    <a:lnTo>
                      <a:pt x="10" y="12"/>
                    </a:lnTo>
                    <a:close/>
                  </a:path>
                </a:pathLst>
              </a:custGeom>
              <a:grpFill/>
              <a:ln>
                <a:noFill/>
              </a:ln>
            </p:spPr>
            <p:txBody>
              <a:bodyPr vert="horz" wrap="square" lIns="91440" tIns="45720" rIns="91440" bIns="45720" numCol="1" anchor="t" anchorCtr="0" compatLnSpc="1"/>
              <a:lstStyle/>
              <a:p>
                <a:endParaRPr lang="zh-CN" altLang="en-US"/>
              </a:p>
            </p:txBody>
          </p:sp>
          <p:sp>
            <p:nvSpPr>
              <p:cNvPr id="679" name="Freeform 1327"/>
              <p:cNvSpPr/>
              <p:nvPr/>
            </p:nvSpPr>
            <p:spPr bwMode="auto">
              <a:xfrm>
                <a:off x="5448" y="1454"/>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680" name="Freeform 1328"/>
              <p:cNvSpPr/>
              <p:nvPr/>
            </p:nvSpPr>
            <p:spPr bwMode="auto">
              <a:xfrm>
                <a:off x="5320" y="1330"/>
                <a:ext cx="48" cy="88"/>
              </a:xfrm>
              <a:custGeom>
                <a:avLst/>
                <a:gdLst>
                  <a:gd name="T0" fmla="*/ 0 w 48"/>
                  <a:gd name="T1" fmla="*/ 0 h 88"/>
                  <a:gd name="T2" fmla="*/ 48 w 48"/>
                  <a:gd name="T3" fmla="*/ 62 h 88"/>
                  <a:gd name="T4" fmla="*/ 48 w 48"/>
                  <a:gd name="T5" fmla="*/ 88 h 88"/>
                  <a:gd name="T6" fmla="*/ 0 w 48"/>
                  <a:gd name="T7" fmla="*/ 32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1" name="Freeform 1329"/>
              <p:cNvSpPr/>
              <p:nvPr/>
            </p:nvSpPr>
            <p:spPr bwMode="auto">
              <a:xfrm>
                <a:off x="5384" y="1412"/>
                <a:ext cx="10" cy="38"/>
              </a:xfrm>
              <a:custGeom>
                <a:avLst/>
                <a:gdLst>
                  <a:gd name="T0" fmla="*/ 10 w 10"/>
                  <a:gd name="T1" fmla="*/ 38 h 38"/>
                  <a:gd name="T2" fmla="*/ 0 w 10"/>
                  <a:gd name="T3" fmla="*/ 24 h 38"/>
                  <a:gd name="T4" fmla="*/ 0 w 10"/>
                  <a:gd name="T5" fmla="*/ 0 h 38"/>
                  <a:gd name="T6" fmla="*/ 10 w 10"/>
                  <a:gd name="T7" fmla="*/ 12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2"/>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682" name="Freeform 1330"/>
              <p:cNvSpPr/>
              <p:nvPr/>
            </p:nvSpPr>
            <p:spPr bwMode="auto">
              <a:xfrm>
                <a:off x="5408" y="1444"/>
                <a:ext cx="32" cy="58"/>
              </a:xfrm>
              <a:custGeom>
                <a:avLst/>
                <a:gdLst>
                  <a:gd name="T0" fmla="*/ 32 w 32"/>
                  <a:gd name="T1" fmla="*/ 40 h 58"/>
                  <a:gd name="T2" fmla="*/ 32 w 32"/>
                  <a:gd name="T3" fmla="*/ 58 h 58"/>
                  <a:gd name="T4" fmla="*/ 0 w 32"/>
                  <a:gd name="T5" fmla="*/ 22 h 58"/>
                  <a:gd name="T6" fmla="*/ 0 w 32"/>
                  <a:gd name="T7" fmla="*/ 0 h 58"/>
                  <a:gd name="T8" fmla="*/ 32 w 32"/>
                  <a:gd name="T9" fmla="*/ 40 h 58"/>
                </a:gdLst>
                <a:ahLst/>
                <a:cxnLst>
                  <a:cxn ang="0">
                    <a:pos x="T0" y="T1"/>
                  </a:cxn>
                  <a:cxn ang="0">
                    <a:pos x="T2" y="T3"/>
                  </a:cxn>
                  <a:cxn ang="0">
                    <a:pos x="T4" y="T5"/>
                  </a:cxn>
                  <a:cxn ang="0">
                    <a:pos x="T6" y="T7"/>
                  </a:cxn>
                  <a:cxn ang="0">
                    <a:pos x="T8" y="T9"/>
                  </a:cxn>
                </a:cxnLst>
                <a:rect l="0" t="0" r="r" b="b"/>
                <a:pathLst>
                  <a:path w="32" h="58">
                    <a:moveTo>
                      <a:pt x="32" y="40"/>
                    </a:moveTo>
                    <a:lnTo>
                      <a:pt x="32" y="58"/>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683" name="Freeform 1331"/>
              <p:cNvSpPr/>
              <p:nvPr/>
            </p:nvSpPr>
            <p:spPr bwMode="auto">
              <a:xfrm>
                <a:off x="5456" y="1502"/>
                <a:ext cx="18" cy="40"/>
              </a:xfrm>
              <a:custGeom>
                <a:avLst/>
                <a:gdLst>
                  <a:gd name="T0" fmla="*/ 18 w 18"/>
                  <a:gd name="T1" fmla="*/ 24 h 40"/>
                  <a:gd name="T2" fmla="*/ 18 w 18"/>
                  <a:gd name="T3" fmla="*/ 40 h 40"/>
                  <a:gd name="T4" fmla="*/ 0 w 18"/>
                  <a:gd name="T5" fmla="*/ 18 h 40"/>
                  <a:gd name="T6" fmla="*/ 0 w 18"/>
                  <a:gd name="T7" fmla="*/ 0 h 40"/>
                  <a:gd name="T8" fmla="*/ 18 w 18"/>
                  <a:gd name="T9" fmla="*/ 24 h 40"/>
                </a:gdLst>
                <a:ahLst/>
                <a:cxnLst>
                  <a:cxn ang="0">
                    <a:pos x="T0" y="T1"/>
                  </a:cxn>
                  <a:cxn ang="0">
                    <a:pos x="T2" y="T3"/>
                  </a:cxn>
                  <a:cxn ang="0">
                    <a:pos x="T4" y="T5"/>
                  </a:cxn>
                  <a:cxn ang="0">
                    <a:pos x="T6" y="T7"/>
                  </a:cxn>
                  <a:cxn ang="0">
                    <a:pos x="T8" y="T9"/>
                  </a:cxn>
                </a:cxnLst>
                <a:rect l="0" t="0" r="r" b="b"/>
                <a:pathLst>
                  <a:path w="18" h="40">
                    <a:moveTo>
                      <a:pt x="18" y="24"/>
                    </a:moveTo>
                    <a:lnTo>
                      <a:pt x="18" y="40"/>
                    </a:lnTo>
                    <a:lnTo>
                      <a:pt x="0" y="18"/>
                    </a:lnTo>
                    <a:lnTo>
                      <a:pt x="0" y="0"/>
                    </a:lnTo>
                    <a:lnTo>
                      <a:pt x="18" y="24"/>
                    </a:lnTo>
                    <a:close/>
                  </a:path>
                </a:pathLst>
              </a:custGeom>
              <a:grpFill/>
              <a:ln>
                <a:noFill/>
              </a:ln>
            </p:spPr>
            <p:txBody>
              <a:bodyPr vert="horz" wrap="square" lIns="91440" tIns="45720" rIns="91440" bIns="45720" numCol="1" anchor="t" anchorCtr="0" compatLnSpc="1"/>
              <a:lstStyle/>
              <a:p>
                <a:endParaRPr lang="zh-CN" altLang="en-US"/>
              </a:p>
            </p:txBody>
          </p:sp>
          <p:sp>
            <p:nvSpPr>
              <p:cNvPr id="684" name="Freeform 1332"/>
              <p:cNvSpPr/>
              <p:nvPr/>
            </p:nvSpPr>
            <p:spPr bwMode="auto">
              <a:xfrm>
                <a:off x="5320" y="1386"/>
                <a:ext cx="18" cy="52"/>
              </a:xfrm>
              <a:custGeom>
                <a:avLst/>
                <a:gdLst>
                  <a:gd name="T0" fmla="*/ 0 w 18"/>
                  <a:gd name="T1" fmla="*/ 0 h 52"/>
                  <a:gd name="T2" fmla="*/ 18 w 18"/>
                  <a:gd name="T3" fmla="*/ 22 h 52"/>
                  <a:gd name="T4" fmla="*/ 18 w 18"/>
                  <a:gd name="T5" fmla="*/ 52 h 52"/>
                  <a:gd name="T6" fmla="*/ 0 w 18"/>
                  <a:gd name="T7" fmla="*/ 32 h 52"/>
                  <a:gd name="T8" fmla="*/ 0 w 18"/>
                  <a:gd name="T9" fmla="*/ 0 h 52"/>
                </a:gdLst>
                <a:ahLst/>
                <a:cxnLst>
                  <a:cxn ang="0">
                    <a:pos x="T0" y="T1"/>
                  </a:cxn>
                  <a:cxn ang="0">
                    <a:pos x="T2" y="T3"/>
                  </a:cxn>
                  <a:cxn ang="0">
                    <a:pos x="T4" y="T5"/>
                  </a:cxn>
                  <a:cxn ang="0">
                    <a:pos x="T6" y="T7"/>
                  </a:cxn>
                  <a:cxn ang="0">
                    <a:pos x="T8" y="T9"/>
                  </a:cxn>
                </a:cxnLst>
                <a:rect l="0" t="0" r="r" b="b"/>
                <a:pathLst>
                  <a:path w="18" h="52">
                    <a:moveTo>
                      <a:pt x="0" y="0"/>
                    </a:moveTo>
                    <a:lnTo>
                      <a:pt x="18" y="22"/>
                    </a:lnTo>
                    <a:lnTo>
                      <a:pt x="18" y="5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5" name="Freeform 1333"/>
              <p:cNvSpPr/>
              <p:nvPr/>
            </p:nvSpPr>
            <p:spPr bwMode="auto">
              <a:xfrm>
                <a:off x="5352" y="1424"/>
                <a:ext cx="88" cy="120"/>
              </a:xfrm>
              <a:custGeom>
                <a:avLst/>
                <a:gdLst>
                  <a:gd name="T0" fmla="*/ 88 w 88"/>
                  <a:gd name="T1" fmla="*/ 102 h 120"/>
                  <a:gd name="T2" fmla="*/ 88 w 88"/>
                  <a:gd name="T3" fmla="*/ 120 h 120"/>
                  <a:gd name="T4" fmla="*/ 2 w 88"/>
                  <a:gd name="T5" fmla="*/ 30 h 120"/>
                  <a:gd name="T6" fmla="*/ 2 w 88"/>
                  <a:gd name="T7" fmla="*/ 4 h 120"/>
                  <a:gd name="T8" fmla="*/ 0 w 88"/>
                  <a:gd name="T9" fmla="*/ 0 h 120"/>
                  <a:gd name="T10" fmla="*/ 88 w 88"/>
                  <a:gd name="T11" fmla="*/ 102 h 120"/>
                </a:gdLst>
                <a:ahLst/>
                <a:cxnLst>
                  <a:cxn ang="0">
                    <a:pos x="T0" y="T1"/>
                  </a:cxn>
                  <a:cxn ang="0">
                    <a:pos x="T2" y="T3"/>
                  </a:cxn>
                  <a:cxn ang="0">
                    <a:pos x="T4" y="T5"/>
                  </a:cxn>
                  <a:cxn ang="0">
                    <a:pos x="T6" y="T7"/>
                  </a:cxn>
                  <a:cxn ang="0">
                    <a:pos x="T8" y="T9"/>
                  </a:cxn>
                  <a:cxn ang="0">
                    <a:pos x="T10" y="T11"/>
                  </a:cxn>
                </a:cxnLst>
                <a:rect l="0" t="0" r="r" b="b"/>
                <a:pathLst>
                  <a:path w="88" h="120">
                    <a:moveTo>
                      <a:pt x="88" y="102"/>
                    </a:moveTo>
                    <a:lnTo>
                      <a:pt x="88" y="120"/>
                    </a:lnTo>
                    <a:lnTo>
                      <a:pt x="2" y="30"/>
                    </a:lnTo>
                    <a:lnTo>
                      <a:pt x="2" y="4"/>
                    </a:lnTo>
                    <a:lnTo>
                      <a:pt x="0" y="0"/>
                    </a:lnTo>
                    <a:lnTo>
                      <a:pt x="88" y="102"/>
                    </a:lnTo>
                    <a:close/>
                  </a:path>
                </a:pathLst>
              </a:custGeom>
              <a:grpFill/>
              <a:ln>
                <a:noFill/>
              </a:ln>
            </p:spPr>
            <p:txBody>
              <a:bodyPr vert="horz" wrap="square" lIns="91440" tIns="45720" rIns="91440" bIns="45720" numCol="1" anchor="t" anchorCtr="0" compatLnSpc="1"/>
              <a:lstStyle/>
              <a:p>
                <a:endParaRPr lang="zh-CN" altLang="en-US"/>
              </a:p>
            </p:txBody>
          </p:sp>
          <p:sp>
            <p:nvSpPr>
              <p:cNvPr id="686" name="Freeform 1334"/>
              <p:cNvSpPr/>
              <p:nvPr/>
            </p:nvSpPr>
            <p:spPr bwMode="auto">
              <a:xfrm>
                <a:off x="5456" y="1542"/>
                <a:ext cx="18" cy="36"/>
              </a:xfrm>
              <a:custGeom>
                <a:avLst/>
                <a:gdLst>
                  <a:gd name="T0" fmla="*/ 18 w 18"/>
                  <a:gd name="T1" fmla="*/ 22 h 36"/>
                  <a:gd name="T2" fmla="*/ 18 w 18"/>
                  <a:gd name="T3" fmla="*/ 36 h 36"/>
                  <a:gd name="T4" fmla="*/ 0 w 18"/>
                  <a:gd name="T5" fmla="*/ 18 h 36"/>
                  <a:gd name="T6" fmla="*/ 0 w 18"/>
                  <a:gd name="T7" fmla="*/ 0 h 36"/>
                  <a:gd name="T8" fmla="*/ 18 w 18"/>
                  <a:gd name="T9" fmla="*/ 22 h 36"/>
                </a:gdLst>
                <a:ahLst/>
                <a:cxnLst>
                  <a:cxn ang="0">
                    <a:pos x="T0" y="T1"/>
                  </a:cxn>
                  <a:cxn ang="0">
                    <a:pos x="T2" y="T3"/>
                  </a:cxn>
                  <a:cxn ang="0">
                    <a:pos x="T4" y="T5"/>
                  </a:cxn>
                  <a:cxn ang="0">
                    <a:pos x="T6" y="T7"/>
                  </a:cxn>
                  <a:cxn ang="0">
                    <a:pos x="T8" y="T9"/>
                  </a:cxn>
                </a:cxnLst>
                <a:rect l="0" t="0" r="r" b="b"/>
                <a:pathLst>
                  <a:path w="18" h="36">
                    <a:moveTo>
                      <a:pt x="18" y="22"/>
                    </a:moveTo>
                    <a:lnTo>
                      <a:pt x="18" y="36"/>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687" name="Freeform 1335"/>
              <p:cNvSpPr/>
              <p:nvPr/>
            </p:nvSpPr>
            <p:spPr bwMode="auto">
              <a:xfrm>
                <a:off x="5320" y="1444"/>
                <a:ext cx="52" cy="78"/>
              </a:xfrm>
              <a:custGeom>
                <a:avLst/>
                <a:gdLst>
                  <a:gd name="T0" fmla="*/ 0 w 52"/>
                  <a:gd name="T1" fmla="*/ 0 h 78"/>
                  <a:gd name="T2" fmla="*/ 52 w 52"/>
                  <a:gd name="T3" fmla="*/ 52 h 78"/>
                  <a:gd name="T4" fmla="*/ 52 w 52"/>
                  <a:gd name="T5" fmla="*/ 78 h 78"/>
                  <a:gd name="T6" fmla="*/ 0 w 52"/>
                  <a:gd name="T7" fmla="*/ 30 h 78"/>
                  <a:gd name="T8" fmla="*/ 0 w 52"/>
                  <a:gd name="T9" fmla="*/ 0 h 78"/>
                </a:gdLst>
                <a:ahLst/>
                <a:cxnLst>
                  <a:cxn ang="0">
                    <a:pos x="T0" y="T1"/>
                  </a:cxn>
                  <a:cxn ang="0">
                    <a:pos x="T2" y="T3"/>
                  </a:cxn>
                  <a:cxn ang="0">
                    <a:pos x="T4" y="T5"/>
                  </a:cxn>
                  <a:cxn ang="0">
                    <a:pos x="T6" y="T7"/>
                  </a:cxn>
                  <a:cxn ang="0">
                    <a:pos x="T8" y="T9"/>
                  </a:cxn>
                </a:cxnLst>
                <a:rect l="0" t="0" r="r" b="b"/>
                <a:pathLst>
                  <a:path w="52" h="78">
                    <a:moveTo>
                      <a:pt x="0" y="0"/>
                    </a:moveTo>
                    <a:lnTo>
                      <a:pt x="52" y="52"/>
                    </a:lnTo>
                    <a:lnTo>
                      <a:pt x="52" y="7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8" name="Freeform 1336"/>
              <p:cNvSpPr/>
              <p:nvPr/>
            </p:nvSpPr>
            <p:spPr bwMode="auto">
              <a:xfrm>
                <a:off x="5386" y="1512"/>
                <a:ext cx="14" cy="38"/>
              </a:xfrm>
              <a:custGeom>
                <a:avLst/>
                <a:gdLst>
                  <a:gd name="T0" fmla="*/ 0 w 14"/>
                  <a:gd name="T1" fmla="*/ 0 h 38"/>
                  <a:gd name="T2" fmla="*/ 14 w 14"/>
                  <a:gd name="T3" fmla="*/ 14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4"/>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9" name="Freeform 1337"/>
              <p:cNvSpPr/>
              <p:nvPr/>
            </p:nvSpPr>
            <p:spPr bwMode="auto">
              <a:xfrm>
                <a:off x="5414" y="1542"/>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690" name="Freeform 1338"/>
              <p:cNvSpPr/>
              <p:nvPr/>
            </p:nvSpPr>
            <p:spPr bwMode="auto">
              <a:xfrm>
                <a:off x="5320" y="1500"/>
                <a:ext cx="24" cy="50"/>
              </a:xfrm>
              <a:custGeom>
                <a:avLst/>
                <a:gdLst>
                  <a:gd name="T0" fmla="*/ 24 w 24"/>
                  <a:gd name="T1" fmla="*/ 20 h 50"/>
                  <a:gd name="T2" fmla="*/ 24 w 24"/>
                  <a:gd name="T3" fmla="*/ 50 h 50"/>
                  <a:gd name="T4" fmla="*/ 0 w 24"/>
                  <a:gd name="T5" fmla="*/ 30 h 50"/>
                  <a:gd name="T6" fmla="*/ 0 w 24"/>
                  <a:gd name="T7" fmla="*/ 0 h 50"/>
                  <a:gd name="T8" fmla="*/ 24 w 24"/>
                  <a:gd name="T9" fmla="*/ 20 h 50"/>
                </a:gdLst>
                <a:ahLst/>
                <a:cxnLst>
                  <a:cxn ang="0">
                    <a:pos x="T0" y="T1"/>
                  </a:cxn>
                  <a:cxn ang="0">
                    <a:pos x="T2" y="T3"/>
                  </a:cxn>
                  <a:cxn ang="0">
                    <a:pos x="T4" y="T5"/>
                  </a:cxn>
                  <a:cxn ang="0">
                    <a:pos x="T6" y="T7"/>
                  </a:cxn>
                  <a:cxn ang="0">
                    <a:pos x="T8" y="T9"/>
                  </a:cxn>
                </a:cxnLst>
                <a:rect l="0" t="0" r="r" b="b"/>
                <a:pathLst>
                  <a:path w="24" h="50">
                    <a:moveTo>
                      <a:pt x="24" y="20"/>
                    </a:moveTo>
                    <a:lnTo>
                      <a:pt x="24" y="50"/>
                    </a:lnTo>
                    <a:lnTo>
                      <a:pt x="0" y="30"/>
                    </a:lnTo>
                    <a:lnTo>
                      <a:pt x="0" y="0"/>
                    </a:lnTo>
                    <a:lnTo>
                      <a:pt x="24" y="20"/>
                    </a:lnTo>
                    <a:close/>
                  </a:path>
                </a:pathLst>
              </a:custGeom>
              <a:grpFill/>
              <a:ln>
                <a:noFill/>
              </a:ln>
            </p:spPr>
            <p:txBody>
              <a:bodyPr vert="horz" wrap="square" lIns="91440" tIns="45720" rIns="91440" bIns="45720" numCol="1" anchor="t" anchorCtr="0" compatLnSpc="1"/>
              <a:lstStyle/>
              <a:p>
                <a:endParaRPr lang="zh-CN" altLang="en-US"/>
              </a:p>
            </p:txBody>
          </p:sp>
          <p:sp>
            <p:nvSpPr>
              <p:cNvPr id="691" name="Freeform 1339"/>
              <p:cNvSpPr/>
              <p:nvPr/>
            </p:nvSpPr>
            <p:spPr bwMode="auto">
              <a:xfrm>
                <a:off x="5460" y="1626"/>
                <a:ext cx="14" cy="28"/>
              </a:xfrm>
              <a:custGeom>
                <a:avLst/>
                <a:gdLst>
                  <a:gd name="T0" fmla="*/ 14 w 14"/>
                  <a:gd name="T1" fmla="*/ 12 h 28"/>
                  <a:gd name="T2" fmla="*/ 14 w 14"/>
                  <a:gd name="T3" fmla="*/ 28 h 28"/>
                  <a:gd name="T4" fmla="*/ 0 w 14"/>
                  <a:gd name="T5" fmla="*/ 16 h 28"/>
                  <a:gd name="T6" fmla="*/ 0 w 14"/>
                  <a:gd name="T7" fmla="*/ 0 h 28"/>
                  <a:gd name="T8" fmla="*/ 14 w 14"/>
                  <a:gd name="T9" fmla="*/ 12 h 28"/>
                </a:gdLst>
                <a:ahLst/>
                <a:cxnLst>
                  <a:cxn ang="0">
                    <a:pos x="T0" y="T1"/>
                  </a:cxn>
                  <a:cxn ang="0">
                    <a:pos x="T2" y="T3"/>
                  </a:cxn>
                  <a:cxn ang="0">
                    <a:pos x="T4" y="T5"/>
                  </a:cxn>
                  <a:cxn ang="0">
                    <a:pos x="T6" y="T7"/>
                  </a:cxn>
                  <a:cxn ang="0">
                    <a:pos x="T8" y="T9"/>
                  </a:cxn>
                </a:cxnLst>
                <a:rect l="0" t="0" r="r" b="b"/>
                <a:pathLst>
                  <a:path w="14" h="28">
                    <a:moveTo>
                      <a:pt x="14" y="12"/>
                    </a:moveTo>
                    <a:lnTo>
                      <a:pt x="14" y="28"/>
                    </a:lnTo>
                    <a:lnTo>
                      <a:pt x="0" y="16"/>
                    </a:lnTo>
                    <a:lnTo>
                      <a:pt x="0" y="0"/>
                    </a:lnTo>
                    <a:lnTo>
                      <a:pt x="14" y="12"/>
                    </a:lnTo>
                    <a:close/>
                  </a:path>
                </a:pathLst>
              </a:custGeom>
              <a:grpFill/>
              <a:ln>
                <a:noFill/>
              </a:ln>
            </p:spPr>
            <p:txBody>
              <a:bodyPr vert="horz" wrap="square" lIns="91440" tIns="45720" rIns="91440" bIns="45720" numCol="1" anchor="t" anchorCtr="0" compatLnSpc="1"/>
              <a:lstStyle/>
              <a:p>
                <a:endParaRPr lang="zh-CN" altLang="en-US"/>
              </a:p>
            </p:txBody>
          </p:sp>
          <p:sp>
            <p:nvSpPr>
              <p:cNvPr id="692" name="Freeform 1340"/>
              <p:cNvSpPr/>
              <p:nvPr/>
            </p:nvSpPr>
            <p:spPr bwMode="auto">
              <a:xfrm>
                <a:off x="5320" y="1556"/>
                <a:ext cx="58" cy="70"/>
              </a:xfrm>
              <a:custGeom>
                <a:avLst/>
                <a:gdLst>
                  <a:gd name="T0" fmla="*/ 0 w 58"/>
                  <a:gd name="T1" fmla="*/ 0 h 70"/>
                  <a:gd name="T2" fmla="*/ 58 w 58"/>
                  <a:gd name="T3" fmla="*/ 46 h 70"/>
                  <a:gd name="T4" fmla="*/ 58 w 58"/>
                  <a:gd name="T5" fmla="*/ 70 h 70"/>
                  <a:gd name="T6" fmla="*/ 0 w 58"/>
                  <a:gd name="T7" fmla="*/ 30 h 70"/>
                  <a:gd name="T8" fmla="*/ 0 w 58"/>
                  <a:gd name="T9" fmla="*/ 0 h 70"/>
                </a:gdLst>
                <a:ahLst/>
                <a:cxnLst>
                  <a:cxn ang="0">
                    <a:pos x="T0" y="T1"/>
                  </a:cxn>
                  <a:cxn ang="0">
                    <a:pos x="T2" y="T3"/>
                  </a:cxn>
                  <a:cxn ang="0">
                    <a:pos x="T4" y="T5"/>
                  </a:cxn>
                  <a:cxn ang="0">
                    <a:pos x="T6" y="T7"/>
                  </a:cxn>
                  <a:cxn ang="0">
                    <a:pos x="T8" y="T9"/>
                  </a:cxn>
                </a:cxnLst>
                <a:rect l="0" t="0" r="r" b="b"/>
                <a:pathLst>
                  <a:path w="58" h="70">
                    <a:moveTo>
                      <a:pt x="0" y="0"/>
                    </a:moveTo>
                    <a:lnTo>
                      <a:pt x="58" y="46"/>
                    </a:lnTo>
                    <a:lnTo>
                      <a:pt x="58" y="7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3" name="Freeform 1341"/>
              <p:cNvSpPr/>
              <p:nvPr/>
            </p:nvSpPr>
            <p:spPr bwMode="auto">
              <a:xfrm>
                <a:off x="5392" y="1612"/>
                <a:ext cx="18" cy="36"/>
              </a:xfrm>
              <a:custGeom>
                <a:avLst/>
                <a:gdLst>
                  <a:gd name="T0" fmla="*/ 0 w 18"/>
                  <a:gd name="T1" fmla="*/ 0 h 36"/>
                  <a:gd name="T2" fmla="*/ 18 w 18"/>
                  <a:gd name="T3" fmla="*/ 14 h 36"/>
                  <a:gd name="T4" fmla="*/ 18 w 18"/>
                  <a:gd name="T5" fmla="*/ 36 h 36"/>
                  <a:gd name="T6" fmla="*/ 2 w 18"/>
                  <a:gd name="T7" fmla="*/ 24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4"/>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4" name="Freeform 1342"/>
              <p:cNvSpPr/>
              <p:nvPr/>
            </p:nvSpPr>
            <p:spPr bwMode="auto">
              <a:xfrm>
                <a:off x="5426" y="1638"/>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695" name="Freeform 1343"/>
              <p:cNvSpPr/>
              <p:nvPr/>
            </p:nvSpPr>
            <p:spPr bwMode="auto">
              <a:xfrm>
                <a:off x="5320" y="1612"/>
                <a:ext cx="18" cy="42"/>
              </a:xfrm>
              <a:custGeom>
                <a:avLst/>
                <a:gdLst>
                  <a:gd name="T0" fmla="*/ 0 w 18"/>
                  <a:gd name="T1" fmla="*/ 0 h 42"/>
                  <a:gd name="T2" fmla="*/ 18 w 18"/>
                  <a:gd name="T3" fmla="*/ 12 h 42"/>
                  <a:gd name="T4" fmla="*/ 18 w 18"/>
                  <a:gd name="T5" fmla="*/ 42 h 42"/>
                  <a:gd name="T6" fmla="*/ 0 w 18"/>
                  <a:gd name="T7" fmla="*/ 30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6" name="Freeform 1344"/>
              <p:cNvSpPr/>
              <p:nvPr/>
            </p:nvSpPr>
            <p:spPr bwMode="auto">
              <a:xfrm>
                <a:off x="5354" y="1634"/>
                <a:ext cx="18" cy="36"/>
              </a:xfrm>
              <a:custGeom>
                <a:avLst/>
                <a:gdLst>
                  <a:gd name="T0" fmla="*/ 18 w 18"/>
                  <a:gd name="T1" fmla="*/ 10 h 36"/>
                  <a:gd name="T2" fmla="*/ 18 w 18"/>
                  <a:gd name="T3" fmla="*/ 36 h 36"/>
                  <a:gd name="T4" fmla="*/ 0 w 18"/>
                  <a:gd name="T5" fmla="*/ 28 h 36"/>
                  <a:gd name="T6" fmla="*/ 0 w 18"/>
                  <a:gd name="T7" fmla="*/ 0 h 36"/>
                  <a:gd name="T8" fmla="*/ 18 w 18"/>
                  <a:gd name="T9" fmla="*/ 10 h 36"/>
                </a:gdLst>
                <a:ahLst/>
                <a:cxnLst>
                  <a:cxn ang="0">
                    <a:pos x="T0" y="T1"/>
                  </a:cxn>
                  <a:cxn ang="0">
                    <a:pos x="T2" y="T3"/>
                  </a:cxn>
                  <a:cxn ang="0">
                    <a:pos x="T4" y="T5"/>
                  </a:cxn>
                  <a:cxn ang="0">
                    <a:pos x="T6" y="T7"/>
                  </a:cxn>
                  <a:cxn ang="0">
                    <a:pos x="T8" y="T9"/>
                  </a:cxn>
                </a:cxnLst>
                <a:rect l="0" t="0" r="r" b="b"/>
                <a:pathLst>
                  <a:path w="18" h="36">
                    <a:moveTo>
                      <a:pt x="18" y="10"/>
                    </a:moveTo>
                    <a:lnTo>
                      <a:pt x="18" y="36"/>
                    </a:lnTo>
                    <a:lnTo>
                      <a:pt x="0" y="28"/>
                    </a:lnTo>
                    <a:lnTo>
                      <a:pt x="0" y="0"/>
                    </a:lnTo>
                    <a:lnTo>
                      <a:pt x="18" y="10"/>
                    </a:lnTo>
                    <a:close/>
                  </a:path>
                </a:pathLst>
              </a:custGeom>
              <a:grpFill/>
              <a:ln>
                <a:noFill/>
              </a:ln>
            </p:spPr>
            <p:txBody>
              <a:bodyPr vert="horz" wrap="square" lIns="91440" tIns="45720" rIns="91440" bIns="45720" numCol="1" anchor="t" anchorCtr="0" compatLnSpc="1"/>
              <a:lstStyle/>
              <a:p>
                <a:endParaRPr lang="zh-CN" altLang="en-US"/>
              </a:p>
            </p:txBody>
          </p:sp>
          <p:sp>
            <p:nvSpPr>
              <p:cNvPr id="697" name="Freeform 1345"/>
              <p:cNvSpPr/>
              <p:nvPr/>
            </p:nvSpPr>
            <p:spPr bwMode="auto">
              <a:xfrm>
                <a:off x="5386" y="1654"/>
                <a:ext cx="50" cy="52"/>
              </a:xfrm>
              <a:custGeom>
                <a:avLst/>
                <a:gdLst>
                  <a:gd name="T0" fmla="*/ 50 w 50"/>
                  <a:gd name="T1" fmla="*/ 34 h 52"/>
                  <a:gd name="T2" fmla="*/ 50 w 50"/>
                  <a:gd name="T3" fmla="*/ 52 h 52"/>
                  <a:gd name="T4" fmla="*/ 0 w 50"/>
                  <a:gd name="T5" fmla="*/ 26 h 52"/>
                  <a:gd name="T6" fmla="*/ 0 w 50"/>
                  <a:gd name="T7" fmla="*/ 0 h 52"/>
                  <a:gd name="T8" fmla="*/ 50 w 50"/>
                  <a:gd name="T9" fmla="*/ 34 h 52"/>
                </a:gdLst>
                <a:ahLst/>
                <a:cxnLst>
                  <a:cxn ang="0">
                    <a:pos x="T0" y="T1"/>
                  </a:cxn>
                  <a:cxn ang="0">
                    <a:pos x="T2" y="T3"/>
                  </a:cxn>
                  <a:cxn ang="0">
                    <a:pos x="T4" y="T5"/>
                  </a:cxn>
                  <a:cxn ang="0">
                    <a:pos x="T6" y="T7"/>
                  </a:cxn>
                  <a:cxn ang="0">
                    <a:pos x="T8" y="T9"/>
                  </a:cxn>
                </a:cxnLst>
                <a:rect l="0" t="0" r="r" b="b"/>
                <a:pathLst>
                  <a:path w="50" h="52">
                    <a:moveTo>
                      <a:pt x="50" y="34"/>
                    </a:moveTo>
                    <a:lnTo>
                      <a:pt x="50" y="52"/>
                    </a:lnTo>
                    <a:lnTo>
                      <a:pt x="0" y="26"/>
                    </a:lnTo>
                    <a:lnTo>
                      <a:pt x="0" y="0"/>
                    </a:lnTo>
                    <a:lnTo>
                      <a:pt x="50" y="34"/>
                    </a:lnTo>
                    <a:close/>
                  </a:path>
                </a:pathLst>
              </a:custGeom>
              <a:grpFill/>
              <a:ln>
                <a:noFill/>
              </a:ln>
            </p:spPr>
            <p:txBody>
              <a:bodyPr vert="horz" wrap="square" lIns="91440" tIns="45720" rIns="91440" bIns="45720" numCol="1" anchor="t" anchorCtr="0" compatLnSpc="1"/>
              <a:lstStyle/>
              <a:p>
                <a:endParaRPr lang="zh-CN" altLang="en-US"/>
              </a:p>
            </p:txBody>
          </p:sp>
          <p:sp>
            <p:nvSpPr>
              <p:cNvPr id="698" name="Freeform 1346"/>
              <p:cNvSpPr/>
              <p:nvPr/>
            </p:nvSpPr>
            <p:spPr bwMode="auto">
              <a:xfrm>
                <a:off x="5452" y="1696"/>
                <a:ext cx="22" cy="30"/>
              </a:xfrm>
              <a:custGeom>
                <a:avLst/>
                <a:gdLst>
                  <a:gd name="T0" fmla="*/ 22 w 22"/>
                  <a:gd name="T1" fmla="*/ 16 h 30"/>
                  <a:gd name="T2" fmla="*/ 22 w 22"/>
                  <a:gd name="T3" fmla="*/ 30 h 30"/>
                  <a:gd name="T4" fmla="*/ 0 w 22"/>
                  <a:gd name="T5" fmla="*/ 18 h 30"/>
                  <a:gd name="T6" fmla="*/ 0 w 22"/>
                  <a:gd name="T7" fmla="*/ 0 h 30"/>
                  <a:gd name="T8" fmla="*/ 22 w 22"/>
                  <a:gd name="T9" fmla="*/ 16 h 30"/>
                </a:gdLst>
                <a:ahLst/>
                <a:cxnLst>
                  <a:cxn ang="0">
                    <a:pos x="T0" y="T1"/>
                  </a:cxn>
                  <a:cxn ang="0">
                    <a:pos x="T2" y="T3"/>
                  </a:cxn>
                  <a:cxn ang="0">
                    <a:pos x="T4" y="T5"/>
                  </a:cxn>
                  <a:cxn ang="0">
                    <a:pos x="T6" y="T7"/>
                  </a:cxn>
                  <a:cxn ang="0">
                    <a:pos x="T8" y="T9"/>
                  </a:cxn>
                </a:cxnLst>
                <a:rect l="0" t="0" r="r" b="b"/>
                <a:pathLst>
                  <a:path w="22" h="30">
                    <a:moveTo>
                      <a:pt x="22" y="16"/>
                    </a:moveTo>
                    <a:lnTo>
                      <a:pt x="22" y="30"/>
                    </a:lnTo>
                    <a:lnTo>
                      <a:pt x="0" y="18"/>
                    </a:lnTo>
                    <a:lnTo>
                      <a:pt x="0" y="0"/>
                    </a:lnTo>
                    <a:lnTo>
                      <a:pt x="22" y="16"/>
                    </a:lnTo>
                    <a:close/>
                  </a:path>
                </a:pathLst>
              </a:custGeom>
              <a:grpFill/>
              <a:ln>
                <a:noFill/>
              </a:ln>
            </p:spPr>
            <p:txBody>
              <a:bodyPr vert="horz" wrap="square" lIns="91440" tIns="45720" rIns="91440" bIns="45720" numCol="1" anchor="t" anchorCtr="0" compatLnSpc="1"/>
              <a:lstStyle/>
              <a:p>
                <a:endParaRPr lang="zh-CN" altLang="en-US"/>
              </a:p>
            </p:txBody>
          </p:sp>
          <p:sp>
            <p:nvSpPr>
              <p:cNvPr id="699" name="Freeform 1347"/>
              <p:cNvSpPr/>
              <p:nvPr/>
            </p:nvSpPr>
            <p:spPr bwMode="auto">
              <a:xfrm>
                <a:off x="5320" y="1668"/>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0" name="Freeform 1348"/>
              <p:cNvSpPr/>
              <p:nvPr/>
            </p:nvSpPr>
            <p:spPr bwMode="auto">
              <a:xfrm>
                <a:off x="5366" y="1692"/>
                <a:ext cx="32" cy="40"/>
              </a:xfrm>
              <a:custGeom>
                <a:avLst/>
                <a:gdLst>
                  <a:gd name="T0" fmla="*/ 0 w 32"/>
                  <a:gd name="T1" fmla="*/ 0 h 40"/>
                  <a:gd name="T2" fmla="*/ 32 w 32"/>
                  <a:gd name="T3" fmla="*/ 16 h 40"/>
                  <a:gd name="T4" fmla="*/ 32 w 32"/>
                  <a:gd name="T5" fmla="*/ 40 h 40"/>
                  <a:gd name="T6" fmla="*/ 0 w 32"/>
                  <a:gd name="T7" fmla="*/ 26 h 40"/>
                  <a:gd name="T8" fmla="*/ 0 w 32"/>
                  <a:gd name="T9" fmla="*/ 0 h 40"/>
                </a:gdLst>
                <a:ahLst/>
                <a:cxnLst>
                  <a:cxn ang="0">
                    <a:pos x="T0" y="T1"/>
                  </a:cxn>
                  <a:cxn ang="0">
                    <a:pos x="T2" y="T3"/>
                  </a:cxn>
                  <a:cxn ang="0">
                    <a:pos x="T4" y="T5"/>
                  </a:cxn>
                  <a:cxn ang="0">
                    <a:pos x="T6" y="T7"/>
                  </a:cxn>
                  <a:cxn ang="0">
                    <a:pos x="T8" y="T9"/>
                  </a:cxn>
                </a:cxnLst>
                <a:rect l="0" t="0" r="r" b="b"/>
                <a:pathLst>
                  <a:path w="32" h="40">
                    <a:moveTo>
                      <a:pt x="0" y="0"/>
                    </a:moveTo>
                    <a:lnTo>
                      <a:pt x="32" y="16"/>
                    </a:lnTo>
                    <a:lnTo>
                      <a:pt x="32" y="40"/>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1" name="Freeform 1349"/>
              <p:cNvSpPr/>
              <p:nvPr/>
            </p:nvSpPr>
            <p:spPr bwMode="auto">
              <a:xfrm>
                <a:off x="5414" y="1716"/>
                <a:ext cx="60" cy="46"/>
              </a:xfrm>
              <a:custGeom>
                <a:avLst/>
                <a:gdLst>
                  <a:gd name="T0" fmla="*/ 60 w 60"/>
                  <a:gd name="T1" fmla="*/ 32 h 46"/>
                  <a:gd name="T2" fmla="*/ 60 w 60"/>
                  <a:gd name="T3" fmla="*/ 46 h 46"/>
                  <a:gd name="T4" fmla="*/ 0 w 60"/>
                  <a:gd name="T5" fmla="*/ 22 h 46"/>
                  <a:gd name="T6" fmla="*/ 0 w 60"/>
                  <a:gd name="T7" fmla="*/ 0 h 46"/>
                  <a:gd name="T8" fmla="*/ 60 w 60"/>
                  <a:gd name="T9" fmla="*/ 32 h 46"/>
                </a:gdLst>
                <a:ahLst/>
                <a:cxnLst>
                  <a:cxn ang="0">
                    <a:pos x="T0" y="T1"/>
                  </a:cxn>
                  <a:cxn ang="0">
                    <a:pos x="T2" y="T3"/>
                  </a:cxn>
                  <a:cxn ang="0">
                    <a:pos x="T4" y="T5"/>
                  </a:cxn>
                  <a:cxn ang="0">
                    <a:pos x="T6" y="T7"/>
                  </a:cxn>
                  <a:cxn ang="0">
                    <a:pos x="T8" y="T9"/>
                  </a:cxn>
                </a:cxnLst>
                <a:rect l="0" t="0" r="r" b="b"/>
                <a:pathLst>
                  <a:path w="60" h="46">
                    <a:moveTo>
                      <a:pt x="60" y="32"/>
                    </a:moveTo>
                    <a:lnTo>
                      <a:pt x="60" y="46"/>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702" name="Freeform 1350"/>
              <p:cNvSpPr/>
              <p:nvPr/>
            </p:nvSpPr>
            <p:spPr bwMode="auto">
              <a:xfrm>
                <a:off x="5320" y="1724"/>
                <a:ext cx="58" cy="48"/>
              </a:xfrm>
              <a:custGeom>
                <a:avLst/>
                <a:gdLst>
                  <a:gd name="T0" fmla="*/ 0 w 58"/>
                  <a:gd name="T1" fmla="*/ 0 h 48"/>
                  <a:gd name="T2" fmla="*/ 58 w 58"/>
                  <a:gd name="T3" fmla="*/ 22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2"/>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3" name="Freeform 1351"/>
              <p:cNvSpPr/>
              <p:nvPr/>
            </p:nvSpPr>
            <p:spPr bwMode="auto">
              <a:xfrm>
                <a:off x="5394" y="1752"/>
                <a:ext cx="42" cy="36"/>
              </a:xfrm>
              <a:custGeom>
                <a:avLst/>
                <a:gdLst>
                  <a:gd name="T0" fmla="*/ 42 w 42"/>
                  <a:gd name="T1" fmla="*/ 16 h 36"/>
                  <a:gd name="T2" fmla="*/ 42 w 42"/>
                  <a:gd name="T3" fmla="*/ 36 h 36"/>
                  <a:gd name="T4" fmla="*/ 0 w 42"/>
                  <a:gd name="T5" fmla="*/ 24 h 36"/>
                  <a:gd name="T6" fmla="*/ 0 w 42"/>
                  <a:gd name="T7" fmla="*/ 0 h 36"/>
                  <a:gd name="T8" fmla="*/ 42 w 42"/>
                  <a:gd name="T9" fmla="*/ 16 h 36"/>
                </a:gdLst>
                <a:ahLst/>
                <a:cxnLst>
                  <a:cxn ang="0">
                    <a:pos x="T0" y="T1"/>
                  </a:cxn>
                  <a:cxn ang="0">
                    <a:pos x="T2" y="T3"/>
                  </a:cxn>
                  <a:cxn ang="0">
                    <a:pos x="T4" y="T5"/>
                  </a:cxn>
                  <a:cxn ang="0">
                    <a:pos x="T6" y="T7"/>
                  </a:cxn>
                  <a:cxn ang="0">
                    <a:pos x="T8" y="T9"/>
                  </a:cxn>
                </a:cxnLst>
                <a:rect l="0" t="0" r="r" b="b"/>
                <a:pathLst>
                  <a:path w="42" h="36">
                    <a:moveTo>
                      <a:pt x="42" y="16"/>
                    </a:moveTo>
                    <a:lnTo>
                      <a:pt x="42" y="36"/>
                    </a:lnTo>
                    <a:lnTo>
                      <a:pt x="0" y="24"/>
                    </a:lnTo>
                    <a:lnTo>
                      <a:pt x="0" y="0"/>
                    </a:lnTo>
                    <a:lnTo>
                      <a:pt x="42" y="16"/>
                    </a:lnTo>
                    <a:close/>
                  </a:path>
                </a:pathLst>
              </a:custGeom>
              <a:grpFill/>
              <a:ln>
                <a:noFill/>
              </a:ln>
            </p:spPr>
            <p:txBody>
              <a:bodyPr vert="horz" wrap="square" lIns="91440" tIns="45720" rIns="91440" bIns="45720" numCol="1" anchor="t" anchorCtr="0" compatLnSpc="1"/>
              <a:lstStyle/>
              <a:p>
                <a:endParaRPr lang="zh-CN" altLang="en-US"/>
              </a:p>
            </p:txBody>
          </p:sp>
          <p:sp>
            <p:nvSpPr>
              <p:cNvPr id="704" name="Freeform 1352"/>
              <p:cNvSpPr/>
              <p:nvPr/>
            </p:nvSpPr>
            <p:spPr bwMode="auto">
              <a:xfrm>
                <a:off x="5452" y="1774"/>
                <a:ext cx="22" cy="24"/>
              </a:xfrm>
              <a:custGeom>
                <a:avLst/>
                <a:gdLst>
                  <a:gd name="T0" fmla="*/ 22 w 22"/>
                  <a:gd name="T1" fmla="*/ 10 h 24"/>
                  <a:gd name="T2" fmla="*/ 22 w 22"/>
                  <a:gd name="T3" fmla="*/ 24 h 24"/>
                  <a:gd name="T4" fmla="*/ 0 w 22"/>
                  <a:gd name="T5" fmla="*/ 18 h 24"/>
                  <a:gd name="T6" fmla="*/ 0 w 22"/>
                  <a:gd name="T7" fmla="*/ 0 h 24"/>
                  <a:gd name="T8" fmla="*/ 22 w 22"/>
                  <a:gd name="T9" fmla="*/ 10 h 24"/>
                </a:gdLst>
                <a:ahLst/>
                <a:cxnLst>
                  <a:cxn ang="0">
                    <a:pos x="T0" y="T1"/>
                  </a:cxn>
                  <a:cxn ang="0">
                    <a:pos x="T2" y="T3"/>
                  </a:cxn>
                  <a:cxn ang="0">
                    <a:pos x="T4" y="T5"/>
                  </a:cxn>
                  <a:cxn ang="0">
                    <a:pos x="T6" y="T7"/>
                  </a:cxn>
                  <a:cxn ang="0">
                    <a:pos x="T8" y="T9"/>
                  </a:cxn>
                </a:cxnLst>
                <a:rect l="0" t="0" r="r" b="b"/>
                <a:pathLst>
                  <a:path w="22" h="24">
                    <a:moveTo>
                      <a:pt x="22" y="10"/>
                    </a:moveTo>
                    <a:lnTo>
                      <a:pt x="22" y="24"/>
                    </a:lnTo>
                    <a:lnTo>
                      <a:pt x="0" y="18"/>
                    </a:lnTo>
                    <a:lnTo>
                      <a:pt x="0" y="0"/>
                    </a:lnTo>
                    <a:lnTo>
                      <a:pt x="22" y="10"/>
                    </a:lnTo>
                    <a:close/>
                  </a:path>
                </a:pathLst>
              </a:custGeom>
              <a:grpFill/>
              <a:ln>
                <a:noFill/>
              </a:ln>
            </p:spPr>
            <p:txBody>
              <a:bodyPr vert="horz" wrap="square" lIns="91440" tIns="45720" rIns="91440" bIns="45720" numCol="1" anchor="t" anchorCtr="0" compatLnSpc="1"/>
              <a:lstStyle/>
              <a:p>
                <a:endParaRPr lang="zh-CN" altLang="en-US"/>
              </a:p>
            </p:txBody>
          </p:sp>
          <p:sp>
            <p:nvSpPr>
              <p:cNvPr id="705" name="Freeform 1353"/>
              <p:cNvSpPr/>
              <p:nvPr/>
            </p:nvSpPr>
            <p:spPr bwMode="auto">
              <a:xfrm>
                <a:off x="5320" y="1780"/>
                <a:ext cx="24" cy="36"/>
              </a:xfrm>
              <a:custGeom>
                <a:avLst/>
                <a:gdLst>
                  <a:gd name="T0" fmla="*/ 0 w 24"/>
                  <a:gd name="T1" fmla="*/ 0 h 36"/>
                  <a:gd name="T2" fmla="*/ 24 w 24"/>
                  <a:gd name="T3" fmla="*/ 6 h 36"/>
                  <a:gd name="T4" fmla="*/ 24 w 24"/>
                  <a:gd name="T5" fmla="*/ 36 h 36"/>
                  <a:gd name="T6" fmla="*/ 0 w 24"/>
                  <a:gd name="T7" fmla="*/ 32 h 36"/>
                  <a:gd name="T8" fmla="*/ 0 w 24"/>
                  <a:gd name="T9" fmla="*/ 0 h 36"/>
                </a:gdLst>
                <a:ahLst/>
                <a:cxnLst>
                  <a:cxn ang="0">
                    <a:pos x="T0" y="T1"/>
                  </a:cxn>
                  <a:cxn ang="0">
                    <a:pos x="T2" y="T3"/>
                  </a:cxn>
                  <a:cxn ang="0">
                    <a:pos x="T4" y="T5"/>
                  </a:cxn>
                  <a:cxn ang="0">
                    <a:pos x="T6" y="T7"/>
                  </a:cxn>
                  <a:cxn ang="0">
                    <a:pos x="T8" y="T9"/>
                  </a:cxn>
                </a:cxnLst>
                <a:rect l="0" t="0" r="r" b="b"/>
                <a:pathLst>
                  <a:path w="24" h="36">
                    <a:moveTo>
                      <a:pt x="0" y="0"/>
                    </a:moveTo>
                    <a:lnTo>
                      <a:pt x="24" y="6"/>
                    </a:lnTo>
                    <a:lnTo>
                      <a:pt x="24" y="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6" name="Freeform 1354"/>
              <p:cNvSpPr/>
              <p:nvPr/>
            </p:nvSpPr>
            <p:spPr bwMode="auto">
              <a:xfrm>
                <a:off x="5358" y="1790"/>
                <a:ext cx="36" cy="32"/>
              </a:xfrm>
              <a:custGeom>
                <a:avLst/>
                <a:gdLst>
                  <a:gd name="T0" fmla="*/ 36 w 36"/>
                  <a:gd name="T1" fmla="*/ 8 h 32"/>
                  <a:gd name="T2" fmla="*/ 36 w 36"/>
                  <a:gd name="T3" fmla="*/ 32 h 32"/>
                  <a:gd name="T4" fmla="*/ 0 w 36"/>
                  <a:gd name="T5" fmla="*/ 28 h 32"/>
                  <a:gd name="T6" fmla="*/ 0 w 36"/>
                  <a:gd name="T7" fmla="*/ 0 h 32"/>
                  <a:gd name="T8" fmla="*/ 36 w 36"/>
                  <a:gd name="T9" fmla="*/ 8 h 32"/>
                </a:gdLst>
                <a:ahLst/>
                <a:cxnLst>
                  <a:cxn ang="0">
                    <a:pos x="T0" y="T1"/>
                  </a:cxn>
                  <a:cxn ang="0">
                    <a:pos x="T2" y="T3"/>
                  </a:cxn>
                  <a:cxn ang="0">
                    <a:pos x="T4" y="T5"/>
                  </a:cxn>
                  <a:cxn ang="0">
                    <a:pos x="T6" y="T7"/>
                  </a:cxn>
                  <a:cxn ang="0">
                    <a:pos x="T8" y="T9"/>
                  </a:cxn>
                </a:cxnLst>
                <a:rect l="0" t="0" r="r" b="b"/>
                <a:pathLst>
                  <a:path w="36" h="32">
                    <a:moveTo>
                      <a:pt x="36" y="8"/>
                    </a:moveTo>
                    <a:lnTo>
                      <a:pt x="36" y="32"/>
                    </a:lnTo>
                    <a:lnTo>
                      <a:pt x="0" y="28"/>
                    </a:lnTo>
                    <a:lnTo>
                      <a:pt x="0" y="0"/>
                    </a:lnTo>
                    <a:lnTo>
                      <a:pt x="36" y="8"/>
                    </a:lnTo>
                    <a:close/>
                  </a:path>
                </a:pathLst>
              </a:custGeom>
              <a:grpFill/>
              <a:ln>
                <a:noFill/>
              </a:ln>
            </p:spPr>
            <p:txBody>
              <a:bodyPr vert="horz" wrap="square" lIns="91440" tIns="45720" rIns="91440" bIns="45720" numCol="1" anchor="t" anchorCtr="0" compatLnSpc="1"/>
              <a:lstStyle/>
              <a:p>
                <a:endParaRPr lang="zh-CN" altLang="en-US"/>
              </a:p>
            </p:txBody>
          </p:sp>
          <p:sp>
            <p:nvSpPr>
              <p:cNvPr id="707" name="Freeform 1355"/>
              <p:cNvSpPr/>
              <p:nvPr/>
            </p:nvSpPr>
            <p:spPr bwMode="auto">
              <a:xfrm>
                <a:off x="5408" y="1802"/>
                <a:ext cx="20" cy="26"/>
              </a:xfrm>
              <a:custGeom>
                <a:avLst/>
                <a:gdLst>
                  <a:gd name="T0" fmla="*/ 0 w 20"/>
                  <a:gd name="T1" fmla="*/ 0 h 26"/>
                  <a:gd name="T2" fmla="*/ 20 w 20"/>
                  <a:gd name="T3" fmla="*/ 6 h 26"/>
                  <a:gd name="T4" fmla="*/ 20 w 20"/>
                  <a:gd name="T5" fmla="*/ 26 h 26"/>
                  <a:gd name="T6" fmla="*/ 0 w 20"/>
                  <a:gd name="T7" fmla="*/ 22 h 26"/>
                  <a:gd name="T8" fmla="*/ 0 w 20"/>
                  <a:gd name="T9" fmla="*/ 0 h 26"/>
                </a:gdLst>
                <a:ahLst/>
                <a:cxnLst>
                  <a:cxn ang="0">
                    <a:pos x="T0" y="T1"/>
                  </a:cxn>
                  <a:cxn ang="0">
                    <a:pos x="T2" y="T3"/>
                  </a:cxn>
                  <a:cxn ang="0">
                    <a:pos x="T4" y="T5"/>
                  </a:cxn>
                  <a:cxn ang="0">
                    <a:pos x="T6" y="T7"/>
                  </a:cxn>
                  <a:cxn ang="0">
                    <a:pos x="T8" y="T9"/>
                  </a:cxn>
                </a:cxnLst>
                <a:rect l="0" t="0" r="r" b="b"/>
                <a:pathLst>
                  <a:path w="20" h="26">
                    <a:moveTo>
                      <a:pt x="0" y="0"/>
                    </a:moveTo>
                    <a:lnTo>
                      <a:pt x="20" y="6"/>
                    </a:lnTo>
                    <a:lnTo>
                      <a:pt x="20" y="26"/>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8" name="Freeform 1356"/>
              <p:cNvSpPr/>
              <p:nvPr/>
            </p:nvSpPr>
            <p:spPr bwMode="auto">
              <a:xfrm>
                <a:off x="5442" y="1812"/>
                <a:ext cx="32" cy="22"/>
              </a:xfrm>
              <a:custGeom>
                <a:avLst/>
                <a:gdLst>
                  <a:gd name="T0" fmla="*/ 32 w 32"/>
                  <a:gd name="T1" fmla="*/ 8 h 22"/>
                  <a:gd name="T2" fmla="*/ 32 w 32"/>
                  <a:gd name="T3" fmla="*/ 22 h 22"/>
                  <a:gd name="T4" fmla="*/ 0 w 32"/>
                  <a:gd name="T5" fmla="*/ 18 h 22"/>
                  <a:gd name="T6" fmla="*/ 0 w 32"/>
                  <a:gd name="T7" fmla="*/ 0 h 22"/>
                  <a:gd name="T8" fmla="*/ 10 w 32"/>
                  <a:gd name="T9" fmla="*/ 2 h 22"/>
                  <a:gd name="T10" fmla="*/ 32 w 32"/>
                  <a:gd name="T11" fmla="*/ 8 h 22"/>
                </a:gdLst>
                <a:ahLst/>
                <a:cxnLst>
                  <a:cxn ang="0">
                    <a:pos x="T0" y="T1"/>
                  </a:cxn>
                  <a:cxn ang="0">
                    <a:pos x="T2" y="T3"/>
                  </a:cxn>
                  <a:cxn ang="0">
                    <a:pos x="T4" y="T5"/>
                  </a:cxn>
                  <a:cxn ang="0">
                    <a:pos x="T6" y="T7"/>
                  </a:cxn>
                  <a:cxn ang="0">
                    <a:pos x="T8" y="T9"/>
                  </a:cxn>
                  <a:cxn ang="0">
                    <a:pos x="T10" y="T11"/>
                  </a:cxn>
                </a:cxnLst>
                <a:rect l="0" t="0" r="r" b="b"/>
                <a:pathLst>
                  <a:path w="32" h="22">
                    <a:moveTo>
                      <a:pt x="32" y="8"/>
                    </a:moveTo>
                    <a:lnTo>
                      <a:pt x="32" y="22"/>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709" name="Freeform 1357"/>
              <p:cNvSpPr/>
              <p:nvPr/>
            </p:nvSpPr>
            <p:spPr bwMode="auto">
              <a:xfrm>
                <a:off x="5320" y="1836"/>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0" name="Freeform 1358"/>
              <p:cNvSpPr/>
              <p:nvPr/>
            </p:nvSpPr>
            <p:spPr bwMode="auto">
              <a:xfrm>
                <a:off x="5390" y="1846"/>
                <a:ext cx="18" cy="26"/>
              </a:xfrm>
              <a:custGeom>
                <a:avLst/>
                <a:gdLst>
                  <a:gd name="T0" fmla="*/ 0 w 18"/>
                  <a:gd name="T1" fmla="*/ 0 h 26"/>
                  <a:gd name="T2" fmla="*/ 18 w 18"/>
                  <a:gd name="T3" fmla="*/ 2 h 26"/>
                  <a:gd name="T4" fmla="*/ 18 w 18"/>
                  <a:gd name="T5" fmla="*/ 26 h 26"/>
                  <a:gd name="T6" fmla="*/ 0 w 18"/>
                  <a:gd name="T7" fmla="*/ 24 h 26"/>
                  <a:gd name="T8" fmla="*/ 0 w 18"/>
                  <a:gd name="T9" fmla="*/ 0 h 26"/>
                </a:gdLst>
                <a:ahLst/>
                <a:cxnLst>
                  <a:cxn ang="0">
                    <a:pos x="T0" y="T1"/>
                  </a:cxn>
                  <a:cxn ang="0">
                    <a:pos x="T2" y="T3"/>
                  </a:cxn>
                  <a:cxn ang="0">
                    <a:pos x="T4" y="T5"/>
                  </a:cxn>
                  <a:cxn ang="0">
                    <a:pos x="T6" y="T7"/>
                  </a:cxn>
                  <a:cxn ang="0">
                    <a:pos x="T8" y="T9"/>
                  </a:cxn>
                </a:cxnLst>
                <a:rect l="0" t="0" r="r" b="b"/>
                <a:pathLst>
                  <a:path w="18" h="26">
                    <a:moveTo>
                      <a:pt x="0" y="0"/>
                    </a:moveTo>
                    <a:lnTo>
                      <a:pt x="18" y="2"/>
                    </a:lnTo>
                    <a:lnTo>
                      <a:pt x="18" y="2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1" name="Freeform 1359"/>
              <p:cNvSpPr/>
              <p:nvPr/>
            </p:nvSpPr>
            <p:spPr bwMode="auto">
              <a:xfrm>
                <a:off x="5424" y="1850"/>
                <a:ext cx="50" cy="24"/>
              </a:xfrm>
              <a:custGeom>
                <a:avLst/>
                <a:gdLst>
                  <a:gd name="T0" fmla="*/ 50 w 50"/>
                  <a:gd name="T1" fmla="*/ 8 h 24"/>
                  <a:gd name="T2" fmla="*/ 50 w 50"/>
                  <a:gd name="T3" fmla="*/ 24 h 24"/>
                  <a:gd name="T4" fmla="*/ 0 w 50"/>
                  <a:gd name="T5" fmla="*/ 22 h 24"/>
                  <a:gd name="T6" fmla="*/ 0 w 50"/>
                  <a:gd name="T7" fmla="*/ 0 h 24"/>
                  <a:gd name="T8" fmla="*/ 50 w 50"/>
                  <a:gd name="T9" fmla="*/ 8 h 24"/>
                </a:gdLst>
                <a:ahLst/>
                <a:cxnLst>
                  <a:cxn ang="0">
                    <a:pos x="T0" y="T1"/>
                  </a:cxn>
                  <a:cxn ang="0">
                    <a:pos x="T2" y="T3"/>
                  </a:cxn>
                  <a:cxn ang="0">
                    <a:pos x="T4" y="T5"/>
                  </a:cxn>
                  <a:cxn ang="0">
                    <a:pos x="T6" y="T7"/>
                  </a:cxn>
                  <a:cxn ang="0">
                    <a:pos x="T8" y="T9"/>
                  </a:cxn>
                </a:cxnLst>
                <a:rect l="0" t="0" r="r" b="b"/>
                <a:pathLst>
                  <a:path w="50" h="24">
                    <a:moveTo>
                      <a:pt x="50" y="8"/>
                    </a:moveTo>
                    <a:lnTo>
                      <a:pt x="50" y="24"/>
                    </a:lnTo>
                    <a:lnTo>
                      <a:pt x="0" y="22"/>
                    </a:lnTo>
                    <a:lnTo>
                      <a:pt x="0" y="0"/>
                    </a:lnTo>
                    <a:lnTo>
                      <a:pt x="50" y="8"/>
                    </a:lnTo>
                    <a:close/>
                  </a:path>
                </a:pathLst>
              </a:custGeom>
              <a:grpFill/>
              <a:ln>
                <a:noFill/>
              </a:ln>
            </p:spPr>
            <p:txBody>
              <a:bodyPr vert="horz" wrap="square" lIns="91440" tIns="45720" rIns="91440" bIns="45720" numCol="1" anchor="t" anchorCtr="0" compatLnSpc="1"/>
              <a:lstStyle/>
              <a:p>
                <a:endParaRPr lang="zh-CN" altLang="en-US"/>
              </a:p>
            </p:txBody>
          </p:sp>
          <p:sp>
            <p:nvSpPr>
              <p:cNvPr id="712" name="Freeform 1360"/>
              <p:cNvSpPr/>
              <p:nvPr/>
            </p:nvSpPr>
            <p:spPr bwMode="auto">
              <a:xfrm>
                <a:off x="5320" y="1892"/>
                <a:ext cx="24" cy="32"/>
              </a:xfrm>
              <a:custGeom>
                <a:avLst/>
                <a:gdLst>
                  <a:gd name="T0" fmla="*/ 0 w 24"/>
                  <a:gd name="T1" fmla="*/ 0 h 32"/>
                  <a:gd name="T2" fmla="*/ 24 w 24"/>
                  <a:gd name="T3" fmla="*/ 0 h 32"/>
                  <a:gd name="T4" fmla="*/ 24 w 24"/>
                  <a:gd name="T5" fmla="*/ 30 h 32"/>
                  <a:gd name="T6" fmla="*/ 0 w 24"/>
                  <a:gd name="T7" fmla="*/ 32 h 32"/>
                  <a:gd name="T8" fmla="*/ 0 w 24"/>
                  <a:gd name="T9" fmla="*/ 0 h 32"/>
                </a:gdLst>
                <a:ahLst/>
                <a:cxnLst>
                  <a:cxn ang="0">
                    <a:pos x="T0" y="T1"/>
                  </a:cxn>
                  <a:cxn ang="0">
                    <a:pos x="T2" y="T3"/>
                  </a:cxn>
                  <a:cxn ang="0">
                    <a:pos x="T4" y="T5"/>
                  </a:cxn>
                  <a:cxn ang="0">
                    <a:pos x="T6" y="T7"/>
                  </a:cxn>
                  <a:cxn ang="0">
                    <a:pos x="T8" y="T9"/>
                  </a:cxn>
                </a:cxnLst>
                <a:rect l="0" t="0" r="r" b="b"/>
                <a:pathLst>
                  <a:path w="24" h="32">
                    <a:moveTo>
                      <a:pt x="0" y="0"/>
                    </a:moveTo>
                    <a:lnTo>
                      <a:pt x="24" y="0"/>
                    </a:lnTo>
                    <a:lnTo>
                      <a:pt x="24" y="3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3" name="Freeform 1361"/>
              <p:cNvSpPr/>
              <p:nvPr/>
            </p:nvSpPr>
            <p:spPr bwMode="auto">
              <a:xfrm>
                <a:off x="5358" y="1892"/>
                <a:ext cx="36" cy="28"/>
              </a:xfrm>
              <a:custGeom>
                <a:avLst/>
                <a:gdLst>
                  <a:gd name="T0" fmla="*/ 36 w 36"/>
                  <a:gd name="T1" fmla="*/ 2 h 28"/>
                  <a:gd name="T2" fmla="*/ 36 w 36"/>
                  <a:gd name="T3" fmla="*/ 26 h 28"/>
                  <a:gd name="T4" fmla="*/ 0 w 36"/>
                  <a:gd name="T5" fmla="*/ 28 h 28"/>
                  <a:gd name="T6" fmla="*/ 0 w 36"/>
                  <a:gd name="T7" fmla="*/ 0 h 28"/>
                  <a:gd name="T8" fmla="*/ 36 w 36"/>
                  <a:gd name="T9" fmla="*/ 2 h 28"/>
                </a:gdLst>
                <a:ahLst/>
                <a:cxnLst>
                  <a:cxn ang="0">
                    <a:pos x="T0" y="T1"/>
                  </a:cxn>
                  <a:cxn ang="0">
                    <a:pos x="T2" y="T3"/>
                  </a:cxn>
                  <a:cxn ang="0">
                    <a:pos x="T4" y="T5"/>
                  </a:cxn>
                  <a:cxn ang="0">
                    <a:pos x="T6" y="T7"/>
                  </a:cxn>
                  <a:cxn ang="0">
                    <a:pos x="T8" y="T9"/>
                  </a:cxn>
                </a:cxnLst>
                <a:rect l="0" t="0" r="r" b="b"/>
                <a:pathLst>
                  <a:path w="36" h="28">
                    <a:moveTo>
                      <a:pt x="36" y="2"/>
                    </a:moveTo>
                    <a:lnTo>
                      <a:pt x="36" y="26"/>
                    </a:lnTo>
                    <a:lnTo>
                      <a:pt x="0" y="28"/>
                    </a:lnTo>
                    <a:lnTo>
                      <a:pt x="0" y="0"/>
                    </a:lnTo>
                    <a:lnTo>
                      <a:pt x="36" y="2"/>
                    </a:lnTo>
                    <a:close/>
                  </a:path>
                </a:pathLst>
              </a:custGeom>
              <a:grpFill/>
              <a:ln>
                <a:noFill/>
              </a:ln>
            </p:spPr>
            <p:txBody>
              <a:bodyPr vert="horz" wrap="square" lIns="91440" tIns="45720" rIns="91440" bIns="45720" numCol="1" anchor="t" anchorCtr="0" compatLnSpc="1"/>
              <a:lstStyle/>
              <a:p>
                <a:endParaRPr lang="zh-CN" altLang="en-US"/>
              </a:p>
            </p:txBody>
          </p:sp>
          <p:sp>
            <p:nvSpPr>
              <p:cNvPr id="714" name="Freeform 1362"/>
              <p:cNvSpPr/>
              <p:nvPr/>
            </p:nvSpPr>
            <p:spPr bwMode="auto">
              <a:xfrm>
                <a:off x="5424" y="1894"/>
                <a:ext cx="22" cy="20"/>
              </a:xfrm>
              <a:custGeom>
                <a:avLst/>
                <a:gdLst>
                  <a:gd name="T0" fmla="*/ 0 w 22"/>
                  <a:gd name="T1" fmla="*/ 0 h 20"/>
                  <a:gd name="T2" fmla="*/ 22 w 22"/>
                  <a:gd name="T3" fmla="*/ 0 h 20"/>
                  <a:gd name="T4" fmla="*/ 22 w 22"/>
                  <a:gd name="T5" fmla="*/ 18 h 20"/>
                  <a:gd name="T6" fmla="*/ 0 w 22"/>
                  <a:gd name="T7" fmla="*/ 20 h 20"/>
                  <a:gd name="T8" fmla="*/ 0 w 22"/>
                  <a:gd name="T9" fmla="*/ 0 h 20"/>
                </a:gdLst>
                <a:ahLst/>
                <a:cxnLst>
                  <a:cxn ang="0">
                    <a:pos x="T0" y="T1"/>
                  </a:cxn>
                  <a:cxn ang="0">
                    <a:pos x="T2" y="T3"/>
                  </a:cxn>
                  <a:cxn ang="0">
                    <a:pos x="T4" y="T5"/>
                  </a:cxn>
                  <a:cxn ang="0">
                    <a:pos x="T6" y="T7"/>
                  </a:cxn>
                  <a:cxn ang="0">
                    <a:pos x="T8" y="T9"/>
                  </a:cxn>
                </a:cxnLst>
                <a:rect l="0" t="0" r="r" b="b"/>
                <a:pathLst>
                  <a:path w="22" h="20">
                    <a:moveTo>
                      <a:pt x="0" y="0"/>
                    </a:moveTo>
                    <a:lnTo>
                      <a:pt x="22" y="0"/>
                    </a:lnTo>
                    <a:lnTo>
                      <a:pt x="22" y="18"/>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5" name="Freeform 1363"/>
              <p:cNvSpPr/>
              <p:nvPr/>
            </p:nvSpPr>
            <p:spPr bwMode="auto">
              <a:xfrm>
                <a:off x="5462" y="1894"/>
                <a:ext cx="12" cy="18"/>
              </a:xfrm>
              <a:custGeom>
                <a:avLst/>
                <a:gdLst>
                  <a:gd name="T0" fmla="*/ 12 w 12"/>
                  <a:gd name="T1" fmla="*/ 0 h 18"/>
                  <a:gd name="T2" fmla="*/ 12 w 12"/>
                  <a:gd name="T3" fmla="*/ 16 h 18"/>
                  <a:gd name="T4" fmla="*/ 0 w 12"/>
                  <a:gd name="T5" fmla="*/ 18 h 18"/>
                  <a:gd name="T6" fmla="*/ 0 w 12"/>
                  <a:gd name="T7" fmla="*/ 0 h 18"/>
                  <a:gd name="T8" fmla="*/ 12 w 12"/>
                  <a:gd name="T9" fmla="*/ 0 h 18"/>
                </a:gdLst>
                <a:ahLst/>
                <a:cxnLst>
                  <a:cxn ang="0">
                    <a:pos x="T0" y="T1"/>
                  </a:cxn>
                  <a:cxn ang="0">
                    <a:pos x="T2" y="T3"/>
                  </a:cxn>
                  <a:cxn ang="0">
                    <a:pos x="T4" y="T5"/>
                  </a:cxn>
                  <a:cxn ang="0">
                    <a:pos x="T6" y="T7"/>
                  </a:cxn>
                  <a:cxn ang="0">
                    <a:pos x="T8" y="T9"/>
                  </a:cxn>
                </a:cxnLst>
                <a:rect l="0" t="0" r="r" b="b"/>
                <a:pathLst>
                  <a:path w="12" h="18">
                    <a:moveTo>
                      <a:pt x="12" y="0"/>
                    </a:moveTo>
                    <a:lnTo>
                      <a:pt x="12" y="16"/>
                    </a:lnTo>
                    <a:lnTo>
                      <a:pt x="0" y="18"/>
                    </a:lnTo>
                    <a:lnTo>
                      <a:pt x="0" y="0"/>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16" name="Freeform 1364"/>
              <p:cNvSpPr/>
              <p:nvPr/>
            </p:nvSpPr>
            <p:spPr bwMode="auto">
              <a:xfrm>
                <a:off x="5320" y="1942"/>
                <a:ext cx="58" cy="39"/>
              </a:xfrm>
              <a:custGeom>
                <a:avLst/>
                <a:gdLst>
                  <a:gd name="T0" fmla="*/ 0 w 58"/>
                  <a:gd name="T1" fmla="*/ 6 h 39"/>
                  <a:gd name="T2" fmla="*/ 58 w 58"/>
                  <a:gd name="T3" fmla="*/ 0 h 39"/>
                  <a:gd name="T4" fmla="*/ 58 w 58"/>
                  <a:gd name="T5" fmla="*/ 27 h 39"/>
                  <a:gd name="T6" fmla="*/ 0 w 58"/>
                  <a:gd name="T7" fmla="*/ 39 h 39"/>
                  <a:gd name="T8" fmla="*/ 0 w 58"/>
                  <a:gd name="T9" fmla="*/ 6 h 39"/>
                </a:gdLst>
                <a:ahLst/>
                <a:cxnLst>
                  <a:cxn ang="0">
                    <a:pos x="T0" y="T1"/>
                  </a:cxn>
                  <a:cxn ang="0">
                    <a:pos x="T2" y="T3"/>
                  </a:cxn>
                  <a:cxn ang="0">
                    <a:pos x="T4" y="T5"/>
                  </a:cxn>
                  <a:cxn ang="0">
                    <a:pos x="T6" y="T7"/>
                  </a:cxn>
                  <a:cxn ang="0">
                    <a:pos x="T8" y="T9"/>
                  </a:cxn>
                </a:cxnLst>
                <a:rect l="0" t="0" r="r" b="b"/>
                <a:pathLst>
                  <a:path w="58" h="39">
                    <a:moveTo>
                      <a:pt x="0" y="6"/>
                    </a:moveTo>
                    <a:lnTo>
                      <a:pt x="58" y="0"/>
                    </a:lnTo>
                    <a:lnTo>
                      <a:pt x="58" y="27"/>
                    </a:lnTo>
                    <a:lnTo>
                      <a:pt x="0" y="39"/>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17" name="Freeform 1365"/>
              <p:cNvSpPr/>
              <p:nvPr/>
            </p:nvSpPr>
            <p:spPr bwMode="auto">
              <a:xfrm>
                <a:off x="5394" y="1938"/>
                <a:ext cx="14" cy="27"/>
              </a:xfrm>
              <a:custGeom>
                <a:avLst/>
                <a:gdLst>
                  <a:gd name="T0" fmla="*/ 14 w 14"/>
                  <a:gd name="T1" fmla="*/ 0 h 27"/>
                  <a:gd name="T2" fmla="*/ 14 w 14"/>
                  <a:gd name="T3" fmla="*/ 22 h 27"/>
                  <a:gd name="T4" fmla="*/ 0 w 14"/>
                  <a:gd name="T5" fmla="*/ 27 h 27"/>
                  <a:gd name="T6" fmla="*/ 0 w 14"/>
                  <a:gd name="T7" fmla="*/ 2 h 27"/>
                  <a:gd name="T8" fmla="*/ 14 w 14"/>
                  <a:gd name="T9" fmla="*/ 0 h 27"/>
                </a:gdLst>
                <a:ahLst/>
                <a:cxnLst>
                  <a:cxn ang="0">
                    <a:pos x="T0" y="T1"/>
                  </a:cxn>
                  <a:cxn ang="0">
                    <a:pos x="T2" y="T3"/>
                  </a:cxn>
                  <a:cxn ang="0">
                    <a:pos x="T4" y="T5"/>
                  </a:cxn>
                  <a:cxn ang="0">
                    <a:pos x="T6" y="T7"/>
                  </a:cxn>
                  <a:cxn ang="0">
                    <a:pos x="T8" y="T9"/>
                  </a:cxn>
                </a:cxnLst>
                <a:rect l="0" t="0" r="r" b="b"/>
                <a:pathLst>
                  <a:path w="14" h="27">
                    <a:moveTo>
                      <a:pt x="14" y="0"/>
                    </a:moveTo>
                    <a:lnTo>
                      <a:pt x="14" y="22"/>
                    </a:lnTo>
                    <a:lnTo>
                      <a:pt x="0" y="27"/>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18" name="Freeform 1366"/>
              <p:cNvSpPr/>
              <p:nvPr/>
            </p:nvSpPr>
            <p:spPr bwMode="auto">
              <a:xfrm>
                <a:off x="5422" y="1930"/>
                <a:ext cx="52" cy="28"/>
              </a:xfrm>
              <a:custGeom>
                <a:avLst/>
                <a:gdLst>
                  <a:gd name="T0" fmla="*/ 52 w 52"/>
                  <a:gd name="T1" fmla="*/ 0 h 28"/>
                  <a:gd name="T2" fmla="*/ 52 w 52"/>
                  <a:gd name="T3" fmla="*/ 16 h 28"/>
                  <a:gd name="T4" fmla="*/ 2 w 52"/>
                  <a:gd name="T5" fmla="*/ 28 h 28"/>
                  <a:gd name="T6" fmla="*/ 2 w 52"/>
                  <a:gd name="T7" fmla="*/ 8 h 28"/>
                  <a:gd name="T8" fmla="*/ 0 w 52"/>
                  <a:gd name="T9" fmla="*/ 6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6"/>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19" name="Freeform 1367"/>
              <p:cNvSpPr/>
              <p:nvPr/>
            </p:nvSpPr>
            <p:spPr bwMode="auto">
              <a:xfrm>
                <a:off x="5320" y="1997"/>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0" name="Freeform 1368"/>
              <p:cNvSpPr/>
              <p:nvPr/>
            </p:nvSpPr>
            <p:spPr bwMode="auto">
              <a:xfrm>
                <a:off x="5364" y="1987"/>
                <a:ext cx="30" cy="34"/>
              </a:xfrm>
              <a:custGeom>
                <a:avLst/>
                <a:gdLst>
                  <a:gd name="T0" fmla="*/ 30 w 30"/>
                  <a:gd name="T1" fmla="*/ 0 h 34"/>
                  <a:gd name="T2" fmla="*/ 30 w 30"/>
                  <a:gd name="T3" fmla="*/ 24 h 34"/>
                  <a:gd name="T4" fmla="*/ 0 w 30"/>
                  <a:gd name="T5" fmla="*/ 34 h 34"/>
                  <a:gd name="T6" fmla="*/ 0 w 30"/>
                  <a:gd name="T7" fmla="*/ 6 h 34"/>
                  <a:gd name="T8" fmla="*/ 30 w 30"/>
                  <a:gd name="T9" fmla="*/ 0 h 34"/>
                </a:gdLst>
                <a:ahLst/>
                <a:cxnLst>
                  <a:cxn ang="0">
                    <a:pos x="T0" y="T1"/>
                  </a:cxn>
                  <a:cxn ang="0">
                    <a:pos x="T2" y="T3"/>
                  </a:cxn>
                  <a:cxn ang="0">
                    <a:pos x="T4" y="T5"/>
                  </a:cxn>
                  <a:cxn ang="0">
                    <a:pos x="T6" y="T7"/>
                  </a:cxn>
                  <a:cxn ang="0">
                    <a:pos x="T8" y="T9"/>
                  </a:cxn>
                </a:cxnLst>
                <a:rect l="0" t="0" r="r" b="b"/>
                <a:pathLst>
                  <a:path w="30" h="34">
                    <a:moveTo>
                      <a:pt x="30" y="0"/>
                    </a:moveTo>
                    <a:lnTo>
                      <a:pt x="30" y="24"/>
                    </a:lnTo>
                    <a:lnTo>
                      <a:pt x="0" y="34"/>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21" name="Freeform 1369"/>
              <p:cNvSpPr/>
              <p:nvPr/>
            </p:nvSpPr>
            <p:spPr bwMode="auto">
              <a:xfrm>
                <a:off x="5424" y="1977"/>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722" name="Freeform 1370"/>
              <p:cNvSpPr/>
              <p:nvPr/>
            </p:nvSpPr>
            <p:spPr bwMode="auto">
              <a:xfrm>
                <a:off x="5460" y="1971"/>
                <a:ext cx="14" cy="20"/>
              </a:xfrm>
              <a:custGeom>
                <a:avLst/>
                <a:gdLst>
                  <a:gd name="T0" fmla="*/ 14 w 14"/>
                  <a:gd name="T1" fmla="*/ 0 h 20"/>
                  <a:gd name="T2" fmla="*/ 14 w 14"/>
                  <a:gd name="T3" fmla="*/ 14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4"/>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23" name="Freeform 1371"/>
              <p:cNvSpPr/>
              <p:nvPr/>
            </p:nvSpPr>
            <p:spPr bwMode="auto">
              <a:xfrm>
                <a:off x="5320" y="2055"/>
                <a:ext cx="22" cy="38"/>
              </a:xfrm>
              <a:custGeom>
                <a:avLst/>
                <a:gdLst>
                  <a:gd name="T0" fmla="*/ 0 w 22"/>
                  <a:gd name="T1" fmla="*/ 6 h 38"/>
                  <a:gd name="T2" fmla="*/ 22 w 22"/>
                  <a:gd name="T3" fmla="*/ 0 h 38"/>
                  <a:gd name="T4" fmla="*/ 22 w 22"/>
                  <a:gd name="T5" fmla="*/ 28 h 38"/>
                  <a:gd name="T6" fmla="*/ 0 w 22"/>
                  <a:gd name="T7" fmla="*/ 38 h 38"/>
                  <a:gd name="T8" fmla="*/ 0 w 22"/>
                  <a:gd name="T9" fmla="*/ 6 h 38"/>
                </a:gdLst>
                <a:ahLst/>
                <a:cxnLst>
                  <a:cxn ang="0">
                    <a:pos x="T0" y="T1"/>
                  </a:cxn>
                  <a:cxn ang="0">
                    <a:pos x="T2" y="T3"/>
                  </a:cxn>
                  <a:cxn ang="0">
                    <a:pos x="T4" y="T5"/>
                  </a:cxn>
                  <a:cxn ang="0">
                    <a:pos x="T6" y="T7"/>
                  </a:cxn>
                  <a:cxn ang="0">
                    <a:pos x="T8" y="T9"/>
                  </a:cxn>
                </a:cxnLst>
                <a:rect l="0" t="0" r="r" b="b"/>
                <a:pathLst>
                  <a:path w="22" h="38">
                    <a:moveTo>
                      <a:pt x="0" y="6"/>
                    </a:moveTo>
                    <a:lnTo>
                      <a:pt x="22" y="0"/>
                    </a:lnTo>
                    <a:lnTo>
                      <a:pt x="22"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4" name="Freeform 1372"/>
              <p:cNvSpPr/>
              <p:nvPr/>
            </p:nvSpPr>
            <p:spPr bwMode="auto">
              <a:xfrm>
                <a:off x="5358" y="2027"/>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725" name="Freeform 1373"/>
              <p:cNvSpPr/>
              <p:nvPr/>
            </p:nvSpPr>
            <p:spPr bwMode="auto">
              <a:xfrm>
                <a:off x="5436" y="2009"/>
                <a:ext cx="38" cy="32"/>
              </a:xfrm>
              <a:custGeom>
                <a:avLst/>
                <a:gdLst>
                  <a:gd name="T0" fmla="*/ 38 w 38"/>
                  <a:gd name="T1" fmla="*/ 0 h 32"/>
                  <a:gd name="T2" fmla="*/ 38 w 38"/>
                  <a:gd name="T3" fmla="*/ 16 h 32"/>
                  <a:gd name="T4" fmla="*/ 0 w 38"/>
                  <a:gd name="T5" fmla="*/ 32 h 32"/>
                  <a:gd name="T6" fmla="*/ 0 w 38"/>
                  <a:gd name="T7" fmla="*/ 12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2"/>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726" name="Freeform 1374"/>
              <p:cNvSpPr/>
              <p:nvPr/>
            </p:nvSpPr>
            <p:spPr bwMode="auto">
              <a:xfrm>
                <a:off x="5320" y="2097"/>
                <a:ext cx="42" cy="50"/>
              </a:xfrm>
              <a:custGeom>
                <a:avLst/>
                <a:gdLst>
                  <a:gd name="T0" fmla="*/ 0 w 42"/>
                  <a:gd name="T1" fmla="*/ 20 h 50"/>
                  <a:gd name="T2" fmla="*/ 42 w 42"/>
                  <a:gd name="T3" fmla="*/ 0 h 50"/>
                  <a:gd name="T4" fmla="*/ 42 w 42"/>
                  <a:gd name="T5" fmla="*/ 28 h 50"/>
                  <a:gd name="T6" fmla="*/ 0 w 42"/>
                  <a:gd name="T7" fmla="*/ 50 h 50"/>
                  <a:gd name="T8" fmla="*/ 0 w 42"/>
                  <a:gd name="T9" fmla="*/ 20 h 50"/>
                </a:gdLst>
                <a:ahLst/>
                <a:cxnLst>
                  <a:cxn ang="0">
                    <a:pos x="T0" y="T1"/>
                  </a:cxn>
                  <a:cxn ang="0">
                    <a:pos x="T2" y="T3"/>
                  </a:cxn>
                  <a:cxn ang="0">
                    <a:pos x="T4" y="T5"/>
                  </a:cxn>
                  <a:cxn ang="0">
                    <a:pos x="T6" y="T7"/>
                  </a:cxn>
                  <a:cxn ang="0">
                    <a:pos x="T8" y="T9"/>
                  </a:cxn>
                </a:cxnLst>
                <a:rect l="0" t="0" r="r" b="b"/>
                <a:pathLst>
                  <a:path w="42" h="50">
                    <a:moveTo>
                      <a:pt x="0" y="20"/>
                    </a:moveTo>
                    <a:lnTo>
                      <a:pt x="42" y="0"/>
                    </a:lnTo>
                    <a:lnTo>
                      <a:pt x="42" y="28"/>
                    </a:lnTo>
                    <a:lnTo>
                      <a:pt x="0" y="50"/>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727" name="Freeform 1375"/>
              <p:cNvSpPr/>
              <p:nvPr/>
            </p:nvSpPr>
            <p:spPr bwMode="auto">
              <a:xfrm>
                <a:off x="5392" y="2063"/>
                <a:ext cx="50" cy="46"/>
              </a:xfrm>
              <a:custGeom>
                <a:avLst/>
                <a:gdLst>
                  <a:gd name="T0" fmla="*/ 0 w 50"/>
                  <a:gd name="T1" fmla="*/ 22 h 46"/>
                  <a:gd name="T2" fmla="*/ 50 w 50"/>
                  <a:gd name="T3" fmla="*/ 0 h 46"/>
                  <a:gd name="T4" fmla="*/ 50 w 50"/>
                  <a:gd name="T5" fmla="*/ 20 h 46"/>
                  <a:gd name="T6" fmla="*/ 0 w 50"/>
                  <a:gd name="T7" fmla="*/ 46 h 46"/>
                  <a:gd name="T8" fmla="*/ 0 w 50"/>
                  <a:gd name="T9" fmla="*/ 22 h 46"/>
                </a:gdLst>
                <a:ahLst/>
                <a:cxnLst>
                  <a:cxn ang="0">
                    <a:pos x="T0" y="T1"/>
                  </a:cxn>
                  <a:cxn ang="0">
                    <a:pos x="T2" y="T3"/>
                  </a:cxn>
                  <a:cxn ang="0">
                    <a:pos x="T4" y="T5"/>
                  </a:cxn>
                  <a:cxn ang="0">
                    <a:pos x="T6" y="T7"/>
                  </a:cxn>
                  <a:cxn ang="0">
                    <a:pos x="T8" y="T9"/>
                  </a:cxn>
                </a:cxnLst>
                <a:rect l="0" t="0" r="r" b="b"/>
                <a:pathLst>
                  <a:path w="50" h="46">
                    <a:moveTo>
                      <a:pt x="0" y="22"/>
                    </a:moveTo>
                    <a:lnTo>
                      <a:pt x="50" y="0"/>
                    </a:lnTo>
                    <a:lnTo>
                      <a:pt x="50" y="20"/>
                    </a:lnTo>
                    <a:lnTo>
                      <a:pt x="0" y="46"/>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28" name="Freeform 1376"/>
              <p:cNvSpPr/>
              <p:nvPr/>
            </p:nvSpPr>
            <p:spPr bwMode="auto">
              <a:xfrm>
                <a:off x="5456" y="2049"/>
                <a:ext cx="18" cy="26"/>
              </a:xfrm>
              <a:custGeom>
                <a:avLst/>
                <a:gdLst>
                  <a:gd name="T0" fmla="*/ 18 w 18"/>
                  <a:gd name="T1" fmla="*/ 0 h 26"/>
                  <a:gd name="T2" fmla="*/ 18 w 18"/>
                  <a:gd name="T3" fmla="*/ 16 h 26"/>
                  <a:gd name="T4" fmla="*/ 0 w 18"/>
                  <a:gd name="T5" fmla="*/ 26 h 26"/>
                  <a:gd name="T6" fmla="*/ 0 w 18"/>
                  <a:gd name="T7" fmla="*/ 8 h 26"/>
                  <a:gd name="T8" fmla="*/ 18 w 18"/>
                  <a:gd name="T9" fmla="*/ 0 h 26"/>
                </a:gdLst>
                <a:ahLst/>
                <a:cxnLst>
                  <a:cxn ang="0">
                    <a:pos x="T0" y="T1"/>
                  </a:cxn>
                  <a:cxn ang="0">
                    <a:pos x="T2" y="T3"/>
                  </a:cxn>
                  <a:cxn ang="0">
                    <a:pos x="T4" y="T5"/>
                  </a:cxn>
                  <a:cxn ang="0">
                    <a:pos x="T6" y="T7"/>
                  </a:cxn>
                  <a:cxn ang="0">
                    <a:pos x="T8" y="T9"/>
                  </a:cxn>
                </a:cxnLst>
                <a:rect l="0" t="0" r="r" b="b"/>
                <a:pathLst>
                  <a:path w="18" h="26">
                    <a:moveTo>
                      <a:pt x="18" y="0"/>
                    </a:moveTo>
                    <a:lnTo>
                      <a:pt x="18" y="16"/>
                    </a:lnTo>
                    <a:lnTo>
                      <a:pt x="0" y="26"/>
                    </a:lnTo>
                    <a:lnTo>
                      <a:pt x="0" y="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729" name="Freeform 1377"/>
              <p:cNvSpPr/>
              <p:nvPr/>
            </p:nvSpPr>
            <p:spPr bwMode="auto">
              <a:xfrm>
                <a:off x="5320" y="2159"/>
                <a:ext cx="24" cy="44"/>
              </a:xfrm>
              <a:custGeom>
                <a:avLst/>
                <a:gdLst>
                  <a:gd name="T0" fmla="*/ 0 w 24"/>
                  <a:gd name="T1" fmla="*/ 14 h 44"/>
                  <a:gd name="T2" fmla="*/ 24 w 24"/>
                  <a:gd name="T3" fmla="*/ 0 h 44"/>
                  <a:gd name="T4" fmla="*/ 24 w 24"/>
                  <a:gd name="T5" fmla="*/ 30 h 44"/>
                  <a:gd name="T6" fmla="*/ 0 w 24"/>
                  <a:gd name="T7" fmla="*/ 44 h 44"/>
                  <a:gd name="T8" fmla="*/ 0 w 24"/>
                  <a:gd name="T9" fmla="*/ 14 h 44"/>
                </a:gdLst>
                <a:ahLst/>
                <a:cxnLst>
                  <a:cxn ang="0">
                    <a:pos x="T0" y="T1"/>
                  </a:cxn>
                  <a:cxn ang="0">
                    <a:pos x="T2" y="T3"/>
                  </a:cxn>
                  <a:cxn ang="0">
                    <a:pos x="T4" y="T5"/>
                  </a:cxn>
                  <a:cxn ang="0">
                    <a:pos x="T6" y="T7"/>
                  </a:cxn>
                  <a:cxn ang="0">
                    <a:pos x="T8" y="T9"/>
                  </a:cxn>
                </a:cxnLst>
                <a:rect l="0" t="0" r="r" b="b"/>
                <a:pathLst>
                  <a:path w="24" h="44">
                    <a:moveTo>
                      <a:pt x="0" y="14"/>
                    </a:moveTo>
                    <a:lnTo>
                      <a:pt x="24" y="0"/>
                    </a:lnTo>
                    <a:lnTo>
                      <a:pt x="24" y="30"/>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30" name="Freeform 1378"/>
              <p:cNvSpPr/>
              <p:nvPr/>
            </p:nvSpPr>
            <p:spPr bwMode="auto">
              <a:xfrm>
                <a:off x="5360" y="2133"/>
                <a:ext cx="34" cy="46"/>
              </a:xfrm>
              <a:custGeom>
                <a:avLst/>
                <a:gdLst>
                  <a:gd name="T0" fmla="*/ 34 w 34"/>
                  <a:gd name="T1" fmla="*/ 0 h 46"/>
                  <a:gd name="T2" fmla="*/ 34 w 34"/>
                  <a:gd name="T3" fmla="*/ 24 h 46"/>
                  <a:gd name="T4" fmla="*/ 0 w 34"/>
                  <a:gd name="T5" fmla="*/ 46 h 46"/>
                  <a:gd name="T6" fmla="*/ 0 w 34"/>
                  <a:gd name="T7" fmla="*/ 18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4"/>
                    </a:lnTo>
                    <a:lnTo>
                      <a:pt x="0" y="46"/>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1" name="Freeform 1379"/>
              <p:cNvSpPr/>
              <p:nvPr/>
            </p:nvSpPr>
            <p:spPr bwMode="auto">
              <a:xfrm>
                <a:off x="5420" y="2113"/>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32" name="Freeform 1380"/>
              <p:cNvSpPr/>
              <p:nvPr/>
            </p:nvSpPr>
            <p:spPr bwMode="auto">
              <a:xfrm>
                <a:off x="5446" y="2091"/>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33" name="Freeform 1381"/>
              <p:cNvSpPr/>
              <p:nvPr/>
            </p:nvSpPr>
            <p:spPr bwMode="auto">
              <a:xfrm>
                <a:off x="5320" y="2201"/>
                <a:ext cx="40" cy="54"/>
              </a:xfrm>
              <a:custGeom>
                <a:avLst/>
                <a:gdLst>
                  <a:gd name="T0" fmla="*/ 0 w 40"/>
                  <a:gd name="T1" fmla="*/ 22 h 54"/>
                  <a:gd name="T2" fmla="*/ 40 w 40"/>
                  <a:gd name="T3" fmla="*/ 0 h 54"/>
                  <a:gd name="T4" fmla="*/ 40 w 40"/>
                  <a:gd name="T5" fmla="*/ 26 h 54"/>
                  <a:gd name="T6" fmla="*/ 0 w 40"/>
                  <a:gd name="T7" fmla="*/ 54 h 54"/>
                  <a:gd name="T8" fmla="*/ 0 w 40"/>
                  <a:gd name="T9" fmla="*/ 22 h 54"/>
                </a:gdLst>
                <a:ahLst/>
                <a:cxnLst>
                  <a:cxn ang="0">
                    <a:pos x="T0" y="T1"/>
                  </a:cxn>
                  <a:cxn ang="0">
                    <a:pos x="T2" y="T3"/>
                  </a:cxn>
                  <a:cxn ang="0">
                    <a:pos x="T4" y="T5"/>
                  </a:cxn>
                  <a:cxn ang="0">
                    <a:pos x="T6" y="T7"/>
                  </a:cxn>
                  <a:cxn ang="0">
                    <a:pos x="T8" y="T9"/>
                  </a:cxn>
                </a:cxnLst>
                <a:rect l="0" t="0" r="r" b="b"/>
                <a:pathLst>
                  <a:path w="40" h="54">
                    <a:moveTo>
                      <a:pt x="0" y="22"/>
                    </a:moveTo>
                    <a:lnTo>
                      <a:pt x="40" y="0"/>
                    </a:lnTo>
                    <a:lnTo>
                      <a:pt x="40" y="26"/>
                    </a:lnTo>
                    <a:lnTo>
                      <a:pt x="0" y="54"/>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34" name="Freeform 1382"/>
              <p:cNvSpPr/>
              <p:nvPr/>
            </p:nvSpPr>
            <p:spPr bwMode="auto">
              <a:xfrm>
                <a:off x="5374" y="2171"/>
                <a:ext cx="34" cy="46"/>
              </a:xfrm>
              <a:custGeom>
                <a:avLst/>
                <a:gdLst>
                  <a:gd name="T0" fmla="*/ 34 w 34"/>
                  <a:gd name="T1" fmla="*/ 0 h 46"/>
                  <a:gd name="T2" fmla="*/ 34 w 34"/>
                  <a:gd name="T3" fmla="*/ 22 h 46"/>
                  <a:gd name="T4" fmla="*/ 0 w 34"/>
                  <a:gd name="T5" fmla="*/ 46 h 46"/>
                  <a:gd name="T6" fmla="*/ 0 w 34"/>
                  <a:gd name="T7" fmla="*/ 20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2"/>
                    </a:lnTo>
                    <a:lnTo>
                      <a:pt x="0" y="46"/>
                    </a:lnTo>
                    <a:lnTo>
                      <a:pt x="0" y="20"/>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5" name="Freeform 1383"/>
              <p:cNvSpPr/>
              <p:nvPr/>
            </p:nvSpPr>
            <p:spPr bwMode="auto">
              <a:xfrm>
                <a:off x="5424" y="2133"/>
                <a:ext cx="50" cy="50"/>
              </a:xfrm>
              <a:custGeom>
                <a:avLst/>
                <a:gdLst>
                  <a:gd name="T0" fmla="*/ 50 w 50"/>
                  <a:gd name="T1" fmla="*/ 0 h 50"/>
                  <a:gd name="T2" fmla="*/ 50 w 50"/>
                  <a:gd name="T3" fmla="*/ 16 h 50"/>
                  <a:gd name="T4" fmla="*/ 0 w 50"/>
                  <a:gd name="T5" fmla="*/ 50 h 50"/>
                  <a:gd name="T6" fmla="*/ 0 w 50"/>
                  <a:gd name="T7" fmla="*/ 30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30"/>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736" name="Freeform 1384"/>
              <p:cNvSpPr/>
              <p:nvPr/>
            </p:nvSpPr>
            <p:spPr bwMode="auto">
              <a:xfrm>
                <a:off x="5320" y="2259"/>
                <a:ext cx="22" cy="46"/>
              </a:xfrm>
              <a:custGeom>
                <a:avLst/>
                <a:gdLst>
                  <a:gd name="T0" fmla="*/ 0 w 22"/>
                  <a:gd name="T1" fmla="*/ 16 h 46"/>
                  <a:gd name="T2" fmla="*/ 22 w 22"/>
                  <a:gd name="T3" fmla="*/ 0 h 46"/>
                  <a:gd name="T4" fmla="*/ 22 w 22"/>
                  <a:gd name="T5" fmla="*/ 30 h 46"/>
                  <a:gd name="T6" fmla="*/ 0 w 22"/>
                  <a:gd name="T7" fmla="*/ 46 h 46"/>
                  <a:gd name="T8" fmla="*/ 0 w 22"/>
                  <a:gd name="T9" fmla="*/ 16 h 46"/>
                </a:gdLst>
                <a:ahLst/>
                <a:cxnLst>
                  <a:cxn ang="0">
                    <a:pos x="T0" y="T1"/>
                  </a:cxn>
                  <a:cxn ang="0">
                    <a:pos x="T2" y="T3"/>
                  </a:cxn>
                  <a:cxn ang="0">
                    <a:pos x="T4" y="T5"/>
                  </a:cxn>
                  <a:cxn ang="0">
                    <a:pos x="T6" y="T7"/>
                  </a:cxn>
                  <a:cxn ang="0">
                    <a:pos x="T8" y="T9"/>
                  </a:cxn>
                </a:cxnLst>
                <a:rect l="0" t="0" r="r" b="b"/>
                <a:pathLst>
                  <a:path w="22" h="46">
                    <a:moveTo>
                      <a:pt x="0" y="16"/>
                    </a:moveTo>
                    <a:lnTo>
                      <a:pt x="22" y="0"/>
                    </a:lnTo>
                    <a:lnTo>
                      <a:pt x="22" y="30"/>
                    </a:lnTo>
                    <a:lnTo>
                      <a:pt x="0" y="46"/>
                    </a:lnTo>
                    <a:lnTo>
                      <a:pt x="0" y="16"/>
                    </a:lnTo>
                    <a:close/>
                  </a:path>
                </a:pathLst>
              </a:custGeom>
              <a:grpFill/>
              <a:ln>
                <a:noFill/>
              </a:ln>
            </p:spPr>
            <p:txBody>
              <a:bodyPr vert="horz" wrap="square" lIns="91440" tIns="45720" rIns="91440" bIns="45720" numCol="1" anchor="t" anchorCtr="0" compatLnSpc="1"/>
              <a:lstStyle/>
              <a:p>
                <a:endParaRPr lang="zh-CN" altLang="en-US"/>
              </a:p>
            </p:txBody>
          </p:sp>
          <p:sp>
            <p:nvSpPr>
              <p:cNvPr id="737" name="Freeform 1385"/>
              <p:cNvSpPr/>
              <p:nvPr/>
            </p:nvSpPr>
            <p:spPr bwMode="auto">
              <a:xfrm>
                <a:off x="5358" y="2195"/>
                <a:ext cx="82" cy="82"/>
              </a:xfrm>
              <a:custGeom>
                <a:avLst/>
                <a:gdLst>
                  <a:gd name="T0" fmla="*/ 82 w 82"/>
                  <a:gd name="T1" fmla="*/ 0 h 82"/>
                  <a:gd name="T2" fmla="*/ 82 w 82"/>
                  <a:gd name="T3" fmla="*/ 20 h 82"/>
                  <a:gd name="T4" fmla="*/ 0 w 82"/>
                  <a:gd name="T5" fmla="*/ 82 h 82"/>
                  <a:gd name="T6" fmla="*/ 0 w 82"/>
                  <a:gd name="T7" fmla="*/ 54 h 82"/>
                  <a:gd name="T8" fmla="*/ 82 w 82"/>
                  <a:gd name="T9" fmla="*/ 0 h 82"/>
                </a:gdLst>
                <a:ahLst/>
                <a:cxnLst>
                  <a:cxn ang="0">
                    <a:pos x="T0" y="T1"/>
                  </a:cxn>
                  <a:cxn ang="0">
                    <a:pos x="T2" y="T3"/>
                  </a:cxn>
                  <a:cxn ang="0">
                    <a:pos x="T4" y="T5"/>
                  </a:cxn>
                  <a:cxn ang="0">
                    <a:pos x="T6" y="T7"/>
                  </a:cxn>
                  <a:cxn ang="0">
                    <a:pos x="T8" y="T9"/>
                  </a:cxn>
                </a:cxnLst>
                <a:rect l="0" t="0" r="r" b="b"/>
                <a:pathLst>
                  <a:path w="82" h="82">
                    <a:moveTo>
                      <a:pt x="82" y="0"/>
                    </a:moveTo>
                    <a:lnTo>
                      <a:pt x="82" y="20"/>
                    </a:lnTo>
                    <a:lnTo>
                      <a:pt x="0" y="82"/>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738" name="Freeform 1386"/>
              <p:cNvSpPr/>
              <p:nvPr/>
            </p:nvSpPr>
            <p:spPr bwMode="auto">
              <a:xfrm>
                <a:off x="5454" y="2173"/>
                <a:ext cx="20" cy="30"/>
              </a:xfrm>
              <a:custGeom>
                <a:avLst/>
                <a:gdLst>
                  <a:gd name="T0" fmla="*/ 20 w 20"/>
                  <a:gd name="T1" fmla="*/ 0 h 30"/>
                  <a:gd name="T2" fmla="*/ 20 w 20"/>
                  <a:gd name="T3" fmla="*/ 16 h 30"/>
                  <a:gd name="T4" fmla="*/ 0 w 20"/>
                  <a:gd name="T5" fmla="*/ 30 h 30"/>
                  <a:gd name="T6" fmla="*/ 0 w 20"/>
                  <a:gd name="T7" fmla="*/ 12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2"/>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39" name="Freeform 1387"/>
              <p:cNvSpPr/>
              <p:nvPr/>
            </p:nvSpPr>
            <p:spPr bwMode="auto">
              <a:xfrm>
                <a:off x="5392" y="2259"/>
                <a:ext cx="20" cy="38"/>
              </a:xfrm>
              <a:custGeom>
                <a:avLst/>
                <a:gdLst>
                  <a:gd name="T0" fmla="*/ 20 w 20"/>
                  <a:gd name="T1" fmla="*/ 0 h 38"/>
                  <a:gd name="T2" fmla="*/ 20 w 20"/>
                  <a:gd name="T3" fmla="*/ 22 h 38"/>
                  <a:gd name="T4" fmla="*/ 0 w 20"/>
                  <a:gd name="T5" fmla="*/ 38 h 38"/>
                  <a:gd name="T6" fmla="*/ 0 w 20"/>
                  <a:gd name="T7" fmla="*/ 14 h 38"/>
                  <a:gd name="T8" fmla="*/ 20 w 20"/>
                  <a:gd name="T9" fmla="*/ 0 h 38"/>
                </a:gdLst>
                <a:ahLst/>
                <a:cxnLst>
                  <a:cxn ang="0">
                    <a:pos x="T0" y="T1"/>
                  </a:cxn>
                  <a:cxn ang="0">
                    <a:pos x="T2" y="T3"/>
                  </a:cxn>
                  <a:cxn ang="0">
                    <a:pos x="T4" y="T5"/>
                  </a:cxn>
                  <a:cxn ang="0">
                    <a:pos x="T6" y="T7"/>
                  </a:cxn>
                  <a:cxn ang="0">
                    <a:pos x="T8" y="T9"/>
                  </a:cxn>
                </a:cxnLst>
                <a:rect l="0" t="0" r="r" b="b"/>
                <a:pathLst>
                  <a:path w="20" h="38">
                    <a:moveTo>
                      <a:pt x="20" y="0"/>
                    </a:moveTo>
                    <a:lnTo>
                      <a:pt x="20" y="22"/>
                    </a:lnTo>
                    <a:lnTo>
                      <a:pt x="0" y="38"/>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0" name="Freeform 1388"/>
              <p:cNvSpPr/>
              <p:nvPr/>
            </p:nvSpPr>
            <p:spPr bwMode="auto">
              <a:xfrm>
                <a:off x="5454" y="2215"/>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1" name="Freeform 1389"/>
              <p:cNvSpPr/>
              <p:nvPr/>
            </p:nvSpPr>
            <p:spPr bwMode="auto">
              <a:xfrm>
                <a:off x="5320" y="2349"/>
                <a:ext cx="32" cy="56"/>
              </a:xfrm>
              <a:custGeom>
                <a:avLst/>
                <a:gdLst>
                  <a:gd name="T0" fmla="*/ 0 w 32"/>
                  <a:gd name="T1" fmla="*/ 26 h 56"/>
                  <a:gd name="T2" fmla="*/ 32 w 32"/>
                  <a:gd name="T3" fmla="*/ 0 h 56"/>
                  <a:gd name="T4" fmla="*/ 32 w 32"/>
                  <a:gd name="T5" fmla="*/ 28 h 56"/>
                  <a:gd name="T6" fmla="*/ 0 w 32"/>
                  <a:gd name="T7" fmla="*/ 56 h 56"/>
                  <a:gd name="T8" fmla="*/ 0 w 32"/>
                  <a:gd name="T9" fmla="*/ 26 h 56"/>
                </a:gdLst>
                <a:ahLst/>
                <a:cxnLst>
                  <a:cxn ang="0">
                    <a:pos x="T0" y="T1"/>
                  </a:cxn>
                  <a:cxn ang="0">
                    <a:pos x="T2" y="T3"/>
                  </a:cxn>
                  <a:cxn ang="0">
                    <a:pos x="T4" y="T5"/>
                  </a:cxn>
                  <a:cxn ang="0">
                    <a:pos x="T6" y="T7"/>
                  </a:cxn>
                  <a:cxn ang="0">
                    <a:pos x="T8" y="T9"/>
                  </a:cxn>
                </a:cxnLst>
                <a:rect l="0" t="0" r="r" b="b"/>
                <a:pathLst>
                  <a:path w="32" h="56">
                    <a:moveTo>
                      <a:pt x="0" y="26"/>
                    </a:moveTo>
                    <a:lnTo>
                      <a:pt x="32" y="0"/>
                    </a:lnTo>
                    <a:lnTo>
                      <a:pt x="32"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42" name="Freeform 1390"/>
              <p:cNvSpPr/>
              <p:nvPr/>
            </p:nvSpPr>
            <p:spPr bwMode="auto">
              <a:xfrm>
                <a:off x="5366" y="2293"/>
                <a:ext cx="58" cy="70"/>
              </a:xfrm>
              <a:custGeom>
                <a:avLst/>
                <a:gdLst>
                  <a:gd name="T0" fmla="*/ 58 w 58"/>
                  <a:gd name="T1" fmla="*/ 0 h 70"/>
                  <a:gd name="T2" fmla="*/ 58 w 58"/>
                  <a:gd name="T3" fmla="*/ 20 h 70"/>
                  <a:gd name="T4" fmla="*/ 0 w 58"/>
                  <a:gd name="T5" fmla="*/ 70 h 70"/>
                  <a:gd name="T6" fmla="*/ 0 w 58"/>
                  <a:gd name="T7" fmla="*/ 44 h 70"/>
                  <a:gd name="T8" fmla="*/ 58 w 58"/>
                  <a:gd name="T9" fmla="*/ 0 h 70"/>
                </a:gdLst>
                <a:ahLst/>
                <a:cxnLst>
                  <a:cxn ang="0">
                    <a:pos x="T0" y="T1"/>
                  </a:cxn>
                  <a:cxn ang="0">
                    <a:pos x="T2" y="T3"/>
                  </a:cxn>
                  <a:cxn ang="0">
                    <a:pos x="T4" y="T5"/>
                  </a:cxn>
                  <a:cxn ang="0">
                    <a:pos x="T6" y="T7"/>
                  </a:cxn>
                  <a:cxn ang="0">
                    <a:pos x="T8" y="T9"/>
                  </a:cxn>
                </a:cxnLst>
                <a:rect l="0" t="0" r="r" b="b"/>
                <a:pathLst>
                  <a:path w="58" h="70">
                    <a:moveTo>
                      <a:pt x="58" y="0"/>
                    </a:moveTo>
                    <a:lnTo>
                      <a:pt x="58" y="20"/>
                    </a:lnTo>
                    <a:lnTo>
                      <a:pt x="0" y="70"/>
                    </a:lnTo>
                    <a:lnTo>
                      <a:pt x="0" y="4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743" name="Freeform 1391"/>
              <p:cNvSpPr/>
              <p:nvPr/>
            </p:nvSpPr>
            <p:spPr bwMode="auto">
              <a:xfrm>
                <a:off x="5440" y="2255"/>
                <a:ext cx="34" cy="46"/>
              </a:xfrm>
              <a:custGeom>
                <a:avLst/>
                <a:gdLst>
                  <a:gd name="T0" fmla="*/ 34 w 34"/>
                  <a:gd name="T1" fmla="*/ 0 h 46"/>
                  <a:gd name="T2" fmla="*/ 34 w 34"/>
                  <a:gd name="T3" fmla="*/ 14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4"/>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44" name="Freeform 1392"/>
              <p:cNvSpPr/>
              <p:nvPr/>
            </p:nvSpPr>
            <p:spPr bwMode="auto">
              <a:xfrm>
                <a:off x="5320" y="2409"/>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5" name="Freeform 1393"/>
              <p:cNvSpPr/>
              <p:nvPr/>
            </p:nvSpPr>
            <p:spPr bwMode="auto">
              <a:xfrm>
                <a:off x="5352" y="2351"/>
                <a:ext cx="54" cy="74"/>
              </a:xfrm>
              <a:custGeom>
                <a:avLst/>
                <a:gdLst>
                  <a:gd name="T0" fmla="*/ 54 w 54"/>
                  <a:gd name="T1" fmla="*/ 0 h 74"/>
                  <a:gd name="T2" fmla="*/ 54 w 54"/>
                  <a:gd name="T3" fmla="*/ 22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2"/>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746" name="Freeform 1394"/>
              <p:cNvSpPr/>
              <p:nvPr/>
            </p:nvSpPr>
            <p:spPr bwMode="auto">
              <a:xfrm>
                <a:off x="5422" y="2295"/>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47" name="Freeform 1395"/>
              <p:cNvSpPr/>
              <p:nvPr/>
            </p:nvSpPr>
            <p:spPr bwMode="auto">
              <a:xfrm>
                <a:off x="5320" y="2443"/>
                <a:ext cx="38" cy="64"/>
              </a:xfrm>
              <a:custGeom>
                <a:avLst/>
                <a:gdLst>
                  <a:gd name="T0" fmla="*/ 0 w 38"/>
                  <a:gd name="T1" fmla="*/ 34 h 64"/>
                  <a:gd name="T2" fmla="*/ 38 w 38"/>
                  <a:gd name="T3" fmla="*/ 0 h 64"/>
                  <a:gd name="T4" fmla="*/ 38 w 38"/>
                  <a:gd name="T5" fmla="*/ 28 h 64"/>
                  <a:gd name="T6" fmla="*/ 0 w 38"/>
                  <a:gd name="T7" fmla="*/ 64 h 64"/>
                  <a:gd name="T8" fmla="*/ 0 w 38"/>
                  <a:gd name="T9" fmla="*/ 34 h 64"/>
                </a:gdLst>
                <a:ahLst/>
                <a:cxnLst>
                  <a:cxn ang="0">
                    <a:pos x="T0" y="T1"/>
                  </a:cxn>
                  <a:cxn ang="0">
                    <a:pos x="T2" y="T3"/>
                  </a:cxn>
                  <a:cxn ang="0">
                    <a:pos x="T4" y="T5"/>
                  </a:cxn>
                  <a:cxn ang="0">
                    <a:pos x="T6" y="T7"/>
                  </a:cxn>
                  <a:cxn ang="0">
                    <a:pos x="T8" y="T9"/>
                  </a:cxn>
                </a:cxnLst>
                <a:rect l="0" t="0" r="r" b="b"/>
                <a:pathLst>
                  <a:path w="38" h="64">
                    <a:moveTo>
                      <a:pt x="0" y="34"/>
                    </a:moveTo>
                    <a:lnTo>
                      <a:pt x="38" y="0"/>
                    </a:lnTo>
                    <a:lnTo>
                      <a:pt x="38" y="28"/>
                    </a:lnTo>
                    <a:lnTo>
                      <a:pt x="0" y="64"/>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748" name="Freeform 1396"/>
              <p:cNvSpPr/>
              <p:nvPr/>
            </p:nvSpPr>
            <p:spPr bwMode="auto">
              <a:xfrm>
                <a:off x="5372" y="2415"/>
                <a:ext cx="16" cy="40"/>
              </a:xfrm>
              <a:custGeom>
                <a:avLst/>
                <a:gdLst>
                  <a:gd name="T0" fmla="*/ 0 w 16"/>
                  <a:gd name="T1" fmla="*/ 14 h 40"/>
                  <a:gd name="T2" fmla="*/ 16 w 16"/>
                  <a:gd name="T3" fmla="*/ 0 h 40"/>
                  <a:gd name="T4" fmla="*/ 16 w 16"/>
                  <a:gd name="T5" fmla="*/ 24 h 40"/>
                  <a:gd name="T6" fmla="*/ 0 w 16"/>
                  <a:gd name="T7" fmla="*/ 40 h 40"/>
                  <a:gd name="T8" fmla="*/ 0 w 16"/>
                  <a:gd name="T9" fmla="*/ 14 h 40"/>
                </a:gdLst>
                <a:ahLst/>
                <a:cxnLst>
                  <a:cxn ang="0">
                    <a:pos x="T0" y="T1"/>
                  </a:cxn>
                  <a:cxn ang="0">
                    <a:pos x="T2" y="T3"/>
                  </a:cxn>
                  <a:cxn ang="0">
                    <a:pos x="T4" y="T5"/>
                  </a:cxn>
                  <a:cxn ang="0">
                    <a:pos x="T6" y="T7"/>
                  </a:cxn>
                  <a:cxn ang="0">
                    <a:pos x="T8" y="T9"/>
                  </a:cxn>
                </a:cxnLst>
                <a:rect l="0" t="0" r="r" b="b"/>
                <a:pathLst>
                  <a:path w="16" h="40">
                    <a:moveTo>
                      <a:pt x="0" y="14"/>
                    </a:moveTo>
                    <a:lnTo>
                      <a:pt x="16" y="0"/>
                    </a:lnTo>
                    <a:lnTo>
                      <a:pt x="16" y="24"/>
                    </a:lnTo>
                    <a:lnTo>
                      <a:pt x="0" y="40"/>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9" name="Freeform 1397"/>
              <p:cNvSpPr/>
              <p:nvPr/>
            </p:nvSpPr>
            <p:spPr bwMode="auto">
              <a:xfrm>
                <a:off x="5402" y="2375"/>
                <a:ext cx="30" cy="50"/>
              </a:xfrm>
              <a:custGeom>
                <a:avLst/>
                <a:gdLst>
                  <a:gd name="T0" fmla="*/ 30 w 30"/>
                  <a:gd name="T1" fmla="*/ 0 h 50"/>
                  <a:gd name="T2" fmla="*/ 30 w 30"/>
                  <a:gd name="T3" fmla="*/ 20 h 50"/>
                  <a:gd name="T4" fmla="*/ 0 w 30"/>
                  <a:gd name="T5" fmla="*/ 50 h 50"/>
                  <a:gd name="T6" fmla="*/ 0 w 30"/>
                  <a:gd name="T7" fmla="*/ 26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50" name="Freeform 1398"/>
              <p:cNvSpPr/>
              <p:nvPr/>
            </p:nvSpPr>
            <p:spPr bwMode="auto">
              <a:xfrm>
                <a:off x="5446" y="2337"/>
                <a:ext cx="28" cy="44"/>
              </a:xfrm>
              <a:custGeom>
                <a:avLst/>
                <a:gdLst>
                  <a:gd name="T0" fmla="*/ 28 w 28"/>
                  <a:gd name="T1" fmla="*/ 0 h 44"/>
                  <a:gd name="T2" fmla="*/ 28 w 28"/>
                  <a:gd name="T3" fmla="*/ 16 h 44"/>
                  <a:gd name="T4" fmla="*/ 0 w 28"/>
                  <a:gd name="T5" fmla="*/ 44 h 44"/>
                  <a:gd name="T6" fmla="*/ 0 w 28"/>
                  <a:gd name="T7" fmla="*/ 24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51" name="Freeform 1399"/>
              <p:cNvSpPr/>
              <p:nvPr/>
            </p:nvSpPr>
            <p:spPr bwMode="auto">
              <a:xfrm>
                <a:off x="5320" y="2499"/>
                <a:ext cx="26" cy="58"/>
              </a:xfrm>
              <a:custGeom>
                <a:avLst/>
                <a:gdLst>
                  <a:gd name="T0" fmla="*/ 0 w 26"/>
                  <a:gd name="T1" fmla="*/ 26 h 58"/>
                  <a:gd name="T2" fmla="*/ 26 w 26"/>
                  <a:gd name="T3" fmla="*/ 0 h 58"/>
                  <a:gd name="T4" fmla="*/ 26 w 26"/>
                  <a:gd name="T5" fmla="*/ 30 h 58"/>
                  <a:gd name="T6" fmla="*/ 0 w 26"/>
                  <a:gd name="T7" fmla="*/ 58 h 58"/>
                  <a:gd name="T8" fmla="*/ 0 w 26"/>
                  <a:gd name="T9" fmla="*/ 26 h 58"/>
                </a:gdLst>
                <a:ahLst/>
                <a:cxnLst>
                  <a:cxn ang="0">
                    <a:pos x="T0" y="T1"/>
                  </a:cxn>
                  <a:cxn ang="0">
                    <a:pos x="T2" y="T3"/>
                  </a:cxn>
                  <a:cxn ang="0">
                    <a:pos x="T4" y="T5"/>
                  </a:cxn>
                  <a:cxn ang="0">
                    <a:pos x="T6" y="T7"/>
                  </a:cxn>
                  <a:cxn ang="0">
                    <a:pos x="T8" y="T9"/>
                  </a:cxn>
                </a:cxnLst>
                <a:rect l="0" t="0" r="r" b="b"/>
                <a:pathLst>
                  <a:path w="26" h="58">
                    <a:moveTo>
                      <a:pt x="0" y="26"/>
                    </a:moveTo>
                    <a:lnTo>
                      <a:pt x="26" y="0"/>
                    </a:lnTo>
                    <a:lnTo>
                      <a:pt x="26" y="30"/>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52" name="Freeform 1400"/>
              <p:cNvSpPr/>
              <p:nvPr/>
            </p:nvSpPr>
            <p:spPr bwMode="auto">
              <a:xfrm>
                <a:off x="5362" y="2429"/>
                <a:ext cx="56" cy="82"/>
              </a:xfrm>
              <a:custGeom>
                <a:avLst/>
                <a:gdLst>
                  <a:gd name="T0" fmla="*/ 56 w 56"/>
                  <a:gd name="T1" fmla="*/ 0 h 82"/>
                  <a:gd name="T2" fmla="*/ 56 w 56"/>
                  <a:gd name="T3" fmla="*/ 22 h 82"/>
                  <a:gd name="T4" fmla="*/ 0 w 56"/>
                  <a:gd name="T5" fmla="*/ 82 h 82"/>
                  <a:gd name="T6" fmla="*/ 0 w 56"/>
                  <a:gd name="T7" fmla="*/ 56 h 82"/>
                  <a:gd name="T8" fmla="*/ 56 w 56"/>
                  <a:gd name="T9" fmla="*/ 0 h 82"/>
                </a:gdLst>
                <a:ahLst/>
                <a:cxnLst>
                  <a:cxn ang="0">
                    <a:pos x="T0" y="T1"/>
                  </a:cxn>
                  <a:cxn ang="0">
                    <a:pos x="T2" y="T3"/>
                  </a:cxn>
                  <a:cxn ang="0">
                    <a:pos x="T4" y="T5"/>
                  </a:cxn>
                  <a:cxn ang="0">
                    <a:pos x="T6" y="T7"/>
                  </a:cxn>
                  <a:cxn ang="0">
                    <a:pos x="T8" y="T9"/>
                  </a:cxn>
                </a:cxnLst>
                <a:rect l="0" t="0" r="r" b="b"/>
                <a:pathLst>
                  <a:path w="56" h="82">
                    <a:moveTo>
                      <a:pt x="56" y="0"/>
                    </a:moveTo>
                    <a:lnTo>
                      <a:pt x="56" y="22"/>
                    </a:lnTo>
                    <a:lnTo>
                      <a:pt x="0" y="82"/>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753" name="Freeform 1401"/>
              <p:cNvSpPr/>
              <p:nvPr/>
            </p:nvSpPr>
            <p:spPr bwMode="auto">
              <a:xfrm>
                <a:off x="5434" y="2375"/>
                <a:ext cx="40" cy="60"/>
              </a:xfrm>
              <a:custGeom>
                <a:avLst/>
                <a:gdLst>
                  <a:gd name="T0" fmla="*/ 40 w 40"/>
                  <a:gd name="T1" fmla="*/ 0 h 60"/>
                  <a:gd name="T2" fmla="*/ 40 w 40"/>
                  <a:gd name="T3" fmla="*/ 16 h 60"/>
                  <a:gd name="T4" fmla="*/ 0 w 40"/>
                  <a:gd name="T5" fmla="*/ 60 h 60"/>
                  <a:gd name="T6" fmla="*/ 0 w 40"/>
                  <a:gd name="T7" fmla="*/ 40 h 60"/>
                  <a:gd name="T8" fmla="*/ 40 w 40"/>
                  <a:gd name="T9" fmla="*/ 0 h 60"/>
                </a:gdLst>
                <a:ahLst/>
                <a:cxnLst>
                  <a:cxn ang="0">
                    <a:pos x="T0" y="T1"/>
                  </a:cxn>
                  <a:cxn ang="0">
                    <a:pos x="T2" y="T3"/>
                  </a:cxn>
                  <a:cxn ang="0">
                    <a:pos x="T4" y="T5"/>
                  </a:cxn>
                  <a:cxn ang="0">
                    <a:pos x="T6" y="T7"/>
                  </a:cxn>
                  <a:cxn ang="0">
                    <a:pos x="T8" y="T9"/>
                  </a:cxn>
                </a:cxnLst>
                <a:rect l="0" t="0" r="r" b="b"/>
                <a:pathLst>
                  <a:path w="40" h="60">
                    <a:moveTo>
                      <a:pt x="40" y="0"/>
                    </a:moveTo>
                    <a:lnTo>
                      <a:pt x="40" y="16"/>
                    </a:lnTo>
                    <a:lnTo>
                      <a:pt x="0" y="60"/>
                    </a:lnTo>
                    <a:lnTo>
                      <a:pt x="0" y="40"/>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754" name="Freeform 1402"/>
              <p:cNvSpPr/>
              <p:nvPr/>
            </p:nvSpPr>
            <p:spPr bwMode="auto">
              <a:xfrm>
                <a:off x="5320" y="2489"/>
                <a:ext cx="84" cy="118"/>
              </a:xfrm>
              <a:custGeom>
                <a:avLst/>
                <a:gdLst>
                  <a:gd name="T0" fmla="*/ 0 w 84"/>
                  <a:gd name="T1" fmla="*/ 86 h 118"/>
                  <a:gd name="T2" fmla="*/ 84 w 84"/>
                  <a:gd name="T3" fmla="*/ 0 h 118"/>
                  <a:gd name="T4" fmla="*/ 84 w 84"/>
                  <a:gd name="T5" fmla="*/ 22 h 118"/>
                  <a:gd name="T6" fmla="*/ 0 w 84"/>
                  <a:gd name="T7" fmla="*/ 118 h 118"/>
                  <a:gd name="T8" fmla="*/ 0 w 84"/>
                  <a:gd name="T9" fmla="*/ 86 h 118"/>
                </a:gdLst>
                <a:ahLst/>
                <a:cxnLst>
                  <a:cxn ang="0">
                    <a:pos x="T0" y="T1"/>
                  </a:cxn>
                  <a:cxn ang="0">
                    <a:pos x="T2" y="T3"/>
                  </a:cxn>
                  <a:cxn ang="0">
                    <a:pos x="T4" y="T5"/>
                  </a:cxn>
                  <a:cxn ang="0">
                    <a:pos x="T6" y="T7"/>
                  </a:cxn>
                  <a:cxn ang="0">
                    <a:pos x="T8" y="T9"/>
                  </a:cxn>
                </a:cxnLst>
                <a:rect l="0" t="0" r="r" b="b"/>
                <a:pathLst>
                  <a:path w="84" h="118">
                    <a:moveTo>
                      <a:pt x="0" y="86"/>
                    </a:moveTo>
                    <a:lnTo>
                      <a:pt x="84" y="0"/>
                    </a:lnTo>
                    <a:lnTo>
                      <a:pt x="84" y="22"/>
                    </a:lnTo>
                    <a:lnTo>
                      <a:pt x="0" y="118"/>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755" name="Freeform 1403"/>
              <p:cNvSpPr/>
              <p:nvPr/>
            </p:nvSpPr>
            <p:spPr bwMode="auto">
              <a:xfrm>
                <a:off x="5418" y="2445"/>
                <a:ext cx="28" cy="50"/>
              </a:xfrm>
              <a:custGeom>
                <a:avLst/>
                <a:gdLst>
                  <a:gd name="T0" fmla="*/ 0 w 28"/>
                  <a:gd name="T1" fmla="*/ 28 h 50"/>
                  <a:gd name="T2" fmla="*/ 28 w 28"/>
                  <a:gd name="T3" fmla="*/ 0 h 50"/>
                  <a:gd name="T4" fmla="*/ 28 w 28"/>
                  <a:gd name="T5" fmla="*/ 18 h 50"/>
                  <a:gd name="T6" fmla="*/ 0 w 28"/>
                  <a:gd name="T7" fmla="*/ 50 h 50"/>
                  <a:gd name="T8" fmla="*/ 0 w 28"/>
                  <a:gd name="T9" fmla="*/ 28 h 50"/>
                </a:gdLst>
                <a:ahLst/>
                <a:cxnLst>
                  <a:cxn ang="0">
                    <a:pos x="T0" y="T1"/>
                  </a:cxn>
                  <a:cxn ang="0">
                    <a:pos x="T2" y="T3"/>
                  </a:cxn>
                  <a:cxn ang="0">
                    <a:pos x="T4" y="T5"/>
                  </a:cxn>
                  <a:cxn ang="0">
                    <a:pos x="T6" y="T7"/>
                  </a:cxn>
                  <a:cxn ang="0">
                    <a:pos x="T8" y="T9"/>
                  </a:cxn>
                </a:cxnLst>
                <a:rect l="0" t="0" r="r" b="b"/>
                <a:pathLst>
                  <a:path w="28" h="50">
                    <a:moveTo>
                      <a:pt x="0" y="28"/>
                    </a:moveTo>
                    <a:lnTo>
                      <a:pt x="28" y="0"/>
                    </a:lnTo>
                    <a:lnTo>
                      <a:pt x="28" y="18"/>
                    </a:lnTo>
                    <a:lnTo>
                      <a:pt x="0" y="50"/>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756" name="Freeform 1404"/>
              <p:cNvSpPr/>
              <p:nvPr/>
            </p:nvSpPr>
            <p:spPr bwMode="auto">
              <a:xfrm>
                <a:off x="5462" y="2417"/>
                <a:ext cx="12" cy="30"/>
              </a:xfrm>
              <a:custGeom>
                <a:avLst/>
                <a:gdLst>
                  <a:gd name="T0" fmla="*/ 12 w 12"/>
                  <a:gd name="T1" fmla="*/ 0 h 30"/>
                  <a:gd name="T2" fmla="*/ 12 w 12"/>
                  <a:gd name="T3" fmla="*/ 16 h 30"/>
                  <a:gd name="T4" fmla="*/ 0 w 12"/>
                  <a:gd name="T5" fmla="*/ 30 h 30"/>
                  <a:gd name="T6" fmla="*/ 0 w 12"/>
                  <a:gd name="T7" fmla="*/ 12 h 30"/>
                  <a:gd name="T8" fmla="*/ 12 w 12"/>
                  <a:gd name="T9" fmla="*/ 0 h 30"/>
                </a:gdLst>
                <a:ahLst/>
                <a:cxnLst>
                  <a:cxn ang="0">
                    <a:pos x="T0" y="T1"/>
                  </a:cxn>
                  <a:cxn ang="0">
                    <a:pos x="T2" y="T3"/>
                  </a:cxn>
                  <a:cxn ang="0">
                    <a:pos x="T4" y="T5"/>
                  </a:cxn>
                  <a:cxn ang="0">
                    <a:pos x="T6" y="T7"/>
                  </a:cxn>
                  <a:cxn ang="0">
                    <a:pos x="T8" y="T9"/>
                  </a:cxn>
                </a:cxnLst>
                <a:rect l="0" t="0" r="r" b="b"/>
                <a:pathLst>
                  <a:path w="12" h="30">
                    <a:moveTo>
                      <a:pt x="12" y="0"/>
                    </a:moveTo>
                    <a:lnTo>
                      <a:pt x="12" y="16"/>
                    </a:lnTo>
                    <a:lnTo>
                      <a:pt x="0" y="30"/>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57" name="Freeform 1405"/>
              <p:cNvSpPr/>
              <p:nvPr/>
            </p:nvSpPr>
            <p:spPr bwMode="auto">
              <a:xfrm>
                <a:off x="5350" y="2567"/>
                <a:ext cx="22" cy="54"/>
              </a:xfrm>
              <a:custGeom>
                <a:avLst/>
                <a:gdLst>
                  <a:gd name="T0" fmla="*/ 0 w 22"/>
                  <a:gd name="T1" fmla="*/ 24 h 54"/>
                  <a:gd name="T2" fmla="*/ 22 w 22"/>
                  <a:gd name="T3" fmla="*/ 0 h 54"/>
                  <a:gd name="T4" fmla="*/ 22 w 22"/>
                  <a:gd name="T5" fmla="*/ 26 h 54"/>
                  <a:gd name="T6" fmla="*/ 0 w 22"/>
                  <a:gd name="T7" fmla="*/ 54 h 54"/>
                  <a:gd name="T8" fmla="*/ 0 w 22"/>
                  <a:gd name="T9" fmla="*/ 24 h 54"/>
                </a:gdLst>
                <a:ahLst/>
                <a:cxnLst>
                  <a:cxn ang="0">
                    <a:pos x="T0" y="T1"/>
                  </a:cxn>
                  <a:cxn ang="0">
                    <a:pos x="T2" y="T3"/>
                  </a:cxn>
                  <a:cxn ang="0">
                    <a:pos x="T4" y="T5"/>
                  </a:cxn>
                  <a:cxn ang="0">
                    <a:pos x="T6" y="T7"/>
                  </a:cxn>
                  <a:cxn ang="0">
                    <a:pos x="T8" y="T9"/>
                  </a:cxn>
                </a:cxnLst>
                <a:rect l="0" t="0" r="r" b="b"/>
                <a:pathLst>
                  <a:path w="22" h="54">
                    <a:moveTo>
                      <a:pt x="0" y="24"/>
                    </a:moveTo>
                    <a:lnTo>
                      <a:pt x="22" y="0"/>
                    </a:lnTo>
                    <a:lnTo>
                      <a:pt x="22" y="26"/>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758" name="Freeform 1406"/>
              <p:cNvSpPr/>
              <p:nvPr/>
            </p:nvSpPr>
            <p:spPr bwMode="auto">
              <a:xfrm>
                <a:off x="5388" y="2457"/>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759" name="Freeform 1407"/>
              <p:cNvSpPr/>
              <p:nvPr/>
            </p:nvSpPr>
            <p:spPr bwMode="auto">
              <a:xfrm>
                <a:off x="5422" y="2499"/>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60" name="Rectangle 1408"/>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1" name="Rectangle 1409"/>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2" name="Freeform 1410"/>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3" name="Freeform 1411"/>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4" name="Rectangle 1412"/>
              <p:cNvSpPr>
                <a:spLocks noChangeArrowheads="1"/>
              </p:cNvSpPr>
              <p:nvPr/>
            </p:nvSpPr>
            <p:spPr bwMode="auto">
              <a:xfrm>
                <a:off x="5424" y="1981"/>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5" name="Freeform 1413"/>
              <p:cNvSpPr/>
              <p:nvPr/>
            </p:nvSpPr>
            <p:spPr bwMode="auto">
              <a:xfrm>
                <a:off x="5350" y="2718"/>
                <a:ext cx="22" cy="56"/>
              </a:xfrm>
              <a:custGeom>
                <a:avLst/>
                <a:gdLst>
                  <a:gd name="T0" fmla="*/ 0 w 22"/>
                  <a:gd name="T1" fmla="*/ 28 h 56"/>
                  <a:gd name="T2" fmla="*/ 22 w 22"/>
                  <a:gd name="T3" fmla="*/ 0 h 56"/>
                  <a:gd name="T4" fmla="*/ 22 w 22"/>
                  <a:gd name="T5" fmla="*/ 26 h 56"/>
                  <a:gd name="T6" fmla="*/ 0 w 22"/>
                  <a:gd name="T7" fmla="*/ 56 h 56"/>
                  <a:gd name="T8" fmla="*/ 0 w 22"/>
                  <a:gd name="T9" fmla="*/ 28 h 56"/>
                </a:gdLst>
                <a:ahLst/>
                <a:cxnLst>
                  <a:cxn ang="0">
                    <a:pos x="T0" y="T1"/>
                  </a:cxn>
                  <a:cxn ang="0">
                    <a:pos x="T2" y="T3"/>
                  </a:cxn>
                  <a:cxn ang="0">
                    <a:pos x="T4" y="T5"/>
                  </a:cxn>
                  <a:cxn ang="0">
                    <a:pos x="T6" y="T7"/>
                  </a:cxn>
                  <a:cxn ang="0">
                    <a:pos x="T8" y="T9"/>
                  </a:cxn>
                </a:cxnLst>
                <a:rect l="0" t="0" r="r" b="b"/>
                <a:pathLst>
                  <a:path w="22" h="56">
                    <a:moveTo>
                      <a:pt x="0" y="28"/>
                    </a:moveTo>
                    <a:lnTo>
                      <a:pt x="22" y="0"/>
                    </a:lnTo>
                    <a:lnTo>
                      <a:pt x="22" y="26"/>
                    </a:lnTo>
                    <a:lnTo>
                      <a:pt x="0" y="56"/>
                    </a:lnTo>
                    <a:lnTo>
                      <a:pt x="0" y="28"/>
                    </a:lnTo>
                    <a:close/>
                  </a:path>
                </a:pathLst>
              </a:custGeom>
              <a:grpFill/>
              <a:ln>
                <a:noFill/>
              </a:ln>
            </p:spPr>
            <p:txBody>
              <a:bodyPr vert="horz" wrap="square" lIns="91440" tIns="45720" rIns="91440" bIns="45720" numCol="1" anchor="t" anchorCtr="0" compatLnSpc="1"/>
              <a:lstStyle/>
              <a:p>
                <a:endParaRPr lang="zh-CN" altLang="en-US"/>
              </a:p>
            </p:txBody>
          </p:sp>
        </p:grpSp>
        <p:sp>
          <p:nvSpPr>
            <p:cNvPr id="374" name="Freeform 1415"/>
            <p:cNvSpPr/>
            <p:nvPr/>
          </p:nvSpPr>
          <p:spPr bwMode="auto">
            <a:xfrm>
              <a:off x="-2989564" y="1603377"/>
              <a:ext cx="136529" cy="204788"/>
            </a:xfrm>
            <a:custGeom>
              <a:avLst/>
              <a:gdLst>
                <a:gd name="T0" fmla="*/ 86 w 86"/>
                <a:gd name="T1" fmla="*/ 0 h 129"/>
                <a:gd name="T2" fmla="*/ 86 w 86"/>
                <a:gd name="T3" fmla="*/ 16 h 129"/>
                <a:gd name="T4" fmla="*/ 0 w 86"/>
                <a:gd name="T5" fmla="*/ 129 h 129"/>
                <a:gd name="T6" fmla="*/ 0 w 86"/>
                <a:gd name="T7" fmla="*/ 103 h 129"/>
                <a:gd name="T8" fmla="*/ 86 w 86"/>
                <a:gd name="T9" fmla="*/ 0 h 129"/>
              </a:gdLst>
              <a:ahLst/>
              <a:cxnLst>
                <a:cxn ang="0">
                  <a:pos x="T0" y="T1"/>
                </a:cxn>
                <a:cxn ang="0">
                  <a:pos x="T2" y="T3"/>
                </a:cxn>
                <a:cxn ang="0">
                  <a:pos x="T4" y="T5"/>
                </a:cxn>
                <a:cxn ang="0">
                  <a:pos x="T6" y="T7"/>
                </a:cxn>
                <a:cxn ang="0">
                  <a:pos x="T8" y="T9"/>
                </a:cxn>
              </a:cxnLst>
              <a:rect l="0" t="0" r="r" b="b"/>
              <a:pathLst>
                <a:path w="86" h="129">
                  <a:moveTo>
                    <a:pt x="86" y="0"/>
                  </a:moveTo>
                  <a:lnTo>
                    <a:pt x="86" y="16"/>
                  </a:lnTo>
                  <a:lnTo>
                    <a:pt x="0" y="129"/>
                  </a:lnTo>
                  <a:lnTo>
                    <a:pt x="0" y="103"/>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5" name="Freeform 1416"/>
            <p:cNvSpPr/>
            <p:nvPr/>
          </p:nvSpPr>
          <p:spPr bwMode="auto">
            <a:xfrm>
              <a:off x="-3049890" y="1884363"/>
              <a:ext cx="34927" cy="92075"/>
            </a:xfrm>
            <a:custGeom>
              <a:avLst/>
              <a:gdLst>
                <a:gd name="T0" fmla="*/ 0 w 22"/>
                <a:gd name="T1" fmla="*/ 28 h 58"/>
                <a:gd name="T2" fmla="*/ 22 w 22"/>
                <a:gd name="T3" fmla="*/ 0 h 58"/>
                <a:gd name="T4" fmla="*/ 22 w 22"/>
                <a:gd name="T5" fmla="*/ 26 h 58"/>
                <a:gd name="T6" fmla="*/ 0 w 22"/>
                <a:gd name="T7" fmla="*/ 58 h 58"/>
                <a:gd name="T8" fmla="*/ 0 w 22"/>
                <a:gd name="T9" fmla="*/ 28 h 58"/>
              </a:gdLst>
              <a:ahLst/>
              <a:cxnLst>
                <a:cxn ang="0">
                  <a:pos x="T0" y="T1"/>
                </a:cxn>
                <a:cxn ang="0">
                  <a:pos x="T2" y="T3"/>
                </a:cxn>
                <a:cxn ang="0">
                  <a:pos x="T4" y="T5"/>
                </a:cxn>
                <a:cxn ang="0">
                  <a:pos x="T6" y="T7"/>
                </a:cxn>
                <a:cxn ang="0">
                  <a:pos x="T8" y="T9"/>
                </a:cxn>
              </a:cxnLst>
              <a:rect l="0" t="0" r="r" b="b"/>
              <a:pathLst>
                <a:path w="22" h="58">
                  <a:moveTo>
                    <a:pt x="0" y="28"/>
                  </a:moveTo>
                  <a:lnTo>
                    <a:pt x="22" y="0"/>
                  </a:lnTo>
                  <a:lnTo>
                    <a:pt x="22" y="26"/>
                  </a:lnTo>
                  <a:lnTo>
                    <a:pt x="0" y="5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376" name="Freeform 1417"/>
            <p:cNvSpPr/>
            <p:nvPr/>
          </p:nvSpPr>
          <p:spPr bwMode="auto">
            <a:xfrm>
              <a:off x="-2989564" y="1681162"/>
              <a:ext cx="136529" cy="21272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7" name="Freeform 1418"/>
            <p:cNvSpPr/>
            <p:nvPr/>
          </p:nvSpPr>
          <p:spPr bwMode="auto">
            <a:xfrm>
              <a:off x="-2935585" y="1530351"/>
              <a:ext cx="82552" cy="127001"/>
            </a:xfrm>
            <a:custGeom>
              <a:avLst/>
              <a:gdLst>
                <a:gd name="T0" fmla="*/ 52 w 52"/>
                <a:gd name="T1" fmla="*/ 0 h 80"/>
                <a:gd name="T2" fmla="*/ 52 w 52"/>
                <a:gd name="T3" fmla="*/ 16 h 80"/>
                <a:gd name="T4" fmla="*/ 0 w 52"/>
                <a:gd name="T5" fmla="*/ 80 h 80"/>
                <a:gd name="T6" fmla="*/ 0 w 52"/>
                <a:gd name="T7" fmla="*/ 58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378" name="Rectangle 1419"/>
            <p:cNvSpPr>
              <a:spLocks noChangeArrowheads="1"/>
            </p:cNvSpPr>
            <p:nvPr/>
          </p:nvSpPr>
          <p:spPr bwMode="auto">
            <a:xfrm>
              <a:off x="-2932410" y="625474"/>
              <a:ext cx="1587" cy="1587"/>
            </a:xfrm>
            <a:prstGeom prst="rect">
              <a:avLst/>
            </a:prstGeom>
            <a:grpFill/>
            <a:ln>
              <a:noFill/>
            </a:ln>
          </p:spPr>
          <p:txBody>
            <a:bodyPr vert="horz" wrap="square" lIns="91440" tIns="45720" rIns="91440" bIns="45720" numCol="1" anchor="t" anchorCtr="0" compatLnSpc="1"/>
            <a:lstStyle/>
            <a:p>
              <a:endParaRPr lang="zh-CN" altLang="en-US"/>
            </a:p>
          </p:txBody>
        </p:sp>
        <p:sp>
          <p:nvSpPr>
            <p:cNvPr id="379" name="Rectangle 1420"/>
            <p:cNvSpPr>
              <a:spLocks noChangeArrowheads="1"/>
            </p:cNvSpPr>
            <p:nvPr/>
          </p:nvSpPr>
          <p:spPr bwMode="auto">
            <a:xfrm>
              <a:off x="-729659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0" name="Rectangle 1421"/>
            <p:cNvSpPr>
              <a:spLocks noChangeArrowheads="1"/>
            </p:cNvSpPr>
            <p:nvPr/>
          </p:nvSpPr>
          <p:spPr bwMode="auto">
            <a:xfrm>
              <a:off x="-7207695"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1" name="Rectangle 1422"/>
            <p:cNvSpPr>
              <a:spLocks noChangeArrowheads="1"/>
            </p:cNvSpPr>
            <p:nvPr/>
          </p:nvSpPr>
          <p:spPr bwMode="auto">
            <a:xfrm>
              <a:off x="-712196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2" name="Rectangle 1423"/>
            <p:cNvSpPr>
              <a:spLocks noChangeArrowheads="1"/>
            </p:cNvSpPr>
            <p:nvPr/>
          </p:nvSpPr>
          <p:spPr bwMode="auto">
            <a:xfrm>
              <a:off x="-6947336"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3" name="Rectangle 1424"/>
            <p:cNvSpPr>
              <a:spLocks noChangeArrowheads="1"/>
            </p:cNvSpPr>
            <p:nvPr/>
          </p:nvSpPr>
          <p:spPr bwMode="auto">
            <a:xfrm>
              <a:off x="-6861610"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4" name="Rectangle 1425"/>
            <p:cNvSpPr>
              <a:spLocks noChangeArrowheads="1"/>
            </p:cNvSpPr>
            <p:nvPr/>
          </p:nvSpPr>
          <p:spPr bwMode="auto">
            <a:xfrm>
              <a:off x="-7296599"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5" name="Rectangle 1426"/>
            <p:cNvSpPr>
              <a:spLocks noChangeArrowheads="1"/>
            </p:cNvSpPr>
            <p:nvPr/>
          </p:nvSpPr>
          <p:spPr bwMode="auto">
            <a:xfrm>
              <a:off x="-7207695" y="-198438"/>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6" name="Rectangle 1427"/>
            <p:cNvSpPr>
              <a:spLocks noChangeArrowheads="1"/>
            </p:cNvSpPr>
            <p:nvPr/>
          </p:nvSpPr>
          <p:spPr bwMode="auto">
            <a:xfrm>
              <a:off x="-7296599"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7" name="Rectangle 1428"/>
            <p:cNvSpPr>
              <a:spLocks noChangeArrowheads="1"/>
            </p:cNvSpPr>
            <p:nvPr/>
          </p:nvSpPr>
          <p:spPr bwMode="auto">
            <a:xfrm>
              <a:off x="-7121969"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8" name="Rectangle 1429"/>
            <p:cNvSpPr>
              <a:spLocks noChangeArrowheads="1"/>
            </p:cNvSpPr>
            <p:nvPr/>
          </p:nvSpPr>
          <p:spPr bwMode="auto">
            <a:xfrm>
              <a:off x="-6861610"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9" name="Rectangle 1430"/>
            <p:cNvSpPr>
              <a:spLocks noChangeArrowheads="1"/>
            </p:cNvSpPr>
            <p:nvPr/>
          </p:nvSpPr>
          <p:spPr bwMode="auto">
            <a:xfrm>
              <a:off x="-7296599"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0" name="Rectangle 1431"/>
            <p:cNvSpPr>
              <a:spLocks noChangeArrowheads="1"/>
            </p:cNvSpPr>
            <p:nvPr/>
          </p:nvSpPr>
          <p:spPr bwMode="auto">
            <a:xfrm>
              <a:off x="-7207695"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1" name="Rectangle 1432"/>
            <p:cNvSpPr>
              <a:spLocks noChangeArrowheads="1"/>
            </p:cNvSpPr>
            <p:nvPr/>
          </p:nvSpPr>
          <p:spPr bwMode="auto">
            <a:xfrm>
              <a:off x="-7036240" y="-20637"/>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2" name="Rectangle 1433"/>
            <p:cNvSpPr>
              <a:spLocks noChangeArrowheads="1"/>
            </p:cNvSpPr>
            <p:nvPr/>
          </p:nvSpPr>
          <p:spPr bwMode="auto">
            <a:xfrm>
              <a:off x="-7207695"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3" name="Rectangle 1434"/>
            <p:cNvSpPr>
              <a:spLocks noChangeArrowheads="1"/>
            </p:cNvSpPr>
            <p:nvPr/>
          </p:nvSpPr>
          <p:spPr bwMode="auto">
            <a:xfrm>
              <a:off x="-7121969"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4" name="Rectangle 1435"/>
            <p:cNvSpPr>
              <a:spLocks noChangeArrowheads="1"/>
            </p:cNvSpPr>
            <p:nvPr/>
          </p:nvSpPr>
          <p:spPr bwMode="auto">
            <a:xfrm>
              <a:off x="-6861610"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5" name="Rectangle 1436"/>
            <p:cNvSpPr>
              <a:spLocks noChangeArrowheads="1"/>
            </p:cNvSpPr>
            <p:nvPr/>
          </p:nvSpPr>
          <p:spPr bwMode="auto">
            <a:xfrm>
              <a:off x="-729659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6" name="Rectangle 1437"/>
            <p:cNvSpPr>
              <a:spLocks noChangeArrowheads="1"/>
            </p:cNvSpPr>
            <p:nvPr/>
          </p:nvSpPr>
          <p:spPr bwMode="auto">
            <a:xfrm>
              <a:off x="-712196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7" name="Rectangle 1438"/>
            <p:cNvSpPr>
              <a:spLocks noChangeArrowheads="1"/>
            </p:cNvSpPr>
            <p:nvPr/>
          </p:nvSpPr>
          <p:spPr bwMode="auto">
            <a:xfrm>
              <a:off x="-6947336"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8" name="Rectangle 1439"/>
            <p:cNvSpPr>
              <a:spLocks noChangeArrowheads="1"/>
            </p:cNvSpPr>
            <p:nvPr/>
          </p:nvSpPr>
          <p:spPr bwMode="auto">
            <a:xfrm>
              <a:off x="-7207695" y="2492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99" name="Rectangle 1440"/>
            <p:cNvSpPr>
              <a:spLocks noChangeArrowheads="1"/>
            </p:cNvSpPr>
            <p:nvPr/>
          </p:nvSpPr>
          <p:spPr bwMode="auto">
            <a:xfrm>
              <a:off x="-7036240" y="2492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0" name="Rectangle 1441"/>
            <p:cNvSpPr>
              <a:spLocks noChangeArrowheads="1"/>
            </p:cNvSpPr>
            <p:nvPr/>
          </p:nvSpPr>
          <p:spPr bwMode="auto">
            <a:xfrm>
              <a:off x="-6861610" y="249237"/>
              <a:ext cx="139705"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1" name="Rectangle 1442"/>
            <p:cNvSpPr>
              <a:spLocks noChangeArrowheads="1"/>
            </p:cNvSpPr>
            <p:nvPr/>
          </p:nvSpPr>
          <p:spPr bwMode="auto">
            <a:xfrm>
              <a:off x="-7296599"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2" name="Rectangle 1443"/>
            <p:cNvSpPr>
              <a:spLocks noChangeArrowheads="1"/>
            </p:cNvSpPr>
            <p:nvPr/>
          </p:nvSpPr>
          <p:spPr bwMode="auto">
            <a:xfrm>
              <a:off x="-7121969" y="338137"/>
              <a:ext cx="222258"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3" name="Rectangle 1444"/>
            <p:cNvSpPr>
              <a:spLocks noChangeArrowheads="1"/>
            </p:cNvSpPr>
            <p:nvPr/>
          </p:nvSpPr>
          <p:spPr bwMode="auto">
            <a:xfrm>
              <a:off x="-7207695"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4" name="Rectangle 1445"/>
            <p:cNvSpPr>
              <a:spLocks noChangeArrowheads="1"/>
            </p:cNvSpPr>
            <p:nvPr/>
          </p:nvSpPr>
          <p:spPr bwMode="auto">
            <a:xfrm>
              <a:off x="-7036240"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5" name="Rectangle 1446"/>
            <p:cNvSpPr>
              <a:spLocks noChangeArrowheads="1"/>
            </p:cNvSpPr>
            <p:nvPr/>
          </p:nvSpPr>
          <p:spPr bwMode="auto">
            <a:xfrm>
              <a:off x="-6947336"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6" name="Rectangle 1447"/>
            <p:cNvSpPr>
              <a:spLocks noChangeArrowheads="1"/>
            </p:cNvSpPr>
            <p:nvPr/>
          </p:nvSpPr>
          <p:spPr bwMode="auto">
            <a:xfrm>
              <a:off x="-7207695"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7" name="Rectangle 1448"/>
            <p:cNvSpPr>
              <a:spLocks noChangeArrowheads="1"/>
            </p:cNvSpPr>
            <p:nvPr/>
          </p:nvSpPr>
          <p:spPr bwMode="auto">
            <a:xfrm>
              <a:off x="-7036240"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8" name="Rectangle 1449"/>
            <p:cNvSpPr>
              <a:spLocks noChangeArrowheads="1"/>
            </p:cNvSpPr>
            <p:nvPr/>
          </p:nvSpPr>
          <p:spPr bwMode="auto">
            <a:xfrm>
              <a:off x="-729659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9" name="Rectangle 1450"/>
            <p:cNvSpPr>
              <a:spLocks noChangeArrowheads="1"/>
            </p:cNvSpPr>
            <p:nvPr/>
          </p:nvSpPr>
          <p:spPr bwMode="auto">
            <a:xfrm>
              <a:off x="-712196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0" name="Rectangle 1451"/>
            <p:cNvSpPr>
              <a:spLocks noChangeArrowheads="1"/>
            </p:cNvSpPr>
            <p:nvPr/>
          </p:nvSpPr>
          <p:spPr bwMode="auto">
            <a:xfrm>
              <a:off x="-6861610"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1" name="Rectangle 1452"/>
            <p:cNvSpPr>
              <a:spLocks noChangeArrowheads="1"/>
            </p:cNvSpPr>
            <p:nvPr/>
          </p:nvSpPr>
          <p:spPr bwMode="auto">
            <a:xfrm>
              <a:off x="-7296599"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2" name="Rectangle 1453"/>
            <p:cNvSpPr>
              <a:spLocks noChangeArrowheads="1"/>
            </p:cNvSpPr>
            <p:nvPr/>
          </p:nvSpPr>
          <p:spPr bwMode="auto">
            <a:xfrm>
              <a:off x="-7207695"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3" name="Rectangle 1454"/>
            <p:cNvSpPr>
              <a:spLocks noChangeArrowheads="1"/>
            </p:cNvSpPr>
            <p:nvPr/>
          </p:nvSpPr>
          <p:spPr bwMode="auto">
            <a:xfrm>
              <a:off x="-7296599"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4" name="Rectangle 1455"/>
            <p:cNvSpPr>
              <a:spLocks noChangeArrowheads="1"/>
            </p:cNvSpPr>
            <p:nvPr/>
          </p:nvSpPr>
          <p:spPr bwMode="auto">
            <a:xfrm>
              <a:off x="-7121969" y="784224"/>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5" name="Rectangle 1456"/>
            <p:cNvSpPr>
              <a:spLocks noChangeArrowheads="1"/>
            </p:cNvSpPr>
            <p:nvPr/>
          </p:nvSpPr>
          <p:spPr bwMode="auto">
            <a:xfrm>
              <a:off x="-6861610"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6" name="Rectangle 1457"/>
            <p:cNvSpPr>
              <a:spLocks noChangeArrowheads="1"/>
            </p:cNvSpPr>
            <p:nvPr/>
          </p:nvSpPr>
          <p:spPr bwMode="auto">
            <a:xfrm>
              <a:off x="-7207695"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7" name="Rectangle 1458"/>
            <p:cNvSpPr>
              <a:spLocks noChangeArrowheads="1"/>
            </p:cNvSpPr>
            <p:nvPr/>
          </p:nvSpPr>
          <p:spPr bwMode="auto">
            <a:xfrm>
              <a:off x="-7207695" y="9620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8" name="Rectangle 1459"/>
            <p:cNvSpPr>
              <a:spLocks noChangeArrowheads="1"/>
            </p:cNvSpPr>
            <p:nvPr/>
          </p:nvSpPr>
          <p:spPr bwMode="auto">
            <a:xfrm>
              <a:off x="-703624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9" name="Rectangle 1460"/>
            <p:cNvSpPr>
              <a:spLocks noChangeArrowheads="1"/>
            </p:cNvSpPr>
            <p:nvPr/>
          </p:nvSpPr>
          <p:spPr bwMode="auto">
            <a:xfrm>
              <a:off x="-686161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0" name="Rectangle 1461"/>
            <p:cNvSpPr>
              <a:spLocks noChangeArrowheads="1"/>
            </p:cNvSpPr>
            <p:nvPr/>
          </p:nvSpPr>
          <p:spPr bwMode="auto">
            <a:xfrm>
              <a:off x="-729659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1" name="Rectangle 1462"/>
            <p:cNvSpPr>
              <a:spLocks noChangeArrowheads="1"/>
            </p:cNvSpPr>
            <p:nvPr/>
          </p:nvSpPr>
          <p:spPr bwMode="auto">
            <a:xfrm>
              <a:off x="-712196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2" name="Rectangle 1463"/>
            <p:cNvSpPr>
              <a:spLocks noChangeArrowheads="1"/>
            </p:cNvSpPr>
            <p:nvPr/>
          </p:nvSpPr>
          <p:spPr bwMode="auto">
            <a:xfrm>
              <a:off x="-6947336" y="10509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3" name="Rectangle 1464"/>
            <p:cNvSpPr>
              <a:spLocks noChangeArrowheads="1"/>
            </p:cNvSpPr>
            <p:nvPr/>
          </p:nvSpPr>
          <p:spPr bwMode="auto">
            <a:xfrm>
              <a:off x="-7296599" y="1139826"/>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4" name="Rectangle 1465"/>
            <p:cNvSpPr>
              <a:spLocks noChangeArrowheads="1"/>
            </p:cNvSpPr>
            <p:nvPr/>
          </p:nvSpPr>
          <p:spPr bwMode="auto">
            <a:xfrm>
              <a:off x="-7036240" y="1139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5" name="Rectangle 1466"/>
            <p:cNvSpPr>
              <a:spLocks noChangeArrowheads="1"/>
            </p:cNvSpPr>
            <p:nvPr/>
          </p:nvSpPr>
          <p:spPr bwMode="auto">
            <a:xfrm>
              <a:off x="-7121969"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6" name="Rectangle 1467"/>
            <p:cNvSpPr>
              <a:spLocks noChangeArrowheads="1"/>
            </p:cNvSpPr>
            <p:nvPr/>
          </p:nvSpPr>
          <p:spPr bwMode="auto">
            <a:xfrm>
              <a:off x="-6947336" y="12319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7" name="Rectangle 1468"/>
            <p:cNvSpPr>
              <a:spLocks noChangeArrowheads="1"/>
            </p:cNvSpPr>
            <p:nvPr/>
          </p:nvSpPr>
          <p:spPr bwMode="auto">
            <a:xfrm>
              <a:off x="-6861610"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8" name="Rectangle 1469"/>
            <p:cNvSpPr>
              <a:spLocks noChangeArrowheads="1"/>
            </p:cNvSpPr>
            <p:nvPr/>
          </p:nvSpPr>
          <p:spPr bwMode="auto">
            <a:xfrm>
              <a:off x="-729659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9" name="Rectangle 1470"/>
            <p:cNvSpPr>
              <a:spLocks noChangeArrowheads="1"/>
            </p:cNvSpPr>
            <p:nvPr/>
          </p:nvSpPr>
          <p:spPr bwMode="auto">
            <a:xfrm>
              <a:off x="-7207695"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0" name="Rectangle 1471"/>
            <p:cNvSpPr>
              <a:spLocks noChangeArrowheads="1"/>
            </p:cNvSpPr>
            <p:nvPr/>
          </p:nvSpPr>
          <p:spPr bwMode="auto">
            <a:xfrm>
              <a:off x="-712196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1" name="Rectangle 1472"/>
            <p:cNvSpPr>
              <a:spLocks noChangeArrowheads="1"/>
            </p:cNvSpPr>
            <p:nvPr/>
          </p:nvSpPr>
          <p:spPr bwMode="auto">
            <a:xfrm>
              <a:off x="-6861610"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2" name="Rectangle 1473"/>
            <p:cNvSpPr>
              <a:spLocks noChangeArrowheads="1"/>
            </p:cNvSpPr>
            <p:nvPr/>
          </p:nvSpPr>
          <p:spPr bwMode="auto">
            <a:xfrm>
              <a:off x="-729659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3" name="Rectangle 1474"/>
            <p:cNvSpPr>
              <a:spLocks noChangeArrowheads="1"/>
            </p:cNvSpPr>
            <p:nvPr/>
          </p:nvSpPr>
          <p:spPr bwMode="auto">
            <a:xfrm>
              <a:off x="-712196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4" name="Rectangle 1475"/>
            <p:cNvSpPr>
              <a:spLocks noChangeArrowheads="1"/>
            </p:cNvSpPr>
            <p:nvPr/>
          </p:nvSpPr>
          <p:spPr bwMode="auto">
            <a:xfrm>
              <a:off x="-6947336"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5" name="Rectangle 1476"/>
            <p:cNvSpPr>
              <a:spLocks noChangeArrowheads="1"/>
            </p:cNvSpPr>
            <p:nvPr/>
          </p:nvSpPr>
          <p:spPr bwMode="auto">
            <a:xfrm>
              <a:off x="-7207695"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6" name="Rectangle 1477"/>
            <p:cNvSpPr>
              <a:spLocks noChangeArrowheads="1"/>
            </p:cNvSpPr>
            <p:nvPr/>
          </p:nvSpPr>
          <p:spPr bwMode="auto">
            <a:xfrm>
              <a:off x="-703624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7" name="Rectangle 1478"/>
            <p:cNvSpPr>
              <a:spLocks noChangeArrowheads="1"/>
            </p:cNvSpPr>
            <p:nvPr/>
          </p:nvSpPr>
          <p:spPr bwMode="auto">
            <a:xfrm>
              <a:off x="-686161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8" name="Rectangle 1479"/>
            <p:cNvSpPr>
              <a:spLocks noChangeArrowheads="1"/>
            </p:cNvSpPr>
            <p:nvPr/>
          </p:nvSpPr>
          <p:spPr bwMode="auto">
            <a:xfrm>
              <a:off x="-729659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39" name="Rectangle 1480"/>
            <p:cNvSpPr>
              <a:spLocks noChangeArrowheads="1"/>
            </p:cNvSpPr>
            <p:nvPr/>
          </p:nvSpPr>
          <p:spPr bwMode="auto">
            <a:xfrm>
              <a:off x="-712196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0" name="Rectangle 1481"/>
            <p:cNvSpPr>
              <a:spLocks noChangeArrowheads="1"/>
            </p:cNvSpPr>
            <p:nvPr/>
          </p:nvSpPr>
          <p:spPr bwMode="auto">
            <a:xfrm>
              <a:off x="-676953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1" name="Rectangle 1482"/>
            <p:cNvSpPr>
              <a:spLocks noChangeArrowheads="1"/>
            </p:cNvSpPr>
            <p:nvPr/>
          </p:nvSpPr>
          <p:spPr bwMode="auto">
            <a:xfrm>
              <a:off x="-6683803"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2" name="Rectangle 1483"/>
            <p:cNvSpPr>
              <a:spLocks noChangeArrowheads="1"/>
            </p:cNvSpPr>
            <p:nvPr/>
          </p:nvSpPr>
          <p:spPr bwMode="auto">
            <a:xfrm>
              <a:off x="-650917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3" name="Rectangle 1484"/>
            <p:cNvSpPr>
              <a:spLocks noChangeArrowheads="1"/>
            </p:cNvSpPr>
            <p:nvPr/>
          </p:nvSpPr>
          <p:spPr bwMode="auto">
            <a:xfrm>
              <a:off x="-6423444"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4" name="Rectangle 1485"/>
            <p:cNvSpPr>
              <a:spLocks noChangeArrowheads="1"/>
            </p:cNvSpPr>
            <p:nvPr/>
          </p:nvSpPr>
          <p:spPr bwMode="auto">
            <a:xfrm>
              <a:off x="-6337717"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5" name="Rectangle 1486"/>
            <p:cNvSpPr>
              <a:spLocks noChangeArrowheads="1"/>
            </p:cNvSpPr>
            <p:nvPr/>
          </p:nvSpPr>
          <p:spPr bwMode="auto">
            <a:xfrm>
              <a:off x="-6769532" y="-1984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6" name="Rectangle 1487"/>
            <p:cNvSpPr>
              <a:spLocks noChangeArrowheads="1"/>
            </p:cNvSpPr>
            <p:nvPr/>
          </p:nvSpPr>
          <p:spPr bwMode="auto">
            <a:xfrm>
              <a:off x="-6598076"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7" name="Rectangle 1488"/>
            <p:cNvSpPr>
              <a:spLocks noChangeArrowheads="1"/>
            </p:cNvSpPr>
            <p:nvPr/>
          </p:nvSpPr>
          <p:spPr bwMode="auto">
            <a:xfrm>
              <a:off x="-6423444"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8" name="Rectangle 1489"/>
            <p:cNvSpPr>
              <a:spLocks noChangeArrowheads="1"/>
            </p:cNvSpPr>
            <p:nvPr/>
          </p:nvSpPr>
          <p:spPr bwMode="auto">
            <a:xfrm>
              <a:off x="-6683803"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9" name="Rectangle 1490"/>
            <p:cNvSpPr>
              <a:spLocks noChangeArrowheads="1"/>
            </p:cNvSpPr>
            <p:nvPr/>
          </p:nvSpPr>
          <p:spPr bwMode="auto">
            <a:xfrm>
              <a:off x="-6337717"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0" name="Rectangle 1491"/>
            <p:cNvSpPr>
              <a:spLocks noChangeArrowheads="1"/>
            </p:cNvSpPr>
            <p:nvPr/>
          </p:nvSpPr>
          <p:spPr bwMode="auto">
            <a:xfrm>
              <a:off x="-6769532"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1" name="Rectangle 1492"/>
            <p:cNvSpPr>
              <a:spLocks noChangeArrowheads="1"/>
            </p:cNvSpPr>
            <p:nvPr/>
          </p:nvSpPr>
          <p:spPr bwMode="auto">
            <a:xfrm>
              <a:off x="-6509172" y="-20637"/>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2" name="Rectangle 1493"/>
            <p:cNvSpPr>
              <a:spLocks noChangeArrowheads="1"/>
            </p:cNvSpPr>
            <p:nvPr/>
          </p:nvSpPr>
          <p:spPr bwMode="auto">
            <a:xfrm>
              <a:off x="-6337717"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3" name="Rectangle 1494"/>
            <p:cNvSpPr>
              <a:spLocks noChangeArrowheads="1"/>
            </p:cNvSpPr>
            <p:nvPr/>
          </p:nvSpPr>
          <p:spPr bwMode="auto">
            <a:xfrm>
              <a:off x="-676953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4" name="Rectangle 1495"/>
            <p:cNvSpPr>
              <a:spLocks noChangeArrowheads="1"/>
            </p:cNvSpPr>
            <p:nvPr/>
          </p:nvSpPr>
          <p:spPr bwMode="auto">
            <a:xfrm>
              <a:off x="-6683803" y="68264"/>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5" name="Rectangle 1496"/>
            <p:cNvSpPr>
              <a:spLocks noChangeArrowheads="1"/>
            </p:cNvSpPr>
            <p:nvPr/>
          </p:nvSpPr>
          <p:spPr bwMode="auto">
            <a:xfrm>
              <a:off x="-650917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6" name="Rectangle 1497"/>
            <p:cNvSpPr>
              <a:spLocks noChangeArrowheads="1"/>
            </p:cNvSpPr>
            <p:nvPr/>
          </p:nvSpPr>
          <p:spPr bwMode="auto">
            <a:xfrm>
              <a:off x="-6337717"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7" name="Rectangle 1498"/>
            <p:cNvSpPr>
              <a:spLocks noChangeArrowheads="1"/>
            </p:cNvSpPr>
            <p:nvPr/>
          </p:nvSpPr>
          <p:spPr bwMode="auto">
            <a:xfrm>
              <a:off x="-6769532"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8" name="Rectangle 1499"/>
            <p:cNvSpPr>
              <a:spLocks noChangeArrowheads="1"/>
            </p:cNvSpPr>
            <p:nvPr/>
          </p:nvSpPr>
          <p:spPr bwMode="auto">
            <a:xfrm>
              <a:off x="-6598076"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9" name="Rectangle 1500"/>
            <p:cNvSpPr>
              <a:spLocks noChangeArrowheads="1"/>
            </p:cNvSpPr>
            <p:nvPr/>
          </p:nvSpPr>
          <p:spPr bwMode="auto">
            <a:xfrm>
              <a:off x="-6515522" y="157162"/>
              <a:ext cx="142880"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60" name="Rectangle 1501"/>
            <p:cNvSpPr>
              <a:spLocks noChangeArrowheads="1"/>
            </p:cNvSpPr>
            <p:nvPr/>
          </p:nvSpPr>
          <p:spPr bwMode="auto">
            <a:xfrm>
              <a:off x="-6683803"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1" name="Rectangle 1502"/>
            <p:cNvSpPr>
              <a:spLocks noChangeArrowheads="1"/>
            </p:cNvSpPr>
            <p:nvPr/>
          </p:nvSpPr>
          <p:spPr bwMode="auto">
            <a:xfrm>
              <a:off x="-6423444"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2" name="Rectangle 1503"/>
            <p:cNvSpPr>
              <a:spLocks noChangeArrowheads="1"/>
            </p:cNvSpPr>
            <p:nvPr/>
          </p:nvSpPr>
          <p:spPr bwMode="auto">
            <a:xfrm>
              <a:off x="-6337717"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3" name="Rectangle 1504"/>
            <p:cNvSpPr>
              <a:spLocks noChangeArrowheads="1"/>
            </p:cNvSpPr>
            <p:nvPr/>
          </p:nvSpPr>
          <p:spPr bwMode="auto">
            <a:xfrm>
              <a:off x="-676953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4" name="Rectangle 1505"/>
            <p:cNvSpPr>
              <a:spLocks noChangeArrowheads="1"/>
            </p:cNvSpPr>
            <p:nvPr/>
          </p:nvSpPr>
          <p:spPr bwMode="auto">
            <a:xfrm>
              <a:off x="-6598076"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5" name="Rectangle 1506"/>
            <p:cNvSpPr>
              <a:spLocks noChangeArrowheads="1"/>
            </p:cNvSpPr>
            <p:nvPr/>
          </p:nvSpPr>
          <p:spPr bwMode="auto">
            <a:xfrm>
              <a:off x="-650917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6" name="Rectangle 1507"/>
            <p:cNvSpPr>
              <a:spLocks noChangeArrowheads="1"/>
            </p:cNvSpPr>
            <p:nvPr/>
          </p:nvSpPr>
          <p:spPr bwMode="auto">
            <a:xfrm>
              <a:off x="-6337717"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7" name="Rectangle 1508"/>
            <p:cNvSpPr>
              <a:spLocks noChangeArrowheads="1"/>
            </p:cNvSpPr>
            <p:nvPr/>
          </p:nvSpPr>
          <p:spPr bwMode="auto">
            <a:xfrm>
              <a:off x="-6683803"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8" name="Rectangle 1509"/>
            <p:cNvSpPr>
              <a:spLocks noChangeArrowheads="1"/>
            </p:cNvSpPr>
            <p:nvPr/>
          </p:nvSpPr>
          <p:spPr bwMode="auto">
            <a:xfrm>
              <a:off x="-6509172"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9" name="Rectangle 1510"/>
            <p:cNvSpPr>
              <a:spLocks noChangeArrowheads="1"/>
            </p:cNvSpPr>
            <p:nvPr/>
          </p:nvSpPr>
          <p:spPr bwMode="auto">
            <a:xfrm>
              <a:off x="-6423444"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0" name="Rectangle 1511"/>
            <p:cNvSpPr>
              <a:spLocks noChangeArrowheads="1"/>
            </p:cNvSpPr>
            <p:nvPr/>
          </p:nvSpPr>
          <p:spPr bwMode="auto">
            <a:xfrm>
              <a:off x="-6337717"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1" name="Rectangle 1512"/>
            <p:cNvSpPr>
              <a:spLocks noChangeArrowheads="1"/>
            </p:cNvSpPr>
            <p:nvPr/>
          </p:nvSpPr>
          <p:spPr bwMode="auto">
            <a:xfrm>
              <a:off x="-6769532" y="515938"/>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2" name="Rectangle 1513"/>
            <p:cNvSpPr>
              <a:spLocks noChangeArrowheads="1"/>
            </p:cNvSpPr>
            <p:nvPr/>
          </p:nvSpPr>
          <p:spPr bwMode="auto">
            <a:xfrm>
              <a:off x="-6509172"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3" name="Rectangle 1514"/>
            <p:cNvSpPr>
              <a:spLocks noChangeArrowheads="1"/>
            </p:cNvSpPr>
            <p:nvPr/>
          </p:nvSpPr>
          <p:spPr bwMode="auto">
            <a:xfrm>
              <a:off x="-6337717"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4" name="Rectangle 1515"/>
            <p:cNvSpPr>
              <a:spLocks noChangeArrowheads="1"/>
            </p:cNvSpPr>
            <p:nvPr/>
          </p:nvSpPr>
          <p:spPr bwMode="auto">
            <a:xfrm>
              <a:off x="-6509172" y="6064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5" name="Rectangle 1516"/>
            <p:cNvSpPr>
              <a:spLocks noChangeArrowheads="1"/>
            </p:cNvSpPr>
            <p:nvPr/>
          </p:nvSpPr>
          <p:spPr bwMode="auto">
            <a:xfrm>
              <a:off x="-6337717"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6" name="Rectangle 1517"/>
            <p:cNvSpPr>
              <a:spLocks noChangeArrowheads="1"/>
            </p:cNvSpPr>
            <p:nvPr/>
          </p:nvSpPr>
          <p:spPr bwMode="auto">
            <a:xfrm>
              <a:off x="-6947336" y="695326"/>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7" name="Rectangle 1518"/>
            <p:cNvSpPr>
              <a:spLocks noChangeArrowheads="1"/>
            </p:cNvSpPr>
            <p:nvPr/>
          </p:nvSpPr>
          <p:spPr bwMode="auto">
            <a:xfrm>
              <a:off x="-6509172"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8" name="Rectangle 1519"/>
            <p:cNvSpPr>
              <a:spLocks noChangeArrowheads="1"/>
            </p:cNvSpPr>
            <p:nvPr/>
          </p:nvSpPr>
          <p:spPr bwMode="auto">
            <a:xfrm>
              <a:off x="-6337717"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9" name="Rectangle 1520"/>
            <p:cNvSpPr>
              <a:spLocks noChangeArrowheads="1"/>
            </p:cNvSpPr>
            <p:nvPr/>
          </p:nvSpPr>
          <p:spPr bwMode="auto">
            <a:xfrm>
              <a:off x="-6683803"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0" name="Rectangle 1521"/>
            <p:cNvSpPr>
              <a:spLocks noChangeArrowheads="1"/>
            </p:cNvSpPr>
            <p:nvPr/>
          </p:nvSpPr>
          <p:spPr bwMode="auto">
            <a:xfrm>
              <a:off x="-6598076"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1" name="Rectangle 1522"/>
            <p:cNvSpPr>
              <a:spLocks noChangeArrowheads="1"/>
            </p:cNvSpPr>
            <p:nvPr/>
          </p:nvSpPr>
          <p:spPr bwMode="auto">
            <a:xfrm>
              <a:off x="-6420269" y="784224"/>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2" name="Rectangle 1523"/>
            <p:cNvSpPr>
              <a:spLocks noChangeArrowheads="1"/>
            </p:cNvSpPr>
            <p:nvPr/>
          </p:nvSpPr>
          <p:spPr bwMode="auto">
            <a:xfrm>
              <a:off x="-6683803"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3" name="Rectangle 1524"/>
            <p:cNvSpPr>
              <a:spLocks noChangeArrowheads="1"/>
            </p:cNvSpPr>
            <p:nvPr/>
          </p:nvSpPr>
          <p:spPr bwMode="auto">
            <a:xfrm>
              <a:off x="-6509172"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4" name="Rectangle 1525"/>
            <p:cNvSpPr>
              <a:spLocks noChangeArrowheads="1"/>
            </p:cNvSpPr>
            <p:nvPr/>
          </p:nvSpPr>
          <p:spPr bwMode="auto">
            <a:xfrm>
              <a:off x="-6423444"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5" name="Rectangle 1526"/>
            <p:cNvSpPr>
              <a:spLocks noChangeArrowheads="1"/>
            </p:cNvSpPr>
            <p:nvPr/>
          </p:nvSpPr>
          <p:spPr bwMode="auto">
            <a:xfrm>
              <a:off x="-6337717"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6" name="Rectangle 1527"/>
            <p:cNvSpPr>
              <a:spLocks noChangeArrowheads="1"/>
            </p:cNvSpPr>
            <p:nvPr/>
          </p:nvSpPr>
          <p:spPr bwMode="auto">
            <a:xfrm>
              <a:off x="-6683803" y="962025"/>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7" name="Rectangle 1528"/>
            <p:cNvSpPr>
              <a:spLocks noChangeArrowheads="1"/>
            </p:cNvSpPr>
            <p:nvPr/>
          </p:nvSpPr>
          <p:spPr bwMode="auto">
            <a:xfrm>
              <a:off x="-6337717"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8" name="Rectangle 1529"/>
            <p:cNvSpPr>
              <a:spLocks noChangeArrowheads="1"/>
            </p:cNvSpPr>
            <p:nvPr/>
          </p:nvSpPr>
          <p:spPr bwMode="auto">
            <a:xfrm>
              <a:off x="-6769532" y="10509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9" name="Rectangle 1530"/>
            <p:cNvSpPr>
              <a:spLocks noChangeArrowheads="1"/>
            </p:cNvSpPr>
            <p:nvPr/>
          </p:nvSpPr>
          <p:spPr bwMode="auto">
            <a:xfrm>
              <a:off x="-6337717"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0" name="Rectangle 1531"/>
            <p:cNvSpPr>
              <a:spLocks noChangeArrowheads="1"/>
            </p:cNvSpPr>
            <p:nvPr/>
          </p:nvSpPr>
          <p:spPr bwMode="auto">
            <a:xfrm>
              <a:off x="-676953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1" name="Rectangle 1532"/>
            <p:cNvSpPr>
              <a:spLocks noChangeArrowheads="1"/>
            </p:cNvSpPr>
            <p:nvPr/>
          </p:nvSpPr>
          <p:spPr bwMode="auto">
            <a:xfrm>
              <a:off x="-6683803" y="1139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2" name="Rectangle 1533"/>
            <p:cNvSpPr>
              <a:spLocks noChangeArrowheads="1"/>
            </p:cNvSpPr>
            <p:nvPr/>
          </p:nvSpPr>
          <p:spPr bwMode="auto">
            <a:xfrm>
              <a:off x="-650917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3" name="Rectangle 1534"/>
            <p:cNvSpPr>
              <a:spLocks noChangeArrowheads="1"/>
            </p:cNvSpPr>
            <p:nvPr/>
          </p:nvSpPr>
          <p:spPr bwMode="auto">
            <a:xfrm>
              <a:off x="-6420269" y="1139825"/>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4" name="Rectangle 1535"/>
            <p:cNvSpPr>
              <a:spLocks noChangeArrowheads="1"/>
            </p:cNvSpPr>
            <p:nvPr/>
          </p:nvSpPr>
          <p:spPr bwMode="auto">
            <a:xfrm>
              <a:off x="-6598076"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5" name="Rectangle 1536"/>
            <p:cNvSpPr>
              <a:spLocks noChangeArrowheads="1"/>
            </p:cNvSpPr>
            <p:nvPr/>
          </p:nvSpPr>
          <p:spPr bwMode="auto">
            <a:xfrm>
              <a:off x="-6423444"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6" name="Rectangle 1537"/>
            <p:cNvSpPr>
              <a:spLocks noChangeArrowheads="1"/>
            </p:cNvSpPr>
            <p:nvPr/>
          </p:nvSpPr>
          <p:spPr bwMode="auto">
            <a:xfrm>
              <a:off x="-6337717"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7" name="Rectangle 1538"/>
            <p:cNvSpPr>
              <a:spLocks noChangeArrowheads="1"/>
            </p:cNvSpPr>
            <p:nvPr/>
          </p:nvSpPr>
          <p:spPr bwMode="auto">
            <a:xfrm>
              <a:off x="-6769532"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8" name="Rectangle 1539"/>
            <p:cNvSpPr>
              <a:spLocks noChangeArrowheads="1"/>
            </p:cNvSpPr>
            <p:nvPr/>
          </p:nvSpPr>
          <p:spPr bwMode="auto">
            <a:xfrm>
              <a:off x="-6683803"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9" name="Rectangle 1540"/>
            <p:cNvSpPr>
              <a:spLocks noChangeArrowheads="1"/>
            </p:cNvSpPr>
            <p:nvPr/>
          </p:nvSpPr>
          <p:spPr bwMode="auto">
            <a:xfrm>
              <a:off x="-6598076"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0" name="Rectangle 1541"/>
            <p:cNvSpPr>
              <a:spLocks noChangeArrowheads="1"/>
            </p:cNvSpPr>
            <p:nvPr/>
          </p:nvSpPr>
          <p:spPr bwMode="auto">
            <a:xfrm>
              <a:off x="-6337717"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1" name="Rectangle 1542"/>
            <p:cNvSpPr>
              <a:spLocks noChangeArrowheads="1"/>
            </p:cNvSpPr>
            <p:nvPr/>
          </p:nvSpPr>
          <p:spPr bwMode="auto">
            <a:xfrm>
              <a:off x="-6769532"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2" name="Rectangle 1543"/>
            <p:cNvSpPr>
              <a:spLocks noChangeArrowheads="1"/>
            </p:cNvSpPr>
            <p:nvPr/>
          </p:nvSpPr>
          <p:spPr bwMode="auto">
            <a:xfrm>
              <a:off x="-6598076"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3" name="Rectangle 1544"/>
            <p:cNvSpPr>
              <a:spLocks noChangeArrowheads="1"/>
            </p:cNvSpPr>
            <p:nvPr/>
          </p:nvSpPr>
          <p:spPr bwMode="auto">
            <a:xfrm>
              <a:off x="-6423444"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4" name="Rectangle 1545"/>
            <p:cNvSpPr>
              <a:spLocks noChangeArrowheads="1"/>
            </p:cNvSpPr>
            <p:nvPr/>
          </p:nvSpPr>
          <p:spPr bwMode="auto">
            <a:xfrm>
              <a:off x="-6683803"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5" name="Rectangle 1546"/>
            <p:cNvSpPr>
              <a:spLocks noChangeArrowheads="1"/>
            </p:cNvSpPr>
            <p:nvPr/>
          </p:nvSpPr>
          <p:spPr bwMode="auto">
            <a:xfrm>
              <a:off x="-6509172"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6" name="Rectangle 1547"/>
            <p:cNvSpPr>
              <a:spLocks noChangeArrowheads="1"/>
            </p:cNvSpPr>
            <p:nvPr/>
          </p:nvSpPr>
          <p:spPr bwMode="auto">
            <a:xfrm>
              <a:off x="-6337717"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7" name="Rectangle 1548"/>
            <p:cNvSpPr>
              <a:spLocks noChangeArrowheads="1"/>
            </p:cNvSpPr>
            <p:nvPr/>
          </p:nvSpPr>
          <p:spPr bwMode="auto">
            <a:xfrm>
              <a:off x="-6769532" y="1587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8" name="Rectangle 1549"/>
            <p:cNvSpPr>
              <a:spLocks noChangeArrowheads="1"/>
            </p:cNvSpPr>
            <p:nvPr/>
          </p:nvSpPr>
          <p:spPr bwMode="auto">
            <a:xfrm>
              <a:off x="-6598076"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9" name="Rectangle 1550"/>
            <p:cNvSpPr>
              <a:spLocks noChangeArrowheads="1"/>
            </p:cNvSpPr>
            <p:nvPr/>
          </p:nvSpPr>
          <p:spPr bwMode="auto">
            <a:xfrm>
              <a:off x="-6337717"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0" name="Rectangle 1551"/>
            <p:cNvSpPr>
              <a:spLocks noChangeArrowheads="1"/>
            </p:cNvSpPr>
            <p:nvPr/>
          </p:nvSpPr>
          <p:spPr bwMode="auto">
            <a:xfrm>
              <a:off x="-7121969"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1" name="Rectangle 1552"/>
            <p:cNvSpPr>
              <a:spLocks noChangeArrowheads="1"/>
            </p:cNvSpPr>
            <p:nvPr/>
          </p:nvSpPr>
          <p:spPr bwMode="auto">
            <a:xfrm>
              <a:off x="-6861610"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2" name="Rectangle 1553"/>
            <p:cNvSpPr>
              <a:spLocks noChangeArrowheads="1"/>
            </p:cNvSpPr>
            <p:nvPr/>
          </p:nvSpPr>
          <p:spPr bwMode="auto">
            <a:xfrm>
              <a:off x="-6769532" y="16748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3" name="Rectangle 1554"/>
            <p:cNvSpPr>
              <a:spLocks noChangeArrowheads="1"/>
            </p:cNvSpPr>
            <p:nvPr/>
          </p:nvSpPr>
          <p:spPr bwMode="auto">
            <a:xfrm>
              <a:off x="-6598076"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4" name="Rectangle 1555"/>
            <p:cNvSpPr>
              <a:spLocks noChangeArrowheads="1"/>
            </p:cNvSpPr>
            <p:nvPr/>
          </p:nvSpPr>
          <p:spPr bwMode="auto">
            <a:xfrm>
              <a:off x="-7296599"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5" name="Rectangle 1556"/>
            <p:cNvSpPr>
              <a:spLocks noChangeArrowheads="1"/>
            </p:cNvSpPr>
            <p:nvPr/>
          </p:nvSpPr>
          <p:spPr bwMode="auto">
            <a:xfrm>
              <a:off x="-7207695"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6" name="Rectangle 1557"/>
            <p:cNvSpPr>
              <a:spLocks noChangeArrowheads="1"/>
            </p:cNvSpPr>
            <p:nvPr/>
          </p:nvSpPr>
          <p:spPr bwMode="auto">
            <a:xfrm>
              <a:off x="-6947336"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7" name="Rectangle 1558"/>
            <p:cNvSpPr>
              <a:spLocks noChangeArrowheads="1"/>
            </p:cNvSpPr>
            <p:nvPr/>
          </p:nvSpPr>
          <p:spPr bwMode="auto">
            <a:xfrm>
              <a:off x="-6769532"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8" name="Rectangle 1559"/>
            <p:cNvSpPr>
              <a:spLocks noChangeArrowheads="1"/>
            </p:cNvSpPr>
            <p:nvPr/>
          </p:nvSpPr>
          <p:spPr bwMode="auto">
            <a:xfrm>
              <a:off x="-6337717"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9" name="Rectangle 1560"/>
            <p:cNvSpPr>
              <a:spLocks noChangeArrowheads="1"/>
            </p:cNvSpPr>
            <p:nvPr/>
          </p:nvSpPr>
          <p:spPr bwMode="auto">
            <a:xfrm>
              <a:off x="-686161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0" name="Rectangle 1561"/>
            <p:cNvSpPr>
              <a:spLocks noChangeArrowheads="1"/>
            </p:cNvSpPr>
            <p:nvPr/>
          </p:nvSpPr>
          <p:spPr bwMode="auto">
            <a:xfrm>
              <a:off x="-703624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1" name="Rectangle 1562"/>
            <p:cNvSpPr>
              <a:spLocks noChangeArrowheads="1"/>
            </p:cNvSpPr>
            <p:nvPr/>
          </p:nvSpPr>
          <p:spPr bwMode="auto">
            <a:xfrm>
              <a:off x="-6423444"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2" name="Rectangle 1563"/>
            <p:cNvSpPr>
              <a:spLocks noChangeArrowheads="1"/>
            </p:cNvSpPr>
            <p:nvPr/>
          </p:nvSpPr>
          <p:spPr bwMode="auto">
            <a:xfrm>
              <a:off x="-6337717"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3" name="Rectangle 1564"/>
            <p:cNvSpPr>
              <a:spLocks noChangeArrowheads="1"/>
            </p:cNvSpPr>
            <p:nvPr/>
          </p:nvSpPr>
          <p:spPr bwMode="auto">
            <a:xfrm>
              <a:off x="-729659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4" name="Rectangle 1565"/>
            <p:cNvSpPr>
              <a:spLocks noChangeArrowheads="1"/>
            </p:cNvSpPr>
            <p:nvPr/>
          </p:nvSpPr>
          <p:spPr bwMode="auto">
            <a:xfrm>
              <a:off x="-6683803"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5" name="Rectangle 1566"/>
            <p:cNvSpPr>
              <a:spLocks noChangeArrowheads="1"/>
            </p:cNvSpPr>
            <p:nvPr/>
          </p:nvSpPr>
          <p:spPr bwMode="auto">
            <a:xfrm>
              <a:off x="-712196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6" name="Rectangle 1567"/>
            <p:cNvSpPr>
              <a:spLocks noChangeArrowheads="1"/>
            </p:cNvSpPr>
            <p:nvPr/>
          </p:nvSpPr>
          <p:spPr bwMode="auto">
            <a:xfrm>
              <a:off x="-6509172" y="19161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7" name="Rectangle 1568"/>
            <p:cNvSpPr>
              <a:spLocks noChangeArrowheads="1"/>
            </p:cNvSpPr>
            <p:nvPr/>
          </p:nvSpPr>
          <p:spPr bwMode="auto">
            <a:xfrm>
              <a:off x="-6337717"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8" name="Rectangle 1569"/>
            <p:cNvSpPr>
              <a:spLocks noChangeArrowheads="1"/>
            </p:cNvSpPr>
            <p:nvPr/>
          </p:nvSpPr>
          <p:spPr bwMode="auto">
            <a:xfrm>
              <a:off x="-7296599"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29" name="Rectangle 1570"/>
            <p:cNvSpPr>
              <a:spLocks noChangeArrowheads="1"/>
            </p:cNvSpPr>
            <p:nvPr/>
          </p:nvSpPr>
          <p:spPr bwMode="auto">
            <a:xfrm>
              <a:off x="-7036240"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0" name="Rectangle 1571"/>
            <p:cNvSpPr>
              <a:spLocks noChangeArrowheads="1"/>
            </p:cNvSpPr>
            <p:nvPr/>
          </p:nvSpPr>
          <p:spPr bwMode="auto">
            <a:xfrm>
              <a:off x="-7207695"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1" name="Rectangle 1572"/>
            <p:cNvSpPr>
              <a:spLocks noChangeArrowheads="1"/>
            </p:cNvSpPr>
            <p:nvPr/>
          </p:nvSpPr>
          <p:spPr bwMode="auto">
            <a:xfrm>
              <a:off x="-6598076"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2" name="Rectangle 1573"/>
            <p:cNvSpPr>
              <a:spLocks noChangeArrowheads="1"/>
            </p:cNvSpPr>
            <p:nvPr/>
          </p:nvSpPr>
          <p:spPr bwMode="auto">
            <a:xfrm>
              <a:off x="-6509172"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3" name="Rectangle 1574"/>
            <p:cNvSpPr>
              <a:spLocks noChangeArrowheads="1"/>
            </p:cNvSpPr>
            <p:nvPr/>
          </p:nvSpPr>
          <p:spPr bwMode="auto">
            <a:xfrm>
              <a:off x="-7296599"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4" name="Rectangle 1575"/>
            <p:cNvSpPr>
              <a:spLocks noChangeArrowheads="1"/>
            </p:cNvSpPr>
            <p:nvPr/>
          </p:nvSpPr>
          <p:spPr bwMode="auto">
            <a:xfrm>
              <a:off x="-6683803"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5" name="Rectangle 1576"/>
            <p:cNvSpPr>
              <a:spLocks noChangeArrowheads="1"/>
            </p:cNvSpPr>
            <p:nvPr/>
          </p:nvSpPr>
          <p:spPr bwMode="auto">
            <a:xfrm>
              <a:off x="-703624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6" name="Rectangle 1577"/>
            <p:cNvSpPr>
              <a:spLocks noChangeArrowheads="1"/>
            </p:cNvSpPr>
            <p:nvPr/>
          </p:nvSpPr>
          <p:spPr bwMode="auto">
            <a:xfrm>
              <a:off x="-686161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7" name="Rectangle 1578"/>
            <p:cNvSpPr>
              <a:spLocks noChangeArrowheads="1"/>
            </p:cNvSpPr>
            <p:nvPr/>
          </p:nvSpPr>
          <p:spPr bwMode="auto">
            <a:xfrm>
              <a:off x="-6337717"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8" name="Rectangle 1579"/>
            <p:cNvSpPr>
              <a:spLocks noChangeArrowheads="1"/>
            </p:cNvSpPr>
            <p:nvPr/>
          </p:nvSpPr>
          <p:spPr bwMode="auto">
            <a:xfrm>
              <a:off x="-7296599"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39" name="Rectangle 1580"/>
            <p:cNvSpPr>
              <a:spLocks noChangeArrowheads="1"/>
            </p:cNvSpPr>
            <p:nvPr/>
          </p:nvSpPr>
          <p:spPr bwMode="auto">
            <a:xfrm>
              <a:off x="-6683803"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0" name="Rectangle 1581"/>
            <p:cNvSpPr>
              <a:spLocks noChangeArrowheads="1"/>
            </p:cNvSpPr>
            <p:nvPr/>
          </p:nvSpPr>
          <p:spPr bwMode="auto">
            <a:xfrm>
              <a:off x="-7036240"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1" name="Rectangle 1582"/>
            <p:cNvSpPr>
              <a:spLocks noChangeArrowheads="1"/>
            </p:cNvSpPr>
            <p:nvPr/>
          </p:nvSpPr>
          <p:spPr bwMode="auto">
            <a:xfrm>
              <a:off x="-6769532" y="21574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2" name="Rectangle 1583"/>
            <p:cNvSpPr>
              <a:spLocks noChangeArrowheads="1"/>
            </p:cNvSpPr>
            <p:nvPr/>
          </p:nvSpPr>
          <p:spPr bwMode="auto">
            <a:xfrm>
              <a:off x="-6337717"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3" name="Rectangle 1584"/>
            <p:cNvSpPr>
              <a:spLocks noChangeArrowheads="1"/>
            </p:cNvSpPr>
            <p:nvPr/>
          </p:nvSpPr>
          <p:spPr bwMode="auto">
            <a:xfrm>
              <a:off x="-6683803"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4" name="Rectangle 1585"/>
            <p:cNvSpPr>
              <a:spLocks noChangeArrowheads="1"/>
            </p:cNvSpPr>
            <p:nvPr/>
          </p:nvSpPr>
          <p:spPr bwMode="auto">
            <a:xfrm>
              <a:off x="-7121969"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5" name="Rectangle 1586"/>
            <p:cNvSpPr>
              <a:spLocks noChangeArrowheads="1"/>
            </p:cNvSpPr>
            <p:nvPr/>
          </p:nvSpPr>
          <p:spPr bwMode="auto">
            <a:xfrm>
              <a:off x="-6861610"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6" name="Rectangle 1587"/>
            <p:cNvSpPr>
              <a:spLocks noChangeArrowheads="1"/>
            </p:cNvSpPr>
            <p:nvPr/>
          </p:nvSpPr>
          <p:spPr bwMode="auto">
            <a:xfrm>
              <a:off x="-7296599"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7" name="Rectangle 1588"/>
            <p:cNvSpPr>
              <a:spLocks noChangeArrowheads="1"/>
            </p:cNvSpPr>
            <p:nvPr/>
          </p:nvSpPr>
          <p:spPr bwMode="auto">
            <a:xfrm>
              <a:off x="-6861610"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8" name="Rectangle 1589"/>
            <p:cNvSpPr>
              <a:spLocks noChangeArrowheads="1"/>
            </p:cNvSpPr>
            <p:nvPr/>
          </p:nvSpPr>
          <p:spPr bwMode="auto">
            <a:xfrm>
              <a:off x="-6337717"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9" name="Rectangle 1590"/>
            <p:cNvSpPr>
              <a:spLocks noChangeArrowheads="1"/>
            </p:cNvSpPr>
            <p:nvPr/>
          </p:nvSpPr>
          <p:spPr bwMode="auto">
            <a:xfrm>
              <a:off x="-6683803"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0" name="Rectangle 1591"/>
            <p:cNvSpPr>
              <a:spLocks noChangeArrowheads="1"/>
            </p:cNvSpPr>
            <p:nvPr/>
          </p:nvSpPr>
          <p:spPr bwMode="auto">
            <a:xfrm>
              <a:off x="-7036240"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1" name="Rectangle 1592"/>
            <p:cNvSpPr>
              <a:spLocks noChangeArrowheads="1"/>
            </p:cNvSpPr>
            <p:nvPr/>
          </p:nvSpPr>
          <p:spPr bwMode="auto">
            <a:xfrm>
              <a:off x="-7296599"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2" name="Rectangle 1593"/>
            <p:cNvSpPr>
              <a:spLocks noChangeArrowheads="1"/>
            </p:cNvSpPr>
            <p:nvPr/>
          </p:nvSpPr>
          <p:spPr bwMode="auto">
            <a:xfrm>
              <a:off x="-6861610"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3" name="Rectangle 1594"/>
            <p:cNvSpPr>
              <a:spLocks noChangeArrowheads="1"/>
            </p:cNvSpPr>
            <p:nvPr/>
          </p:nvSpPr>
          <p:spPr bwMode="auto">
            <a:xfrm>
              <a:off x="-6337717"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4" name="Rectangle 1595"/>
            <p:cNvSpPr>
              <a:spLocks noChangeArrowheads="1"/>
            </p:cNvSpPr>
            <p:nvPr/>
          </p:nvSpPr>
          <p:spPr bwMode="auto">
            <a:xfrm>
              <a:off x="-7296599"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5" name="Rectangle 1596"/>
            <p:cNvSpPr>
              <a:spLocks noChangeArrowheads="1"/>
            </p:cNvSpPr>
            <p:nvPr/>
          </p:nvSpPr>
          <p:spPr bwMode="auto">
            <a:xfrm>
              <a:off x="-6337717"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6" name="Rectangle 1597"/>
            <p:cNvSpPr>
              <a:spLocks noChangeArrowheads="1"/>
            </p:cNvSpPr>
            <p:nvPr/>
          </p:nvSpPr>
          <p:spPr bwMode="auto">
            <a:xfrm>
              <a:off x="-6861610"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7" name="Rectangle 1598"/>
            <p:cNvSpPr>
              <a:spLocks noChangeArrowheads="1"/>
            </p:cNvSpPr>
            <p:nvPr/>
          </p:nvSpPr>
          <p:spPr bwMode="auto">
            <a:xfrm>
              <a:off x="-6337717"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8" name="Rectangle 1599"/>
            <p:cNvSpPr>
              <a:spLocks noChangeArrowheads="1"/>
            </p:cNvSpPr>
            <p:nvPr/>
          </p:nvSpPr>
          <p:spPr bwMode="auto">
            <a:xfrm>
              <a:off x="-7296601" y="27432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9" name="Rectangle 1600"/>
            <p:cNvSpPr>
              <a:spLocks noChangeArrowheads="1"/>
            </p:cNvSpPr>
            <p:nvPr/>
          </p:nvSpPr>
          <p:spPr bwMode="auto">
            <a:xfrm>
              <a:off x="-6769534" y="27432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60" name="Rectangle 1601"/>
            <p:cNvSpPr>
              <a:spLocks noChangeArrowheads="1"/>
            </p:cNvSpPr>
            <p:nvPr/>
          </p:nvSpPr>
          <p:spPr bwMode="auto">
            <a:xfrm>
              <a:off x="-6861612"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1" name="Rectangle 1602"/>
            <p:cNvSpPr>
              <a:spLocks noChangeArrowheads="1"/>
            </p:cNvSpPr>
            <p:nvPr/>
          </p:nvSpPr>
          <p:spPr bwMode="auto">
            <a:xfrm>
              <a:off x="-6861612" y="29178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2" name="Rectangle 1603"/>
            <p:cNvSpPr>
              <a:spLocks noChangeArrowheads="1"/>
            </p:cNvSpPr>
            <p:nvPr/>
          </p:nvSpPr>
          <p:spPr bwMode="auto">
            <a:xfrm>
              <a:off x="-6337717"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3" name="Freeform 1604"/>
            <p:cNvSpPr/>
            <p:nvPr/>
          </p:nvSpPr>
          <p:spPr bwMode="auto">
            <a:xfrm>
              <a:off x="-6245623" y="-261938"/>
              <a:ext cx="31750" cy="3230563"/>
            </a:xfrm>
            <a:custGeom>
              <a:avLst/>
              <a:gdLst>
                <a:gd name="T0" fmla="*/ 20 w 20"/>
                <a:gd name="T1" fmla="*/ 2035 h 2035"/>
                <a:gd name="T2" fmla="*/ 0 w 20"/>
                <a:gd name="T3" fmla="*/ 2035 h 2035"/>
                <a:gd name="T4" fmla="*/ 0 w 20"/>
                <a:gd name="T5" fmla="*/ 0 h 2035"/>
                <a:gd name="T6" fmla="*/ 20 w 20"/>
                <a:gd name="T7" fmla="*/ 32 h 2035"/>
                <a:gd name="T8" fmla="*/ 20 w 20"/>
                <a:gd name="T9" fmla="*/ 2035 h 2035"/>
              </a:gdLst>
              <a:ahLst/>
              <a:cxnLst>
                <a:cxn ang="0">
                  <a:pos x="T0" y="T1"/>
                </a:cxn>
                <a:cxn ang="0">
                  <a:pos x="T2" y="T3"/>
                </a:cxn>
                <a:cxn ang="0">
                  <a:pos x="T4" y="T5"/>
                </a:cxn>
                <a:cxn ang="0">
                  <a:pos x="T6" y="T7"/>
                </a:cxn>
                <a:cxn ang="0">
                  <a:pos x="T8" y="T9"/>
                </a:cxn>
              </a:cxnLst>
              <a:rect l="0" t="0" r="r" b="b"/>
              <a:pathLst>
                <a:path w="20" h="2035">
                  <a:moveTo>
                    <a:pt x="20" y="2035"/>
                  </a:moveTo>
                  <a:lnTo>
                    <a:pt x="0" y="2035"/>
                  </a:lnTo>
                  <a:lnTo>
                    <a:pt x="0" y="0"/>
                  </a:lnTo>
                  <a:lnTo>
                    <a:pt x="20" y="32"/>
                  </a:lnTo>
                  <a:lnTo>
                    <a:pt x="20" y="2035"/>
                  </a:lnTo>
                  <a:close/>
                </a:path>
              </a:pathLst>
            </a:custGeom>
            <a:grpFill/>
            <a:ln>
              <a:noFill/>
            </a:ln>
          </p:spPr>
          <p:txBody>
            <a:bodyPr vert="horz" wrap="square" lIns="91440" tIns="45720" rIns="91440" bIns="45720" numCol="1" anchor="t" anchorCtr="0" compatLnSpc="1"/>
            <a:lstStyle/>
            <a:p>
              <a:endParaRPr lang="zh-CN" altLang="en-US"/>
            </a:p>
          </p:txBody>
        </p:sp>
        <p:sp>
          <p:nvSpPr>
            <p:cNvPr id="564" name="Freeform 1605"/>
            <p:cNvSpPr/>
            <p:nvPr/>
          </p:nvSpPr>
          <p:spPr bwMode="auto">
            <a:xfrm>
              <a:off x="-6178939" y="-182563"/>
              <a:ext cx="25401" cy="2574926"/>
            </a:xfrm>
            <a:custGeom>
              <a:avLst/>
              <a:gdLst>
                <a:gd name="T0" fmla="*/ 16 w 16"/>
                <a:gd name="T1" fmla="*/ 1622 h 1622"/>
                <a:gd name="T2" fmla="*/ 0 w 16"/>
                <a:gd name="T3" fmla="*/ 1622 h 1622"/>
                <a:gd name="T4" fmla="*/ 0 w 16"/>
                <a:gd name="T5" fmla="*/ 0 h 1622"/>
                <a:gd name="T6" fmla="*/ 16 w 16"/>
                <a:gd name="T7" fmla="*/ 34 h 1622"/>
                <a:gd name="T8" fmla="*/ 16 w 16"/>
                <a:gd name="T9" fmla="*/ 1622 h 1622"/>
              </a:gdLst>
              <a:ahLst/>
              <a:cxnLst>
                <a:cxn ang="0">
                  <a:pos x="T0" y="T1"/>
                </a:cxn>
                <a:cxn ang="0">
                  <a:pos x="T2" y="T3"/>
                </a:cxn>
                <a:cxn ang="0">
                  <a:pos x="T4" y="T5"/>
                </a:cxn>
                <a:cxn ang="0">
                  <a:pos x="T6" y="T7"/>
                </a:cxn>
                <a:cxn ang="0">
                  <a:pos x="T8" y="T9"/>
                </a:cxn>
              </a:cxnLst>
              <a:rect l="0" t="0" r="r" b="b"/>
              <a:pathLst>
                <a:path w="16" h="1622">
                  <a:moveTo>
                    <a:pt x="16" y="1622"/>
                  </a:moveTo>
                  <a:lnTo>
                    <a:pt x="0" y="1622"/>
                  </a:lnTo>
                  <a:lnTo>
                    <a:pt x="0" y="0"/>
                  </a:lnTo>
                  <a:lnTo>
                    <a:pt x="16" y="34"/>
                  </a:lnTo>
                  <a:lnTo>
                    <a:pt x="16" y="1622"/>
                  </a:lnTo>
                  <a:close/>
                </a:path>
              </a:pathLst>
            </a:custGeom>
            <a:grpFill/>
            <a:ln>
              <a:noFill/>
            </a:ln>
          </p:spPr>
          <p:txBody>
            <a:bodyPr vert="horz" wrap="square" lIns="91440" tIns="45720" rIns="91440" bIns="45720" numCol="1" anchor="t" anchorCtr="0" compatLnSpc="1"/>
            <a:lstStyle/>
            <a:p>
              <a:endParaRPr lang="zh-CN" altLang="en-US"/>
            </a:p>
          </p:txBody>
        </p:sp>
        <p:sp>
          <p:nvSpPr>
            <p:cNvPr id="565" name="Freeform 1606"/>
            <p:cNvSpPr/>
            <p:nvPr/>
          </p:nvSpPr>
          <p:spPr bwMode="auto">
            <a:xfrm>
              <a:off x="-6118423" y="-93663"/>
              <a:ext cx="15875" cy="2241550"/>
            </a:xfrm>
            <a:custGeom>
              <a:avLst/>
              <a:gdLst>
                <a:gd name="T0" fmla="*/ 10 w 10"/>
                <a:gd name="T1" fmla="*/ 1412 h 1412"/>
                <a:gd name="T2" fmla="*/ 0 w 10"/>
                <a:gd name="T3" fmla="*/ 1412 h 1412"/>
                <a:gd name="T4" fmla="*/ 0 w 10"/>
                <a:gd name="T5" fmla="*/ 0 h 1412"/>
                <a:gd name="T6" fmla="*/ 10 w 10"/>
                <a:gd name="T7" fmla="*/ 32 h 1412"/>
                <a:gd name="T8" fmla="*/ 10 w 10"/>
                <a:gd name="T9" fmla="*/ 1412 h 1412"/>
              </a:gdLst>
              <a:ahLst/>
              <a:cxnLst>
                <a:cxn ang="0">
                  <a:pos x="T0" y="T1"/>
                </a:cxn>
                <a:cxn ang="0">
                  <a:pos x="T2" y="T3"/>
                </a:cxn>
                <a:cxn ang="0">
                  <a:pos x="T4" y="T5"/>
                </a:cxn>
                <a:cxn ang="0">
                  <a:pos x="T6" y="T7"/>
                </a:cxn>
                <a:cxn ang="0">
                  <a:pos x="T8" y="T9"/>
                </a:cxn>
              </a:cxnLst>
              <a:rect l="0" t="0" r="r" b="b"/>
              <a:pathLst>
                <a:path w="10" h="1412">
                  <a:moveTo>
                    <a:pt x="10" y="1412"/>
                  </a:moveTo>
                  <a:lnTo>
                    <a:pt x="0" y="1412"/>
                  </a:lnTo>
                  <a:lnTo>
                    <a:pt x="0" y="0"/>
                  </a:lnTo>
                  <a:lnTo>
                    <a:pt x="10" y="32"/>
                  </a:lnTo>
                  <a:lnTo>
                    <a:pt x="10" y="1412"/>
                  </a:lnTo>
                  <a:close/>
                </a:path>
              </a:pathLst>
            </a:custGeom>
            <a:grpFill/>
            <a:ln>
              <a:noFill/>
            </a:ln>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1768" name="矩形 1767"/>
          <p:cNvSpPr/>
          <p:nvPr/>
        </p:nvSpPr>
        <p:spPr>
          <a:xfrm>
            <a:off x="3570139" y="310334"/>
            <a:ext cx="2403920"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TRAINING PROCESS</a:t>
            </a:r>
          </a:p>
        </p:txBody>
      </p:sp>
      <p:sp>
        <p:nvSpPr>
          <p:cNvPr id="1769" name="圆角矩形 1768"/>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0"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771" name="矩形 1770"/>
          <p:cNvSpPr/>
          <p:nvPr/>
        </p:nvSpPr>
        <p:spPr>
          <a:xfrm>
            <a:off x="633077" y="125666"/>
            <a:ext cx="1726755"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实训过程</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2" name="矩形 1">
            <a:extLst>
              <a:ext uri="{FF2B5EF4-FFF2-40B4-BE49-F238E27FC236}">
                <a16:creationId xmlns:a16="http://schemas.microsoft.com/office/drawing/2014/main" id="{4E22788A-5D14-46A4-8FB3-A094F477A132}"/>
              </a:ext>
            </a:extLst>
          </p:cNvPr>
          <p:cNvSpPr/>
          <p:nvPr/>
        </p:nvSpPr>
        <p:spPr>
          <a:xfrm>
            <a:off x="1749029" y="1045284"/>
            <a:ext cx="8502316" cy="5161991"/>
          </a:xfrm>
          <a:prstGeom prst="rect">
            <a:avLst/>
          </a:prstGeom>
        </p:spPr>
        <p:txBody>
          <a:bodyPr wrap="square">
            <a:spAutoFit/>
          </a:bodyPr>
          <a:lstStyle/>
          <a:p>
            <a:pPr algn="just">
              <a:lnSpc>
                <a:spcPct val="150000"/>
              </a:lnSpc>
              <a:spcAft>
                <a:spcPts val="0"/>
              </a:spcAft>
            </a:pPr>
            <a:r>
              <a:rPr lang="zh-CN" altLang="zh-CN" sz="2800" kern="100" dirty="0">
                <a:latin typeface="黑体" panose="02010609060101010101" pitchFamily="49" charset="-122"/>
                <a:ea typeface="黑体" panose="02010609060101010101" pitchFamily="49" charset="-122"/>
              </a:rPr>
              <a:t>程序的模块</a:t>
            </a:r>
            <a:r>
              <a:rPr lang="zh-CN" altLang="en-US" sz="2800" kern="100" dirty="0">
                <a:latin typeface="黑体" panose="02010609060101010101" pitchFamily="49" charset="-122"/>
                <a:ea typeface="黑体" panose="02010609060101010101" pitchFamily="49" charset="-122"/>
              </a:rPr>
              <a:t>分</a:t>
            </a:r>
            <a:r>
              <a:rPr lang="zh-CN" altLang="zh-CN" sz="2800" kern="100" dirty="0">
                <a:latin typeface="黑体" panose="02010609060101010101" pitchFamily="49" charset="-122"/>
                <a:ea typeface="黑体" panose="02010609060101010101" pitchFamily="49" charset="-122"/>
              </a:rPr>
              <a:t>为</a:t>
            </a:r>
            <a:r>
              <a:rPr lang="zh-CN" altLang="en-US" sz="2800" kern="100" dirty="0">
                <a:latin typeface="黑体" panose="02010609060101010101" pitchFamily="49" charset="-122"/>
                <a:ea typeface="黑体" panose="02010609060101010101" pitchFamily="49" charset="-122"/>
              </a:rPr>
              <a:t>：</a:t>
            </a:r>
            <a:endParaRPr lang="zh-CN" altLang="zh-CN" sz="2800" kern="100" dirty="0">
              <a:latin typeface="黑体" panose="02010609060101010101" pitchFamily="49" charset="-122"/>
              <a:ea typeface="黑体" panose="02010609060101010101" pitchFamily="49" charset="-122"/>
            </a:endParaRPr>
          </a:p>
          <a:p>
            <a:pPr algn="just">
              <a:lnSpc>
                <a:spcPct val="150000"/>
              </a:lnSpc>
              <a:spcAft>
                <a:spcPts val="0"/>
              </a:spcAft>
            </a:pPr>
            <a:r>
              <a:rPr lang="zh-CN" altLang="zh-CN" sz="2800" kern="100" dirty="0">
                <a:latin typeface="黑体" panose="02010609060101010101" pitchFamily="49" charset="-122"/>
                <a:ea typeface="黑体" panose="02010609060101010101" pitchFamily="49" charset="-122"/>
              </a:rPr>
              <a:t>选择身份功能：选择用户身份为管理员或顾客</a:t>
            </a:r>
            <a:r>
              <a:rPr lang="zh-CN" altLang="en-US" sz="2800" kern="100" dirty="0">
                <a:latin typeface="黑体" panose="02010609060101010101" pitchFamily="49" charset="-122"/>
                <a:ea typeface="黑体" panose="02010609060101010101" pitchFamily="49" charset="-122"/>
              </a:rPr>
              <a:t>。</a:t>
            </a:r>
            <a:endParaRPr lang="zh-CN" altLang="zh-CN" sz="2800" kern="100" dirty="0">
              <a:latin typeface="黑体" panose="02010609060101010101" pitchFamily="49" charset="-122"/>
              <a:ea typeface="黑体" panose="02010609060101010101" pitchFamily="49" charset="-122"/>
            </a:endParaRPr>
          </a:p>
          <a:p>
            <a:pPr algn="just">
              <a:lnSpc>
                <a:spcPct val="150000"/>
              </a:lnSpc>
              <a:spcAft>
                <a:spcPts val="0"/>
              </a:spcAft>
            </a:pPr>
            <a:r>
              <a:rPr lang="zh-CN" altLang="zh-CN" sz="2800" kern="100" dirty="0">
                <a:latin typeface="黑体" panose="02010609060101010101" pitchFamily="49" charset="-122"/>
                <a:ea typeface="黑体" panose="02010609060101010101" pitchFamily="49" charset="-122"/>
              </a:rPr>
              <a:t>录入商品信息功能：将用户输入的商品信息保存入链表结点中</a:t>
            </a:r>
            <a:r>
              <a:rPr lang="zh-CN" altLang="en-US" sz="2800" kern="100" dirty="0">
                <a:latin typeface="黑体" panose="02010609060101010101" pitchFamily="49" charset="-122"/>
                <a:ea typeface="黑体" panose="02010609060101010101" pitchFamily="49" charset="-122"/>
              </a:rPr>
              <a:t>。</a:t>
            </a:r>
            <a:endParaRPr lang="zh-CN" altLang="zh-CN" sz="2800" kern="100" dirty="0">
              <a:latin typeface="黑体" panose="02010609060101010101" pitchFamily="49" charset="-122"/>
              <a:ea typeface="黑体" panose="02010609060101010101" pitchFamily="49" charset="-122"/>
            </a:endParaRPr>
          </a:p>
          <a:p>
            <a:pPr algn="just">
              <a:lnSpc>
                <a:spcPct val="150000"/>
              </a:lnSpc>
              <a:spcAft>
                <a:spcPts val="0"/>
              </a:spcAft>
            </a:pPr>
            <a:r>
              <a:rPr lang="zh-CN" altLang="zh-CN" sz="2800" kern="100" dirty="0">
                <a:latin typeface="黑体" panose="02010609060101010101" pitchFamily="49" charset="-122"/>
                <a:ea typeface="黑体" panose="02010609060101010101" pitchFamily="49" charset="-122"/>
              </a:rPr>
              <a:t>购物、退货功能：完成商品库存量、销售额的更新</a:t>
            </a:r>
            <a:r>
              <a:rPr lang="zh-CN" altLang="en-US" sz="2800" kern="100" dirty="0">
                <a:latin typeface="黑体" panose="02010609060101010101" pitchFamily="49" charset="-122"/>
                <a:ea typeface="黑体" panose="02010609060101010101" pitchFamily="49" charset="-122"/>
              </a:rPr>
              <a:t>。</a:t>
            </a:r>
            <a:endParaRPr lang="zh-CN" altLang="zh-CN" sz="2800" kern="100" dirty="0">
              <a:latin typeface="黑体" panose="02010609060101010101" pitchFamily="49" charset="-122"/>
              <a:ea typeface="黑体" panose="02010609060101010101" pitchFamily="49" charset="-122"/>
            </a:endParaRPr>
          </a:p>
          <a:p>
            <a:pPr algn="just">
              <a:lnSpc>
                <a:spcPct val="150000"/>
              </a:lnSpc>
              <a:spcAft>
                <a:spcPts val="0"/>
              </a:spcAft>
            </a:pPr>
            <a:r>
              <a:rPr lang="zh-CN" altLang="zh-CN" sz="2800" kern="100" dirty="0">
                <a:latin typeface="黑体" panose="02010609060101010101" pitchFamily="49" charset="-122"/>
                <a:ea typeface="黑体" panose="02010609060101010101" pitchFamily="49" charset="-122"/>
              </a:rPr>
              <a:t>查看商品信息功能：根据商品编号查看商品信息</a:t>
            </a:r>
            <a:r>
              <a:rPr lang="zh-CN" altLang="en-US" sz="2800" kern="100" dirty="0">
                <a:latin typeface="黑体" panose="02010609060101010101" pitchFamily="49" charset="-122"/>
                <a:ea typeface="黑体" panose="02010609060101010101" pitchFamily="49" charset="-122"/>
              </a:rPr>
              <a:t>。</a:t>
            </a:r>
            <a:endParaRPr lang="zh-CN" altLang="zh-CN" sz="2800" kern="100" dirty="0">
              <a:latin typeface="黑体" panose="02010609060101010101" pitchFamily="49" charset="-122"/>
              <a:ea typeface="黑体" panose="02010609060101010101" pitchFamily="49" charset="-122"/>
            </a:endParaRPr>
          </a:p>
          <a:p>
            <a:pPr algn="just">
              <a:lnSpc>
                <a:spcPct val="150000"/>
              </a:lnSpc>
              <a:spcAft>
                <a:spcPts val="0"/>
              </a:spcAft>
            </a:pPr>
            <a:r>
              <a:rPr lang="zh-CN" altLang="zh-CN" sz="2800" kern="100" dirty="0">
                <a:latin typeface="黑体" panose="02010609060101010101" pitchFamily="49" charset="-122"/>
                <a:ea typeface="黑体" panose="02010609060101010101" pitchFamily="49" charset="-122"/>
              </a:rPr>
              <a:t>删改商品信息功能： 删除商品或修改商品信息</a:t>
            </a:r>
            <a:r>
              <a:rPr lang="zh-CN" altLang="en-US" sz="2800" kern="100" dirty="0">
                <a:latin typeface="黑体" panose="02010609060101010101" pitchFamily="49" charset="-122"/>
                <a:ea typeface="黑体" panose="02010609060101010101" pitchFamily="49" charset="-122"/>
              </a:rPr>
              <a:t>。</a:t>
            </a:r>
            <a:endParaRPr lang="zh-CN" altLang="zh-CN" sz="2800" kern="100" dirty="0">
              <a:latin typeface="黑体" panose="02010609060101010101" pitchFamily="49" charset="-122"/>
              <a:ea typeface="黑体" panose="02010609060101010101" pitchFamily="49" charset="-122"/>
            </a:endParaRPr>
          </a:p>
          <a:p>
            <a:pPr algn="just">
              <a:lnSpc>
                <a:spcPct val="150000"/>
              </a:lnSpc>
              <a:spcAft>
                <a:spcPts val="0"/>
              </a:spcAft>
            </a:pPr>
            <a:r>
              <a:rPr lang="zh-CN" altLang="zh-CN" sz="2800" kern="100" dirty="0">
                <a:latin typeface="黑体" panose="02010609060101010101" pitchFamily="49" charset="-122"/>
                <a:ea typeface="黑体" panose="02010609060101010101" pitchFamily="49" charset="-122"/>
              </a:rPr>
              <a:t>退出功能：退出系统。</a:t>
            </a:r>
          </a:p>
        </p:txBody>
      </p:sp>
    </p:spTree>
    <p:extLst>
      <p:ext uri="{BB962C8B-B14F-4D97-AF65-F5344CB8AC3E}">
        <p14:creationId xmlns:p14="http://schemas.microsoft.com/office/powerpoint/2010/main" val="3140556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TotalTime>
  <Words>1101</Words>
  <Application>Microsoft Office PowerPoint</Application>
  <PresentationFormat>宽屏</PresentationFormat>
  <Paragraphs>113</Paragraphs>
  <Slides>18</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方正清刻本悦宋简体</vt:lpstr>
      <vt:lpstr>黑体</vt:lpstr>
      <vt:lpstr>宋体</vt:lpstr>
      <vt:lpstr>微软雅黑</vt:lpstr>
      <vt:lpstr>Arial</vt:lpstr>
      <vt:lpstr>Calibri</vt:lpstr>
      <vt:lpstr>Calibri Light</vt:lpstr>
      <vt:lpstr>Levenim MT</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cp:lastModifiedBy>小朋友</cp:lastModifiedBy>
  <cp:revision>114</cp:revision>
  <dcterms:created xsi:type="dcterms:W3CDTF">2015-07-31T01:43:00Z</dcterms:created>
  <dcterms:modified xsi:type="dcterms:W3CDTF">2022-01-07T07:31:42Z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