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59"/>
  </p:notesMasterIdLst>
  <p:sldIdLst>
    <p:sldId id="256" r:id="rId3"/>
    <p:sldId id="263" r:id="rId4"/>
    <p:sldId id="287" r:id="rId5"/>
    <p:sldId id="309" r:id="rId6"/>
    <p:sldId id="320" r:id="rId7"/>
    <p:sldId id="326" r:id="rId8"/>
    <p:sldId id="321" r:id="rId9"/>
    <p:sldId id="327" r:id="rId10"/>
    <p:sldId id="339" r:id="rId11"/>
    <p:sldId id="322" r:id="rId12"/>
    <p:sldId id="329" r:id="rId13"/>
    <p:sldId id="338" r:id="rId14"/>
    <p:sldId id="332" r:id="rId15"/>
    <p:sldId id="323" r:id="rId16"/>
    <p:sldId id="331" r:id="rId17"/>
    <p:sldId id="333" r:id="rId18"/>
    <p:sldId id="334" r:id="rId19"/>
    <p:sldId id="335" r:id="rId20"/>
    <p:sldId id="336" r:id="rId21"/>
    <p:sldId id="337" r:id="rId22"/>
    <p:sldId id="340" r:id="rId23"/>
    <p:sldId id="341" r:id="rId24"/>
    <p:sldId id="342" r:id="rId25"/>
    <p:sldId id="343" r:id="rId26"/>
    <p:sldId id="344" r:id="rId27"/>
    <p:sldId id="345" r:id="rId28"/>
    <p:sldId id="346" r:id="rId29"/>
    <p:sldId id="347" r:id="rId30"/>
    <p:sldId id="324" r:id="rId31"/>
    <p:sldId id="348" r:id="rId32"/>
    <p:sldId id="349" r:id="rId33"/>
    <p:sldId id="350" r:id="rId34"/>
    <p:sldId id="351" r:id="rId35"/>
    <p:sldId id="352" r:id="rId36"/>
    <p:sldId id="367" r:id="rId37"/>
    <p:sldId id="353" r:id="rId38"/>
    <p:sldId id="368" r:id="rId39"/>
    <p:sldId id="354" r:id="rId40"/>
    <p:sldId id="355" r:id="rId41"/>
    <p:sldId id="369" r:id="rId42"/>
    <p:sldId id="356" r:id="rId43"/>
    <p:sldId id="357" r:id="rId44"/>
    <p:sldId id="358" r:id="rId45"/>
    <p:sldId id="370" r:id="rId46"/>
    <p:sldId id="359" r:id="rId47"/>
    <p:sldId id="371" r:id="rId48"/>
    <p:sldId id="360" r:id="rId49"/>
    <p:sldId id="361" r:id="rId50"/>
    <p:sldId id="362" r:id="rId51"/>
    <p:sldId id="372" r:id="rId52"/>
    <p:sldId id="363" r:id="rId53"/>
    <p:sldId id="364" r:id="rId54"/>
    <p:sldId id="365" r:id="rId55"/>
    <p:sldId id="325" r:id="rId56"/>
    <p:sldId id="366" r:id="rId57"/>
    <p:sldId id="276" r:id="rId58"/>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90">
          <p15:clr>
            <a:srgbClr val="A4A3A4"/>
          </p15:clr>
        </p15:guide>
        <p15:guide id="2" pos="28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4E60"/>
    <a:srgbClr val="E7242D"/>
    <a:srgbClr val="E78D98"/>
    <a:srgbClr val="A51E28"/>
    <a:srgbClr val="F7F7F7"/>
    <a:srgbClr val="F2F2F2"/>
    <a:srgbClr val="FDFDFD"/>
    <a:srgbClr val="CB1A20"/>
    <a:srgbClr val="E2E2E2"/>
    <a:srgbClr val="484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4" autoAdjust="0"/>
    <p:restoredTop sz="92722" autoAdjust="0"/>
  </p:normalViewPr>
  <p:slideViewPr>
    <p:cSldViewPr>
      <p:cViewPr>
        <p:scale>
          <a:sx n="50" d="100"/>
          <a:sy n="50" d="100"/>
        </p:scale>
        <p:origin x="259" y="1018"/>
      </p:cViewPr>
      <p:guideLst>
        <p:guide orient="horz" pos="1490"/>
        <p:guide pos="2820"/>
      </p:guideLst>
    </p:cSldViewPr>
  </p:slideViewPr>
  <p:notesTextViewPr>
    <p:cViewPr>
      <p:scale>
        <a:sx n="1" d="1"/>
        <a:sy n="1" d="1"/>
      </p:scale>
      <p:origin x="0" y="0"/>
    </p:cViewPr>
  </p:notesTextViewPr>
  <p:sorterViewPr>
    <p:cViewPr>
      <p:scale>
        <a:sx n="108" d="100"/>
        <a:sy n="108"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8F054-D9DD-4C45-A5C2-2611AD6651D4}" type="doc">
      <dgm:prSet loTypeId="urn:microsoft.com/office/officeart/2008/layout/VerticalCurvedList" loCatId="list" qsTypeId="urn:microsoft.com/office/officeart/2005/8/quickstyle/simple5" qsCatId="simple" csTypeId="urn:microsoft.com/office/officeart/2005/8/colors/accent1_5" csCatId="accent1" phldr="1"/>
      <dgm:spPr/>
      <dgm:t>
        <a:bodyPr/>
        <a:lstStyle/>
        <a:p>
          <a:endParaRPr lang="zh-CN" altLang="en-US"/>
        </a:p>
      </dgm:t>
    </dgm:pt>
    <dgm:pt modelId="{422BC9F7-A731-4B6D-835C-3E107F756970}">
      <dgm:prSet phldrT="[文本]"/>
      <dgm:spPr/>
      <dgm:t>
        <a:bodyPr/>
        <a:lstStyle/>
        <a:p>
          <a:r>
            <a:rPr lang="zh-CN" altLang="en-US" dirty="0" smtClean="0"/>
            <a:t>需求分析</a:t>
          </a:r>
          <a:endParaRPr lang="zh-CN" altLang="en-US" dirty="0"/>
        </a:p>
      </dgm:t>
    </dgm:pt>
    <dgm:pt modelId="{98256A73-45A9-4890-8300-12F259D676A7}" type="parTrans" cxnId="{CFA5ACFF-EA9A-4EBF-B737-98C573E8DBB8}">
      <dgm:prSet/>
      <dgm:spPr/>
      <dgm:t>
        <a:bodyPr/>
        <a:lstStyle/>
        <a:p>
          <a:endParaRPr lang="zh-CN" altLang="en-US"/>
        </a:p>
      </dgm:t>
    </dgm:pt>
    <dgm:pt modelId="{EF312741-B3C5-4B00-BD15-DAC4033B2D5B}" type="sibTrans" cxnId="{CFA5ACFF-EA9A-4EBF-B737-98C573E8DBB8}">
      <dgm:prSet/>
      <dgm:spPr/>
      <dgm:t>
        <a:bodyPr/>
        <a:lstStyle/>
        <a:p>
          <a:endParaRPr lang="zh-CN" altLang="en-US"/>
        </a:p>
      </dgm:t>
    </dgm:pt>
    <dgm:pt modelId="{AF0B497E-D7FF-404C-8588-D53D086B2D32}">
      <dgm:prSet phldrT="[文本]"/>
      <dgm:spPr/>
      <dgm:t>
        <a:bodyPr/>
        <a:lstStyle/>
        <a:p>
          <a:r>
            <a:rPr lang="zh-CN" altLang="en-US" dirty="0" smtClean="0"/>
            <a:t>问题描述</a:t>
          </a:r>
          <a:endParaRPr lang="zh-CN" altLang="en-US" dirty="0"/>
        </a:p>
      </dgm:t>
    </dgm:pt>
    <dgm:pt modelId="{EF74CB82-9053-4B8A-96ED-D91493CD9A60}" type="parTrans" cxnId="{83676A1E-7094-462F-84BA-B9176C437C2D}">
      <dgm:prSet/>
      <dgm:spPr/>
      <dgm:t>
        <a:bodyPr/>
        <a:lstStyle/>
        <a:p>
          <a:endParaRPr lang="zh-CN" altLang="en-US"/>
        </a:p>
      </dgm:t>
    </dgm:pt>
    <dgm:pt modelId="{1FAAFAC0-A3CE-4D22-AD6A-03A0420EA158}" type="sibTrans" cxnId="{83676A1E-7094-462F-84BA-B9176C437C2D}">
      <dgm:prSet/>
      <dgm:spPr/>
      <dgm:t>
        <a:bodyPr/>
        <a:lstStyle/>
        <a:p>
          <a:endParaRPr lang="zh-CN" altLang="en-US"/>
        </a:p>
      </dgm:t>
    </dgm:pt>
    <dgm:pt modelId="{663785AE-DD70-43B3-AA4B-05D63578AD94}">
      <dgm:prSet phldrT="[文本]"/>
      <dgm:spPr/>
      <dgm:t>
        <a:bodyPr/>
        <a:lstStyle/>
        <a:p>
          <a:r>
            <a:rPr lang="zh-CN" altLang="en-US" dirty="0" smtClean="0"/>
            <a:t>基本要求</a:t>
          </a:r>
          <a:endParaRPr lang="zh-CN" altLang="en-US" dirty="0"/>
        </a:p>
      </dgm:t>
    </dgm:pt>
    <dgm:pt modelId="{10BEC369-3C9A-4511-BA4D-DF832F475D26}" type="parTrans" cxnId="{C7D0DD4D-F261-4ECE-A361-EF80A5C55965}">
      <dgm:prSet/>
      <dgm:spPr/>
      <dgm:t>
        <a:bodyPr/>
        <a:lstStyle/>
        <a:p>
          <a:endParaRPr lang="zh-CN" altLang="en-US"/>
        </a:p>
      </dgm:t>
    </dgm:pt>
    <dgm:pt modelId="{4292118B-B8C7-4E43-9481-C7B058A4E2C4}" type="sibTrans" cxnId="{C7D0DD4D-F261-4ECE-A361-EF80A5C55965}">
      <dgm:prSet/>
      <dgm:spPr/>
      <dgm:t>
        <a:bodyPr/>
        <a:lstStyle/>
        <a:p>
          <a:endParaRPr lang="zh-CN" altLang="en-US"/>
        </a:p>
      </dgm:t>
    </dgm:pt>
    <dgm:pt modelId="{669691A5-4DBE-411A-B767-11AA190FEC61}">
      <dgm:prSet phldrT="[文本]"/>
      <dgm:spPr/>
      <dgm:t>
        <a:bodyPr/>
        <a:lstStyle/>
        <a:p>
          <a:r>
            <a:rPr lang="zh-CN" altLang="en-US" dirty="0" smtClean="0"/>
            <a:t>概要设计</a:t>
          </a:r>
          <a:endParaRPr lang="zh-CN" altLang="en-US" dirty="0"/>
        </a:p>
      </dgm:t>
    </dgm:pt>
    <dgm:pt modelId="{2ADAD5BE-5CAD-4D32-A45F-F66E2595DF45}" type="parTrans" cxnId="{74AD34DD-C024-4890-AEC4-5A2D766AE0FF}">
      <dgm:prSet/>
      <dgm:spPr/>
      <dgm:t>
        <a:bodyPr/>
        <a:lstStyle/>
        <a:p>
          <a:endParaRPr lang="zh-CN" altLang="en-US"/>
        </a:p>
      </dgm:t>
    </dgm:pt>
    <dgm:pt modelId="{FB0B5C02-5EAB-491B-964B-7DB3BE362241}" type="sibTrans" cxnId="{74AD34DD-C024-4890-AEC4-5A2D766AE0FF}">
      <dgm:prSet/>
      <dgm:spPr/>
      <dgm:t>
        <a:bodyPr/>
        <a:lstStyle/>
        <a:p>
          <a:endParaRPr lang="zh-CN" altLang="en-US"/>
        </a:p>
      </dgm:t>
    </dgm:pt>
    <dgm:pt modelId="{93332518-DB7A-4E7F-91C8-384F70382B5F}">
      <dgm:prSet phldrT="[文本]"/>
      <dgm:spPr/>
      <dgm:t>
        <a:bodyPr/>
        <a:lstStyle/>
        <a:p>
          <a:r>
            <a:rPr lang="zh-CN" altLang="en-US" dirty="0" smtClean="0"/>
            <a:t>主程序</a:t>
          </a:r>
          <a:endParaRPr lang="zh-CN" altLang="en-US" dirty="0"/>
        </a:p>
      </dgm:t>
    </dgm:pt>
    <dgm:pt modelId="{00502308-211C-4A5E-BFAE-2474DADF52D7}" type="parTrans" cxnId="{11850E44-5CE5-45BA-BBB5-E723A6B8934A}">
      <dgm:prSet/>
      <dgm:spPr/>
      <dgm:t>
        <a:bodyPr/>
        <a:lstStyle/>
        <a:p>
          <a:endParaRPr lang="zh-CN" altLang="en-US"/>
        </a:p>
      </dgm:t>
    </dgm:pt>
    <dgm:pt modelId="{97B1F2D7-AE2E-41B4-991A-C370141EF3B7}" type="sibTrans" cxnId="{11850E44-5CE5-45BA-BBB5-E723A6B8934A}">
      <dgm:prSet/>
      <dgm:spPr/>
      <dgm:t>
        <a:bodyPr/>
        <a:lstStyle/>
        <a:p>
          <a:endParaRPr lang="zh-CN" altLang="en-US"/>
        </a:p>
      </dgm:t>
    </dgm:pt>
    <dgm:pt modelId="{D93BF261-1018-41A0-A969-4F6B1183BFF6}">
      <dgm:prSet phldrT="[文本]"/>
      <dgm:spPr/>
      <dgm:t>
        <a:bodyPr/>
        <a:lstStyle/>
        <a:p>
          <a:r>
            <a:rPr lang="zh-CN" altLang="en-US" dirty="0" smtClean="0"/>
            <a:t>运行截图</a:t>
          </a:r>
          <a:endParaRPr lang="zh-CN" altLang="en-US" dirty="0"/>
        </a:p>
      </dgm:t>
    </dgm:pt>
    <dgm:pt modelId="{A42BE7CC-13D4-4485-ACC4-DF52A26A20BF}" type="parTrans" cxnId="{30286818-FEC4-489C-A871-4BBB06455950}">
      <dgm:prSet/>
      <dgm:spPr/>
      <dgm:t>
        <a:bodyPr/>
        <a:lstStyle/>
        <a:p>
          <a:endParaRPr lang="zh-CN" altLang="en-US"/>
        </a:p>
      </dgm:t>
    </dgm:pt>
    <dgm:pt modelId="{99C42029-EDE2-4327-A90E-66E27B7B6C82}" type="sibTrans" cxnId="{30286818-FEC4-489C-A871-4BBB06455950}">
      <dgm:prSet/>
      <dgm:spPr/>
      <dgm:t>
        <a:bodyPr/>
        <a:lstStyle/>
        <a:p>
          <a:endParaRPr lang="zh-CN" altLang="en-US"/>
        </a:p>
      </dgm:t>
    </dgm:pt>
    <dgm:pt modelId="{4B89E4CB-50BE-4094-9DB8-2F131BB956DD}">
      <dgm:prSet phldrT="[文本]"/>
      <dgm:spPr/>
      <dgm:t>
        <a:bodyPr/>
        <a:lstStyle/>
        <a:p>
          <a:r>
            <a:rPr lang="zh-CN" altLang="en-US" dirty="0" smtClean="0"/>
            <a:t>总结</a:t>
          </a:r>
          <a:endParaRPr lang="zh-CN" altLang="en-US" dirty="0"/>
        </a:p>
      </dgm:t>
    </dgm:pt>
    <dgm:pt modelId="{735B4861-68FD-41BE-A659-C1360622A157}" type="parTrans" cxnId="{1C839219-5E47-45CA-A0E3-C8FCB0E9C50B}">
      <dgm:prSet/>
      <dgm:spPr/>
      <dgm:t>
        <a:bodyPr/>
        <a:lstStyle/>
        <a:p>
          <a:endParaRPr lang="zh-CN" altLang="en-US"/>
        </a:p>
      </dgm:t>
    </dgm:pt>
    <dgm:pt modelId="{8C7FB07D-D3C4-496E-B324-8BE0B29AA137}" type="sibTrans" cxnId="{1C839219-5E47-45CA-A0E3-C8FCB0E9C50B}">
      <dgm:prSet/>
      <dgm:spPr/>
      <dgm:t>
        <a:bodyPr/>
        <a:lstStyle/>
        <a:p>
          <a:endParaRPr lang="zh-CN" altLang="en-US"/>
        </a:p>
      </dgm:t>
    </dgm:pt>
    <dgm:pt modelId="{03714CE1-F3CF-4EEC-A35C-656CC8EDBEB4}" type="pres">
      <dgm:prSet presAssocID="{E998F054-D9DD-4C45-A5C2-2611AD6651D4}" presName="Name0" presStyleCnt="0">
        <dgm:presLayoutVars>
          <dgm:chMax val="7"/>
          <dgm:chPref val="7"/>
          <dgm:dir/>
        </dgm:presLayoutVars>
      </dgm:prSet>
      <dgm:spPr/>
      <dgm:t>
        <a:bodyPr/>
        <a:lstStyle/>
        <a:p>
          <a:endParaRPr lang="zh-CN" altLang="en-US"/>
        </a:p>
      </dgm:t>
    </dgm:pt>
    <dgm:pt modelId="{80620E86-2F40-462F-8394-5674B7B11F96}" type="pres">
      <dgm:prSet presAssocID="{E998F054-D9DD-4C45-A5C2-2611AD6651D4}" presName="Name1" presStyleCnt="0"/>
      <dgm:spPr/>
    </dgm:pt>
    <dgm:pt modelId="{7D8346A6-CC7C-4229-8F81-D6E7006169F2}" type="pres">
      <dgm:prSet presAssocID="{E998F054-D9DD-4C45-A5C2-2611AD6651D4}" presName="cycle" presStyleCnt="0"/>
      <dgm:spPr/>
    </dgm:pt>
    <dgm:pt modelId="{E25762F9-2CF3-4803-9ECD-9941A54CC5BD}" type="pres">
      <dgm:prSet presAssocID="{E998F054-D9DD-4C45-A5C2-2611AD6651D4}" presName="srcNode" presStyleLbl="node1" presStyleIdx="0" presStyleCnt="7"/>
      <dgm:spPr/>
    </dgm:pt>
    <dgm:pt modelId="{2094D131-B559-442B-831C-90C0DB1AE280}" type="pres">
      <dgm:prSet presAssocID="{E998F054-D9DD-4C45-A5C2-2611AD6651D4}" presName="conn" presStyleLbl="parChTrans1D2" presStyleIdx="0" presStyleCnt="1"/>
      <dgm:spPr/>
      <dgm:t>
        <a:bodyPr/>
        <a:lstStyle/>
        <a:p>
          <a:endParaRPr lang="zh-CN" altLang="en-US"/>
        </a:p>
      </dgm:t>
    </dgm:pt>
    <dgm:pt modelId="{9F325A26-041D-4D32-9F53-2BF6DC40481C}" type="pres">
      <dgm:prSet presAssocID="{E998F054-D9DD-4C45-A5C2-2611AD6651D4}" presName="extraNode" presStyleLbl="node1" presStyleIdx="0" presStyleCnt="7"/>
      <dgm:spPr/>
    </dgm:pt>
    <dgm:pt modelId="{8DF52F38-7FEF-441A-8796-385F375B05A4}" type="pres">
      <dgm:prSet presAssocID="{E998F054-D9DD-4C45-A5C2-2611AD6651D4}" presName="dstNode" presStyleLbl="node1" presStyleIdx="0" presStyleCnt="7"/>
      <dgm:spPr/>
    </dgm:pt>
    <dgm:pt modelId="{5C129C3A-7C88-4DDE-96DD-F1F33BA1A6DB}" type="pres">
      <dgm:prSet presAssocID="{422BC9F7-A731-4B6D-835C-3E107F756970}" presName="text_1" presStyleLbl="node1" presStyleIdx="0" presStyleCnt="7">
        <dgm:presLayoutVars>
          <dgm:bulletEnabled val="1"/>
        </dgm:presLayoutVars>
      </dgm:prSet>
      <dgm:spPr/>
      <dgm:t>
        <a:bodyPr/>
        <a:lstStyle/>
        <a:p>
          <a:endParaRPr lang="zh-CN" altLang="en-US"/>
        </a:p>
      </dgm:t>
    </dgm:pt>
    <dgm:pt modelId="{11D0D933-D96E-4358-ACD9-4306782828BD}" type="pres">
      <dgm:prSet presAssocID="{422BC9F7-A731-4B6D-835C-3E107F756970}" presName="accent_1" presStyleCnt="0"/>
      <dgm:spPr/>
    </dgm:pt>
    <dgm:pt modelId="{9B5D5FC0-AB37-4B50-88A8-BC82441F9227}" type="pres">
      <dgm:prSet presAssocID="{422BC9F7-A731-4B6D-835C-3E107F756970}" presName="accentRepeatNode" presStyleLbl="solidFgAcc1" presStyleIdx="0" presStyleCnt="7"/>
      <dgm:spPr>
        <a:prstGeom prst="diamond">
          <a:avLst/>
        </a:prstGeom>
        <a:solidFill>
          <a:srgbClr val="0070C0"/>
        </a:solidFill>
      </dgm:spPr>
    </dgm:pt>
    <dgm:pt modelId="{7FE424FF-261A-4947-925C-C2EEBBEFE698}" type="pres">
      <dgm:prSet presAssocID="{AF0B497E-D7FF-404C-8588-D53D086B2D32}" presName="text_2" presStyleLbl="node1" presStyleIdx="1" presStyleCnt="7">
        <dgm:presLayoutVars>
          <dgm:bulletEnabled val="1"/>
        </dgm:presLayoutVars>
      </dgm:prSet>
      <dgm:spPr/>
      <dgm:t>
        <a:bodyPr/>
        <a:lstStyle/>
        <a:p>
          <a:endParaRPr lang="zh-CN" altLang="en-US"/>
        </a:p>
      </dgm:t>
    </dgm:pt>
    <dgm:pt modelId="{7AA91BC4-CE6E-4A1B-BFEF-9F1D66CD84EB}" type="pres">
      <dgm:prSet presAssocID="{AF0B497E-D7FF-404C-8588-D53D086B2D32}" presName="accent_2" presStyleCnt="0"/>
      <dgm:spPr/>
    </dgm:pt>
    <dgm:pt modelId="{762EA726-36CB-42D2-9E66-1EF317A278BA}" type="pres">
      <dgm:prSet presAssocID="{AF0B497E-D7FF-404C-8588-D53D086B2D32}" presName="accentRepeatNode" presStyleLbl="solidFgAcc1" presStyleIdx="1" presStyleCnt="7"/>
      <dgm:spPr>
        <a:prstGeom prst="diamond">
          <a:avLst/>
        </a:prstGeom>
      </dgm:spPr>
      <dgm:t>
        <a:bodyPr/>
        <a:lstStyle/>
        <a:p>
          <a:endParaRPr lang="zh-CN" altLang="en-US"/>
        </a:p>
      </dgm:t>
    </dgm:pt>
    <dgm:pt modelId="{B5440104-4F54-424E-BC18-8C265E65711D}" type="pres">
      <dgm:prSet presAssocID="{663785AE-DD70-43B3-AA4B-05D63578AD94}" presName="text_3" presStyleLbl="node1" presStyleIdx="2" presStyleCnt="7">
        <dgm:presLayoutVars>
          <dgm:bulletEnabled val="1"/>
        </dgm:presLayoutVars>
      </dgm:prSet>
      <dgm:spPr/>
      <dgm:t>
        <a:bodyPr/>
        <a:lstStyle/>
        <a:p>
          <a:endParaRPr lang="zh-CN" altLang="en-US"/>
        </a:p>
      </dgm:t>
    </dgm:pt>
    <dgm:pt modelId="{2206609D-6F80-4B8C-9E47-D5F6B00CFECF}" type="pres">
      <dgm:prSet presAssocID="{663785AE-DD70-43B3-AA4B-05D63578AD94}" presName="accent_3" presStyleCnt="0"/>
      <dgm:spPr/>
    </dgm:pt>
    <dgm:pt modelId="{01CC69FD-F1C1-47B1-88FA-BBF0424A83DD}" type="pres">
      <dgm:prSet presAssocID="{663785AE-DD70-43B3-AA4B-05D63578AD94}" presName="accentRepeatNode" presStyleLbl="solidFgAcc1" presStyleIdx="2" presStyleCnt="7"/>
      <dgm:spPr>
        <a:prstGeom prst="diamond">
          <a:avLst/>
        </a:prstGeom>
        <a:solidFill>
          <a:srgbClr val="0070C0"/>
        </a:solidFill>
      </dgm:spPr>
      <dgm:t>
        <a:bodyPr/>
        <a:lstStyle/>
        <a:p>
          <a:endParaRPr lang="zh-CN" altLang="en-US"/>
        </a:p>
      </dgm:t>
    </dgm:pt>
    <dgm:pt modelId="{42685D67-6DA1-4DCA-B1AA-3759E8A614CC}" type="pres">
      <dgm:prSet presAssocID="{669691A5-4DBE-411A-B767-11AA190FEC61}" presName="text_4" presStyleLbl="node1" presStyleIdx="3" presStyleCnt="7">
        <dgm:presLayoutVars>
          <dgm:bulletEnabled val="1"/>
        </dgm:presLayoutVars>
      </dgm:prSet>
      <dgm:spPr/>
      <dgm:t>
        <a:bodyPr/>
        <a:lstStyle/>
        <a:p>
          <a:endParaRPr lang="zh-CN" altLang="en-US"/>
        </a:p>
      </dgm:t>
    </dgm:pt>
    <dgm:pt modelId="{C7025093-B63B-40D2-B757-A17F11C26467}" type="pres">
      <dgm:prSet presAssocID="{669691A5-4DBE-411A-B767-11AA190FEC61}" presName="accent_4" presStyleCnt="0"/>
      <dgm:spPr/>
    </dgm:pt>
    <dgm:pt modelId="{64A468E7-9EC8-4469-9A79-2D0371E486E4}" type="pres">
      <dgm:prSet presAssocID="{669691A5-4DBE-411A-B767-11AA190FEC61}" presName="accentRepeatNode" presStyleLbl="solidFgAcc1" presStyleIdx="3" presStyleCnt="7"/>
      <dgm:spPr>
        <a:prstGeom prst="diamond">
          <a:avLst/>
        </a:prstGeom>
      </dgm:spPr>
      <dgm:t>
        <a:bodyPr/>
        <a:lstStyle/>
        <a:p>
          <a:endParaRPr lang="zh-CN" altLang="en-US"/>
        </a:p>
      </dgm:t>
    </dgm:pt>
    <dgm:pt modelId="{91BE584D-A519-428E-97E5-D3EF6B2D61C1}" type="pres">
      <dgm:prSet presAssocID="{93332518-DB7A-4E7F-91C8-384F70382B5F}" presName="text_5" presStyleLbl="node1" presStyleIdx="4" presStyleCnt="7">
        <dgm:presLayoutVars>
          <dgm:bulletEnabled val="1"/>
        </dgm:presLayoutVars>
      </dgm:prSet>
      <dgm:spPr/>
      <dgm:t>
        <a:bodyPr/>
        <a:lstStyle/>
        <a:p>
          <a:endParaRPr lang="zh-CN" altLang="en-US"/>
        </a:p>
      </dgm:t>
    </dgm:pt>
    <dgm:pt modelId="{57A045F2-1043-4FD6-914B-9C978305B7A0}" type="pres">
      <dgm:prSet presAssocID="{93332518-DB7A-4E7F-91C8-384F70382B5F}" presName="accent_5" presStyleCnt="0"/>
      <dgm:spPr/>
    </dgm:pt>
    <dgm:pt modelId="{9485C573-EECA-4E8A-9A12-4E0141C97E7D}" type="pres">
      <dgm:prSet presAssocID="{93332518-DB7A-4E7F-91C8-384F70382B5F}" presName="accentRepeatNode" presStyleLbl="solidFgAcc1" presStyleIdx="4" presStyleCnt="7"/>
      <dgm:spPr>
        <a:prstGeom prst="diamond">
          <a:avLst/>
        </a:prstGeom>
        <a:solidFill>
          <a:srgbClr val="0070C0"/>
        </a:solidFill>
      </dgm:spPr>
      <dgm:t>
        <a:bodyPr/>
        <a:lstStyle/>
        <a:p>
          <a:endParaRPr lang="zh-CN" altLang="en-US"/>
        </a:p>
      </dgm:t>
    </dgm:pt>
    <dgm:pt modelId="{BD577A8E-CA87-4634-907E-C46D2D2CB52B}" type="pres">
      <dgm:prSet presAssocID="{D93BF261-1018-41A0-A969-4F6B1183BFF6}" presName="text_6" presStyleLbl="node1" presStyleIdx="5" presStyleCnt="7">
        <dgm:presLayoutVars>
          <dgm:bulletEnabled val="1"/>
        </dgm:presLayoutVars>
      </dgm:prSet>
      <dgm:spPr/>
      <dgm:t>
        <a:bodyPr/>
        <a:lstStyle/>
        <a:p>
          <a:endParaRPr lang="zh-CN" altLang="en-US"/>
        </a:p>
      </dgm:t>
    </dgm:pt>
    <dgm:pt modelId="{218E839F-7A89-41A1-A200-AB7FF3A492F5}" type="pres">
      <dgm:prSet presAssocID="{D93BF261-1018-41A0-A969-4F6B1183BFF6}" presName="accent_6" presStyleCnt="0"/>
      <dgm:spPr/>
    </dgm:pt>
    <dgm:pt modelId="{096CF642-3A74-4518-96EB-44F1AC4139EA}" type="pres">
      <dgm:prSet presAssocID="{D93BF261-1018-41A0-A969-4F6B1183BFF6}" presName="accentRepeatNode" presStyleLbl="solidFgAcc1" presStyleIdx="5" presStyleCnt="7"/>
      <dgm:spPr>
        <a:prstGeom prst="diamond">
          <a:avLst/>
        </a:prstGeom>
      </dgm:spPr>
      <dgm:t>
        <a:bodyPr/>
        <a:lstStyle/>
        <a:p>
          <a:endParaRPr lang="zh-CN" altLang="en-US"/>
        </a:p>
      </dgm:t>
    </dgm:pt>
    <dgm:pt modelId="{D41DD133-3371-4D77-B5C0-5F93C22549CC}" type="pres">
      <dgm:prSet presAssocID="{4B89E4CB-50BE-4094-9DB8-2F131BB956DD}" presName="text_7" presStyleLbl="node1" presStyleIdx="6" presStyleCnt="7">
        <dgm:presLayoutVars>
          <dgm:bulletEnabled val="1"/>
        </dgm:presLayoutVars>
      </dgm:prSet>
      <dgm:spPr/>
      <dgm:t>
        <a:bodyPr/>
        <a:lstStyle/>
        <a:p>
          <a:endParaRPr lang="zh-CN" altLang="en-US"/>
        </a:p>
      </dgm:t>
    </dgm:pt>
    <dgm:pt modelId="{3DCCC029-10D4-4553-A8BC-1C2CFB1E6996}" type="pres">
      <dgm:prSet presAssocID="{4B89E4CB-50BE-4094-9DB8-2F131BB956DD}" presName="accent_7" presStyleCnt="0"/>
      <dgm:spPr/>
    </dgm:pt>
    <dgm:pt modelId="{D5E1E8A5-4A6A-472E-976C-266B14E9FA24}" type="pres">
      <dgm:prSet presAssocID="{4B89E4CB-50BE-4094-9DB8-2F131BB956DD}" presName="accentRepeatNode" presStyleLbl="solidFgAcc1" presStyleIdx="6" presStyleCnt="7"/>
      <dgm:spPr>
        <a:prstGeom prst="diamond">
          <a:avLst/>
        </a:prstGeom>
        <a:solidFill>
          <a:srgbClr val="0070C0"/>
        </a:solidFill>
      </dgm:spPr>
      <dgm:t>
        <a:bodyPr/>
        <a:lstStyle/>
        <a:p>
          <a:endParaRPr lang="zh-CN" altLang="en-US"/>
        </a:p>
      </dgm:t>
    </dgm:pt>
  </dgm:ptLst>
  <dgm:cxnLst>
    <dgm:cxn modelId="{042C8958-8C63-4873-8480-9D706B774207}" type="presOf" srcId="{EF312741-B3C5-4B00-BD15-DAC4033B2D5B}" destId="{2094D131-B559-442B-831C-90C0DB1AE280}" srcOrd="0" destOrd="0" presId="urn:microsoft.com/office/officeart/2008/layout/VerticalCurvedList"/>
    <dgm:cxn modelId="{E33FE3D9-5092-4CE8-AD58-55B6BDB6D976}" type="presOf" srcId="{669691A5-4DBE-411A-B767-11AA190FEC61}" destId="{42685D67-6DA1-4DCA-B1AA-3759E8A614CC}" srcOrd="0" destOrd="0" presId="urn:microsoft.com/office/officeart/2008/layout/VerticalCurvedList"/>
    <dgm:cxn modelId="{11850E44-5CE5-45BA-BBB5-E723A6B8934A}" srcId="{E998F054-D9DD-4C45-A5C2-2611AD6651D4}" destId="{93332518-DB7A-4E7F-91C8-384F70382B5F}" srcOrd="4" destOrd="0" parTransId="{00502308-211C-4A5E-BFAE-2474DADF52D7}" sibTransId="{97B1F2D7-AE2E-41B4-991A-C370141EF3B7}"/>
    <dgm:cxn modelId="{B2DA514E-24DA-4BD3-8C57-5302E5D911F1}" type="presOf" srcId="{D93BF261-1018-41A0-A969-4F6B1183BFF6}" destId="{BD577A8E-CA87-4634-907E-C46D2D2CB52B}" srcOrd="0" destOrd="0" presId="urn:microsoft.com/office/officeart/2008/layout/VerticalCurvedList"/>
    <dgm:cxn modelId="{74AD34DD-C024-4890-AEC4-5A2D766AE0FF}" srcId="{E998F054-D9DD-4C45-A5C2-2611AD6651D4}" destId="{669691A5-4DBE-411A-B767-11AA190FEC61}" srcOrd="3" destOrd="0" parTransId="{2ADAD5BE-5CAD-4D32-A45F-F66E2595DF45}" sibTransId="{FB0B5C02-5EAB-491B-964B-7DB3BE362241}"/>
    <dgm:cxn modelId="{06E9C2CC-E505-4D7A-8962-A7E8451C5C12}" type="presOf" srcId="{E998F054-D9DD-4C45-A5C2-2611AD6651D4}" destId="{03714CE1-F3CF-4EEC-A35C-656CC8EDBEB4}" srcOrd="0" destOrd="0" presId="urn:microsoft.com/office/officeart/2008/layout/VerticalCurvedList"/>
    <dgm:cxn modelId="{64D6F516-ABB1-4D52-867E-605D4F55DE7A}" type="presOf" srcId="{93332518-DB7A-4E7F-91C8-384F70382B5F}" destId="{91BE584D-A519-428E-97E5-D3EF6B2D61C1}" srcOrd="0" destOrd="0" presId="urn:microsoft.com/office/officeart/2008/layout/VerticalCurvedList"/>
    <dgm:cxn modelId="{F681E11D-A4EF-42C4-9946-1A93BD1A0F99}" type="presOf" srcId="{AF0B497E-D7FF-404C-8588-D53D086B2D32}" destId="{7FE424FF-261A-4947-925C-C2EEBBEFE698}" srcOrd="0" destOrd="0" presId="urn:microsoft.com/office/officeart/2008/layout/VerticalCurvedList"/>
    <dgm:cxn modelId="{30286818-FEC4-489C-A871-4BBB06455950}" srcId="{E998F054-D9DD-4C45-A5C2-2611AD6651D4}" destId="{D93BF261-1018-41A0-A969-4F6B1183BFF6}" srcOrd="5" destOrd="0" parTransId="{A42BE7CC-13D4-4485-ACC4-DF52A26A20BF}" sibTransId="{99C42029-EDE2-4327-A90E-66E27B7B6C82}"/>
    <dgm:cxn modelId="{17726DE6-D9F3-47A3-9864-13EBE7EA414D}" type="presOf" srcId="{663785AE-DD70-43B3-AA4B-05D63578AD94}" destId="{B5440104-4F54-424E-BC18-8C265E65711D}" srcOrd="0" destOrd="0" presId="urn:microsoft.com/office/officeart/2008/layout/VerticalCurvedList"/>
    <dgm:cxn modelId="{CFA5ACFF-EA9A-4EBF-B737-98C573E8DBB8}" srcId="{E998F054-D9DD-4C45-A5C2-2611AD6651D4}" destId="{422BC9F7-A731-4B6D-835C-3E107F756970}" srcOrd="0" destOrd="0" parTransId="{98256A73-45A9-4890-8300-12F259D676A7}" sibTransId="{EF312741-B3C5-4B00-BD15-DAC4033B2D5B}"/>
    <dgm:cxn modelId="{1C839219-5E47-45CA-A0E3-C8FCB0E9C50B}" srcId="{E998F054-D9DD-4C45-A5C2-2611AD6651D4}" destId="{4B89E4CB-50BE-4094-9DB8-2F131BB956DD}" srcOrd="6" destOrd="0" parTransId="{735B4861-68FD-41BE-A659-C1360622A157}" sibTransId="{8C7FB07D-D3C4-496E-B324-8BE0B29AA137}"/>
    <dgm:cxn modelId="{FB641964-07F5-41C2-B0A7-BC7CE5D1A676}" type="presOf" srcId="{422BC9F7-A731-4B6D-835C-3E107F756970}" destId="{5C129C3A-7C88-4DDE-96DD-F1F33BA1A6DB}" srcOrd="0" destOrd="0" presId="urn:microsoft.com/office/officeart/2008/layout/VerticalCurvedList"/>
    <dgm:cxn modelId="{C7D0DD4D-F261-4ECE-A361-EF80A5C55965}" srcId="{E998F054-D9DD-4C45-A5C2-2611AD6651D4}" destId="{663785AE-DD70-43B3-AA4B-05D63578AD94}" srcOrd="2" destOrd="0" parTransId="{10BEC369-3C9A-4511-BA4D-DF832F475D26}" sibTransId="{4292118B-B8C7-4E43-9481-C7B058A4E2C4}"/>
    <dgm:cxn modelId="{1AA6D761-F0D3-44CC-9547-03CD7BF8CE4C}" type="presOf" srcId="{4B89E4CB-50BE-4094-9DB8-2F131BB956DD}" destId="{D41DD133-3371-4D77-B5C0-5F93C22549CC}" srcOrd="0" destOrd="0" presId="urn:microsoft.com/office/officeart/2008/layout/VerticalCurvedList"/>
    <dgm:cxn modelId="{83676A1E-7094-462F-84BA-B9176C437C2D}" srcId="{E998F054-D9DD-4C45-A5C2-2611AD6651D4}" destId="{AF0B497E-D7FF-404C-8588-D53D086B2D32}" srcOrd="1" destOrd="0" parTransId="{EF74CB82-9053-4B8A-96ED-D91493CD9A60}" sibTransId="{1FAAFAC0-A3CE-4D22-AD6A-03A0420EA158}"/>
    <dgm:cxn modelId="{86CD5769-59E4-420B-B190-1ADCB26DC494}" type="presParOf" srcId="{03714CE1-F3CF-4EEC-A35C-656CC8EDBEB4}" destId="{80620E86-2F40-462F-8394-5674B7B11F96}" srcOrd="0" destOrd="0" presId="urn:microsoft.com/office/officeart/2008/layout/VerticalCurvedList"/>
    <dgm:cxn modelId="{37485849-1DEA-4122-8F7D-75EC2D0B9B0D}" type="presParOf" srcId="{80620E86-2F40-462F-8394-5674B7B11F96}" destId="{7D8346A6-CC7C-4229-8F81-D6E7006169F2}" srcOrd="0" destOrd="0" presId="urn:microsoft.com/office/officeart/2008/layout/VerticalCurvedList"/>
    <dgm:cxn modelId="{C340E3AC-DB96-4B99-B2EE-69EDF2CBB6ED}" type="presParOf" srcId="{7D8346A6-CC7C-4229-8F81-D6E7006169F2}" destId="{E25762F9-2CF3-4803-9ECD-9941A54CC5BD}" srcOrd="0" destOrd="0" presId="urn:microsoft.com/office/officeart/2008/layout/VerticalCurvedList"/>
    <dgm:cxn modelId="{B61C224A-EDF1-42A8-8B56-A1E1366357CC}" type="presParOf" srcId="{7D8346A6-CC7C-4229-8F81-D6E7006169F2}" destId="{2094D131-B559-442B-831C-90C0DB1AE280}" srcOrd="1" destOrd="0" presId="urn:microsoft.com/office/officeart/2008/layout/VerticalCurvedList"/>
    <dgm:cxn modelId="{FF819654-79D1-424D-B9B0-7B5E9CE28079}" type="presParOf" srcId="{7D8346A6-CC7C-4229-8F81-D6E7006169F2}" destId="{9F325A26-041D-4D32-9F53-2BF6DC40481C}" srcOrd="2" destOrd="0" presId="urn:microsoft.com/office/officeart/2008/layout/VerticalCurvedList"/>
    <dgm:cxn modelId="{30F024BF-7D21-42EE-A349-8E4F3079BAF8}" type="presParOf" srcId="{7D8346A6-CC7C-4229-8F81-D6E7006169F2}" destId="{8DF52F38-7FEF-441A-8796-385F375B05A4}" srcOrd="3" destOrd="0" presId="urn:microsoft.com/office/officeart/2008/layout/VerticalCurvedList"/>
    <dgm:cxn modelId="{411AD651-1C4D-440A-B306-6111F831566C}" type="presParOf" srcId="{80620E86-2F40-462F-8394-5674B7B11F96}" destId="{5C129C3A-7C88-4DDE-96DD-F1F33BA1A6DB}" srcOrd="1" destOrd="0" presId="urn:microsoft.com/office/officeart/2008/layout/VerticalCurvedList"/>
    <dgm:cxn modelId="{715AC89E-7E48-4B5A-9075-343043FD99EE}" type="presParOf" srcId="{80620E86-2F40-462F-8394-5674B7B11F96}" destId="{11D0D933-D96E-4358-ACD9-4306782828BD}" srcOrd="2" destOrd="0" presId="urn:microsoft.com/office/officeart/2008/layout/VerticalCurvedList"/>
    <dgm:cxn modelId="{BD46132F-DB79-4B51-9A93-35E30E16FF9A}" type="presParOf" srcId="{11D0D933-D96E-4358-ACD9-4306782828BD}" destId="{9B5D5FC0-AB37-4B50-88A8-BC82441F9227}" srcOrd="0" destOrd="0" presId="urn:microsoft.com/office/officeart/2008/layout/VerticalCurvedList"/>
    <dgm:cxn modelId="{59E1765D-2483-4068-98DE-1D517954B3A7}" type="presParOf" srcId="{80620E86-2F40-462F-8394-5674B7B11F96}" destId="{7FE424FF-261A-4947-925C-C2EEBBEFE698}" srcOrd="3" destOrd="0" presId="urn:microsoft.com/office/officeart/2008/layout/VerticalCurvedList"/>
    <dgm:cxn modelId="{DC60805A-18E0-410A-9227-61790FE5B7FA}" type="presParOf" srcId="{80620E86-2F40-462F-8394-5674B7B11F96}" destId="{7AA91BC4-CE6E-4A1B-BFEF-9F1D66CD84EB}" srcOrd="4" destOrd="0" presId="urn:microsoft.com/office/officeart/2008/layout/VerticalCurvedList"/>
    <dgm:cxn modelId="{89EC11D5-FD7E-49F8-9E08-503221A98CBC}" type="presParOf" srcId="{7AA91BC4-CE6E-4A1B-BFEF-9F1D66CD84EB}" destId="{762EA726-36CB-42D2-9E66-1EF317A278BA}" srcOrd="0" destOrd="0" presId="urn:microsoft.com/office/officeart/2008/layout/VerticalCurvedList"/>
    <dgm:cxn modelId="{347D936A-B9C4-4259-9C40-2704B3A13717}" type="presParOf" srcId="{80620E86-2F40-462F-8394-5674B7B11F96}" destId="{B5440104-4F54-424E-BC18-8C265E65711D}" srcOrd="5" destOrd="0" presId="urn:microsoft.com/office/officeart/2008/layout/VerticalCurvedList"/>
    <dgm:cxn modelId="{F02964C7-596A-4BFD-9F2D-708CD563DCEF}" type="presParOf" srcId="{80620E86-2F40-462F-8394-5674B7B11F96}" destId="{2206609D-6F80-4B8C-9E47-D5F6B00CFECF}" srcOrd="6" destOrd="0" presId="urn:microsoft.com/office/officeart/2008/layout/VerticalCurvedList"/>
    <dgm:cxn modelId="{CC2FFECD-4489-49C0-8046-404428C26841}" type="presParOf" srcId="{2206609D-6F80-4B8C-9E47-D5F6B00CFECF}" destId="{01CC69FD-F1C1-47B1-88FA-BBF0424A83DD}" srcOrd="0" destOrd="0" presId="urn:microsoft.com/office/officeart/2008/layout/VerticalCurvedList"/>
    <dgm:cxn modelId="{6F64F118-AFB4-4F8A-B1D3-ABC4F88270D9}" type="presParOf" srcId="{80620E86-2F40-462F-8394-5674B7B11F96}" destId="{42685D67-6DA1-4DCA-B1AA-3759E8A614CC}" srcOrd="7" destOrd="0" presId="urn:microsoft.com/office/officeart/2008/layout/VerticalCurvedList"/>
    <dgm:cxn modelId="{19775508-5DFC-45FB-820D-0ABCD10FB2C9}" type="presParOf" srcId="{80620E86-2F40-462F-8394-5674B7B11F96}" destId="{C7025093-B63B-40D2-B757-A17F11C26467}" srcOrd="8" destOrd="0" presId="urn:microsoft.com/office/officeart/2008/layout/VerticalCurvedList"/>
    <dgm:cxn modelId="{AB8C4929-7825-4104-8B6B-51BCA733F9C9}" type="presParOf" srcId="{C7025093-B63B-40D2-B757-A17F11C26467}" destId="{64A468E7-9EC8-4469-9A79-2D0371E486E4}" srcOrd="0" destOrd="0" presId="urn:microsoft.com/office/officeart/2008/layout/VerticalCurvedList"/>
    <dgm:cxn modelId="{882144E1-8DCA-4BF9-9ED7-B25F74E1BFBD}" type="presParOf" srcId="{80620E86-2F40-462F-8394-5674B7B11F96}" destId="{91BE584D-A519-428E-97E5-D3EF6B2D61C1}" srcOrd="9" destOrd="0" presId="urn:microsoft.com/office/officeart/2008/layout/VerticalCurvedList"/>
    <dgm:cxn modelId="{109356D0-2FA3-4FFF-8E37-81D6E9F77CBB}" type="presParOf" srcId="{80620E86-2F40-462F-8394-5674B7B11F96}" destId="{57A045F2-1043-4FD6-914B-9C978305B7A0}" srcOrd="10" destOrd="0" presId="urn:microsoft.com/office/officeart/2008/layout/VerticalCurvedList"/>
    <dgm:cxn modelId="{6F8AA308-7284-44F2-B6C4-F9BF96FF26C8}" type="presParOf" srcId="{57A045F2-1043-4FD6-914B-9C978305B7A0}" destId="{9485C573-EECA-4E8A-9A12-4E0141C97E7D}" srcOrd="0" destOrd="0" presId="urn:microsoft.com/office/officeart/2008/layout/VerticalCurvedList"/>
    <dgm:cxn modelId="{8DA9E534-67A4-4EFF-AFC6-4F9B78E22F01}" type="presParOf" srcId="{80620E86-2F40-462F-8394-5674B7B11F96}" destId="{BD577A8E-CA87-4634-907E-C46D2D2CB52B}" srcOrd="11" destOrd="0" presId="urn:microsoft.com/office/officeart/2008/layout/VerticalCurvedList"/>
    <dgm:cxn modelId="{A7F55151-878B-49CC-89AD-E9837C8DD46B}" type="presParOf" srcId="{80620E86-2F40-462F-8394-5674B7B11F96}" destId="{218E839F-7A89-41A1-A200-AB7FF3A492F5}" srcOrd="12" destOrd="0" presId="urn:microsoft.com/office/officeart/2008/layout/VerticalCurvedList"/>
    <dgm:cxn modelId="{D82D5788-0C2E-4CD4-8DC5-A5D1D4F58E62}" type="presParOf" srcId="{218E839F-7A89-41A1-A200-AB7FF3A492F5}" destId="{096CF642-3A74-4518-96EB-44F1AC4139EA}" srcOrd="0" destOrd="0" presId="urn:microsoft.com/office/officeart/2008/layout/VerticalCurvedList"/>
    <dgm:cxn modelId="{BCA7D97C-378C-476C-86EB-6C2940EC48E4}" type="presParOf" srcId="{80620E86-2F40-462F-8394-5674B7B11F96}" destId="{D41DD133-3371-4D77-B5C0-5F93C22549CC}" srcOrd="13" destOrd="0" presId="urn:microsoft.com/office/officeart/2008/layout/VerticalCurvedList"/>
    <dgm:cxn modelId="{4FD587B1-5F54-4AE6-BFA1-261E21484C41}" type="presParOf" srcId="{80620E86-2F40-462F-8394-5674B7B11F96}" destId="{3DCCC029-10D4-4553-A8BC-1C2CFB1E6996}" srcOrd="14" destOrd="0" presId="urn:microsoft.com/office/officeart/2008/layout/VerticalCurvedList"/>
    <dgm:cxn modelId="{892F7493-EBAD-4843-9697-6DE9F0C807A3}" type="presParOf" srcId="{3DCCC029-10D4-4553-A8BC-1C2CFB1E6996}" destId="{D5E1E8A5-4A6A-472E-976C-266B14E9FA2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4D131-B559-442B-831C-90C0DB1AE280}">
      <dsp:nvSpPr>
        <dsp:cNvPr id="0" name=""/>
        <dsp:cNvSpPr/>
      </dsp:nvSpPr>
      <dsp:spPr>
        <a:xfrm>
          <a:off x="-4593403" y="-704407"/>
          <a:ext cx="5472816" cy="5472816"/>
        </a:xfrm>
        <a:prstGeom prst="blockArc">
          <a:avLst>
            <a:gd name="adj1" fmla="val 18900000"/>
            <a:gd name="adj2" fmla="val 2700000"/>
            <a:gd name="adj3" fmla="val 395"/>
          </a:avLst>
        </a:pr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129C3A-7C88-4DDE-96DD-F1F33BA1A6DB}">
      <dsp:nvSpPr>
        <dsp:cNvPr id="0" name=""/>
        <dsp:cNvSpPr/>
      </dsp:nvSpPr>
      <dsp:spPr>
        <a:xfrm>
          <a:off x="285089" y="184749"/>
          <a:ext cx="3837120" cy="369336"/>
        </a:xfrm>
        <a:prstGeom prst="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316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需求分析</a:t>
          </a:r>
          <a:endParaRPr lang="zh-CN" altLang="en-US" sz="1800" kern="1200" dirty="0"/>
        </a:p>
      </dsp:txBody>
      <dsp:txXfrm>
        <a:off x="285089" y="184749"/>
        <a:ext cx="3837120" cy="369336"/>
      </dsp:txXfrm>
    </dsp:sp>
    <dsp:sp modelId="{9B5D5FC0-AB37-4B50-88A8-BC82441F9227}">
      <dsp:nvSpPr>
        <dsp:cNvPr id="0" name=""/>
        <dsp:cNvSpPr/>
      </dsp:nvSpPr>
      <dsp:spPr>
        <a:xfrm>
          <a:off x="54254" y="138582"/>
          <a:ext cx="461670" cy="461670"/>
        </a:xfrm>
        <a:prstGeom prst="diamond">
          <a:avLst/>
        </a:prstGeom>
        <a:solidFill>
          <a:srgbClr val="0070C0"/>
        </a:solidFill>
        <a:ln w="9525" cap="flat" cmpd="sng" algn="ctr">
          <a:solidFill>
            <a:schemeClr val="accent1">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7FE424FF-261A-4947-925C-C2EEBBEFE698}">
      <dsp:nvSpPr>
        <dsp:cNvPr id="0" name=""/>
        <dsp:cNvSpPr/>
      </dsp:nvSpPr>
      <dsp:spPr>
        <a:xfrm>
          <a:off x="619556" y="739079"/>
          <a:ext cx="3502652" cy="369336"/>
        </a:xfrm>
        <a:prstGeom prst="rect">
          <a:avLst/>
        </a:prstGeom>
        <a:gradFill rotWithShape="0">
          <a:gsLst>
            <a:gs pos="0">
              <a:schemeClr val="accent1">
                <a:alpha val="90000"/>
                <a:hueOff val="0"/>
                <a:satOff val="0"/>
                <a:lumOff val="0"/>
                <a:alphaOff val="-6667"/>
                <a:shade val="51000"/>
                <a:satMod val="130000"/>
              </a:schemeClr>
            </a:gs>
            <a:gs pos="80000">
              <a:schemeClr val="accent1">
                <a:alpha val="90000"/>
                <a:hueOff val="0"/>
                <a:satOff val="0"/>
                <a:lumOff val="0"/>
                <a:alphaOff val="-6667"/>
                <a:shade val="93000"/>
                <a:satMod val="130000"/>
              </a:schemeClr>
            </a:gs>
            <a:gs pos="100000">
              <a:schemeClr val="accent1">
                <a:alpha val="90000"/>
                <a:hueOff val="0"/>
                <a:satOff val="0"/>
                <a:lumOff val="0"/>
                <a:alphaOff val="-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316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问题描述</a:t>
          </a:r>
          <a:endParaRPr lang="zh-CN" altLang="en-US" sz="1800" kern="1200" dirty="0"/>
        </a:p>
      </dsp:txBody>
      <dsp:txXfrm>
        <a:off x="619556" y="739079"/>
        <a:ext cx="3502652" cy="369336"/>
      </dsp:txXfrm>
    </dsp:sp>
    <dsp:sp modelId="{762EA726-36CB-42D2-9E66-1EF317A278BA}">
      <dsp:nvSpPr>
        <dsp:cNvPr id="0" name=""/>
        <dsp:cNvSpPr/>
      </dsp:nvSpPr>
      <dsp:spPr>
        <a:xfrm>
          <a:off x="388721" y="692912"/>
          <a:ext cx="461670" cy="461670"/>
        </a:xfrm>
        <a:prstGeom prst="diamond">
          <a:avLst/>
        </a:prstGeom>
        <a:solidFill>
          <a:schemeClr val="lt1">
            <a:hueOff val="0"/>
            <a:satOff val="0"/>
            <a:lumOff val="0"/>
            <a:alphaOff val="0"/>
          </a:schemeClr>
        </a:solidFill>
        <a:ln w="9525" cap="flat" cmpd="sng" algn="ctr">
          <a:solidFill>
            <a:schemeClr val="accent1">
              <a:alpha val="90000"/>
              <a:hueOff val="0"/>
              <a:satOff val="0"/>
              <a:lumOff val="0"/>
              <a:alphaOff val="-6667"/>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5440104-4F54-424E-BC18-8C265E65711D}">
      <dsp:nvSpPr>
        <dsp:cNvPr id="0" name=""/>
        <dsp:cNvSpPr/>
      </dsp:nvSpPr>
      <dsp:spPr>
        <a:xfrm>
          <a:off x="802843" y="1293002"/>
          <a:ext cx="3319366" cy="369336"/>
        </a:xfrm>
        <a:prstGeom prst="rect">
          <a:avLst/>
        </a:prstGeom>
        <a:gradFill rotWithShape="0">
          <a:gsLst>
            <a:gs pos="0">
              <a:schemeClr val="accent1">
                <a:alpha val="90000"/>
                <a:hueOff val="0"/>
                <a:satOff val="0"/>
                <a:lumOff val="0"/>
                <a:alphaOff val="-13333"/>
                <a:shade val="51000"/>
                <a:satMod val="130000"/>
              </a:schemeClr>
            </a:gs>
            <a:gs pos="80000">
              <a:schemeClr val="accent1">
                <a:alpha val="90000"/>
                <a:hueOff val="0"/>
                <a:satOff val="0"/>
                <a:lumOff val="0"/>
                <a:alphaOff val="-13333"/>
                <a:shade val="93000"/>
                <a:satMod val="130000"/>
              </a:schemeClr>
            </a:gs>
            <a:gs pos="100000">
              <a:schemeClr val="accent1">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316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基本要求</a:t>
          </a:r>
          <a:endParaRPr lang="zh-CN" altLang="en-US" sz="1800" kern="1200" dirty="0"/>
        </a:p>
      </dsp:txBody>
      <dsp:txXfrm>
        <a:off x="802843" y="1293002"/>
        <a:ext cx="3319366" cy="369336"/>
      </dsp:txXfrm>
    </dsp:sp>
    <dsp:sp modelId="{01CC69FD-F1C1-47B1-88FA-BBF0424A83DD}">
      <dsp:nvSpPr>
        <dsp:cNvPr id="0" name=""/>
        <dsp:cNvSpPr/>
      </dsp:nvSpPr>
      <dsp:spPr>
        <a:xfrm>
          <a:off x="572008" y="1246835"/>
          <a:ext cx="461670" cy="461670"/>
        </a:xfrm>
        <a:prstGeom prst="diamond">
          <a:avLst/>
        </a:prstGeom>
        <a:solidFill>
          <a:srgbClr val="0070C0"/>
        </a:solidFill>
        <a:ln w="9525" cap="flat" cmpd="sng" algn="ctr">
          <a:solidFill>
            <a:schemeClr val="accent1">
              <a:alpha val="90000"/>
              <a:hueOff val="0"/>
              <a:satOff val="0"/>
              <a:lumOff val="0"/>
              <a:alphaOff val="-13333"/>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2685D67-6DA1-4DCA-B1AA-3759E8A614CC}">
      <dsp:nvSpPr>
        <dsp:cNvPr id="0" name=""/>
        <dsp:cNvSpPr/>
      </dsp:nvSpPr>
      <dsp:spPr>
        <a:xfrm>
          <a:off x="861364" y="1847331"/>
          <a:ext cx="3260844" cy="369336"/>
        </a:xfrm>
        <a:prstGeom prst="rect">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316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概要设计</a:t>
          </a:r>
          <a:endParaRPr lang="zh-CN" altLang="en-US" sz="1800" kern="1200" dirty="0"/>
        </a:p>
      </dsp:txBody>
      <dsp:txXfrm>
        <a:off x="861364" y="1847331"/>
        <a:ext cx="3260844" cy="369336"/>
      </dsp:txXfrm>
    </dsp:sp>
    <dsp:sp modelId="{64A468E7-9EC8-4469-9A79-2D0371E486E4}">
      <dsp:nvSpPr>
        <dsp:cNvPr id="0" name=""/>
        <dsp:cNvSpPr/>
      </dsp:nvSpPr>
      <dsp:spPr>
        <a:xfrm>
          <a:off x="630529" y="1801164"/>
          <a:ext cx="461670" cy="461670"/>
        </a:xfrm>
        <a:prstGeom prst="diamond">
          <a:avLst/>
        </a:prstGeom>
        <a:solidFill>
          <a:schemeClr val="lt1">
            <a:hueOff val="0"/>
            <a:satOff val="0"/>
            <a:lumOff val="0"/>
            <a:alphaOff val="0"/>
          </a:schemeClr>
        </a:solidFill>
        <a:ln w="9525" cap="flat" cmpd="sng" algn="ctr">
          <a:solidFill>
            <a:schemeClr val="accent1">
              <a:alpha val="90000"/>
              <a:hueOff val="0"/>
              <a:satOff val="0"/>
              <a:lumOff val="0"/>
              <a:alphaOff val="-2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1BE584D-A519-428E-97E5-D3EF6B2D61C1}">
      <dsp:nvSpPr>
        <dsp:cNvPr id="0" name=""/>
        <dsp:cNvSpPr/>
      </dsp:nvSpPr>
      <dsp:spPr>
        <a:xfrm>
          <a:off x="802843" y="2401661"/>
          <a:ext cx="3319366" cy="369336"/>
        </a:xfrm>
        <a:prstGeom prst="rect">
          <a:avLst/>
        </a:prstGeom>
        <a:gradFill rotWithShape="0">
          <a:gsLst>
            <a:gs pos="0">
              <a:schemeClr val="accent1">
                <a:alpha val="90000"/>
                <a:hueOff val="0"/>
                <a:satOff val="0"/>
                <a:lumOff val="0"/>
                <a:alphaOff val="-26667"/>
                <a:shade val="51000"/>
                <a:satMod val="130000"/>
              </a:schemeClr>
            </a:gs>
            <a:gs pos="80000">
              <a:schemeClr val="accent1">
                <a:alpha val="90000"/>
                <a:hueOff val="0"/>
                <a:satOff val="0"/>
                <a:lumOff val="0"/>
                <a:alphaOff val="-26667"/>
                <a:shade val="93000"/>
                <a:satMod val="130000"/>
              </a:schemeClr>
            </a:gs>
            <a:gs pos="100000">
              <a:schemeClr val="accent1">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316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主程序</a:t>
          </a:r>
          <a:endParaRPr lang="zh-CN" altLang="en-US" sz="1800" kern="1200" dirty="0"/>
        </a:p>
      </dsp:txBody>
      <dsp:txXfrm>
        <a:off x="802843" y="2401661"/>
        <a:ext cx="3319366" cy="369336"/>
      </dsp:txXfrm>
    </dsp:sp>
    <dsp:sp modelId="{9485C573-EECA-4E8A-9A12-4E0141C97E7D}">
      <dsp:nvSpPr>
        <dsp:cNvPr id="0" name=""/>
        <dsp:cNvSpPr/>
      </dsp:nvSpPr>
      <dsp:spPr>
        <a:xfrm>
          <a:off x="572008" y="2355494"/>
          <a:ext cx="461670" cy="461670"/>
        </a:xfrm>
        <a:prstGeom prst="diamond">
          <a:avLst/>
        </a:prstGeom>
        <a:solidFill>
          <a:srgbClr val="0070C0"/>
        </a:solidFill>
        <a:ln w="9525" cap="flat" cmpd="sng" algn="ctr">
          <a:solidFill>
            <a:schemeClr val="accent1">
              <a:alpha val="90000"/>
              <a:hueOff val="0"/>
              <a:satOff val="0"/>
              <a:lumOff val="0"/>
              <a:alphaOff val="-26667"/>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D577A8E-CA87-4634-907E-C46D2D2CB52B}">
      <dsp:nvSpPr>
        <dsp:cNvPr id="0" name=""/>
        <dsp:cNvSpPr/>
      </dsp:nvSpPr>
      <dsp:spPr>
        <a:xfrm>
          <a:off x="619556" y="2955584"/>
          <a:ext cx="3502652" cy="369336"/>
        </a:xfrm>
        <a:prstGeom prst="rect">
          <a:avLst/>
        </a:prstGeom>
        <a:gradFill rotWithShape="0">
          <a:gsLst>
            <a:gs pos="0">
              <a:schemeClr val="accent1">
                <a:alpha val="90000"/>
                <a:hueOff val="0"/>
                <a:satOff val="0"/>
                <a:lumOff val="0"/>
                <a:alphaOff val="-33333"/>
                <a:shade val="51000"/>
                <a:satMod val="130000"/>
              </a:schemeClr>
            </a:gs>
            <a:gs pos="80000">
              <a:schemeClr val="accent1">
                <a:alpha val="90000"/>
                <a:hueOff val="0"/>
                <a:satOff val="0"/>
                <a:lumOff val="0"/>
                <a:alphaOff val="-33333"/>
                <a:shade val="93000"/>
                <a:satMod val="130000"/>
              </a:schemeClr>
            </a:gs>
            <a:gs pos="100000">
              <a:schemeClr val="accent1">
                <a:alpha val="90000"/>
                <a:hueOff val="0"/>
                <a:satOff val="0"/>
                <a:lumOff val="0"/>
                <a:alphaOff val="-3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316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运行截图</a:t>
          </a:r>
          <a:endParaRPr lang="zh-CN" altLang="en-US" sz="1800" kern="1200" dirty="0"/>
        </a:p>
      </dsp:txBody>
      <dsp:txXfrm>
        <a:off x="619556" y="2955584"/>
        <a:ext cx="3502652" cy="369336"/>
      </dsp:txXfrm>
    </dsp:sp>
    <dsp:sp modelId="{096CF642-3A74-4518-96EB-44F1AC4139EA}">
      <dsp:nvSpPr>
        <dsp:cNvPr id="0" name=""/>
        <dsp:cNvSpPr/>
      </dsp:nvSpPr>
      <dsp:spPr>
        <a:xfrm>
          <a:off x="388721" y="2909417"/>
          <a:ext cx="461670" cy="461670"/>
        </a:xfrm>
        <a:prstGeom prst="diamond">
          <a:avLst/>
        </a:prstGeom>
        <a:solidFill>
          <a:schemeClr val="lt1">
            <a:hueOff val="0"/>
            <a:satOff val="0"/>
            <a:lumOff val="0"/>
            <a:alphaOff val="0"/>
          </a:schemeClr>
        </a:solidFill>
        <a:ln w="9525" cap="flat" cmpd="sng" algn="ctr">
          <a:solidFill>
            <a:schemeClr val="accent1">
              <a:alpha val="90000"/>
              <a:hueOff val="0"/>
              <a:satOff val="0"/>
              <a:lumOff val="0"/>
              <a:alphaOff val="-33333"/>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41DD133-3371-4D77-B5C0-5F93C22549CC}">
      <dsp:nvSpPr>
        <dsp:cNvPr id="0" name=""/>
        <dsp:cNvSpPr/>
      </dsp:nvSpPr>
      <dsp:spPr>
        <a:xfrm>
          <a:off x="285089" y="3509914"/>
          <a:ext cx="3837120" cy="369336"/>
        </a:xfrm>
        <a:prstGeom prst="rect">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9316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t>总结</a:t>
          </a:r>
          <a:endParaRPr lang="zh-CN" altLang="en-US" sz="1800" kern="1200" dirty="0"/>
        </a:p>
      </dsp:txBody>
      <dsp:txXfrm>
        <a:off x="285089" y="3509914"/>
        <a:ext cx="3837120" cy="369336"/>
      </dsp:txXfrm>
    </dsp:sp>
    <dsp:sp modelId="{D5E1E8A5-4A6A-472E-976C-266B14E9FA24}">
      <dsp:nvSpPr>
        <dsp:cNvPr id="0" name=""/>
        <dsp:cNvSpPr/>
      </dsp:nvSpPr>
      <dsp:spPr>
        <a:xfrm>
          <a:off x="54254" y="3463747"/>
          <a:ext cx="461670" cy="461670"/>
        </a:xfrm>
        <a:prstGeom prst="diamond">
          <a:avLst/>
        </a:prstGeom>
        <a:solidFill>
          <a:srgbClr val="0070C0"/>
        </a:solidFill>
        <a:ln w="9525" cap="flat" cmpd="sng" algn="ctr">
          <a:solidFill>
            <a:schemeClr val="accent1">
              <a:alpha val="90000"/>
              <a:hueOff val="0"/>
              <a:satOff val="0"/>
              <a:lumOff val="0"/>
              <a:alphaOff val="-4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3E452BF8-090B-45BA-BEBC-12E4A68B66AF}" type="datetimeFigureOut">
              <a:rPr lang="zh-CN" altLang="en-US"/>
              <a:t>2022/1/3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E4483595-0F15-485D-B89F-C1EC33C285B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BBC7C4FF-BBD5-49A6-8255-7B7EC60F3C40}" type="slidenum">
              <a:rPr lang="zh-CN"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10</a:t>
            </a:fld>
            <a:endParaRPr lang="zh-CN" altLang="en-US"/>
          </a:p>
        </p:txBody>
      </p:sp>
    </p:spTree>
    <p:extLst>
      <p:ext uri="{BB962C8B-B14F-4D97-AF65-F5344CB8AC3E}">
        <p14:creationId xmlns:p14="http://schemas.microsoft.com/office/powerpoint/2010/main" val="488846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11</a:t>
            </a:fld>
            <a:endParaRPr lang="zh-CN" altLang="en-US"/>
          </a:p>
        </p:txBody>
      </p:sp>
    </p:spTree>
    <p:extLst>
      <p:ext uri="{BB962C8B-B14F-4D97-AF65-F5344CB8AC3E}">
        <p14:creationId xmlns:p14="http://schemas.microsoft.com/office/powerpoint/2010/main" val="268158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12</a:t>
            </a:fld>
            <a:endParaRPr lang="zh-CN" altLang="en-US"/>
          </a:p>
        </p:txBody>
      </p:sp>
    </p:spTree>
    <p:extLst>
      <p:ext uri="{BB962C8B-B14F-4D97-AF65-F5344CB8AC3E}">
        <p14:creationId xmlns:p14="http://schemas.microsoft.com/office/powerpoint/2010/main" val="1755903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13</a:t>
            </a:fld>
            <a:endParaRPr lang="zh-CN" altLang="en-US"/>
          </a:p>
        </p:txBody>
      </p:sp>
    </p:spTree>
    <p:extLst>
      <p:ext uri="{BB962C8B-B14F-4D97-AF65-F5344CB8AC3E}">
        <p14:creationId xmlns:p14="http://schemas.microsoft.com/office/powerpoint/2010/main" val="18283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14</a:t>
            </a:fld>
            <a:endParaRPr lang="zh-CN" altLang="en-US"/>
          </a:p>
        </p:txBody>
      </p:sp>
    </p:spTree>
    <p:extLst>
      <p:ext uri="{BB962C8B-B14F-4D97-AF65-F5344CB8AC3E}">
        <p14:creationId xmlns:p14="http://schemas.microsoft.com/office/powerpoint/2010/main" val="114726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15</a:t>
            </a:fld>
            <a:endParaRPr lang="zh-CN" altLang="en-US"/>
          </a:p>
        </p:txBody>
      </p:sp>
    </p:spTree>
    <p:extLst>
      <p:ext uri="{BB962C8B-B14F-4D97-AF65-F5344CB8AC3E}">
        <p14:creationId xmlns:p14="http://schemas.microsoft.com/office/powerpoint/2010/main" val="374009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16</a:t>
            </a:fld>
            <a:endParaRPr lang="zh-CN" altLang="en-US"/>
          </a:p>
        </p:txBody>
      </p:sp>
    </p:spTree>
    <p:extLst>
      <p:ext uri="{BB962C8B-B14F-4D97-AF65-F5344CB8AC3E}">
        <p14:creationId xmlns:p14="http://schemas.microsoft.com/office/powerpoint/2010/main" val="3748895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17</a:t>
            </a:fld>
            <a:endParaRPr lang="zh-CN" altLang="en-US"/>
          </a:p>
        </p:txBody>
      </p:sp>
    </p:spTree>
    <p:extLst>
      <p:ext uri="{BB962C8B-B14F-4D97-AF65-F5344CB8AC3E}">
        <p14:creationId xmlns:p14="http://schemas.microsoft.com/office/powerpoint/2010/main" val="401294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18</a:t>
            </a:fld>
            <a:endParaRPr lang="zh-CN" altLang="en-US"/>
          </a:p>
        </p:txBody>
      </p:sp>
    </p:spTree>
    <p:extLst>
      <p:ext uri="{BB962C8B-B14F-4D97-AF65-F5344CB8AC3E}">
        <p14:creationId xmlns:p14="http://schemas.microsoft.com/office/powerpoint/2010/main" val="1940876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19</a:t>
            </a:fld>
            <a:endParaRPr lang="zh-CN" altLang="en-US"/>
          </a:p>
        </p:txBody>
      </p:sp>
    </p:spTree>
    <p:extLst>
      <p:ext uri="{BB962C8B-B14F-4D97-AF65-F5344CB8AC3E}">
        <p14:creationId xmlns:p14="http://schemas.microsoft.com/office/powerpoint/2010/main" val="226099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20</a:t>
            </a:fld>
            <a:endParaRPr lang="zh-CN" altLang="en-US"/>
          </a:p>
        </p:txBody>
      </p:sp>
    </p:spTree>
    <p:extLst>
      <p:ext uri="{BB962C8B-B14F-4D97-AF65-F5344CB8AC3E}">
        <p14:creationId xmlns:p14="http://schemas.microsoft.com/office/powerpoint/2010/main" val="1161640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21</a:t>
            </a:fld>
            <a:endParaRPr lang="zh-CN" altLang="en-US"/>
          </a:p>
        </p:txBody>
      </p:sp>
    </p:spTree>
    <p:extLst>
      <p:ext uri="{BB962C8B-B14F-4D97-AF65-F5344CB8AC3E}">
        <p14:creationId xmlns:p14="http://schemas.microsoft.com/office/powerpoint/2010/main" val="2921379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22</a:t>
            </a:fld>
            <a:endParaRPr lang="zh-CN" altLang="en-US"/>
          </a:p>
        </p:txBody>
      </p:sp>
    </p:spTree>
    <p:extLst>
      <p:ext uri="{BB962C8B-B14F-4D97-AF65-F5344CB8AC3E}">
        <p14:creationId xmlns:p14="http://schemas.microsoft.com/office/powerpoint/2010/main" val="2148082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23</a:t>
            </a:fld>
            <a:endParaRPr lang="zh-CN" altLang="en-US"/>
          </a:p>
        </p:txBody>
      </p:sp>
    </p:spTree>
    <p:extLst>
      <p:ext uri="{BB962C8B-B14F-4D97-AF65-F5344CB8AC3E}">
        <p14:creationId xmlns:p14="http://schemas.microsoft.com/office/powerpoint/2010/main" val="2830968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24</a:t>
            </a:fld>
            <a:endParaRPr lang="zh-CN" altLang="en-US"/>
          </a:p>
        </p:txBody>
      </p:sp>
    </p:spTree>
    <p:extLst>
      <p:ext uri="{BB962C8B-B14F-4D97-AF65-F5344CB8AC3E}">
        <p14:creationId xmlns:p14="http://schemas.microsoft.com/office/powerpoint/2010/main" val="3531658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25</a:t>
            </a:fld>
            <a:endParaRPr lang="zh-CN" altLang="en-US"/>
          </a:p>
        </p:txBody>
      </p:sp>
    </p:spTree>
    <p:extLst>
      <p:ext uri="{BB962C8B-B14F-4D97-AF65-F5344CB8AC3E}">
        <p14:creationId xmlns:p14="http://schemas.microsoft.com/office/powerpoint/2010/main" val="4131987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26</a:t>
            </a:fld>
            <a:endParaRPr lang="zh-CN" altLang="en-US"/>
          </a:p>
        </p:txBody>
      </p:sp>
    </p:spTree>
    <p:extLst>
      <p:ext uri="{BB962C8B-B14F-4D97-AF65-F5344CB8AC3E}">
        <p14:creationId xmlns:p14="http://schemas.microsoft.com/office/powerpoint/2010/main" val="2643188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27</a:t>
            </a:fld>
            <a:endParaRPr lang="zh-CN" altLang="en-US"/>
          </a:p>
        </p:txBody>
      </p:sp>
    </p:spTree>
    <p:extLst>
      <p:ext uri="{BB962C8B-B14F-4D97-AF65-F5344CB8AC3E}">
        <p14:creationId xmlns:p14="http://schemas.microsoft.com/office/powerpoint/2010/main" val="787298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28</a:t>
            </a:fld>
            <a:endParaRPr lang="zh-CN" altLang="en-US"/>
          </a:p>
        </p:txBody>
      </p:sp>
    </p:spTree>
    <p:extLst>
      <p:ext uri="{BB962C8B-B14F-4D97-AF65-F5344CB8AC3E}">
        <p14:creationId xmlns:p14="http://schemas.microsoft.com/office/powerpoint/2010/main" val="1554999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29</a:t>
            </a:fld>
            <a:endParaRPr lang="zh-CN" altLang="en-US"/>
          </a:p>
        </p:txBody>
      </p:sp>
    </p:spTree>
    <p:extLst>
      <p:ext uri="{BB962C8B-B14F-4D97-AF65-F5344CB8AC3E}">
        <p14:creationId xmlns:p14="http://schemas.microsoft.com/office/powerpoint/2010/main" val="101385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30</a:t>
            </a:fld>
            <a:endParaRPr lang="zh-CN" altLang="en-US"/>
          </a:p>
        </p:txBody>
      </p:sp>
    </p:spTree>
    <p:extLst>
      <p:ext uri="{BB962C8B-B14F-4D97-AF65-F5344CB8AC3E}">
        <p14:creationId xmlns:p14="http://schemas.microsoft.com/office/powerpoint/2010/main" val="5247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31</a:t>
            </a:fld>
            <a:endParaRPr lang="zh-CN" altLang="en-US"/>
          </a:p>
        </p:txBody>
      </p:sp>
    </p:spTree>
    <p:extLst>
      <p:ext uri="{BB962C8B-B14F-4D97-AF65-F5344CB8AC3E}">
        <p14:creationId xmlns:p14="http://schemas.microsoft.com/office/powerpoint/2010/main" val="19747716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32</a:t>
            </a:fld>
            <a:endParaRPr lang="zh-CN" altLang="en-US"/>
          </a:p>
        </p:txBody>
      </p:sp>
    </p:spTree>
    <p:extLst>
      <p:ext uri="{BB962C8B-B14F-4D97-AF65-F5344CB8AC3E}">
        <p14:creationId xmlns:p14="http://schemas.microsoft.com/office/powerpoint/2010/main" val="913823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33</a:t>
            </a:fld>
            <a:endParaRPr lang="zh-CN" altLang="en-US"/>
          </a:p>
        </p:txBody>
      </p:sp>
    </p:spTree>
    <p:extLst>
      <p:ext uri="{BB962C8B-B14F-4D97-AF65-F5344CB8AC3E}">
        <p14:creationId xmlns:p14="http://schemas.microsoft.com/office/powerpoint/2010/main" val="3647660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34</a:t>
            </a:fld>
            <a:endParaRPr lang="zh-CN" altLang="en-US"/>
          </a:p>
        </p:txBody>
      </p:sp>
    </p:spTree>
    <p:extLst>
      <p:ext uri="{BB962C8B-B14F-4D97-AF65-F5344CB8AC3E}">
        <p14:creationId xmlns:p14="http://schemas.microsoft.com/office/powerpoint/2010/main" val="2471008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35</a:t>
            </a:fld>
            <a:endParaRPr lang="zh-CN" altLang="en-US"/>
          </a:p>
        </p:txBody>
      </p:sp>
    </p:spTree>
    <p:extLst>
      <p:ext uri="{BB962C8B-B14F-4D97-AF65-F5344CB8AC3E}">
        <p14:creationId xmlns:p14="http://schemas.microsoft.com/office/powerpoint/2010/main" val="3793821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36</a:t>
            </a:fld>
            <a:endParaRPr lang="zh-CN" altLang="en-US"/>
          </a:p>
        </p:txBody>
      </p:sp>
    </p:spTree>
    <p:extLst>
      <p:ext uri="{BB962C8B-B14F-4D97-AF65-F5344CB8AC3E}">
        <p14:creationId xmlns:p14="http://schemas.microsoft.com/office/powerpoint/2010/main" val="724507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37</a:t>
            </a:fld>
            <a:endParaRPr lang="zh-CN" altLang="en-US"/>
          </a:p>
        </p:txBody>
      </p:sp>
    </p:spTree>
    <p:extLst>
      <p:ext uri="{BB962C8B-B14F-4D97-AF65-F5344CB8AC3E}">
        <p14:creationId xmlns:p14="http://schemas.microsoft.com/office/powerpoint/2010/main" val="1903057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38</a:t>
            </a:fld>
            <a:endParaRPr lang="zh-CN" altLang="en-US"/>
          </a:p>
        </p:txBody>
      </p:sp>
    </p:spTree>
    <p:extLst>
      <p:ext uri="{BB962C8B-B14F-4D97-AF65-F5344CB8AC3E}">
        <p14:creationId xmlns:p14="http://schemas.microsoft.com/office/powerpoint/2010/main" val="1003111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39</a:t>
            </a:fld>
            <a:endParaRPr lang="zh-CN" altLang="en-US"/>
          </a:p>
        </p:txBody>
      </p:sp>
    </p:spTree>
    <p:extLst>
      <p:ext uri="{BB962C8B-B14F-4D97-AF65-F5344CB8AC3E}">
        <p14:creationId xmlns:p14="http://schemas.microsoft.com/office/powerpoint/2010/main" val="2041269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40</a:t>
            </a:fld>
            <a:endParaRPr lang="zh-CN" altLang="en-US"/>
          </a:p>
        </p:txBody>
      </p:sp>
    </p:spTree>
    <p:extLst>
      <p:ext uri="{BB962C8B-B14F-4D97-AF65-F5344CB8AC3E}">
        <p14:creationId xmlns:p14="http://schemas.microsoft.com/office/powerpoint/2010/main" val="3602586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41</a:t>
            </a:fld>
            <a:endParaRPr lang="zh-CN" altLang="en-US"/>
          </a:p>
        </p:txBody>
      </p:sp>
    </p:spTree>
    <p:extLst>
      <p:ext uri="{BB962C8B-B14F-4D97-AF65-F5344CB8AC3E}">
        <p14:creationId xmlns:p14="http://schemas.microsoft.com/office/powerpoint/2010/main" val="1540165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42</a:t>
            </a:fld>
            <a:endParaRPr lang="zh-CN" altLang="en-US"/>
          </a:p>
        </p:txBody>
      </p:sp>
    </p:spTree>
    <p:extLst>
      <p:ext uri="{BB962C8B-B14F-4D97-AF65-F5344CB8AC3E}">
        <p14:creationId xmlns:p14="http://schemas.microsoft.com/office/powerpoint/2010/main" val="797054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43</a:t>
            </a:fld>
            <a:endParaRPr lang="zh-CN" altLang="en-US"/>
          </a:p>
        </p:txBody>
      </p:sp>
    </p:spTree>
    <p:extLst>
      <p:ext uri="{BB962C8B-B14F-4D97-AF65-F5344CB8AC3E}">
        <p14:creationId xmlns:p14="http://schemas.microsoft.com/office/powerpoint/2010/main" val="2784545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44</a:t>
            </a:fld>
            <a:endParaRPr lang="zh-CN" altLang="en-US"/>
          </a:p>
        </p:txBody>
      </p:sp>
    </p:spTree>
    <p:extLst>
      <p:ext uri="{BB962C8B-B14F-4D97-AF65-F5344CB8AC3E}">
        <p14:creationId xmlns:p14="http://schemas.microsoft.com/office/powerpoint/2010/main" val="13523698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45</a:t>
            </a:fld>
            <a:endParaRPr lang="zh-CN" altLang="en-US"/>
          </a:p>
        </p:txBody>
      </p:sp>
    </p:spTree>
    <p:extLst>
      <p:ext uri="{BB962C8B-B14F-4D97-AF65-F5344CB8AC3E}">
        <p14:creationId xmlns:p14="http://schemas.microsoft.com/office/powerpoint/2010/main" val="12653529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46</a:t>
            </a:fld>
            <a:endParaRPr lang="zh-CN" altLang="en-US"/>
          </a:p>
        </p:txBody>
      </p:sp>
    </p:spTree>
    <p:extLst>
      <p:ext uri="{BB962C8B-B14F-4D97-AF65-F5344CB8AC3E}">
        <p14:creationId xmlns:p14="http://schemas.microsoft.com/office/powerpoint/2010/main" val="22244681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47</a:t>
            </a:fld>
            <a:endParaRPr lang="zh-CN" altLang="en-US"/>
          </a:p>
        </p:txBody>
      </p:sp>
    </p:spTree>
    <p:extLst>
      <p:ext uri="{BB962C8B-B14F-4D97-AF65-F5344CB8AC3E}">
        <p14:creationId xmlns:p14="http://schemas.microsoft.com/office/powerpoint/2010/main" val="35637913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48</a:t>
            </a:fld>
            <a:endParaRPr lang="zh-CN" altLang="en-US"/>
          </a:p>
        </p:txBody>
      </p:sp>
    </p:spTree>
    <p:extLst>
      <p:ext uri="{BB962C8B-B14F-4D97-AF65-F5344CB8AC3E}">
        <p14:creationId xmlns:p14="http://schemas.microsoft.com/office/powerpoint/2010/main" val="7551567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49</a:t>
            </a:fld>
            <a:endParaRPr lang="zh-CN" altLang="en-US"/>
          </a:p>
        </p:txBody>
      </p:sp>
    </p:spTree>
    <p:extLst>
      <p:ext uri="{BB962C8B-B14F-4D97-AF65-F5344CB8AC3E}">
        <p14:creationId xmlns:p14="http://schemas.microsoft.com/office/powerpoint/2010/main" val="3091287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5</a:t>
            </a:fld>
            <a:endParaRPr lang="zh-CN" altLang="en-US"/>
          </a:p>
        </p:txBody>
      </p:sp>
    </p:spTree>
    <p:extLst>
      <p:ext uri="{BB962C8B-B14F-4D97-AF65-F5344CB8AC3E}">
        <p14:creationId xmlns:p14="http://schemas.microsoft.com/office/powerpoint/2010/main" val="12954765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50</a:t>
            </a:fld>
            <a:endParaRPr lang="zh-CN" altLang="en-US"/>
          </a:p>
        </p:txBody>
      </p:sp>
    </p:spTree>
    <p:extLst>
      <p:ext uri="{BB962C8B-B14F-4D97-AF65-F5344CB8AC3E}">
        <p14:creationId xmlns:p14="http://schemas.microsoft.com/office/powerpoint/2010/main" val="3069804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51</a:t>
            </a:fld>
            <a:endParaRPr lang="zh-CN" altLang="en-US"/>
          </a:p>
        </p:txBody>
      </p:sp>
    </p:spTree>
    <p:extLst>
      <p:ext uri="{BB962C8B-B14F-4D97-AF65-F5344CB8AC3E}">
        <p14:creationId xmlns:p14="http://schemas.microsoft.com/office/powerpoint/2010/main" val="18619941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52</a:t>
            </a:fld>
            <a:endParaRPr lang="zh-CN" altLang="en-US"/>
          </a:p>
        </p:txBody>
      </p:sp>
    </p:spTree>
    <p:extLst>
      <p:ext uri="{BB962C8B-B14F-4D97-AF65-F5344CB8AC3E}">
        <p14:creationId xmlns:p14="http://schemas.microsoft.com/office/powerpoint/2010/main" val="42494326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53</a:t>
            </a:fld>
            <a:endParaRPr lang="zh-CN" altLang="en-US"/>
          </a:p>
        </p:txBody>
      </p:sp>
    </p:spTree>
    <p:extLst>
      <p:ext uri="{BB962C8B-B14F-4D97-AF65-F5344CB8AC3E}">
        <p14:creationId xmlns:p14="http://schemas.microsoft.com/office/powerpoint/2010/main" val="8080966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54</a:t>
            </a:fld>
            <a:endParaRPr lang="zh-CN" altLang="en-US"/>
          </a:p>
        </p:txBody>
      </p:sp>
    </p:spTree>
    <p:extLst>
      <p:ext uri="{BB962C8B-B14F-4D97-AF65-F5344CB8AC3E}">
        <p14:creationId xmlns:p14="http://schemas.microsoft.com/office/powerpoint/2010/main" val="29870744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55</a:t>
            </a:fld>
            <a:endParaRPr lang="zh-CN" altLang="en-US"/>
          </a:p>
        </p:txBody>
      </p:sp>
    </p:spTree>
    <p:extLst>
      <p:ext uri="{BB962C8B-B14F-4D97-AF65-F5344CB8AC3E}">
        <p14:creationId xmlns:p14="http://schemas.microsoft.com/office/powerpoint/2010/main" val="21591316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56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6</a:t>
            </a:fld>
            <a:endParaRPr lang="zh-CN" altLang="en-US"/>
          </a:p>
        </p:txBody>
      </p:sp>
    </p:spTree>
    <p:extLst>
      <p:ext uri="{BB962C8B-B14F-4D97-AF65-F5344CB8AC3E}">
        <p14:creationId xmlns:p14="http://schemas.microsoft.com/office/powerpoint/2010/main" val="1751055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7</a:t>
            </a:fld>
            <a:endParaRPr lang="zh-CN" altLang="en-US"/>
          </a:p>
        </p:txBody>
      </p:sp>
    </p:spTree>
    <p:extLst>
      <p:ext uri="{BB962C8B-B14F-4D97-AF65-F5344CB8AC3E}">
        <p14:creationId xmlns:p14="http://schemas.microsoft.com/office/powerpoint/2010/main" val="78882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8</a:t>
            </a:fld>
            <a:endParaRPr lang="zh-CN" altLang="en-US"/>
          </a:p>
        </p:txBody>
      </p:sp>
    </p:spTree>
    <p:extLst>
      <p:ext uri="{BB962C8B-B14F-4D97-AF65-F5344CB8AC3E}">
        <p14:creationId xmlns:p14="http://schemas.microsoft.com/office/powerpoint/2010/main" val="1257186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4483595-0F15-485D-B89F-C1EC33C285BF}" type="slidenum">
              <a:rPr lang="zh-CN" altLang="en-US" smtClean="0"/>
              <a:t>9</a:t>
            </a:fld>
            <a:endParaRPr lang="zh-CN" altLang="en-US"/>
          </a:p>
        </p:txBody>
      </p:sp>
    </p:spTree>
    <p:extLst>
      <p:ext uri="{BB962C8B-B14F-4D97-AF65-F5344CB8AC3E}">
        <p14:creationId xmlns:p14="http://schemas.microsoft.com/office/powerpoint/2010/main" val="236214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rot="13500000">
            <a:off x="393905" y="436095"/>
            <a:ext cx="299618" cy="299618"/>
            <a:chOff x="1012196" y="1172186"/>
            <a:chExt cx="494866" cy="494866"/>
          </a:xfrm>
        </p:grpSpPr>
        <p:sp>
          <p:nvSpPr>
            <p:cNvPr id="2" name="矩形 1"/>
            <p:cNvSpPr/>
            <p:nvPr userDrawn="1"/>
          </p:nvSpPr>
          <p:spPr>
            <a:xfrm>
              <a:off x="1012196" y="1172186"/>
              <a:ext cx="494866" cy="494866"/>
            </a:xfrm>
            <a:prstGeom prst="rect">
              <a:avLst/>
            </a:prstGeom>
            <a:solidFill>
              <a:schemeClr val="bg1"/>
            </a:solidFill>
            <a:ln>
              <a:noFill/>
            </a:ln>
            <a:effectLst>
              <a:innerShdw dist="12700" dir="552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fontAlgn="auto" hangingPunct="1">
                <a:spcBef>
                  <a:spcPts val="0"/>
                </a:spcBef>
                <a:spcAft>
                  <a:spcPts val="0"/>
                </a:spcAft>
              </a:pPr>
              <a:endParaRPr lang="zh-CN" altLang="en-US"/>
            </a:p>
          </p:txBody>
        </p:sp>
        <p:sp>
          <p:nvSpPr>
            <p:cNvPr id="5" name="矩形 4"/>
            <p:cNvSpPr/>
            <p:nvPr userDrawn="1"/>
          </p:nvSpPr>
          <p:spPr>
            <a:xfrm>
              <a:off x="1119808" y="1279799"/>
              <a:ext cx="279647" cy="279647"/>
            </a:xfrm>
            <a:prstGeom prst="rect">
              <a:avLst/>
            </a:prstGeom>
            <a:solidFill>
              <a:schemeClr val="tx2">
                <a:lumMod val="60000"/>
                <a:lumOff val="40000"/>
              </a:schemeClr>
            </a:solidFill>
            <a:ln w="0">
              <a:noFill/>
            </a:ln>
            <a:effectLst>
              <a:innerShdw dist="12700" dir="6600000">
                <a:schemeClr val="tx2">
                  <a:lumMod val="40000"/>
                  <a:lumOff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fontAlgn="auto" hangingPunct="1">
                <a:spcBef>
                  <a:spcPts val="0"/>
                </a:spcBef>
                <a:spcAft>
                  <a:spcPts val="0"/>
                </a:spcAft>
              </a:pP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A43A389A-E307-48D0-9D08-4F6A34BB70DB}" type="datetimeFigureOut">
              <a:rPr lang="zh-CN" altLang="en-US"/>
              <a:t>2022/1/3</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46EAC834-E80E-4A55-AA22-2D66CD31DFD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88F161EE-3879-42EC-9C89-C867C552AC45}" type="datetimeFigureOut">
              <a:rPr lang="zh-CN" altLang="en-US"/>
              <a:t>2022/1/3</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726EE9D5-6185-4ACD-AF43-7F2ABB2ADE5A}"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0E5C0D59-2327-4795-8ACC-0E2066D91419}" type="datetimeFigureOut">
              <a:rPr lang="zh-CN" altLang="en-US"/>
              <a:t>2022/1/3</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035E980C-3EBF-4723-8B64-0FECA7D905D6}"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E33E1310-4D8F-469F-9B4E-9A3D1A703F56}" type="datetimeFigureOut">
              <a:rPr lang="zh-CN" altLang="en-US"/>
              <a:t>2022/1/3</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0161F89D-6223-487C-A3AC-301350B34E84}"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FF70B30C-BA91-43FD-8CFA-A2710351D069}" type="datetimeFigureOut">
              <a:rPr lang="zh-CN" altLang="en-US"/>
              <a:t>2022/1/3</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4FAEC6EA-BB28-4ADE-B0D1-73988EF829AD}"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3CC6706C-9128-41F0-BB9A-9E179802AD5D}" type="datetimeFigureOut">
              <a:rPr lang="zh-CN" altLang="en-US"/>
              <a:t>2022/1/3</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C7F6D716-1C24-4C54-B4BE-D6B4CAE3E25C}"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EB019338-762A-4864-80F0-219CD51CB297}" type="datetimeFigureOut">
              <a:rPr lang="zh-CN" altLang="en-US"/>
              <a:t>2022/1/3</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9D25AFEA-2C82-4524-A260-D8CBC0C4F860}"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4E937444-94CC-4B52-AA23-3FD705100F56}" type="datetimeFigureOut">
              <a:rPr lang="zh-CN" altLang="en-US"/>
              <a:t>2022/1/3</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ts val="0"/>
              </a:spcBef>
              <a:spcAft>
                <a:spcPts val="0"/>
              </a:spcAft>
              <a:defRPr>
                <a:latin typeface="+mn-lt"/>
                <a:ea typeface="+mn-ea"/>
              </a:defRPr>
            </a:lvl1pPr>
          </a:lstStyle>
          <a:p>
            <a:pPr>
              <a:defRPr/>
            </a:pPr>
            <a:fld id="{9820C2B6-9CF3-4021-85AB-8B325F4ADFD7}"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E2E2"/>
        </a:solidFill>
        <a:effectLst/>
      </p:bgPr>
    </p:bg>
    <p:spTree>
      <p:nvGrpSpPr>
        <p:cNvPr id="1" name=""/>
        <p:cNvGrpSpPr/>
        <p:nvPr/>
      </p:nvGrpSpPr>
      <p:grpSpPr>
        <a:xfrm>
          <a:off x="0" y="0"/>
          <a:ext cx="0" cy="0"/>
          <a:chOff x="0" y="0"/>
          <a:chExt cx="0" cy="0"/>
        </a:xfrm>
      </p:grpSpPr>
      <p:grpSp>
        <p:nvGrpSpPr>
          <p:cNvPr id="447" name="组合 446"/>
          <p:cNvGrpSpPr/>
          <p:nvPr/>
        </p:nvGrpSpPr>
        <p:grpSpPr>
          <a:xfrm>
            <a:off x="-6350" y="4459288"/>
            <a:ext cx="9147176" cy="701675"/>
            <a:chOff x="-6350" y="4459288"/>
            <a:chExt cx="9147176" cy="701675"/>
          </a:xfrm>
        </p:grpSpPr>
        <p:sp>
          <p:nvSpPr>
            <p:cNvPr id="423" name="Freeform 142"/>
            <p:cNvSpPr/>
            <p:nvPr/>
          </p:nvSpPr>
          <p:spPr bwMode="auto">
            <a:xfrm>
              <a:off x="341313" y="4878388"/>
              <a:ext cx="1349375" cy="155575"/>
            </a:xfrm>
            <a:custGeom>
              <a:avLst/>
              <a:gdLst>
                <a:gd name="T0" fmla="*/ 293 w 850"/>
                <a:gd name="T1" fmla="*/ 0 h 98"/>
                <a:gd name="T2" fmla="*/ 0 w 850"/>
                <a:gd name="T3" fmla="*/ 98 h 98"/>
                <a:gd name="T4" fmla="*/ 850 w 850"/>
                <a:gd name="T5" fmla="*/ 58 h 98"/>
                <a:gd name="T6" fmla="*/ 293 w 850"/>
                <a:gd name="T7" fmla="*/ 0 h 98"/>
              </a:gdLst>
              <a:ahLst/>
              <a:cxnLst>
                <a:cxn ang="0">
                  <a:pos x="T0" y="T1"/>
                </a:cxn>
                <a:cxn ang="0">
                  <a:pos x="T2" y="T3"/>
                </a:cxn>
                <a:cxn ang="0">
                  <a:pos x="T4" y="T5"/>
                </a:cxn>
                <a:cxn ang="0">
                  <a:pos x="T6" y="T7"/>
                </a:cxn>
              </a:cxnLst>
              <a:rect l="0" t="0" r="r" b="b"/>
              <a:pathLst>
                <a:path w="850" h="98">
                  <a:moveTo>
                    <a:pt x="293" y="0"/>
                  </a:moveTo>
                  <a:lnTo>
                    <a:pt x="0" y="98"/>
                  </a:lnTo>
                  <a:lnTo>
                    <a:pt x="850" y="58"/>
                  </a:lnTo>
                  <a:lnTo>
                    <a:pt x="293" y="0"/>
                  </a:lnTo>
                  <a:close/>
                </a:path>
              </a:pathLst>
            </a:custGeom>
            <a:solidFill>
              <a:srgbClr val="BABA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143"/>
            <p:cNvSpPr/>
            <p:nvPr/>
          </p:nvSpPr>
          <p:spPr bwMode="auto">
            <a:xfrm>
              <a:off x="806450" y="4697413"/>
              <a:ext cx="884238" cy="273050"/>
            </a:xfrm>
            <a:custGeom>
              <a:avLst/>
              <a:gdLst>
                <a:gd name="T0" fmla="*/ 484 w 557"/>
                <a:gd name="T1" fmla="*/ 0 h 172"/>
                <a:gd name="T2" fmla="*/ 0 w 557"/>
                <a:gd name="T3" fmla="*/ 114 h 172"/>
                <a:gd name="T4" fmla="*/ 557 w 557"/>
                <a:gd name="T5" fmla="*/ 172 h 172"/>
                <a:gd name="T6" fmla="*/ 484 w 557"/>
                <a:gd name="T7" fmla="*/ 0 h 172"/>
              </a:gdLst>
              <a:ahLst/>
              <a:cxnLst>
                <a:cxn ang="0">
                  <a:pos x="T0" y="T1"/>
                </a:cxn>
                <a:cxn ang="0">
                  <a:pos x="T2" y="T3"/>
                </a:cxn>
                <a:cxn ang="0">
                  <a:pos x="T4" y="T5"/>
                </a:cxn>
                <a:cxn ang="0">
                  <a:pos x="T6" y="T7"/>
                </a:cxn>
              </a:cxnLst>
              <a:rect l="0" t="0" r="r" b="b"/>
              <a:pathLst>
                <a:path w="557" h="172">
                  <a:moveTo>
                    <a:pt x="484" y="0"/>
                  </a:moveTo>
                  <a:lnTo>
                    <a:pt x="0" y="114"/>
                  </a:lnTo>
                  <a:lnTo>
                    <a:pt x="557" y="172"/>
                  </a:lnTo>
                  <a:lnTo>
                    <a:pt x="484" y="0"/>
                  </a:lnTo>
                  <a:close/>
                </a:path>
              </a:pathLst>
            </a:custGeom>
            <a:solidFill>
              <a:srgbClr val="C2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144"/>
            <p:cNvSpPr/>
            <p:nvPr/>
          </p:nvSpPr>
          <p:spPr bwMode="auto">
            <a:xfrm>
              <a:off x="38100" y="4970463"/>
              <a:ext cx="1652588" cy="180975"/>
            </a:xfrm>
            <a:custGeom>
              <a:avLst/>
              <a:gdLst>
                <a:gd name="T0" fmla="*/ 191 w 1041"/>
                <a:gd name="T1" fmla="*/ 40 h 114"/>
                <a:gd name="T2" fmla="*/ 0 w 1041"/>
                <a:gd name="T3" fmla="*/ 114 h 114"/>
                <a:gd name="T4" fmla="*/ 1041 w 1041"/>
                <a:gd name="T5" fmla="*/ 0 h 114"/>
                <a:gd name="T6" fmla="*/ 191 w 1041"/>
                <a:gd name="T7" fmla="*/ 40 h 114"/>
              </a:gdLst>
              <a:ahLst/>
              <a:cxnLst>
                <a:cxn ang="0">
                  <a:pos x="T0" y="T1"/>
                </a:cxn>
                <a:cxn ang="0">
                  <a:pos x="T2" y="T3"/>
                </a:cxn>
                <a:cxn ang="0">
                  <a:pos x="T4" y="T5"/>
                </a:cxn>
                <a:cxn ang="0">
                  <a:pos x="T6" y="T7"/>
                </a:cxn>
              </a:cxnLst>
              <a:rect l="0" t="0" r="r" b="b"/>
              <a:pathLst>
                <a:path w="1041" h="114">
                  <a:moveTo>
                    <a:pt x="191" y="40"/>
                  </a:moveTo>
                  <a:lnTo>
                    <a:pt x="0" y="114"/>
                  </a:lnTo>
                  <a:lnTo>
                    <a:pt x="1041" y="0"/>
                  </a:lnTo>
                  <a:lnTo>
                    <a:pt x="191" y="40"/>
                  </a:lnTo>
                  <a:close/>
                </a:path>
              </a:pathLst>
            </a:custGeom>
            <a:solidFill>
              <a:srgbClr val="B4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145"/>
            <p:cNvSpPr/>
            <p:nvPr/>
          </p:nvSpPr>
          <p:spPr bwMode="auto">
            <a:xfrm>
              <a:off x="-6350" y="4970463"/>
              <a:ext cx="1697038" cy="190500"/>
            </a:xfrm>
            <a:custGeom>
              <a:avLst/>
              <a:gdLst>
                <a:gd name="T0" fmla="*/ 28 w 1069"/>
                <a:gd name="T1" fmla="*/ 114 h 120"/>
                <a:gd name="T2" fmla="*/ 0 w 1069"/>
                <a:gd name="T3" fmla="*/ 120 h 120"/>
                <a:gd name="T4" fmla="*/ 1069 w 1069"/>
                <a:gd name="T5" fmla="*/ 0 h 120"/>
                <a:gd name="T6" fmla="*/ 28 w 1069"/>
                <a:gd name="T7" fmla="*/ 114 h 120"/>
              </a:gdLst>
              <a:ahLst/>
              <a:cxnLst>
                <a:cxn ang="0">
                  <a:pos x="T0" y="T1"/>
                </a:cxn>
                <a:cxn ang="0">
                  <a:pos x="T2" y="T3"/>
                </a:cxn>
                <a:cxn ang="0">
                  <a:pos x="T4" y="T5"/>
                </a:cxn>
                <a:cxn ang="0">
                  <a:pos x="T6" y="T7"/>
                </a:cxn>
              </a:cxnLst>
              <a:rect l="0" t="0" r="r" b="b"/>
              <a:pathLst>
                <a:path w="1069" h="120">
                  <a:moveTo>
                    <a:pt x="28" y="114"/>
                  </a:moveTo>
                  <a:lnTo>
                    <a:pt x="0" y="120"/>
                  </a:lnTo>
                  <a:lnTo>
                    <a:pt x="1069" y="0"/>
                  </a:lnTo>
                  <a:lnTo>
                    <a:pt x="28" y="114"/>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146"/>
            <p:cNvSpPr/>
            <p:nvPr/>
          </p:nvSpPr>
          <p:spPr bwMode="auto">
            <a:xfrm>
              <a:off x="1574800" y="4541838"/>
              <a:ext cx="1014413" cy="428625"/>
            </a:xfrm>
            <a:custGeom>
              <a:avLst/>
              <a:gdLst>
                <a:gd name="T0" fmla="*/ 0 w 639"/>
                <a:gd name="T1" fmla="*/ 98 h 270"/>
                <a:gd name="T2" fmla="*/ 73 w 639"/>
                <a:gd name="T3" fmla="*/ 270 h 270"/>
                <a:gd name="T4" fmla="*/ 639 w 639"/>
                <a:gd name="T5" fmla="*/ 0 h 270"/>
                <a:gd name="T6" fmla="*/ 0 w 639"/>
                <a:gd name="T7" fmla="*/ 98 h 270"/>
              </a:gdLst>
              <a:ahLst/>
              <a:cxnLst>
                <a:cxn ang="0">
                  <a:pos x="T0" y="T1"/>
                </a:cxn>
                <a:cxn ang="0">
                  <a:pos x="T2" y="T3"/>
                </a:cxn>
                <a:cxn ang="0">
                  <a:pos x="T4" y="T5"/>
                </a:cxn>
                <a:cxn ang="0">
                  <a:pos x="T6" y="T7"/>
                </a:cxn>
              </a:cxnLst>
              <a:rect l="0" t="0" r="r" b="b"/>
              <a:pathLst>
                <a:path w="639" h="270">
                  <a:moveTo>
                    <a:pt x="0" y="98"/>
                  </a:moveTo>
                  <a:lnTo>
                    <a:pt x="73" y="270"/>
                  </a:lnTo>
                  <a:lnTo>
                    <a:pt x="639" y="0"/>
                  </a:lnTo>
                  <a:lnTo>
                    <a:pt x="0" y="98"/>
                  </a:lnTo>
                  <a:close/>
                </a:path>
              </a:pathLst>
            </a:custGeom>
            <a:solidFill>
              <a:srgbClr val="C9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147"/>
            <p:cNvSpPr/>
            <p:nvPr/>
          </p:nvSpPr>
          <p:spPr bwMode="auto">
            <a:xfrm>
              <a:off x="1690688" y="4541838"/>
              <a:ext cx="1593850" cy="428625"/>
            </a:xfrm>
            <a:custGeom>
              <a:avLst/>
              <a:gdLst>
                <a:gd name="T0" fmla="*/ 566 w 1004"/>
                <a:gd name="T1" fmla="*/ 0 h 270"/>
                <a:gd name="T2" fmla="*/ 0 w 1004"/>
                <a:gd name="T3" fmla="*/ 270 h 270"/>
                <a:gd name="T4" fmla="*/ 1004 w 1004"/>
                <a:gd name="T5" fmla="*/ 138 h 270"/>
                <a:gd name="T6" fmla="*/ 566 w 1004"/>
                <a:gd name="T7" fmla="*/ 0 h 270"/>
              </a:gdLst>
              <a:ahLst/>
              <a:cxnLst>
                <a:cxn ang="0">
                  <a:pos x="T0" y="T1"/>
                </a:cxn>
                <a:cxn ang="0">
                  <a:pos x="T2" y="T3"/>
                </a:cxn>
                <a:cxn ang="0">
                  <a:pos x="T4" y="T5"/>
                </a:cxn>
                <a:cxn ang="0">
                  <a:pos x="T6" y="T7"/>
                </a:cxn>
              </a:cxnLst>
              <a:rect l="0" t="0" r="r" b="b"/>
              <a:pathLst>
                <a:path w="1004" h="270">
                  <a:moveTo>
                    <a:pt x="566" y="0"/>
                  </a:moveTo>
                  <a:lnTo>
                    <a:pt x="0" y="270"/>
                  </a:lnTo>
                  <a:lnTo>
                    <a:pt x="1004" y="138"/>
                  </a:lnTo>
                  <a:lnTo>
                    <a:pt x="566" y="0"/>
                  </a:lnTo>
                  <a:close/>
                </a:path>
              </a:pathLst>
            </a:custGeom>
            <a:solidFill>
              <a:srgbClr val="C8C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148"/>
            <p:cNvSpPr/>
            <p:nvPr/>
          </p:nvSpPr>
          <p:spPr bwMode="auto">
            <a:xfrm>
              <a:off x="2589213" y="4487863"/>
              <a:ext cx="955675" cy="273050"/>
            </a:xfrm>
            <a:custGeom>
              <a:avLst/>
              <a:gdLst>
                <a:gd name="T0" fmla="*/ 0 w 602"/>
                <a:gd name="T1" fmla="*/ 34 h 172"/>
                <a:gd name="T2" fmla="*/ 438 w 602"/>
                <a:gd name="T3" fmla="*/ 172 h 172"/>
                <a:gd name="T4" fmla="*/ 602 w 602"/>
                <a:gd name="T5" fmla="*/ 0 h 172"/>
                <a:gd name="T6" fmla="*/ 0 w 602"/>
                <a:gd name="T7" fmla="*/ 34 h 172"/>
              </a:gdLst>
              <a:ahLst/>
              <a:cxnLst>
                <a:cxn ang="0">
                  <a:pos x="T0" y="T1"/>
                </a:cxn>
                <a:cxn ang="0">
                  <a:pos x="T2" y="T3"/>
                </a:cxn>
                <a:cxn ang="0">
                  <a:pos x="T4" y="T5"/>
                </a:cxn>
                <a:cxn ang="0">
                  <a:pos x="T6" y="T7"/>
                </a:cxn>
              </a:cxnLst>
              <a:rect l="0" t="0" r="r" b="b"/>
              <a:pathLst>
                <a:path w="602" h="172">
                  <a:moveTo>
                    <a:pt x="0" y="34"/>
                  </a:moveTo>
                  <a:lnTo>
                    <a:pt x="438" y="172"/>
                  </a:lnTo>
                  <a:lnTo>
                    <a:pt x="602" y="0"/>
                  </a:lnTo>
                  <a:lnTo>
                    <a:pt x="0" y="34"/>
                  </a:lnTo>
                  <a:close/>
                </a:path>
              </a:pathLst>
            </a:custGeom>
            <a:solidFill>
              <a:srgbClr val="D6D4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149"/>
            <p:cNvSpPr/>
            <p:nvPr/>
          </p:nvSpPr>
          <p:spPr bwMode="auto">
            <a:xfrm>
              <a:off x="3284538" y="4487863"/>
              <a:ext cx="593725" cy="582613"/>
            </a:xfrm>
            <a:custGeom>
              <a:avLst/>
              <a:gdLst>
                <a:gd name="T0" fmla="*/ 164 w 374"/>
                <a:gd name="T1" fmla="*/ 0 h 367"/>
                <a:gd name="T2" fmla="*/ 0 w 374"/>
                <a:gd name="T3" fmla="*/ 172 h 367"/>
                <a:gd name="T4" fmla="*/ 374 w 374"/>
                <a:gd name="T5" fmla="*/ 367 h 367"/>
                <a:gd name="T6" fmla="*/ 164 w 374"/>
                <a:gd name="T7" fmla="*/ 0 h 367"/>
              </a:gdLst>
              <a:ahLst/>
              <a:cxnLst>
                <a:cxn ang="0">
                  <a:pos x="T0" y="T1"/>
                </a:cxn>
                <a:cxn ang="0">
                  <a:pos x="T2" y="T3"/>
                </a:cxn>
                <a:cxn ang="0">
                  <a:pos x="T4" y="T5"/>
                </a:cxn>
                <a:cxn ang="0">
                  <a:pos x="T6" y="T7"/>
                </a:cxn>
              </a:cxnLst>
              <a:rect l="0" t="0" r="r" b="b"/>
              <a:pathLst>
                <a:path w="374" h="367">
                  <a:moveTo>
                    <a:pt x="164" y="0"/>
                  </a:moveTo>
                  <a:lnTo>
                    <a:pt x="0" y="172"/>
                  </a:lnTo>
                  <a:lnTo>
                    <a:pt x="374" y="367"/>
                  </a:lnTo>
                  <a:lnTo>
                    <a:pt x="164" y="0"/>
                  </a:lnTo>
                  <a:close/>
                </a:path>
              </a:pathLst>
            </a:custGeom>
            <a:solidFill>
              <a:srgbClr val="C8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150"/>
            <p:cNvSpPr/>
            <p:nvPr/>
          </p:nvSpPr>
          <p:spPr bwMode="auto">
            <a:xfrm>
              <a:off x="3544888" y="4459288"/>
              <a:ext cx="1030288" cy="611188"/>
            </a:xfrm>
            <a:custGeom>
              <a:avLst/>
              <a:gdLst>
                <a:gd name="T0" fmla="*/ 0 w 649"/>
                <a:gd name="T1" fmla="*/ 18 h 385"/>
                <a:gd name="T2" fmla="*/ 210 w 649"/>
                <a:gd name="T3" fmla="*/ 385 h 385"/>
                <a:gd name="T4" fmla="*/ 649 w 649"/>
                <a:gd name="T5" fmla="*/ 0 h 385"/>
                <a:gd name="T6" fmla="*/ 0 w 649"/>
                <a:gd name="T7" fmla="*/ 18 h 385"/>
              </a:gdLst>
              <a:ahLst/>
              <a:cxnLst>
                <a:cxn ang="0">
                  <a:pos x="T0" y="T1"/>
                </a:cxn>
                <a:cxn ang="0">
                  <a:pos x="T2" y="T3"/>
                </a:cxn>
                <a:cxn ang="0">
                  <a:pos x="T4" y="T5"/>
                </a:cxn>
                <a:cxn ang="0">
                  <a:pos x="T6" y="T7"/>
                </a:cxn>
              </a:cxnLst>
              <a:rect l="0" t="0" r="r" b="b"/>
              <a:pathLst>
                <a:path w="649" h="385">
                  <a:moveTo>
                    <a:pt x="0" y="18"/>
                  </a:moveTo>
                  <a:lnTo>
                    <a:pt x="210" y="385"/>
                  </a:lnTo>
                  <a:lnTo>
                    <a:pt x="649" y="0"/>
                  </a:lnTo>
                  <a:lnTo>
                    <a:pt x="0" y="18"/>
                  </a:lnTo>
                  <a:close/>
                </a:path>
              </a:pathLst>
            </a:custGeom>
            <a:solidFill>
              <a:srgbClr val="D0CE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151"/>
            <p:cNvSpPr/>
            <p:nvPr/>
          </p:nvSpPr>
          <p:spPr bwMode="auto">
            <a:xfrm>
              <a:off x="3878263" y="4459288"/>
              <a:ext cx="957263" cy="611188"/>
            </a:xfrm>
            <a:custGeom>
              <a:avLst/>
              <a:gdLst>
                <a:gd name="T0" fmla="*/ 439 w 603"/>
                <a:gd name="T1" fmla="*/ 0 h 385"/>
                <a:gd name="T2" fmla="*/ 0 w 603"/>
                <a:gd name="T3" fmla="*/ 385 h 385"/>
                <a:gd name="T4" fmla="*/ 603 w 603"/>
                <a:gd name="T5" fmla="*/ 218 h 385"/>
                <a:gd name="T6" fmla="*/ 439 w 603"/>
                <a:gd name="T7" fmla="*/ 0 h 385"/>
              </a:gdLst>
              <a:ahLst/>
              <a:cxnLst>
                <a:cxn ang="0">
                  <a:pos x="T0" y="T1"/>
                </a:cxn>
                <a:cxn ang="0">
                  <a:pos x="T2" y="T3"/>
                </a:cxn>
                <a:cxn ang="0">
                  <a:pos x="T4" y="T5"/>
                </a:cxn>
                <a:cxn ang="0">
                  <a:pos x="T6" y="T7"/>
                </a:cxn>
              </a:cxnLst>
              <a:rect l="0" t="0" r="r" b="b"/>
              <a:pathLst>
                <a:path w="603" h="385">
                  <a:moveTo>
                    <a:pt x="439" y="0"/>
                  </a:moveTo>
                  <a:lnTo>
                    <a:pt x="0" y="385"/>
                  </a:lnTo>
                  <a:lnTo>
                    <a:pt x="603" y="218"/>
                  </a:lnTo>
                  <a:lnTo>
                    <a:pt x="439" y="0"/>
                  </a:lnTo>
                  <a:close/>
                </a:path>
              </a:pathLst>
            </a:custGeom>
            <a:solidFill>
              <a:srgbClr val="C7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152"/>
            <p:cNvSpPr/>
            <p:nvPr/>
          </p:nvSpPr>
          <p:spPr bwMode="auto">
            <a:xfrm>
              <a:off x="4575175" y="4459288"/>
              <a:ext cx="868363" cy="346075"/>
            </a:xfrm>
            <a:custGeom>
              <a:avLst/>
              <a:gdLst>
                <a:gd name="T0" fmla="*/ 0 w 547"/>
                <a:gd name="T1" fmla="*/ 0 h 218"/>
                <a:gd name="T2" fmla="*/ 164 w 547"/>
                <a:gd name="T3" fmla="*/ 218 h 218"/>
                <a:gd name="T4" fmla="*/ 547 w 547"/>
                <a:gd name="T5" fmla="*/ 6 h 218"/>
                <a:gd name="T6" fmla="*/ 0 w 547"/>
                <a:gd name="T7" fmla="*/ 0 h 218"/>
              </a:gdLst>
              <a:ahLst/>
              <a:cxnLst>
                <a:cxn ang="0">
                  <a:pos x="T0" y="T1"/>
                </a:cxn>
                <a:cxn ang="0">
                  <a:pos x="T2" y="T3"/>
                </a:cxn>
                <a:cxn ang="0">
                  <a:pos x="T4" y="T5"/>
                </a:cxn>
                <a:cxn ang="0">
                  <a:pos x="T6" y="T7"/>
                </a:cxn>
              </a:cxnLst>
              <a:rect l="0" t="0" r="r" b="b"/>
              <a:pathLst>
                <a:path w="547" h="218">
                  <a:moveTo>
                    <a:pt x="0" y="0"/>
                  </a:moveTo>
                  <a:lnTo>
                    <a:pt x="164" y="218"/>
                  </a:lnTo>
                  <a:lnTo>
                    <a:pt x="547" y="6"/>
                  </a:lnTo>
                  <a:lnTo>
                    <a:pt x="0" y="0"/>
                  </a:lnTo>
                  <a:close/>
                </a:path>
              </a:pathLst>
            </a:custGeom>
            <a:solidFill>
              <a:srgbClr val="D7D5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153"/>
            <p:cNvSpPr/>
            <p:nvPr/>
          </p:nvSpPr>
          <p:spPr bwMode="auto">
            <a:xfrm>
              <a:off x="4835525" y="4468813"/>
              <a:ext cx="1463675" cy="492125"/>
            </a:xfrm>
            <a:custGeom>
              <a:avLst/>
              <a:gdLst>
                <a:gd name="T0" fmla="*/ 383 w 922"/>
                <a:gd name="T1" fmla="*/ 0 h 310"/>
                <a:gd name="T2" fmla="*/ 0 w 922"/>
                <a:gd name="T3" fmla="*/ 212 h 310"/>
                <a:gd name="T4" fmla="*/ 922 w 922"/>
                <a:gd name="T5" fmla="*/ 310 h 310"/>
                <a:gd name="T6" fmla="*/ 383 w 922"/>
                <a:gd name="T7" fmla="*/ 0 h 310"/>
              </a:gdLst>
              <a:ahLst/>
              <a:cxnLst>
                <a:cxn ang="0">
                  <a:pos x="T0" y="T1"/>
                </a:cxn>
                <a:cxn ang="0">
                  <a:pos x="T2" y="T3"/>
                </a:cxn>
                <a:cxn ang="0">
                  <a:pos x="T4" y="T5"/>
                </a:cxn>
                <a:cxn ang="0">
                  <a:pos x="T6" y="T7"/>
                </a:cxn>
              </a:cxnLst>
              <a:rect l="0" t="0" r="r" b="b"/>
              <a:pathLst>
                <a:path w="922" h="310">
                  <a:moveTo>
                    <a:pt x="383" y="0"/>
                  </a:moveTo>
                  <a:lnTo>
                    <a:pt x="0" y="212"/>
                  </a:lnTo>
                  <a:lnTo>
                    <a:pt x="922" y="310"/>
                  </a:lnTo>
                  <a:lnTo>
                    <a:pt x="383" y="0"/>
                  </a:lnTo>
                  <a:close/>
                </a:path>
              </a:pathLst>
            </a:custGeom>
            <a:solidFill>
              <a:srgbClr val="CAC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154"/>
            <p:cNvSpPr/>
            <p:nvPr/>
          </p:nvSpPr>
          <p:spPr bwMode="auto">
            <a:xfrm>
              <a:off x="5443538" y="4468813"/>
              <a:ext cx="855663" cy="492125"/>
            </a:xfrm>
            <a:custGeom>
              <a:avLst/>
              <a:gdLst>
                <a:gd name="T0" fmla="*/ 384 w 539"/>
                <a:gd name="T1" fmla="*/ 29 h 310"/>
                <a:gd name="T2" fmla="*/ 0 w 539"/>
                <a:gd name="T3" fmla="*/ 0 h 310"/>
                <a:gd name="T4" fmla="*/ 539 w 539"/>
                <a:gd name="T5" fmla="*/ 310 h 310"/>
                <a:gd name="T6" fmla="*/ 384 w 539"/>
                <a:gd name="T7" fmla="*/ 29 h 310"/>
              </a:gdLst>
              <a:ahLst/>
              <a:cxnLst>
                <a:cxn ang="0">
                  <a:pos x="T0" y="T1"/>
                </a:cxn>
                <a:cxn ang="0">
                  <a:pos x="T2" y="T3"/>
                </a:cxn>
                <a:cxn ang="0">
                  <a:pos x="T4" y="T5"/>
                </a:cxn>
                <a:cxn ang="0">
                  <a:pos x="T6" y="T7"/>
                </a:cxn>
              </a:cxnLst>
              <a:rect l="0" t="0" r="r" b="b"/>
              <a:pathLst>
                <a:path w="539" h="310">
                  <a:moveTo>
                    <a:pt x="384" y="29"/>
                  </a:moveTo>
                  <a:lnTo>
                    <a:pt x="0" y="0"/>
                  </a:lnTo>
                  <a:lnTo>
                    <a:pt x="539" y="310"/>
                  </a:lnTo>
                  <a:lnTo>
                    <a:pt x="384" y="29"/>
                  </a:ln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155"/>
            <p:cNvSpPr/>
            <p:nvPr/>
          </p:nvSpPr>
          <p:spPr bwMode="auto">
            <a:xfrm>
              <a:off x="6053138" y="4514850"/>
              <a:ext cx="550863" cy="446088"/>
            </a:xfrm>
            <a:custGeom>
              <a:avLst/>
              <a:gdLst>
                <a:gd name="T0" fmla="*/ 0 w 347"/>
                <a:gd name="T1" fmla="*/ 0 h 281"/>
                <a:gd name="T2" fmla="*/ 155 w 347"/>
                <a:gd name="T3" fmla="*/ 281 h 281"/>
                <a:gd name="T4" fmla="*/ 347 w 347"/>
                <a:gd name="T5" fmla="*/ 34 h 281"/>
                <a:gd name="T6" fmla="*/ 0 w 347"/>
                <a:gd name="T7" fmla="*/ 0 h 281"/>
              </a:gdLst>
              <a:ahLst/>
              <a:cxnLst>
                <a:cxn ang="0">
                  <a:pos x="T0" y="T1"/>
                </a:cxn>
                <a:cxn ang="0">
                  <a:pos x="T2" y="T3"/>
                </a:cxn>
                <a:cxn ang="0">
                  <a:pos x="T4" y="T5"/>
                </a:cxn>
                <a:cxn ang="0">
                  <a:pos x="T6" y="T7"/>
                </a:cxn>
              </a:cxnLst>
              <a:rect l="0" t="0" r="r" b="b"/>
              <a:pathLst>
                <a:path w="347" h="281">
                  <a:moveTo>
                    <a:pt x="0" y="0"/>
                  </a:moveTo>
                  <a:lnTo>
                    <a:pt x="155" y="281"/>
                  </a:lnTo>
                  <a:lnTo>
                    <a:pt x="347" y="34"/>
                  </a:lnTo>
                  <a:lnTo>
                    <a:pt x="0" y="0"/>
                  </a:lnTo>
                  <a:close/>
                </a:path>
              </a:pathLst>
            </a:custGeom>
            <a:solidFill>
              <a:srgbClr val="CECD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156"/>
            <p:cNvSpPr/>
            <p:nvPr/>
          </p:nvSpPr>
          <p:spPr bwMode="auto">
            <a:xfrm>
              <a:off x="6299200" y="4568825"/>
              <a:ext cx="912813" cy="392113"/>
            </a:xfrm>
            <a:custGeom>
              <a:avLst/>
              <a:gdLst>
                <a:gd name="T0" fmla="*/ 192 w 575"/>
                <a:gd name="T1" fmla="*/ 0 h 247"/>
                <a:gd name="T2" fmla="*/ 0 w 575"/>
                <a:gd name="T3" fmla="*/ 247 h 247"/>
                <a:gd name="T4" fmla="*/ 575 w 575"/>
                <a:gd name="T5" fmla="*/ 40 h 247"/>
                <a:gd name="T6" fmla="*/ 192 w 575"/>
                <a:gd name="T7" fmla="*/ 0 h 247"/>
              </a:gdLst>
              <a:ahLst/>
              <a:cxnLst>
                <a:cxn ang="0">
                  <a:pos x="T0" y="T1"/>
                </a:cxn>
                <a:cxn ang="0">
                  <a:pos x="T2" y="T3"/>
                </a:cxn>
                <a:cxn ang="0">
                  <a:pos x="T4" y="T5"/>
                </a:cxn>
                <a:cxn ang="0">
                  <a:pos x="T6" y="T7"/>
                </a:cxn>
              </a:cxnLst>
              <a:rect l="0" t="0" r="r" b="b"/>
              <a:pathLst>
                <a:path w="575" h="247">
                  <a:moveTo>
                    <a:pt x="192" y="0"/>
                  </a:moveTo>
                  <a:lnTo>
                    <a:pt x="0" y="247"/>
                  </a:lnTo>
                  <a:lnTo>
                    <a:pt x="575" y="40"/>
                  </a:lnTo>
                  <a:lnTo>
                    <a:pt x="192" y="0"/>
                  </a:lnTo>
                  <a:close/>
                </a:path>
              </a:pathLst>
            </a:custGeom>
            <a:solidFill>
              <a:srgbClr val="CCCB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157"/>
            <p:cNvSpPr/>
            <p:nvPr/>
          </p:nvSpPr>
          <p:spPr bwMode="auto">
            <a:xfrm>
              <a:off x="7212013" y="4632325"/>
              <a:ext cx="536575" cy="438150"/>
            </a:xfrm>
            <a:custGeom>
              <a:avLst/>
              <a:gdLst>
                <a:gd name="T0" fmla="*/ 311 w 338"/>
                <a:gd name="T1" fmla="*/ 52 h 276"/>
                <a:gd name="T2" fmla="*/ 0 w 338"/>
                <a:gd name="T3" fmla="*/ 0 h 276"/>
                <a:gd name="T4" fmla="*/ 338 w 338"/>
                <a:gd name="T5" fmla="*/ 276 h 276"/>
                <a:gd name="T6" fmla="*/ 311 w 338"/>
                <a:gd name="T7" fmla="*/ 52 h 276"/>
              </a:gdLst>
              <a:ahLst/>
              <a:cxnLst>
                <a:cxn ang="0">
                  <a:pos x="T0" y="T1"/>
                </a:cxn>
                <a:cxn ang="0">
                  <a:pos x="T2" y="T3"/>
                </a:cxn>
                <a:cxn ang="0">
                  <a:pos x="T4" y="T5"/>
                </a:cxn>
                <a:cxn ang="0">
                  <a:pos x="T6" y="T7"/>
                </a:cxn>
              </a:cxnLst>
              <a:rect l="0" t="0" r="r" b="b"/>
              <a:pathLst>
                <a:path w="338" h="276">
                  <a:moveTo>
                    <a:pt x="311" y="52"/>
                  </a:moveTo>
                  <a:lnTo>
                    <a:pt x="0" y="0"/>
                  </a:lnTo>
                  <a:lnTo>
                    <a:pt x="338" y="276"/>
                  </a:lnTo>
                  <a:lnTo>
                    <a:pt x="311"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158"/>
            <p:cNvSpPr/>
            <p:nvPr/>
          </p:nvSpPr>
          <p:spPr bwMode="auto">
            <a:xfrm>
              <a:off x="7705725" y="4714875"/>
              <a:ext cx="593725" cy="355600"/>
            </a:xfrm>
            <a:custGeom>
              <a:avLst/>
              <a:gdLst>
                <a:gd name="T0" fmla="*/ 0 w 374"/>
                <a:gd name="T1" fmla="*/ 0 h 224"/>
                <a:gd name="T2" fmla="*/ 27 w 374"/>
                <a:gd name="T3" fmla="*/ 224 h 224"/>
                <a:gd name="T4" fmla="*/ 374 w 374"/>
                <a:gd name="T5" fmla="*/ 92 h 224"/>
                <a:gd name="T6" fmla="*/ 0 w 374"/>
                <a:gd name="T7" fmla="*/ 0 h 224"/>
              </a:gdLst>
              <a:ahLst/>
              <a:cxnLst>
                <a:cxn ang="0">
                  <a:pos x="T0" y="T1"/>
                </a:cxn>
                <a:cxn ang="0">
                  <a:pos x="T2" y="T3"/>
                </a:cxn>
                <a:cxn ang="0">
                  <a:pos x="T4" y="T5"/>
                </a:cxn>
                <a:cxn ang="0">
                  <a:pos x="T6" y="T7"/>
                </a:cxn>
              </a:cxnLst>
              <a:rect l="0" t="0" r="r" b="b"/>
              <a:pathLst>
                <a:path w="374" h="224">
                  <a:moveTo>
                    <a:pt x="0" y="0"/>
                  </a:moveTo>
                  <a:lnTo>
                    <a:pt x="27" y="224"/>
                  </a:lnTo>
                  <a:lnTo>
                    <a:pt x="374" y="92"/>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159"/>
            <p:cNvSpPr/>
            <p:nvPr/>
          </p:nvSpPr>
          <p:spPr bwMode="auto">
            <a:xfrm>
              <a:off x="7748588" y="4860925"/>
              <a:ext cx="1160463" cy="209550"/>
            </a:xfrm>
            <a:custGeom>
              <a:avLst/>
              <a:gdLst>
                <a:gd name="T0" fmla="*/ 347 w 731"/>
                <a:gd name="T1" fmla="*/ 0 h 132"/>
                <a:gd name="T2" fmla="*/ 0 w 731"/>
                <a:gd name="T3" fmla="*/ 132 h 132"/>
                <a:gd name="T4" fmla="*/ 731 w 731"/>
                <a:gd name="T5" fmla="*/ 109 h 132"/>
                <a:gd name="T6" fmla="*/ 347 w 731"/>
                <a:gd name="T7" fmla="*/ 0 h 132"/>
              </a:gdLst>
              <a:ahLst/>
              <a:cxnLst>
                <a:cxn ang="0">
                  <a:pos x="T0" y="T1"/>
                </a:cxn>
                <a:cxn ang="0">
                  <a:pos x="T2" y="T3"/>
                </a:cxn>
                <a:cxn ang="0">
                  <a:pos x="T4" y="T5"/>
                </a:cxn>
                <a:cxn ang="0">
                  <a:pos x="T6" y="T7"/>
                </a:cxn>
              </a:cxnLst>
              <a:rect l="0" t="0" r="r" b="b"/>
              <a:pathLst>
                <a:path w="731" h="132">
                  <a:moveTo>
                    <a:pt x="347" y="0"/>
                  </a:moveTo>
                  <a:lnTo>
                    <a:pt x="0" y="132"/>
                  </a:lnTo>
                  <a:lnTo>
                    <a:pt x="731" y="109"/>
                  </a:lnTo>
                  <a:lnTo>
                    <a:pt x="347" y="0"/>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160"/>
            <p:cNvSpPr/>
            <p:nvPr/>
          </p:nvSpPr>
          <p:spPr bwMode="auto">
            <a:xfrm>
              <a:off x="1690688" y="4760913"/>
              <a:ext cx="2187575" cy="309563"/>
            </a:xfrm>
            <a:custGeom>
              <a:avLst/>
              <a:gdLst>
                <a:gd name="T0" fmla="*/ 0 w 1378"/>
                <a:gd name="T1" fmla="*/ 132 h 195"/>
                <a:gd name="T2" fmla="*/ 1378 w 1378"/>
                <a:gd name="T3" fmla="*/ 195 h 195"/>
                <a:gd name="T4" fmla="*/ 1004 w 1378"/>
                <a:gd name="T5" fmla="*/ 0 h 195"/>
                <a:gd name="T6" fmla="*/ 0 w 1378"/>
                <a:gd name="T7" fmla="*/ 132 h 195"/>
              </a:gdLst>
              <a:ahLst/>
              <a:cxnLst>
                <a:cxn ang="0">
                  <a:pos x="T0" y="T1"/>
                </a:cxn>
                <a:cxn ang="0">
                  <a:pos x="T2" y="T3"/>
                </a:cxn>
                <a:cxn ang="0">
                  <a:pos x="T4" y="T5"/>
                </a:cxn>
                <a:cxn ang="0">
                  <a:pos x="T6" y="T7"/>
                </a:cxn>
              </a:cxnLst>
              <a:rect l="0" t="0" r="r" b="b"/>
              <a:pathLst>
                <a:path w="1378" h="195">
                  <a:moveTo>
                    <a:pt x="0" y="132"/>
                  </a:moveTo>
                  <a:lnTo>
                    <a:pt x="1378" y="195"/>
                  </a:lnTo>
                  <a:lnTo>
                    <a:pt x="1004" y="0"/>
                  </a:lnTo>
                  <a:lnTo>
                    <a:pt x="0" y="132"/>
                  </a:lnTo>
                  <a:close/>
                </a:path>
              </a:pathLst>
            </a:custGeom>
            <a:solidFill>
              <a:srgbClr val="BBBB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161"/>
            <p:cNvSpPr/>
            <p:nvPr/>
          </p:nvSpPr>
          <p:spPr bwMode="auto">
            <a:xfrm>
              <a:off x="-6350" y="4960938"/>
              <a:ext cx="9147175" cy="200025"/>
            </a:xfrm>
            <a:custGeom>
              <a:avLst/>
              <a:gdLst>
                <a:gd name="T0" fmla="*/ 3972 w 5762"/>
                <a:gd name="T1" fmla="*/ 0 h 126"/>
                <a:gd name="T2" fmla="*/ 2447 w 5762"/>
                <a:gd name="T3" fmla="*/ 69 h 126"/>
                <a:gd name="T4" fmla="*/ 0 w 5762"/>
                <a:gd name="T5" fmla="*/ 126 h 126"/>
                <a:gd name="T6" fmla="*/ 5762 w 5762"/>
                <a:gd name="T7" fmla="*/ 126 h 126"/>
                <a:gd name="T8" fmla="*/ 4885 w 5762"/>
                <a:gd name="T9" fmla="*/ 69 h 126"/>
                <a:gd name="T10" fmla="*/ 3972 w 5762"/>
                <a:gd name="T11" fmla="*/ 0 h 126"/>
              </a:gdLst>
              <a:ahLst/>
              <a:cxnLst>
                <a:cxn ang="0">
                  <a:pos x="T0" y="T1"/>
                </a:cxn>
                <a:cxn ang="0">
                  <a:pos x="T2" y="T3"/>
                </a:cxn>
                <a:cxn ang="0">
                  <a:pos x="T4" y="T5"/>
                </a:cxn>
                <a:cxn ang="0">
                  <a:pos x="T6" y="T7"/>
                </a:cxn>
                <a:cxn ang="0">
                  <a:pos x="T8" y="T9"/>
                </a:cxn>
                <a:cxn ang="0">
                  <a:pos x="T10" y="T11"/>
                </a:cxn>
              </a:cxnLst>
              <a:rect l="0" t="0" r="r" b="b"/>
              <a:pathLst>
                <a:path w="5762" h="126">
                  <a:moveTo>
                    <a:pt x="3972" y="0"/>
                  </a:moveTo>
                  <a:lnTo>
                    <a:pt x="2447" y="69"/>
                  </a:lnTo>
                  <a:lnTo>
                    <a:pt x="0" y="126"/>
                  </a:lnTo>
                  <a:lnTo>
                    <a:pt x="5762" y="126"/>
                  </a:lnTo>
                  <a:lnTo>
                    <a:pt x="4885" y="69"/>
                  </a:lnTo>
                  <a:lnTo>
                    <a:pt x="3972" y="0"/>
                  </a:lnTo>
                  <a:close/>
                </a:path>
              </a:pathLst>
            </a:custGeom>
            <a:solidFill>
              <a:srgbClr val="CECD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162"/>
            <p:cNvSpPr/>
            <p:nvPr/>
          </p:nvSpPr>
          <p:spPr bwMode="auto">
            <a:xfrm>
              <a:off x="-6350" y="4970463"/>
              <a:ext cx="3884613" cy="190500"/>
            </a:xfrm>
            <a:custGeom>
              <a:avLst/>
              <a:gdLst>
                <a:gd name="T0" fmla="*/ 1069 w 2447"/>
                <a:gd name="T1" fmla="*/ 0 h 120"/>
                <a:gd name="T2" fmla="*/ 0 w 2447"/>
                <a:gd name="T3" fmla="*/ 120 h 120"/>
                <a:gd name="T4" fmla="*/ 2447 w 2447"/>
                <a:gd name="T5" fmla="*/ 63 h 120"/>
                <a:gd name="T6" fmla="*/ 1069 w 2447"/>
                <a:gd name="T7" fmla="*/ 0 h 120"/>
              </a:gdLst>
              <a:ahLst/>
              <a:cxnLst>
                <a:cxn ang="0">
                  <a:pos x="T0" y="T1"/>
                </a:cxn>
                <a:cxn ang="0">
                  <a:pos x="T2" y="T3"/>
                </a:cxn>
                <a:cxn ang="0">
                  <a:pos x="T4" y="T5"/>
                </a:cxn>
                <a:cxn ang="0">
                  <a:pos x="T6" y="T7"/>
                </a:cxn>
              </a:cxnLst>
              <a:rect l="0" t="0" r="r" b="b"/>
              <a:pathLst>
                <a:path w="2447" h="120">
                  <a:moveTo>
                    <a:pt x="1069" y="0"/>
                  </a:moveTo>
                  <a:lnTo>
                    <a:pt x="0" y="120"/>
                  </a:lnTo>
                  <a:lnTo>
                    <a:pt x="2447" y="63"/>
                  </a:lnTo>
                  <a:lnTo>
                    <a:pt x="1069" y="0"/>
                  </a:lnTo>
                  <a:close/>
                </a:path>
              </a:pathLst>
            </a:custGeom>
            <a:solidFill>
              <a:srgbClr val="B4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163"/>
            <p:cNvSpPr/>
            <p:nvPr/>
          </p:nvSpPr>
          <p:spPr bwMode="auto">
            <a:xfrm>
              <a:off x="3878263" y="4805363"/>
              <a:ext cx="2420938" cy="265113"/>
            </a:xfrm>
            <a:custGeom>
              <a:avLst/>
              <a:gdLst>
                <a:gd name="T0" fmla="*/ 603 w 1525"/>
                <a:gd name="T1" fmla="*/ 0 h 167"/>
                <a:gd name="T2" fmla="*/ 0 w 1525"/>
                <a:gd name="T3" fmla="*/ 167 h 167"/>
                <a:gd name="T4" fmla="*/ 1525 w 1525"/>
                <a:gd name="T5" fmla="*/ 98 h 167"/>
                <a:gd name="T6" fmla="*/ 603 w 1525"/>
                <a:gd name="T7" fmla="*/ 0 h 167"/>
              </a:gdLst>
              <a:ahLst/>
              <a:cxnLst>
                <a:cxn ang="0">
                  <a:pos x="T0" y="T1"/>
                </a:cxn>
                <a:cxn ang="0">
                  <a:pos x="T2" y="T3"/>
                </a:cxn>
                <a:cxn ang="0">
                  <a:pos x="T4" y="T5"/>
                </a:cxn>
                <a:cxn ang="0">
                  <a:pos x="T6" y="T7"/>
                </a:cxn>
              </a:cxnLst>
              <a:rect l="0" t="0" r="r" b="b"/>
              <a:pathLst>
                <a:path w="1525" h="167">
                  <a:moveTo>
                    <a:pt x="603" y="0"/>
                  </a:moveTo>
                  <a:lnTo>
                    <a:pt x="0" y="167"/>
                  </a:lnTo>
                  <a:lnTo>
                    <a:pt x="1525" y="98"/>
                  </a:lnTo>
                  <a:lnTo>
                    <a:pt x="603" y="0"/>
                  </a:lnTo>
                  <a:close/>
                </a:path>
              </a:pathLst>
            </a:custGeom>
            <a:solidFill>
              <a:srgbClr val="BBBB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164"/>
            <p:cNvSpPr/>
            <p:nvPr/>
          </p:nvSpPr>
          <p:spPr bwMode="auto">
            <a:xfrm>
              <a:off x="6299200" y="4632325"/>
              <a:ext cx="1449388" cy="438150"/>
            </a:xfrm>
            <a:custGeom>
              <a:avLst/>
              <a:gdLst>
                <a:gd name="T0" fmla="*/ 575 w 913"/>
                <a:gd name="T1" fmla="*/ 0 h 276"/>
                <a:gd name="T2" fmla="*/ 0 w 913"/>
                <a:gd name="T3" fmla="*/ 207 h 276"/>
                <a:gd name="T4" fmla="*/ 913 w 913"/>
                <a:gd name="T5" fmla="*/ 276 h 276"/>
                <a:gd name="T6" fmla="*/ 575 w 913"/>
                <a:gd name="T7" fmla="*/ 0 h 276"/>
              </a:gdLst>
              <a:ahLst/>
              <a:cxnLst>
                <a:cxn ang="0">
                  <a:pos x="T0" y="T1"/>
                </a:cxn>
                <a:cxn ang="0">
                  <a:pos x="T2" y="T3"/>
                </a:cxn>
                <a:cxn ang="0">
                  <a:pos x="T4" y="T5"/>
                </a:cxn>
                <a:cxn ang="0">
                  <a:pos x="T6" y="T7"/>
                </a:cxn>
              </a:cxnLst>
              <a:rect l="0" t="0" r="r" b="b"/>
              <a:pathLst>
                <a:path w="913" h="276">
                  <a:moveTo>
                    <a:pt x="575" y="0"/>
                  </a:moveTo>
                  <a:lnTo>
                    <a:pt x="0" y="207"/>
                  </a:lnTo>
                  <a:lnTo>
                    <a:pt x="913" y="276"/>
                  </a:lnTo>
                  <a:lnTo>
                    <a:pt x="575" y="0"/>
                  </a:lnTo>
                  <a:close/>
                </a:path>
              </a:pathLst>
            </a:custGeom>
            <a:solidFill>
              <a:srgbClr val="BFBE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165"/>
            <p:cNvSpPr/>
            <p:nvPr/>
          </p:nvSpPr>
          <p:spPr bwMode="auto">
            <a:xfrm>
              <a:off x="7748588" y="5033963"/>
              <a:ext cx="1392238" cy="127000"/>
            </a:xfrm>
            <a:custGeom>
              <a:avLst/>
              <a:gdLst>
                <a:gd name="T0" fmla="*/ 0 w 877"/>
                <a:gd name="T1" fmla="*/ 23 h 80"/>
                <a:gd name="T2" fmla="*/ 877 w 877"/>
                <a:gd name="T3" fmla="*/ 80 h 80"/>
                <a:gd name="T4" fmla="*/ 731 w 877"/>
                <a:gd name="T5" fmla="*/ 0 h 80"/>
                <a:gd name="T6" fmla="*/ 0 w 877"/>
                <a:gd name="T7" fmla="*/ 23 h 80"/>
              </a:gdLst>
              <a:ahLst/>
              <a:cxnLst>
                <a:cxn ang="0">
                  <a:pos x="T0" y="T1"/>
                </a:cxn>
                <a:cxn ang="0">
                  <a:pos x="T2" y="T3"/>
                </a:cxn>
                <a:cxn ang="0">
                  <a:pos x="T4" y="T5"/>
                </a:cxn>
                <a:cxn ang="0">
                  <a:pos x="T6" y="T7"/>
                </a:cxn>
              </a:cxnLst>
              <a:rect l="0" t="0" r="r" b="b"/>
              <a:pathLst>
                <a:path w="877" h="80">
                  <a:moveTo>
                    <a:pt x="0" y="23"/>
                  </a:moveTo>
                  <a:lnTo>
                    <a:pt x="877" y="80"/>
                  </a:lnTo>
                  <a:lnTo>
                    <a:pt x="731" y="0"/>
                  </a:lnTo>
                  <a:lnTo>
                    <a:pt x="0" y="23"/>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79705" y="200025"/>
            <a:ext cx="1233170" cy="252730"/>
            <a:chOff x="179512" y="200025"/>
            <a:chExt cx="861888" cy="252730"/>
          </a:xfrm>
        </p:grpSpPr>
        <p:sp>
          <p:nvSpPr>
            <p:cNvPr id="2" name="圆角矩形 1"/>
            <p:cNvSpPr/>
            <p:nvPr/>
          </p:nvSpPr>
          <p:spPr>
            <a:xfrm>
              <a:off x="179512" y="212725"/>
              <a:ext cx="861888" cy="231775"/>
            </a:xfrm>
            <a:prstGeom prst="roundRect">
              <a:avLst>
                <a:gd name="adj" fmla="val 50000"/>
              </a:avLst>
            </a:prstGeom>
            <a:solidFill>
              <a:schemeClr val="bg1">
                <a:lumMod val="8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38125" y="200025"/>
              <a:ext cx="716280" cy="252730"/>
            </a:xfrm>
            <a:prstGeom prst="rect">
              <a:avLst/>
            </a:prstGeom>
            <a:noFill/>
          </p:spPr>
          <p:txBody>
            <a:bodyPr wrap="square">
              <a:spAutoFit/>
            </a:bodyPr>
            <a:lstStyle/>
            <a:p>
              <a:pPr eaLnBrk="1" fontAlgn="auto" hangingPunct="1">
                <a:spcBef>
                  <a:spcPts val="0"/>
                </a:spcBef>
                <a:spcAft>
                  <a:spcPts val="0"/>
                </a:spcAft>
                <a:defRPr/>
              </a:pPr>
              <a:r>
                <a:rPr lang="zh-CN" sz="1050" dirty="0">
                  <a:solidFill>
                    <a:schemeClr val="tx2"/>
                  </a:solidFill>
                  <a:latin typeface="方正兰亭刊黑_GBK" panose="02000000000000000000" pitchFamily="2" charset="-122"/>
                  <a:ea typeface="方正兰亭刊黑_GBK" panose="02000000000000000000" pitchFamily="2" charset="-122"/>
                  <a:cs typeface="Arial" panose="020B0604020202020204" pitchFamily="34" charset="0"/>
                </a:rPr>
                <a:t>重庆师范大学</a:t>
              </a:r>
            </a:p>
          </p:txBody>
        </p:sp>
      </p:grpSp>
      <p:sp>
        <p:nvSpPr>
          <p:cNvPr id="38" name="文本框 37"/>
          <p:cNvSpPr txBox="1"/>
          <p:nvPr/>
        </p:nvSpPr>
        <p:spPr>
          <a:xfrm>
            <a:off x="712361" y="463193"/>
            <a:ext cx="7498080" cy="1568450"/>
          </a:xfrm>
          <a:prstGeom prst="rect">
            <a:avLst/>
          </a:prstGeom>
          <a:noFill/>
          <a:ln>
            <a:noFill/>
          </a:ln>
          <a:scene3d>
            <a:camera prst="orthographicFront"/>
            <a:lightRig rig="threePt" dir="t"/>
          </a:scene3d>
        </p:spPr>
        <p:txBody>
          <a:bodyPr wrap="none" rtlCol="0">
            <a:spAutoFit/>
          </a:bodyPr>
          <a:lstStyle/>
          <a:p>
            <a:r>
              <a:rPr lang="zh-CN" altLang="en-US" sz="9600" dirty="0">
                <a:ln w="15875">
                  <a:noFill/>
                </a:ln>
                <a:solidFill>
                  <a:schemeClr val="tx2"/>
                </a:solidFill>
                <a:latin typeface="Impact" panose="020B0806030902050204" pitchFamily="34" charset="0"/>
              </a:rPr>
              <a:t>校园地图导航</a:t>
            </a:r>
          </a:p>
        </p:txBody>
      </p:sp>
      <p:sp>
        <p:nvSpPr>
          <p:cNvPr id="47" name="文本框 46"/>
          <p:cNvSpPr txBox="1">
            <a:spLocks noChangeArrowheads="1"/>
          </p:cNvSpPr>
          <p:nvPr/>
        </p:nvSpPr>
        <p:spPr bwMode="auto">
          <a:xfrm>
            <a:off x="5067986" y="2050336"/>
            <a:ext cx="3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solidFill>
                  <a:schemeClr val="tx2">
                    <a:lumMod val="75000"/>
                  </a:schemeClr>
                </a:solidFill>
                <a:latin typeface="微软雅黑" panose="020B0503020204020204" pitchFamily="34" charset="-122"/>
                <a:ea typeface="微软雅黑" panose="020B0503020204020204" pitchFamily="34" charset="-122"/>
                <a:cs typeface="方正兰亭刊黑_GBK"/>
              </a:rPr>
              <a:t>——</a:t>
            </a:r>
            <a:r>
              <a:rPr lang="zh-CN" altLang="en-US" sz="2400" dirty="0">
                <a:solidFill>
                  <a:schemeClr val="tx2">
                    <a:lumMod val="75000"/>
                  </a:schemeClr>
                </a:solidFill>
                <a:latin typeface="微软雅黑" panose="020B0503020204020204" pitchFamily="34" charset="-122"/>
                <a:ea typeface="微软雅黑" panose="020B0503020204020204" pitchFamily="34" charset="-122"/>
                <a:cs typeface="方正兰亭刊黑_GBK"/>
              </a:rPr>
              <a:t>数据结构课程设计</a:t>
            </a:r>
          </a:p>
        </p:txBody>
      </p:sp>
      <p:sp>
        <p:nvSpPr>
          <p:cNvPr id="12" name="文本框 11"/>
          <p:cNvSpPr txBox="1">
            <a:spLocks noChangeArrowheads="1"/>
          </p:cNvSpPr>
          <p:nvPr/>
        </p:nvSpPr>
        <p:spPr bwMode="auto">
          <a:xfrm>
            <a:off x="3208019" y="2601622"/>
            <a:ext cx="271843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学院：计算机科学与技术</a:t>
            </a:r>
          </a:p>
          <a:p>
            <a:pPr algn="dist" eaLnBrk="1" hangingPunct="1">
              <a:lnSpc>
                <a:spcPct val="150000"/>
              </a:lnSpc>
            </a:pPr>
            <a:r>
              <a:rPr 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专业：计科（</a:t>
            </a:r>
            <a:r>
              <a:rPr lang="en-US" alt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3+2</a:t>
            </a:r>
            <a:r>
              <a:rPr 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p>
          <a:p>
            <a:pPr eaLnBrk="1" hangingPunct="1">
              <a:lnSpc>
                <a:spcPct val="150000"/>
              </a:lnSpc>
            </a:pPr>
            <a:r>
              <a:rPr lang="zh-CN" altLang="en-US" sz="18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第四组</a:t>
            </a:r>
            <a:r>
              <a:rPr lang="zh-CN" sz="18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组长</a:t>
            </a:r>
            <a:r>
              <a:rPr 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：梁人义</a:t>
            </a:r>
          </a:p>
          <a:p>
            <a:pPr eaLnBrk="1" hangingPunct="1">
              <a:lnSpc>
                <a:spcPct val="150000"/>
              </a:lnSpc>
            </a:pPr>
            <a:r>
              <a:rPr lang="zh-CN" altLang="en-US" sz="18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第四组组员</a:t>
            </a:r>
            <a:r>
              <a:rPr lang="zh-CN" altLang="en-US"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：母淑婷</a:t>
            </a:r>
          </a:p>
          <a:p>
            <a:pPr eaLnBrk="1" hangingPunct="1">
              <a:lnSpc>
                <a:spcPct val="150000"/>
              </a:lnSpc>
            </a:pPr>
            <a:r>
              <a:rPr lang="zh-CN" altLang="en-US"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指导教师：张万里</a:t>
            </a:r>
          </a:p>
        </p:txBody>
      </p:sp>
      <p:sp>
        <p:nvSpPr>
          <p:cNvPr id="40" name="AutoShape 8"/>
          <p:cNvSpPr>
            <a:spLocks noChangeAspect="1" noChangeArrowheads="1" noTextEdit="1"/>
          </p:cNvSpPr>
          <p:nvPr/>
        </p:nvSpPr>
        <p:spPr bwMode="auto">
          <a:xfrm flipH="1">
            <a:off x="4861021" y="463114"/>
            <a:ext cx="4146660" cy="425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30" fill="hold"/>
                                            <p:tgtEl>
                                              <p:spTgt spid="40"/>
                                            </p:tgtEl>
                                            <p:attrNameLst>
                                              <p:attrName>ppt_x</p:attrName>
                                            </p:attrNameLst>
                                          </p:cBhvr>
                                          <p:tavLst>
                                            <p:tav tm="0">
                                              <p:val>
                                                <p:strVal val="0-#ppt_w/2"/>
                                              </p:val>
                                            </p:tav>
                                            <p:tav tm="100000">
                                              <p:val>
                                                <p:strVal val="#ppt_x"/>
                                              </p:val>
                                            </p:tav>
                                          </p:tavLst>
                                        </p:anim>
                                        <p:anim calcmode="lin" valueType="num">
                                          <p:cBhvr additive="base">
                                            <p:cTn id="8" dur="3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2000">
                                      <p:stCondLst>
                                        <p:cond delay="0"/>
                                      </p:stCondLst>
                                      <p:iterate type="lt">
                                        <p:tmPct val="10000"/>
                                      </p:iterate>
                                      <p:childTnLst>
                                        <p:set>
                                          <p:cBhvr>
                                            <p:cTn id="10" dur="1" fill="hold">
                                              <p:stCondLst>
                                                <p:cond delay="0"/>
                                              </p:stCondLst>
                                            </p:cTn>
                                            <p:tgtEl>
                                              <p:spTgt spid="38"/>
                                            </p:tgtEl>
                                            <p:attrNameLst>
                                              <p:attrName>style.visibility</p:attrName>
                                            </p:attrNameLst>
                                          </p:cBhvr>
                                          <p:to>
                                            <p:strVal val="visible"/>
                                          </p:to>
                                        </p:set>
                                        <p:anim calcmode="lin" valueType="num" p14:bounceEnd="62000">
                                          <p:cBhvr additive="base">
                                            <p:cTn id="11" dur="1000" fill="hold"/>
                                            <p:tgtEl>
                                              <p:spTgt spid="38"/>
                                            </p:tgtEl>
                                            <p:attrNameLst>
                                              <p:attrName>ppt_x</p:attrName>
                                            </p:attrNameLst>
                                          </p:cBhvr>
                                          <p:tavLst>
                                            <p:tav tm="0">
                                              <p:val>
                                                <p:strVal val="#ppt_x"/>
                                              </p:val>
                                            </p:tav>
                                            <p:tav tm="100000">
                                              <p:val>
                                                <p:strVal val="#ppt_x"/>
                                              </p:val>
                                            </p:tav>
                                          </p:tavLst>
                                        </p:anim>
                                        <p:anim calcmode="lin" valueType="num" p14:bounceEnd="62000">
                                          <p:cBhvr additive="base">
                                            <p:cTn id="12" dur="1000" fill="hold"/>
                                            <p:tgtEl>
                                              <p:spTgt spid="38"/>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140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180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45" presetClass="entr" presetSubtype="0" fill="hold" nodeType="withEffect">
                                      <p:stCondLst>
                                        <p:cond delay="18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ppt_w</p:attrName>
                                            </p:attrNameLst>
                                          </p:cBhvr>
                                          <p:tavLst>
                                            <p:tav tm="0" fmla="#ppt_w*sin(2.5*pi*$)">
                                              <p:val>
                                                <p:fltVal val="0"/>
                                              </p:val>
                                            </p:tav>
                                            <p:tav tm="100000">
                                              <p:val>
                                                <p:fltVal val="1"/>
                                              </p:val>
                                            </p:tav>
                                          </p:tavLst>
                                        </p:anim>
                                        <p:anim calcmode="lin" valueType="num">
                                          <p:cBhvr>
                                            <p:cTn id="23"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7" grpId="0"/>
          <p:bldP spid="12" grpId="0"/>
          <p:bldP spid="4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30" fill="hold"/>
                                            <p:tgtEl>
                                              <p:spTgt spid="40"/>
                                            </p:tgtEl>
                                            <p:attrNameLst>
                                              <p:attrName>ppt_x</p:attrName>
                                            </p:attrNameLst>
                                          </p:cBhvr>
                                          <p:tavLst>
                                            <p:tav tm="0">
                                              <p:val>
                                                <p:strVal val="0-#ppt_w/2"/>
                                              </p:val>
                                            </p:tav>
                                            <p:tav tm="100000">
                                              <p:val>
                                                <p:strVal val="#ppt_x"/>
                                              </p:val>
                                            </p:tav>
                                          </p:tavLst>
                                        </p:anim>
                                        <p:anim calcmode="lin" valueType="num">
                                          <p:cBhvr additive="base">
                                            <p:cTn id="8" dur="3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ppt_x"/>
                                              </p:val>
                                            </p:tav>
                                            <p:tav tm="100000">
                                              <p:val>
                                                <p:strVal val="#ppt_x"/>
                                              </p:val>
                                            </p:tav>
                                          </p:tavLst>
                                        </p:anim>
                                        <p:anim calcmode="lin" valueType="num">
                                          <p:cBhvr additive="base">
                                            <p:cTn id="12" dur="1000" fill="hold"/>
                                            <p:tgtEl>
                                              <p:spTgt spid="38"/>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140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180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45" presetClass="entr" presetSubtype="0" fill="hold" nodeType="withEffect">
                                      <p:stCondLst>
                                        <p:cond delay="18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ppt_w</p:attrName>
                                            </p:attrNameLst>
                                          </p:cBhvr>
                                          <p:tavLst>
                                            <p:tav tm="0" fmla="#ppt_w*sin(2.5*pi*$)">
                                              <p:val>
                                                <p:fltVal val="0"/>
                                              </p:val>
                                            </p:tav>
                                            <p:tav tm="100000">
                                              <p:val>
                                                <p:fltVal val="1"/>
                                              </p:val>
                                            </p:tav>
                                          </p:tavLst>
                                        </p:anim>
                                        <p:anim calcmode="lin" valueType="num">
                                          <p:cBhvr>
                                            <p:cTn id="23"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7" grpId="0"/>
          <p:bldP spid="12" grpId="0"/>
          <p:bldP spid="4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76221" y="1631454"/>
            <a:ext cx="3991559" cy="1179196"/>
            <a:chOff x="885875" y="1631454"/>
            <a:chExt cx="3991559" cy="1179196"/>
          </a:xfrm>
        </p:grpSpPr>
        <p:grpSp>
          <p:nvGrpSpPr>
            <p:cNvPr id="12" name="组合 11"/>
            <p:cNvGrpSpPr/>
            <p:nvPr/>
          </p:nvGrpSpPr>
          <p:grpSpPr>
            <a:xfrm>
              <a:off x="885875" y="1631454"/>
              <a:ext cx="3991559" cy="1179196"/>
              <a:chOff x="885875" y="1631454"/>
              <a:chExt cx="3991559" cy="1179196"/>
            </a:xfrm>
          </p:grpSpPr>
          <p:grpSp>
            <p:nvGrpSpPr>
              <p:cNvPr id="5" name="组合 4"/>
              <p:cNvGrpSpPr/>
              <p:nvPr/>
            </p:nvGrpSpPr>
            <p:grpSpPr>
              <a:xfrm>
                <a:off x="885875" y="1631454"/>
                <a:ext cx="1697175" cy="1179196"/>
                <a:chOff x="776150" y="1476374"/>
                <a:chExt cx="1697175" cy="1179196"/>
              </a:xfrm>
            </p:grpSpPr>
            <p:grpSp>
              <p:nvGrpSpPr>
                <p:cNvPr id="6" name="组合 5"/>
                <p:cNvGrpSpPr/>
                <p:nvPr/>
              </p:nvGrpSpPr>
              <p:grpSpPr>
                <a:xfrm>
                  <a:off x="776150" y="1476374"/>
                  <a:ext cx="1697175" cy="1179196"/>
                  <a:chOff x="1438274" y="1657351"/>
                  <a:chExt cx="1095375" cy="747122"/>
                </a:xfrm>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419100 w 704850"/>
                      <a:gd name="connsiteY1" fmla="*/ 304800 h 542925"/>
                      <a:gd name="connsiteX2" fmla="*/ 704850 w 704850"/>
                      <a:gd name="connsiteY2" fmla="*/ 0 h 542925"/>
                      <a:gd name="connsiteX3" fmla="*/ 638175 w 704850"/>
                      <a:gd name="connsiteY3" fmla="*/ 542925 h 542925"/>
                      <a:gd name="connsiteX4" fmla="*/ 0 w 704850"/>
                      <a:gd name="connsiteY4" fmla="*/ 419100 h 542925"/>
                      <a:gd name="connsiteX0-1" fmla="*/ 0 w 704850"/>
                      <a:gd name="connsiteY0-2" fmla="*/ 419100 h 542925"/>
                      <a:gd name="connsiteX1-3" fmla="*/ 484088 w 704850"/>
                      <a:gd name="connsiteY1-4" fmla="*/ 208685 h 542925"/>
                      <a:gd name="connsiteX2-5" fmla="*/ 704850 w 704850"/>
                      <a:gd name="connsiteY2-6" fmla="*/ 0 h 542925"/>
                      <a:gd name="connsiteX3-7" fmla="*/ 638175 w 704850"/>
                      <a:gd name="connsiteY3-8" fmla="*/ 542925 h 542925"/>
                      <a:gd name="connsiteX4-9" fmla="*/ 0 w 704850"/>
                      <a:gd name="connsiteY4-10" fmla="*/ 419100 h 542925"/>
                      <a:gd name="connsiteX0-11" fmla="*/ 0 w 704850"/>
                      <a:gd name="connsiteY0-12" fmla="*/ 419100 h 542925"/>
                      <a:gd name="connsiteX1-13" fmla="*/ 501418 w 704850"/>
                      <a:gd name="connsiteY1-14" fmla="*/ 223861 h 542925"/>
                      <a:gd name="connsiteX2-15" fmla="*/ 704850 w 704850"/>
                      <a:gd name="connsiteY2-16" fmla="*/ 0 h 542925"/>
                      <a:gd name="connsiteX3-17" fmla="*/ 638175 w 704850"/>
                      <a:gd name="connsiteY3-18" fmla="*/ 542925 h 542925"/>
                      <a:gd name="connsiteX4-19" fmla="*/ 0 w 704850"/>
                      <a:gd name="connsiteY4-20" fmla="*/ 419100 h 542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4850" h="542925">
                        <a:moveTo>
                          <a:pt x="0" y="419100"/>
                        </a:moveTo>
                        <a:lnTo>
                          <a:pt x="501418" y="223861"/>
                        </a:lnTo>
                        <a:lnTo>
                          <a:pt x="704850" y="0"/>
                        </a:lnTo>
                        <a:lnTo>
                          <a:pt x="638175" y="542925"/>
                        </a:lnTo>
                        <a:lnTo>
                          <a:pt x="0" y="4191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66700"/>
                      <a:gd name="connsiteX1" fmla="*/ 476250 w 638175"/>
                      <a:gd name="connsiteY1" fmla="*/ 266700 h 266700"/>
                      <a:gd name="connsiteX2" fmla="*/ 638175 w 638175"/>
                      <a:gd name="connsiteY2" fmla="*/ 133350 h 266700"/>
                      <a:gd name="connsiteX3" fmla="*/ 0 w 638175"/>
                      <a:gd name="connsiteY3" fmla="*/ 0 h 266700"/>
                      <a:gd name="connsiteX0-1" fmla="*/ 0 w 638175"/>
                      <a:gd name="connsiteY0-2" fmla="*/ 0 h 227454"/>
                      <a:gd name="connsiteX1-3" fmla="*/ 503998 w 638175"/>
                      <a:gd name="connsiteY1-4" fmla="*/ 227454 h 227454"/>
                      <a:gd name="connsiteX2-5" fmla="*/ 638175 w 638175"/>
                      <a:gd name="connsiteY2-6" fmla="*/ 133350 h 227454"/>
                      <a:gd name="connsiteX3-7" fmla="*/ 0 w 638175"/>
                      <a:gd name="connsiteY3-8" fmla="*/ 0 h 227454"/>
                    </a:gdLst>
                    <a:ahLst/>
                    <a:cxnLst>
                      <a:cxn ang="0">
                        <a:pos x="connsiteX0-1" y="connsiteY0-2"/>
                      </a:cxn>
                      <a:cxn ang="0">
                        <a:pos x="connsiteX1-3" y="connsiteY1-4"/>
                      </a:cxn>
                      <a:cxn ang="0">
                        <a:pos x="connsiteX2-5" y="connsiteY2-6"/>
                      </a:cxn>
                      <a:cxn ang="0">
                        <a:pos x="connsiteX3-7" y="connsiteY3-8"/>
                      </a:cxn>
                    </a:cxnLst>
                    <a:rect l="l" t="t" r="r" b="b"/>
                    <a:pathLst>
                      <a:path w="638175" h="227454">
                        <a:moveTo>
                          <a:pt x="0" y="0"/>
                        </a:moveTo>
                        <a:lnTo>
                          <a:pt x="503998" y="227454"/>
                        </a:lnTo>
                        <a:lnTo>
                          <a:pt x="638175" y="1333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9"/>
                <p:cNvSpPr txBox="1">
                  <a:spLocks noChangeArrowheads="1"/>
                </p:cNvSpPr>
                <p:nvPr/>
              </p:nvSpPr>
              <p:spPr bwMode="auto">
                <a:xfrm>
                  <a:off x="1434547" y="2154982"/>
                  <a:ext cx="803828" cy="23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a:t>
                  </a:r>
                  <a:endPar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69"/>
                <p:cNvSpPr txBox="1">
                  <a:spLocks noChangeArrowheads="1"/>
                </p:cNvSpPr>
                <p:nvPr/>
              </p:nvSpPr>
              <p:spPr bwMode="auto">
                <a:xfrm>
                  <a:off x="1751006" y="1999995"/>
                  <a:ext cx="525804" cy="26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04</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 name="组合 3"/>
              <p:cNvGrpSpPr/>
              <p:nvPr/>
            </p:nvGrpSpPr>
            <p:grpSpPr>
              <a:xfrm>
                <a:off x="2679465" y="1978381"/>
                <a:ext cx="2197969" cy="714381"/>
                <a:chOff x="2662063" y="2096269"/>
                <a:chExt cx="2197969" cy="714381"/>
              </a:xfrm>
            </p:grpSpPr>
            <p:sp>
              <p:nvSpPr>
                <p:cNvPr id="17" name="圆角矩形 16"/>
                <p:cNvSpPr/>
                <p:nvPr/>
              </p:nvSpPr>
              <p:spPr>
                <a:xfrm rot="169524">
                  <a:off x="2761642" y="2157343"/>
                  <a:ext cx="2048122" cy="653307"/>
                </a:xfrm>
                <a:custGeom>
                  <a:avLst/>
                  <a:gdLst>
                    <a:gd name="connsiteX0" fmla="*/ 0 w 4605511"/>
                    <a:gd name="connsiteY0" fmla="*/ 325761 h 651522"/>
                    <a:gd name="connsiteX1" fmla="*/ 325761 w 4605511"/>
                    <a:gd name="connsiteY1" fmla="*/ 0 h 651522"/>
                    <a:gd name="connsiteX2" fmla="*/ 4279750 w 4605511"/>
                    <a:gd name="connsiteY2" fmla="*/ 0 h 651522"/>
                    <a:gd name="connsiteX3" fmla="*/ 4605511 w 4605511"/>
                    <a:gd name="connsiteY3" fmla="*/ 325761 h 651522"/>
                    <a:gd name="connsiteX4" fmla="*/ 4605511 w 4605511"/>
                    <a:gd name="connsiteY4" fmla="*/ 325761 h 651522"/>
                    <a:gd name="connsiteX5" fmla="*/ 4279750 w 4605511"/>
                    <a:gd name="connsiteY5" fmla="*/ 651522 h 651522"/>
                    <a:gd name="connsiteX6" fmla="*/ 325761 w 4605511"/>
                    <a:gd name="connsiteY6" fmla="*/ 651522 h 651522"/>
                    <a:gd name="connsiteX7" fmla="*/ 0 w 4605511"/>
                    <a:gd name="connsiteY7" fmla="*/ 325761 h 651522"/>
                    <a:gd name="connsiteX0-1" fmla="*/ 0 w 4605511"/>
                    <a:gd name="connsiteY0-2" fmla="*/ 325761 h 651522"/>
                    <a:gd name="connsiteX1-3" fmla="*/ 325761 w 4605511"/>
                    <a:gd name="connsiteY1-4" fmla="*/ 0 h 651522"/>
                    <a:gd name="connsiteX2-5" fmla="*/ 4279750 w 4605511"/>
                    <a:gd name="connsiteY2-6" fmla="*/ 0 h 651522"/>
                    <a:gd name="connsiteX3-7" fmla="*/ 4605511 w 4605511"/>
                    <a:gd name="connsiteY3-8" fmla="*/ 325761 h 651522"/>
                    <a:gd name="connsiteX4-9" fmla="*/ 4279750 w 4605511"/>
                    <a:gd name="connsiteY4-10" fmla="*/ 651522 h 651522"/>
                    <a:gd name="connsiteX5-11" fmla="*/ 325761 w 4605511"/>
                    <a:gd name="connsiteY5-12" fmla="*/ 651522 h 651522"/>
                    <a:gd name="connsiteX6-13" fmla="*/ 0 w 4605511"/>
                    <a:gd name="connsiteY6-14" fmla="*/ 325761 h 651522"/>
                    <a:gd name="connsiteX0-15" fmla="*/ 0 w 4773998"/>
                    <a:gd name="connsiteY0-16" fmla="*/ 325761 h 651522"/>
                    <a:gd name="connsiteX1-17" fmla="*/ 325761 w 4773998"/>
                    <a:gd name="connsiteY1-18" fmla="*/ 0 h 651522"/>
                    <a:gd name="connsiteX2-19" fmla="*/ 4279750 w 4773998"/>
                    <a:gd name="connsiteY2-20" fmla="*/ 0 h 651522"/>
                    <a:gd name="connsiteX3-21" fmla="*/ 4279750 w 4773998"/>
                    <a:gd name="connsiteY3-22" fmla="*/ 651522 h 651522"/>
                    <a:gd name="connsiteX4-23" fmla="*/ 325761 w 4773998"/>
                    <a:gd name="connsiteY4-24" fmla="*/ 651522 h 651522"/>
                    <a:gd name="connsiteX5-25" fmla="*/ 0 w 4773998"/>
                    <a:gd name="connsiteY5-26" fmla="*/ 325761 h 651522"/>
                    <a:gd name="connsiteX0-27" fmla="*/ 0 w 4579499"/>
                    <a:gd name="connsiteY0-28" fmla="*/ 325761 h 651522"/>
                    <a:gd name="connsiteX1-29" fmla="*/ 325761 w 4579499"/>
                    <a:gd name="connsiteY1-30" fmla="*/ 0 h 651522"/>
                    <a:gd name="connsiteX2-31" fmla="*/ 4279750 w 4579499"/>
                    <a:gd name="connsiteY2-32" fmla="*/ 0 h 651522"/>
                    <a:gd name="connsiteX3-33" fmla="*/ 4279750 w 4579499"/>
                    <a:gd name="connsiteY3-34" fmla="*/ 651522 h 651522"/>
                    <a:gd name="connsiteX4-35" fmla="*/ 325761 w 4579499"/>
                    <a:gd name="connsiteY4-36" fmla="*/ 651522 h 651522"/>
                    <a:gd name="connsiteX5-37" fmla="*/ 0 w 4579499"/>
                    <a:gd name="connsiteY5-38" fmla="*/ 325761 h 651522"/>
                    <a:gd name="connsiteX0-39" fmla="*/ 0 w 4290124"/>
                    <a:gd name="connsiteY0-40" fmla="*/ 325761 h 651522"/>
                    <a:gd name="connsiteX1-41" fmla="*/ 325761 w 4290124"/>
                    <a:gd name="connsiteY1-42" fmla="*/ 0 h 651522"/>
                    <a:gd name="connsiteX2-43" fmla="*/ 4279750 w 4290124"/>
                    <a:gd name="connsiteY2-44" fmla="*/ 0 h 651522"/>
                    <a:gd name="connsiteX3-45" fmla="*/ 4279750 w 4290124"/>
                    <a:gd name="connsiteY3-46" fmla="*/ 651522 h 651522"/>
                    <a:gd name="connsiteX4-47" fmla="*/ 325761 w 4290124"/>
                    <a:gd name="connsiteY4-48" fmla="*/ 651522 h 651522"/>
                    <a:gd name="connsiteX5-49" fmla="*/ 0 w 4290124"/>
                    <a:gd name="connsiteY5-50" fmla="*/ 325761 h 651522"/>
                    <a:gd name="connsiteX0-51" fmla="*/ 521 w 4290645"/>
                    <a:gd name="connsiteY0-52" fmla="*/ 325761 h 651522"/>
                    <a:gd name="connsiteX1-53" fmla="*/ 390702 w 4290645"/>
                    <a:gd name="connsiteY1-54" fmla="*/ 49271 h 651522"/>
                    <a:gd name="connsiteX2-55" fmla="*/ 4280271 w 4290645"/>
                    <a:gd name="connsiteY2-56" fmla="*/ 0 h 651522"/>
                    <a:gd name="connsiteX3-57" fmla="*/ 4280271 w 4290645"/>
                    <a:gd name="connsiteY3-58" fmla="*/ 651522 h 651522"/>
                    <a:gd name="connsiteX4-59" fmla="*/ 326282 w 4290645"/>
                    <a:gd name="connsiteY4-60" fmla="*/ 651522 h 651522"/>
                    <a:gd name="connsiteX5-61" fmla="*/ 521 w 4290645"/>
                    <a:gd name="connsiteY5-62" fmla="*/ 325761 h 651522"/>
                    <a:gd name="connsiteX0-63" fmla="*/ 521 w 4289273"/>
                    <a:gd name="connsiteY0-64" fmla="*/ 325761 h 651522"/>
                    <a:gd name="connsiteX1-65" fmla="*/ 390702 w 4289273"/>
                    <a:gd name="connsiteY1-66" fmla="*/ 49271 h 651522"/>
                    <a:gd name="connsiteX2-67" fmla="*/ 4280271 w 4289273"/>
                    <a:gd name="connsiteY2-68" fmla="*/ 0 h 651522"/>
                    <a:gd name="connsiteX3-69" fmla="*/ 4278628 w 4289273"/>
                    <a:gd name="connsiteY3-70" fmla="*/ 618225 h 651522"/>
                    <a:gd name="connsiteX4-71" fmla="*/ 326282 w 4289273"/>
                    <a:gd name="connsiteY4-72" fmla="*/ 651522 h 651522"/>
                    <a:gd name="connsiteX5-73" fmla="*/ 521 w 4289273"/>
                    <a:gd name="connsiteY5-74" fmla="*/ 325761 h 651522"/>
                    <a:gd name="connsiteX0-75" fmla="*/ 521 w 4280271"/>
                    <a:gd name="connsiteY0-76" fmla="*/ 325761 h 651522"/>
                    <a:gd name="connsiteX1-77" fmla="*/ 390702 w 4280271"/>
                    <a:gd name="connsiteY1-78" fmla="*/ 49271 h 651522"/>
                    <a:gd name="connsiteX2-79" fmla="*/ 4280271 w 4280271"/>
                    <a:gd name="connsiteY2-80" fmla="*/ 0 h 651522"/>
                    <a:gd name="connsiteX3-81" fmla="*/ 4278628 w 4280271"/>
                    <a:gd name="connsiteY3-82" fmla="*/ 618225 h 651522"/>
                    <a:gd name="connsiteX4-83" fmla="*/ 326282 w 4280271"/>
                    <a:gd name="connsiteY4-84" fmla="*/ 651522 h 651522"/>
                    <a:gd name="connsiteX5-85" fmla="*/ 521 w 4280271"/>
                    <a:gd name="connsiteY5-86" fmla="*/ 325761 h 651522"/>
                    <a:gd name="connsiteX0-87" fmla="*/ 521 w 4278682"/>
                    <a:gd name="connsiteY0-88" fmla="*/ 353597 h 679358"/>
                    <a:gd name="connsiteX1-89" fmla="*/ 390702 w 4278682"/>
                    <a:gd name="connsiteY1-90" fmla="*/ 77107 h 679358"/>
                    <a:gd name="connsiteX2-91" fmla="*/ 4264591 w 4278682"/>
                    <a:gd name="connsiteY2-92" fmla="*/ 0 h 679358"/>
                    <a:gd name="connsiteX3-93" fmla="*/ 4278628 w 4278682"/>
                    <a:gd name="connsiteY3-94" fmla="*/ 646061 h 679358"/>
                    <a:gd name="connsiteX4-95" fmla="*/ 326282 w 4278682"/>
                    <a:gd name="connsiteY4-96" fmla="*/ 679358 h 679358"/>
                    <a:gd name="connsiteX5-97" fmla="*/ 521 w 4278682"/>
                    <a:gd name="connsiteY5-98" fmla="*/ 353597 h 679358"/>
                    <a:gd name="connsiteX0-99" fmla="*/ 521 w 4291529"/>
                    <a:gd name="connsiteY0-100" fmla="*/ 353597 h 679358"/>
                    <a:gd name="connsiteX1-101" fmla="*/ 390702 w 4291529"/>
                    <a:gd name="connsiteY1-102" fmla="*/ 77107 h 679358"/>
                    <a:gd name="connsiteX2-103" fmla="*/ 4264591 w 4291529"/>
                    <a:gd name="connsiteY2-104" fmla="*/ 0 h 679358"/>
                    <a:gd name="connsiteX3-105" fmla="*/ 4291490 w 4291529"/>
                    <a:gd name="connsiteY3-106" fmla="*/ 616816 h 679358"/>
                    <a:gd name="connsiteX4-107" fmla="*/ 326282 w 4291529"/>
                    <a:gd name="connsiteY4-108" fmla="*/ 679358 h 679358"/>
                    <a:gd name="connsiteX5-109" fmla="*/ 521 w 4291529"/>
                    <a:gd name="connsiteY5-110" fmla="*/ 353597 h 6793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3" name="圆角矩形 12"/>
                <p:cNvSpPr/>
                <p:nvPr/>
              </p:nvSpPr>
              <p:spPr>
                <a:xfrm>
                  <a:off x="2662063" y="2096269"/>
                  <a:ext cx="2197969" cy="626538"/>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grpSp>
        </p:grpSp>
        <p:sp>
          <p:nvSpPr>
            <p:cNvPr id="15" name="文本框 14"/>
            <p:cNvSpPr txBox="1">
              <a:spLocks noChangeArrowheads="1"/>
            </p:cNvSpPr>
            <p:nvPr/>
          </p:nvSpPr>
          <p:spPr bwMode="auto">
            <a:xfrm>
              <a:off x="3129506" y="2106984"/>
              <a:ext cx="1297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solidFill>
                    <a:schemeClr val="tx2"/>
                  </a:solidFill>
                  <a:latin typeface="Arial" panose="020B0604020202020204" pitchFamily="34" charset="0"/>
                  <a:ea typeface="微软雅黑" panose="020B0503020204020204" pitchFamily="34" charset="-122"/>
                  <a:cs typeface="Arial" panose="020B0604020202020204" pitchFamily="34" charset="0"/>
                  <a:sym typeface="+mn-ea"/>
                </a:rPr>
                <a:t>概要设计</a:t>
              </a:r>
            </a:p>
          </p:txBody>
        </p:sp>
      </p:grpSp>
      <p:sp>
        <p:nvSpPr>
          <p:cNvPr id="2" name="矩形 1"/>
          <p:cNvSpPr/>
          <p:nvPr/>
        </p:nvSpPr>
        <p:spPr>
          <a:xfrm>
            <a:off x="4731668" y="2860455"/>
            <a:ext cx="1300356" cy="923330"/>
          </a:xfrm>
          <a:prstGeom prst="rect">
            <a:avLst/>
          </a:prstGeom>
        </p:spPr>
        <p:txBody>
          <a:bodyPr wrap="none">
            <a:spAutoFit/>
          </a:bodyPr>
          <a:lstStyle/>
          <a:p>
            <a:pPr eaLnBrk="1" hangingPunct="1"/>
            <a:r>
              <a:rPr lang="en-US" altLang="zh-CN" dirty="0">
                <a:solidFill>
                  <a:schemeClr val="tx2"/>
                </a:solidFill>
                <a:latin typeface="Arial" panose="020B0604020202020204" pitchFamily="34" charset="0"/>
                <a:ea typeface="微软雅黑" panose="020B0503020204020204" pitchFamily="34" charset="-122"/>
                <a:cs typeface="Arial" panose="020B0604020202020204" pitchFamily="34" charset="0"/>
              </a:rPr>
              <a:t>1.</a:t>
            </a:r>
            <a:r>
              <a:rPr lang="zh-CN" altLang="en-US" dirty="0">
                <a:solidFill>
                  <a:schemeClr val="tx2"/>
                </a:solidFill>
                <a:latin typeface="Arial" panose="020B0604020202020204" pitchFamily="34" charset="0"/>
                <a:ea typeface="微软雅黑" panose="020B0503020204020204" pitchFamily="34" charset="-122"/>
                <a:cs typeface="Arial" panose="020B0604020202020204" pitchFamily="34" charset="0"/>
              </a:rPr>
              <a:t>算法思路</a:t>
            </a:r>
            <a:endParaRPr lang="en-US" altLang="zh-CN" dirty="0">
              <a:solidFill>
                <a:schemeClr val="tx2"/>
              </a:solidFill>
              <a:latin typeface="Arial" panose="020B0604020202020204" pitchFamily="34" charset="0"/>
              <a:ea typeface="微软雅黑" panose="020B0503020204020204" pitchFamily="34" charset="-122"/>
              <a:cs typeface="Arial" panose="020B0604020202020204" pitchFamily="34" charset="0"/>
            </a:endParaRPr>
          </a:p>
          <a:p>
            <a:pPr eaLnBrk="1" hangingPunct="1"/>
            <a:r>
              <a:rPr lang="en-US" altLang="zh-CN" dirty="0">
                <a:solidFill>
                  <a:schemeClr val="tx2"/>
                </a:solidFill>
                <a:latin typeface="Arial" panose="020B0604020202020204" pitchFamily="34" charset="0"/>
                <a:ea typeface="微软雅黑" panose="020B0503020204020204" pitchFamily="34" charset="-122"/>
                <a:cs typeface="Arial" panose="020B0604020202020204" pitchFamily="34" charset="0"/>
              </a:rPr>
              <a:t>2.</a:t>
            </a:r>
            <a:r>
              <a:rPr lang="zh-CN" altLang="en-US" dirty="0">
                <a:solidFill>
                  <a:schemeClr val="tx2"/>
                </a:solidFill>
                <a:latin typeface="Arial" panose="020B0604020202020204" pitchFamily="34" charset="0"/>
                <a:ea typeface="微软雅黑" panose="020B0503020204020204" pitchFamily="34" charset="-122"/>
                <a:cs typeface="Arial" panose="020B0604020202020204" pitchFamily="34" charset="0"/>
              </a:rPr>
              <a:t>工作分配</a:t>
            </a:r>
            <a:endParaRPr lang="en-US" altLang="zh-CN" dirty="0">
              <a:solidFill>
                <a:schemeClr val="tx2"/>
              </a:solidFill>
              <a:latin typeface="Arial" panose="020B0604020202020204" pitchFamily="34" charset="0"/>
              <a:ea typeface="微软雅黑" panose="020B0503020204020204" pitchFamily="34" charset="-122"/>
              <a:cs typeface="Arial" panose="020B0604020202020204" pitchFamily="34" charset="0"/>
            </a:endParaRPr>
          </a:p>
          <a:p>
            <a:pPr eaLnBrk="1" hangingPunct="1"/>
            <a:r>
              <a:rPr lang="en-US" altLang="zh-CN" dirty="0">
                <a:solidFill>
                  <a:schemeClr val="tx2"/>
                </a:solidFill>
                <a:latin typeface="Arial" panose="020B0604020202020204" pitchFamily="34" charset="0"/>
                <a:ea typeface="微软雅黑" panose="020B0503020204020204" pitchFamily="34" charset="-122"/>
                <a:cs typeface="Arial" panose="020B0604020202020204" pitchFamily="34" charset="0"/>
              </a:rPr>
              <a:t>3.</a:t>
            </a:r>
            <a:r>
              <a:rPr lang="zh-CN" altLang="en-US" dirty="0">
                <a:solidFill>
                  <a:schemeClr val="tx2"/>
                </a:solidFill>
                <a:latin typeface="Arial" panose="020B0604020202020204" pitchFamily="34" charset="0"/>
                <a:ea typeface="微软雅黑" panose="020B0503020204020204" pitchFamily="34" charset="-122"/>
                <a:cs typeface="Arial" panose="020B0604020202020204" pitchFamily="34" charset="0"/>
              </a:rPr>
              <a:t>程序模块</a:t>
            </a:r>
            <a:endParaRPr lang="en-US" altLang="zh-CN"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11058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896938" y="361950"/>
            <a:ext cx="3026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概要设计</a:t>
            </a:r>
            <a:r>
              <a:rPr lang="en-US" altLang="zh-CN"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a:t>
            </a:r>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算法思路）</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6" name="流程图: 可选过程 5"/>
          <p:cNvSpPr/>
          <p:nvPr/>
        </p:nvSpPr>
        <p:spPr>
          <a:xfrm>
            <a:off x="720000" y="1080000"/>
            <a:ext cx="7704000" cy="3780000"/>
          </a:xfrm>
          <a:prstGeom prst="flowChartAlternateProcess">
            <a:avLst/>
          </a:prstGeom>
          <a:solidFill>
            <a:schemeClr val="bg1">
              <a:lumMod val="95000"/>
            </a:schemeClr>
          </a:solid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eaLnBrk="1" hangingPunct="1">
              <a:lnSpc>
                <a:spcPct val="150000"/>
              </a:lnSpc>
              <a:buFont typeface="Wingdings" panose="05000000000000000000" pitchFamily="2" charset="2"/>
              <a:buChar char="l"/>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用</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C++</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进行编写，使用了结点结构体，邻接矩阵和邻接表，迪杰斯特拉算法最短路径函数，还有包括整个框架的构思，图、栈、队列等等的运用，最终构成了整个程序。</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）进入导航系统，遍历所有景点及查询两景点间的最短路径都是通过迪杰斯特拉来实现最短路算法，将各景点间的权值存入二维数组</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map[]</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中，通过迪杰斯特拉算法，能显示出两景点间的最短路径，在通过这个点去更新别的边的权值，同时将更新的点存储，然后放入栈中输出即为到终点所走路径。</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2</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）查询所有景点信息是先将景点信息存储然后输出，景点信息是利用</a:t>
            </a:r>
            <a:r>
              <a:rPr lang="en-US" altLang="zh-CN" sz="1600" dirty="0" err="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strcpy</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函数将各景点名称及信息存入到结构体中。查询那个输出对应下标存储的字符串。</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）定义其他各个板块函数，然后返回主界面直接调用函数。</a:t>
            </a:r>
          </a:p>
        </p:txBody>
      </p:sp>
    </p:spTree>
    <p:extLst>
      <p:ext uri="{BB962C8B-B14F-4D97-AF65-F5344CB8AC3E}">
        <p14:creationId xmlns:p14="http://schemas.microsoft.com/office/powerpoint/2010/main" val="3781007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896938" y="361950"/>
            <a:ext cx="2339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概要设计</a:t>
            </a:r>
            <a:r>
              <a:rPr lang="en-US" altLang="zh-CN"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a:t>
            </a:r>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工作分配）</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6" name="流程图: 可选过程 5"/>
          <p:cNvSpPr/>
          <p:nvPr/>
        </p:nvSpPr>
        <p:spPr>
          <a:xfrm>
            <a:off x="720000" y="1080000"/>
            <a:ext cx="7704000" cy="3780000"/>
          </a:xfrm>
          <a:prstGeom prst="flowChartAlternateProcess">
            <a:avLst/>
          </a:prstGeom>
          <a:solidFill>
            <a:schemeClr val="bg1">
              <a:lumMod val="95000"/>
            </a:schemeClr>
          </a:solid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eaLnBrk="1" hangingPunct="1">
              <a:lnSpc>
                <a:spcPct val="150000"/>
              </a:lnSpc>
              <a:buFont typeface="Wingdings" panose="05000000000000000000" pitchFamily="2" charset="2"/>
              <a:buChar char="l"/>
            </a:pP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2.</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工作分配</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）框架设计： 由母淑婷进行构思，同时参考其他人的意见。</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2</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）系统设计： 由母淑婷进行框架的编写。</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）程序设计： 由梁人义进行各项功能的编辑。</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4</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）程序调试：由梁人义进行程序的调试与调整。</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5</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）文档制作，由梁人义、母淑婷共同完成文档的编辑工作</a:t>
            </a:r>
            <a:r>
              <a:rPr lang="zh-CN" altLang="en-US"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eaLnBrk="1" hangingPunct="1">
              <a:lnSpc>
                <a:spcPct val="150000"/>
              </a:lnSpc>
            </a:pPr>
            <a:endParaRPr lang="en-US" altLang="zh-CN"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marL="285750" indent="-285750" eaLnBrk="1" hangingPunct="1">
              <a:lnSpc>
                <a:spcPct val="150000"/>
              </a:lnSpc>
              <a:buFont typeface="Wingdings" panose="05000000000000000000" pitchFamily="2" charset="2"/>
              <a:buChar char="l"/>
            </a:pP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a:t>
            </a:r>
            <a:r>
              <a:rPr lang="en-US" altLang="zh-CN"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程序模块</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①景点信息查询：提供校园任意景点相关信息的介绍用两种方法实现，一种以景点编号查询，一种以景点名字查询</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5001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896938" y="361950"/>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概要设计（程序模块）</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6" name="流程图: 可选过程 5"/>
          <p:cNvSpPr/>
          <p:nvPr/>
        </p:nvSpPr>
        <p:spPr>
          <a:xfrm>
            <a:off x="720000" y="1080000"/>
            <a:ext cx="7704000" cy="3780000"/>
          </a:xfrm>
          <a:prstGeom prst="flowChartAlternateProcess">
            <a:avLst/>
          </a:prstGeom>
          <a:solidFill>
            <a:schemeClr val="bg1">
              <a:lumMod val="95000"/>
            </a:schemeClr>
          </a:solid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eaLnBrk="1" hangingPunct="1">
              <a:lnSpc>
                <a:spcPct val="150000"/>
              </a:lnSpc>
              <a:buFont typeface="Wingdings" panose="05000000000000000000" pitchFamily="2" charset="2"/>
              <a:buChar char="l"/>
            </a:pP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a:t>
            </a:r>
            <a:r>
              <a:rPr lang="en-US" altLang="zh-CN"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程序模块</a:t>
            </a:r>
            <a:r>
              <a:rPr lang="en-US" altLang="zh-CN"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p>
          <a:p>
            <a:pPr eaLnBrk="1" hangingPunct="1">
              <a:lnSpc>
                <a:spcPct val="150000"/>
              </a:lnSpc>
            </a:pPr>
            <a:r>
              <a:rPr lang="zh-CN" altLang="en-US"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②</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景点最短路径查询：输入你现在所在位置，并且输入你想要去的地方，程序会计算出两地之间的最短距离，并且给出线路图</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③两景点的路径查询：能够提供所查询两景点的所有能达路径；</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④校园地图显示查询：可以展现校园的平面地图；</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⑤景点路径添加：可以在已有的景点查询中进行景点路径的添加；</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⑥退出信息删除：可以删除已有的任一景点查询；</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⑦景点路径修改：可以修改已有的任一景点查询；</a:t>
            </a:r>
          </a:p>
          <a:p>
            <a:pPr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⑧退出信息系统：可以退出校园地图导航系统</a:t>
            </a:r>
          </a:p>
        </p:txBody>
      </p:sp>
    </p:spTree>
    <p:extLst>
      <p:ext uri="{BB962C8B-B14F-4D97-AF65-F5344CB8AC3E}">
        <p14:creationId xmlns:p14="http://schemas.microsoft.com/office/powerpoint/2010/main" val="57674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76221" y="1631454"/>
            <a:ext cx="3991559" cy="1179196"/>
            <a:chOff x="885875" y="1631454"/>
            <a:chExt cx="3991559" cy="1179196"/>
          </a:xfrm>
        </p:grpSpPr>
        <p:grpSp>
          <p:nvGrpSpPr>
            <p:cNvPr id="12" name="组合 11"/>
            <p:cNvGrpSpPr/>
            <p:nvPr/>
          </p:nvGrpSpPr>
          <p:grpSpPr>
            <a:xfrm>
              <a:off x="885875" y="1631454"/>
              <a:ext cx="3991559" cy="1179196"/>
              <a:chOff x="885875" y="1631454"/>
              <a:chExt cx="3991559" cy="1179196"/>
            </a:xfrm>
          </p:grpSpPr>
          <p:grpSp>
            <p:nvGrpSpPr>
              <p:cNvPr id="5" name="组合 4"/>
              <p:cNvGrpSpPr/>
              <p:nvPr/>
            </p:nvGrpSpPr>
            <p:grpSpPr>
              <a:xfrm>
                <a:off x="885875" y="1631454"/>
                <a:ext cx="1697175" cy="1179196"/>
                <a:chOff x="776150" y="1476374"/>
                <a:chExt cx="1697175" cy="1179196"/>
              </a:xfrm>
            </p:grpSpPr>
            <p:grpSp>
              <p:nvGrpSpPr>
                <p:cNvPr id="6" name="组合 5"/>
                <p:cNvGrpSpPr/>
                <p:nvPr/>
              </p:nvGrpSpPr>
              <p:grpSpPr>
                <a:xfrm>
                  <a:off x="776150" y="1476374"/>
                  <a:ext cx="1697175" cy="1179196"/>
                  <a:chOff x="1438274" y="1657351"/>
                  <a:chExt cx="1095375" cy="747122"/>
                </a:xfrm>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419100 w 704850"/>
                      <a:gd name="connsiteY1" fmla="*/ 304800 h 542925"/>
                      <a:gd name="connsiteX2" fmla="*/ 704850 w 704850"/>
                      <a:gd name="connsiteY2" fmla="*/ 0 h 542925"/>
                      <a:gd name="connsiteX3" fmla="*/ 638175 w 704850"/>
                      <a:gd name="connsiteY3" fmla="*/ 542925 h 542925"/>
                      <a:gd name="connsiteX4" fmla="*/ 0 w 704850"/>
                      <a:gd name="connsiteY4" fmla="*/ 419100 h 542925"/>
                      <a:gd name="connsiteX0-1" fmla="*/ 0 w 704850"/>
                      <a:gd name="connsiteY0-2" fmla="*/ 419100 h 542925"/>
                      <a:gd name="connsiteX1-3" fmla="*/ 484088 w 704850"/>
                      <a:gd name="connsiteY1-4" fmla="*/ 208685 h 542925"/>
                      <a:gd name="connsiteX2-5" fmla="*/ 704850 w 704850"/>
                      <a:gd name="connsiteY2-6" fmla="*/ 0 h 542925"/>
                      <a:gd name="connsiteX3-7" fmla="*/ 638175 w 704850"/>
                      <a:gd name="connsiteY3-8" fmla="*/ 542925 h 542925"/>
                      <a:gd name="connsiteX4-9" fmla="*/ 0 w 704850"/>
                      <a:gd name="connsiteY4-10" fmla="*/ 419100 h 542925"/>
                      <a:gd name="connsiteX0-11" fmla="*/ 0 w 704850"/>
                      <a:gd name="connsiteY0-12" fmla="*/ 419100 h 542925"/>
                      <a:gd name="connsiteX1-13" fmla="*/ 501418 w 704850"/>
                      <a:gd name="connsiteY1-14" fmla="*/ 223861 h 542925"/>
                      <a:gd name="connsiteX2-15" fmla="*/ 704850 w 704850"/>
                      <a:gd name="connsiteY2-16" fmla="*/ 0 h 542925"/>
                      <a:gd name="connsiteX3-17" fmla="*/ 638175 w 704850"/>
                      <a:gd name="connsiteY3-18" fmla="*/ 542925 h 542925"/>
                      <a:gd name="connsiteX4-19" fmla="*/ 0 w 704850"/>
                      <a:gd name="connsiteY4-20" fmla="*/ 419100 h 542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4850" h="542925">
                        <a:moveTo>
                          <a:pt x="0" y="419100"/>
                        </a:moveTo>
                        <a:lnTo>
                          <a:pt x="501418" y="223861"/>
                        </a:lnTo>
                        <a:lnTo>
                          <a:pt x="704850" y="0"/>
                        </a:lnTo>
                        <a:lnTo>
                          <a:pt x="638175" y="542925"/>
                        </a:lnTo>
                        <a:lnTo>
                          <a:pt x="0" y="4191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66700"/>
                      <a:gd name="connsiteX1" fmla="*/ 476250 w 638175"/>
                      <a:gd name="connsiteY1" fmla="*/ 266700 h 266700"/>
                      <a:gd name="connsiteX2" fmla="*/ 638175 w 638175"/>
                      <a:gd name="connsiteY2" fmla="*/ 133350 h 266700"/>
                      <a:gd name="connsiteX3" fmla="*/ 0 w 638175"/>
                      <a:gd name="connsiteY3" fmla="*/ 0 h 266700"/>
                      <a:gd name="connsiteX0-1" fmla="*/ 0 w 638175"/>
                      <a:gd name="connsiteY0-2" fmla="*/ 0 h 227454"/>
                      <a:gd name="connsiteX1-3" fmla="*/ 503998 w 638175"/>
                      <a:gd name="connsiteY1-4" fmla="*/ 227454 h 227454"/>
                      <a:gd name="connsiteX2-5" fmla="*/ 638175 w 638175"/>
                      <a:gd name="connsiteY2-6" fmla="*/ 133350 h 227454"/>
                      <a:gd name="connsiteX3-7" fmla="*/ 0 w 638175"/>
                      <a:gd name="connsiteY3-8" fmla="*/ 0 h 227454"/>
                    </a:gdLst>
                    <a:ahLst/>
                    <a:cxnLst>
                      <a:cxn ang="0">
                        <a:pos x="connsiteX0-1" y="connsiteY0-2"/>
                      </a:cxn>
                      <a:cxn ang="0">
                        <a:pos x="connsiteX1-3" y="connsiteY1-4"/>
                      </a:cxn>
                      <a:cxn ang="0">
                        <a:pos x="connsiteX2-5" y="connsiteY2-6"/>
                      </a:cxn>
                      <a:cxn ang="0">
                        <a:pos x="connsiteX3-7" y="connsiteY3-8"/>
                      </a:cxn>
                    </a:cxnLst>
                    <a:rect l="l" t="t" r="r" b="b"/>
                    <a:pathLst>
                      <a:path w="638175" h="227454">
                        <a:moveTo>
                          <a:pt x="0" y="0"/>
                        </a:moveTo>
                        <a:lnTo>
                          <a:pt x="503998" y="227454"/>
                        </a:lnTo>
                        <a:lnTo>
                          <a:pt x="638175" y="1333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9"/>
                <p:cNvSpPr txBox="1">
                  <a:spLocks noChangeArrowheads="1"/>
                </p:cNvSpPr>
                <p:nvPr/>
              </p:nvSpPr>
              <p:spPr bwMode="auto">
                <a:xfrm>
                  <a:off x="1434547" y="2154982"/>
                  <a:ext cx="803828" cy="23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a:t>
                  </a:r>
                  <a:endPar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69"/>
                <p:cNvSpPr txBox="1">
                  <a:spLocks noChangeArrowheads="1"/>
                </p:cNvSpPr>
                <p:nvPr/>
              </p:nvSpPr>
              <p:spPr bwMode="auto">
                <a:xfrm>
                  <a:off x="1751006" y="1999995"/>
                  <a:ext cx="525804" cy="26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05</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 name="组合 3"/>
              <p:cNvGrpSpPr/>
              <p:nvPr/>
            </p:nvGrpSpPr>
            <p:grpSpPr>
              <a:xfrm>
                <a:off x="2679465" y="1978381"/>
                <a:ext cx="2197969" cy="714381"/>
                <a:chOff x="2662063" y="2096269"/>
                <a:chExt cx="2197969" cy="714381"/>
              </a:xfrm>
            </p:grpSpPr>
            <p:sp>
              <p:nvSpPr>
                <p:cNvPr id="17" name="圆角矩形 16"/>
                <p:cNvSpPr/>
                <p:nvPr/>
              </p:nvSpPr>
              <p:spPr>
                <a:xfrm rot="169524">
                  <a:off x="2761642" y="2157343"/>
                  <a:ext cx="2048122" cy="653307"/>
                </a:xfrm>
                <a:custGeom>
                  <a:avLst/>
                  <a:gdLst>
                    <a:gd name="connsiteX0" fmla="*/ 0 w 4605511"/>
                    <a:gd name="connsiteY0" fmla="*/ 325761 h 651522"/>
                    <a:gd name="connsiteX1" fmla="*/ 325761 w 4605511"/>
                    <a:gd name="connsiteY1" fmla="*/ 0 h 651522"/>
                    <a:gd name="connsiteX2" fmla="*/ 4279750 w 4605511"/>
                    <a:gd name="connsiteY2" fmla="*/ 0 h 651522"/>
                    <a:gd name="connsiteX3" fmla="*/ 4605511 w 4605511"/>
                    <a:gd name="connsiteY3" fmla="*/ 325761 h 651522"/>
                    <a:gd name="connsiteX4" fmla="*/ 4605511 w 4605511"/>
                    <a:gd name="connsiteY4" fmla="*/ 325761 h 651522"/>
                    <a:gd name="connsiteX5" fmla="*/ 4279750 w 4605511"/>
                    <a:gd name="connsiteY5" fmla="*/ 651522 h 651522"/>
                    <a:gd name="connsiteX6" fmla="*/ 325761 w 4605511"/>
                    <a:gd name="connsiteY6" fmla="*/ 651522 h 651522"/>
                    <a:gd name="connsiteX7" fmla="*/ 0 w 4605511"/>
                    <a:gd name="connsiteY7" fmla="*/ 325761 h 651522"/>
                    <a:gd name="connsiteX0-1" fmla="*/ 0 w 4605511"/>
                    <a:gd name="connsiteY0-2" fmla="*/ 325761 h 651522"/>
                    <a:gd name="connsiteX1-3" fmla="*/ 325761 w 4605511"/>
                    <a:gd name="connsiteY1-4" fmla="*/ 0 h 651522"/>
                    <a:gd name="connsiteX2-5" fmla="*/ 4279750 w 4605511"/>
                    <a:gd name="connsiteY2-6" fmla="*/ 0 h 651522"/>
                    <a:gd name="connsiteX3-7" fmla="*/ 4605511 w 4605511"/>
                    <a:gd name="connsiteY3-8" fmla="*/ 325761 h 651522"/>
                    <a:gd name="connsiteX4-9" fmla="*/ 4279750 w 4605511"/>
                    <a:gd name="connsiteY4-10" fmla="*/ 651522 h 651522"/>
                    <a:gd name="connsiteX5-11" fmla="*/ 325761 w 4605511"/>
                    <a:gd name="connsiteY5-12" fmla="*/ 651522 h 651522"/>
                    <a:gd name="connsiteX6-13" fmla="*/ 0 w 4605511"/>
                    <a:gd name="connsiteY6-14" fmla="*/ 325761 h 651522"/>
                    <a:gd name="connsiteX0-15" fmla="*/ 0 w 4773998"/>
                    <a:gd name="connsiteY0-16" fmla="*/ 325761 h 651522"/>
                    <a:gd name="connsiteX1-17" fmla="*/ 325761 w 4773998"/>
                    <a:gd name="connsiteY1-18" fmla="*/ 0 h 651522"/>
                    <a:gd name="connsiteX2-19" fmla="*/ 4279750 w 4773998"/>
                    <a:gd name="connsiteY2-20" fmla="*/ 0 h 651522"/>
                    <a:gd name="connsiteX3-21" fmla="*/ 4279750 w 4773998"/>
                    <a:gd name="connsiteY3-22" fmla="*/ 651522 h 651522"/>
                    <a:gd name="connsiteX4-23" fmla="*/ 325761 w 4773998"/>
                    <a:gd name="connsiteY4-24" fmla="*/ 651522 h 651522"/>
                    <a:gd name="connsiteX5-25" fmla="*/ 0 w 4773998"/>
                    <a:gd name="connsiteY5-26" fmla="*/ 325761 h 651522"/>
                    <a:gd name="connsiteX0-27" fmla="*/ 0 w 4579499"/>
                    <a:gd name="connsiteY0-28" fmla="*/ 325761 h 651522"/>
                    <a:gd name="connsiteX1-29" fmla="*/ 325761 w 4579499"/>
                    <a:gd name="connsiteY1-30" fmla="*/ 0 h 651522"/>
                    <a:gd name="connsiteX2-31" fmla="*/ 4279750 w 4579499"/>
                    <a:gd name="connsiteY2-32" fmla="*/ 0 h 651522"/>
                    <a:gd name="connsiteX3-33" fmla="*/ 4279750 w 4579499"/>
                    <a:gd name="connsiteY3-34" fmla="*/ 651522 h 651522"/>
                    <a:gd name="connsiteX4-35" fmla="*/ 325761 w 4579499"/>
                    <a:gd name="connsiteY4-36" fmla="*/ 651522 h 651522"/>
                    <a:gd name="connsiteX5-37" fmla="*/ 0 w 4579499"/>
                    <a:gd name="connsiteY5-38" fmla="*/ 325761 h 651522"/>
                    <a:gd name="connsiteX0-39" fmla="*/ 0 w 4290124"/>
                    <a:gd name="connsiteY0-40" fmla="*/ 325761 h 651522"/>
                    <a:gd name="connsiteX1-41" fmla="*/ 325761 w 4290124"/>
                    <a:gd name="connsiteY1-42" fmla="*/ 0 h 651522"/>
                    <a:gd name="connsiteX2-43" fmla="*/ 4279750 w 4290124"/>
                    <a:gd name="connsiteY2-44" fmla="*/ 0 h 651522"/>
                    <a:gd name="connsiteX3-45" fmla="*/ 4279750 w 4290124"/>
                    <a:gd name="connsiteY3-46" fmla="*/ 651522 h 651522"/>
                    <a:gd name="connsiteX4-47" fmla="*/ 325761 w 4290124"/>
                    <a:gd name="connsiteY4-48" fmla="*/ 651522 h 651522"/>
                    <a:gd name="connsiteX5-49" fmla="*/ 0 w 4290124"/>
                    <a:gd name="connsiteY5-50" fmla="*/ 325761 h 651522"/>
                    <a:gd name="connsiteX0-51" fmla="*/ 521 w 4290645"/>
                    <a:gd name="connsiteY0-52" fmla="*/ 325761 h 651522"/>
                    <a:gd name="connsiteX1-53" fmla="*/ 390702 w 4290645"/>
                    <a:gd name="connsiteY1-54" fmla="*/ 49271 h 651522"/>
                    <a:gd name="connsiteX2-55" fmla="*/ 4280271 w 4290645"/>
                    <a:gd name="connsiteY2-56" fmla="*/ 0 h 651522"/>
                    <a:gd name="connsiteX3-57" fmla="*/ 4280271 w 4290645"/>
                    <a:gd name="connsiteY3-58" fmla="*/ 651522 h 651522"/>
                    <a:gd name="connsiteX4-59" fmla="*/ 326282 w 4290645"/>
                    <a:gd name="connsiteY4-60" fmla="*/ 651522 h 651522"/>
                    <a:gd name="connsiteX5-61" fmla="*/ 521 w 4290645"/>
                    <a:gd name="connsiteY5-62" fmla="*/ 325761 h 651522"/>
                    <a:gd name="connsiteX0-63" fmla="*/ 521 w 4289273"/>
                    <a:gd name="connsiteY0-64" fmla="*/ 325761 h 651522"/>
                    <a:gd name="connsiteX1-65" fmla="*/ 390702 w 4289273"/>
                    <a:gd name="connsiteY1-66" fmla="*/ 49271 h 651522"/>
                    <a:gd name="connsiteX2-67" fmla="*/ 4280271 w 4289273"/>
                    <a:gd name="connsiteY2-68" fmla="*/ 0 h 651522"/>
                    <a:gd name="connsiteX3-69" fmla="*/ 4278628 w 4289273"/>
                    <a:gd name="connsiteY3-70" fmla="*/ 618225 h 651522"/>
                    <a:gd name="connsiteX4-71" fmla="*/ 326282 w 4289273"/>
                    <a:gd name="connsiteY4-72" fmla="*/ 651522 h 651522"/>
                    <a:gd name="connsiteX5-73" fmla="*/ 521 w 4289273"/>
                    <a:gd name="connsiteY5-74" fmla="*/ 325761 h 651522"/>
                    <a:gd name="connsiteX0-75" fmla="*/ 521 w 4280271"/>
                    <a:gd name="connsiteY0-76" fmla="*/ 325761 h 651522"/>
                    <a:gd name="connsiteX1-77" fmla="*/ 390702 w 4280271"/>
                    <a:gd name="connsiteY1-78" fmla="*/ 49271 h 651522"/>
                    <a:gd name="connsiteX2-79" fmla="*/ 4280271 w 4280271"/>
                    <a:gd name="connsiteY2-80" fmla="*/ 0 h 651522"/>
                    <a:gd name="connsiteX3-81" fmla="*/ 4278628 w 4280271"/>
                    <a:gd name="connsiteY3-82" fmla="*/ 618225 h 651522"/>
                    <a:gd name="connsiteX4-83" fmla="*/ 326282 w 4280271"/>
                    <a:gd name="connsiteY4-84" fmla="*/ 651522 h 651522"/>
                    <a:gd name="connsiteX5-85" fmla="*/ 521 w 4280271"/>
                    <a:gd name="connsiteY5-86" fmla="*/ 325761 h 651522"/>
                    <a:gd name="connsiteX0-87" fmla="*/ 521 w 4278682"/>
                    <a:gd name="connsiteY0-88" fmla="*/ 353597 h 679358"/>
                    <a:gd name="connsiteX1-89" fmla="*/ 390702 w 4278682"/>
                    <a:gd name="connsiteY1-90" fmla="*/ 77107 h 679358"/>
                    <a:gd name="connsiteX2-91" fmla="*/ 4264591 w 4278682"/>
                    <a:gd name="connsiteY2-92" fmla="*/ 0 h 679358"/>
                    <a:gd name="connsiteX3-93" fmla="*/ 4278628 w 4278682"/>
                    <a:gd name="connsiteY3-94" fmla="*/ 646061 h 679358"/>
                    <a:gd name="connsiteX4-95" fmla="*/ 326282 w 4278682"/>
                    <a:gd name="connsiteY4-96" fmla="*/ 679358 h 679358"/>
                    <a:gd name="connsiteX5-97" fmla="*/ 521 w 4278682"/>
                    <a:gd name="connsiteY5-98" fmla="*/ 353597 h 679358"/>
                    <a:gd name="connsiteX0-99" fmla="*/ 521 w 4291529"/>
                    <a:gd name="connsiteY0-100" fmla="*/ 353597 h 679358"/>
                    <a:gd name="connsiteX1-101" fmla="*/ 390702 w 4291529"/>
                    <a:gd name="connsiteY1-102" fmla="*/ 77107 h 679358"/>
                    <a:gd name="connsiteX2-103" fmla="*/ 4264591 w 4291529"/>
                    <a:gd name="connsiteY2-104" fmla="*/ 0 h 679358"/>
                    <a:gd name="connsiteX3-105" fmla="*/ 4291490 w 4291529"/>
                    <a:gd name="connsiteY3-106" fmla="*/ 616816 h 679358"/>
                    <a:gd name="connsiteX4-107" fmla="*/ 326282 w 4291529"/>
                    <a:gd name="connsiteY4-108" fmla="*/ 679358 h 679358"/>
                    <a:gd name="connsiteX5-109" fmla="*/ 521 w 4291529"/>
                    <a:gd name="connsiteY5-110" fmla="*/ 353597 h 6793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3" name="圆角矩形 12"/>
                <p:cNvSpPr/>
                <p:nvPr/>
              </p:nvSpPr>
              <p:spPr>
                <a:xfrm>
                  <a:off x="2662063" y="2096269"/>
                  <a:ext cx="2197969" cy="626538"/>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grpSp>
        </p:grpSp>
        <p:sp>
          <p:nvSpPr>
            <p:cNvPr id="15" name="文本框 14"/>
            <p:cNvSpPr txBox="1">
              <a:spLocks noChangeArrowheads="1"/>
            </p:cNvSpPr>
            <p:nvPr/>
          </p:nvSpPr>
          <p:spPr bwMode="auto">
            <a:xfrm>
              <a:off x="3129506" y="2106984"/>
              <a:ext cx="1297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solidFill>
                    <a:schemeClr val="tx2"/>
                  </a:solidFill>
                  <a:latin typeface="Arial" panose="020B0604020202020204" pitchFamily="34" charset="0"/>
                  <a:ea typeface="微软雅黑" panose="020B0503020204020204" pitchFamily="34" charset="-122"/>
                  <a:cs typeface="Arial" panose="020B0604020202020204" pitchFamily="34" charset="0"/>
                  <a:sym typeface="+mn-ea"/>
                </a:rPr>
                <a:t>主程序</a:t>
              </a:r>
            </a:p>
          </p:txBody>
        </p:sp>
      </p:grpSp>
    </p:spTree>
    <p:extLst>
      <p:ext uri="{BB962C8B-B14F-4D97-AF65-F5344CB8AC3E}">
        <p14:creationId xmlns:p14="http://schemas.microsoft.com/office/powerpoint/2010/main" val="1728529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err="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homePage</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函数为系统主菜</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单</a:t>
            </a:r>
            <a:endPar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2291934" y="1449332"/>
            <a:ext cx="4320000" cy="30865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7423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2</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map(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函数为校园地图界面</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9" name="图片 8"/>
          <p:cNvPicPr/>
          <p:nvPr/>
        </p:nvPicPr>
        <p:blipFill>
          <a:blip r:embed="rId3"/>
          <a:stretch>
            <a:fillRect/>
          </a:stretch>
        </p:blipFill>
        <p:spPr>
          <a:xfrm>
            <a:off x="2291934" y="1449332"/>
            <a:ext cx="432000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1030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5473"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search(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函数为查询景点信息函数</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2498261" y="1449332"/>
            <a:ext cx="3918292"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9929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4</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err="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CreateUDN</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函数为造图函数，地图</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初始化</a:t>
            </a:r>
            <a:endPar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3" name="图片 2"/>
          <p:cNvPicPr>
            <a:picLocks noChangeAspect="1"/>
          </p:cNvPicPr>
          <p:nvPr/>
        </p:nvPicPr>
        <p:blipFill>
          <a:blip r:embed="rId3"/>
          <a:stretch>
            <a:fillRect/>
          </a:stretch>
        </p:blipFill>
        <p:spPr>
          <a:xfrm>
            <a:off x="1248980" y="1449332"/>
            <a:ext cx="6405907"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8124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5</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narrate(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函数为说明函数，显示校园的景点</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1211934" y="1449332"/>
            <a:ext cx="6480000" cy="16638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4642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93497832"/>
              </p:ext>
            </p:extLst>
          </p:nvPr>
        </p:nvGraphicFramePr>
        <p:xfrm>
          <a:off x="4283968" y="539750"/>
          <a:ext cx="417646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矩形 42"/>
          <p:cNvSpPr/>
          <p:nvPr/>
        </p:nvSpPr>
        <p:spPr>
          <a:xfrm>
            <a:off x="1501683" y="1293932"/>
            <a:ext cx="1315447" cy="2555636"/>
          </a:xfrm>
          <a:prstGeom prst="rect">
            <a:avLst/>
          </a:prstGeom>
          <a:noFill/>
        </p:spPr>
        <p:txBody>
          <a:bodyPr wrap="square" lIns="91440" tIns="46800" rIns="91440" bIns="45720" anchor="ctr" anchorCtr="0">
            <a:spAutoFit/>
          </a:bodyPr>
          <a:lstStyle/>
          <a:p>
            <a:pPr eaLnBrk="1" fontAlgn="ctr"/>
            <a:r>
              <a:rPr lang="zh-CN" altLang="en-US" sz="8000" b="1"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目</a:t>
            </a:r>
            <a:endParaRPr lang="en-US" altLang="zh-CN" sz="8000" b="1" dirty="0" smtClean="0">
              <a:solidFill>
                <a:schemeClr val="tx2"/>
              </a:solidFill>
              <a:latin typeface="Arial" panose="020B0604020202020204" pitchFamily="34" charset="0"/>
              <a:ea typeface="微软雅黑" panose="020B0503020204020204" pitchFamily="34" charset="-122"/>
              <a:cs typeface="Arial" panose="020B0604020202020204" pitchFamily="34" charset="0"/>
            </a:endParaRPr>
          </a:p>
          <a:p>
            <a:pPr eaLnBrk="1" fontAlgn="ctr"/>
            <a:r>
              <a:rPr lang="zh-CN" altLang="en-US" sz="8000" b="1"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录</a:t>
            </a:r>
            <a:endParaRPr lang="zh-CN" altLang="en-US" sz="8000" b="1"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4427984" y="699542"/>
            <a:ext cx="288032" cy="369332"/>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4745000" y="1278751"/>
            <a:ext cx="288032" cy="369332"/>
          </a:xfrm>
          <a:prstGeom prst="rect">
            <a:avLst/>
          </a:prstGeom>
          <a:noFill/>
        </p:spPr>
        <p:txBody>
          <a:bodyPr wrap="square" rtlCol="0">
            <a:spAutoFit/>
          </a:bodyPr>
          <a:lstStyle/>
          <a:p>
            <a:r>
              <a:rPr lang="en-US" altLang="zh-CN" dirty="0" smtClean="0">
                <a:solidFill>
                  <a:srgbClr val="0070C0"/>
                </a:solidFill>
              </a:rPr>
              <a:t>2</a:t>
            </a:r>
            <a:endParaRPr lang="zh-CN" altLang="en-US" dirty="0">
              <a:solidFill>
                <a:srgbClr val="0070C0"/>
              </a:solidFill>
            </a:endParaRPr>
          </a:p>
        </p:txBody>
      </p:sp>
      <p:sp>
        <p:nvSpPr>
          <p:cNvPr id="6" name="文本框 5"/>
          <p:cNvSpPr txBox="1"/>
          <p:nvPr/>
        </p:nvSpPr>
        <p:spPr>
          <a:xfrm>
            <a:off x="4929659" y="1851670"/>
            <a:ext cx="288032" cy="369332"/>
          </a:xfrm>
          <a:prstGeom prst="rect">
            <a:avLst/>
          </a:prstGeom>
          <a:noFill/>
        </p:spPr>
        <p:txBody>
          <a:bodyPr wrap="square" rtlCol="0">
            <a:spAutoFit/>
          </a:bodyPr>
          <a:lstStyle/>
          <a:p>
            <a:r>
              <a:rPr lang="en-US" altLang="zh-CN" dirty="0">
                <a:solidFill>
                  <a:schemeClr val="bg1"/>
                </a:solidFill>
              </a:rPr>
              <a:t>3</a:t>
            </a:r>
            <a:endParaRPr lang="zh-CN" altLang="en-US" dirty="0">
              <a:solidFill>
                <a:schemeClr val="bg1"/>
              </a:solidFill>
            </a:endParaRPr>
          </a:p>
        </p:txBody>
      </p:sp>
      <p:sp>
        <p:nvSpPr>
          <p:cNvPr id="7" name="文本框 6"/>
          <p:cNvSpPr txBox="1"/>
          <p:nvPr/>
        </p:nvSpPr>
        <p:spPr>
          <a:xfrm>
            <a:off x="5004048" y="2387084"/>
            <a:ext cx="288032" cy="369332"/>
          </a:xfrm>
          <a:prstGeom prst="rect">
            <a:avLst/>
          </a:prstGeom>
          <a:noFill/>
        </p:spPr>
        <p:txBody>
          <a:bodyPr wrap="square" rtlCol="0">
            <a:spAutoFit/>
          </a:bodyPr>
          <a:lstStyle/>
          <a:p>
            <a:r>
              <a:rPr lang="en-US" altLang="zh-CN" dirty="0" smtClean="0">
                <a:solidFill>
                  <a:srgbClr val="0070C0"/>
                </a:solidFill>
              </a:rPr>
              <a:t>4</a:t>
            </a:r>
            <a:endParaRPr lang="zh-CN" altLang="en-US" dirty="0">
              <a:solidFill>
                <a:srgbClr val="0070C0"/>
              </a:solidFill>
            </a:endParaRPr>
          </a:p>
        </p:txBody>
      </p:sp>
      <p:sp>
        <p:nvSpPr>
          <p:cNvPr id="8" name="文本框 7"/>
          <p:cNvSpPr txBox="1"/>
          <p:nvPr/>
        </p:nvSpPr>
        <p:spPr>
          <a:xfrm>
            <a:off x="4929659" y="2948841"/>
            <a:ext cx="288032" cy="369332"/>
          </a:xfrm>
          <a:prstGeom prst="rect">
            <a:avLst/>
          </a:prstGeom>
          <a:noFill/>
        </p:spPr>
        <p:txBody>
          <a:bodyPr wrap="square" rtlCol="0">
            <a:spAutoFit/>
          </a:bodyPr>
          <a:lstStyle/>
          <a:p>
            <a:r>
              <a:rPr lang="en-US" altLang="zh-CN" dirty="0">
                <a:solidFill>
                  <a:schemeClr val="bg1"/>
                </a:solidFill>
              </a:rPr>
              <a:t>5</a:t>
            </a:r>
            <a:endParaRPr lang="zh-CN" altLang="en-US" dirty="0">
              <a:solidFill>
                <a:schemeClr val="bg1"/>
              </a:solidFill>
            </a:endParaRPr>
          </a:p>
        </p:txBody>
      </p:sp>
      <p:sp>
        <p:nvSpPr>
          <p:cNvPr id="9" name="文本框 8"/>
          <p:cNvSpPr txBox="1"/>
          <p:nvPr/>
        </p:nvSpPr>
        <p:spPr>
          <a:xfrm>
            <a:off x="4770152" y="3495417"/>
            <a:ext cx="288032" cy="369332"/>
          </a:xfrm>
          <a:prstGeom prst="rect">
            <a:avLst/>
          </a:prstGeom>
          <a:noFill/>
        </p:spPr>
        <p:txBody>
          <a:bodyPr wrap="square" rtlCol="0">
            <a:spAutoFit/>
          </a:bodyPr>
          <a:lstStyle/>
          <a:p>
            <a:r>
              <a:rPr lang="en-US" altLang="zh-CN" dirty="0" smtClean="0">
                <a:solidFill>
                  <a:srgbClr val="0070C0"/>
                </a:solidFill>
              </a:rPr>
              <a:t>6</a:t>
            </a:r>
            <a:endParaRPr lang="zh-CN" altLang="en-US" dirty="0">
              <a:solidFill>
                <a:srgbClr val="0070C0"/>
              </a:solidFill>
            </a:endParaRPr>
          </a:p>
        </p:txBody>
      </p:sp>
      <p:sp>
        <p:nvSpPr>
          <p:cNvPr id="10" name="文本框 9"/>
          <p:cNvSpPr txBox="1"/>
          <p:nvPr/>
        </p:nvSpPr>
        <p:spPr>
          <a:xfrm>
            <a:off x="4427984" y="4083918"/>
            <a:ext cx="288032" cy="369332"/>
          </a:xfrm>
          <a:prstGeom prst="rect">
            <a:avLst/>
          </a:prstGeom>
          <a:noFill/>
        </p:spPr>
        <p:txBody>
          <a:bodyPr wrap="square" rtlCol="0">
            <a:spAutoFit/>
          </a:bodyPr>
          <a:lstStyle/>
          <a:p>
            <a:r>
              <a:rPr lang="en-US" altLang="zh-CN" dirty="0">
                <a:solidFill>
                  <a:schemeClr val="bg1"/>
                </a:solidFill>
              </a:rPr>
              <a:t>7</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6</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err="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shortRoad</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函数为最短路径函数</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3" name="图片 2"/>
          <p:cNvPicPr>
            <a:picLocks noChangeAspect="1"/>
          </p:cNvPicPr>
          <p:nvPr/>
        </p:nvPicPr>
        <p:blipFill>
          <a:blip r:embed="rId3"/>
          <a:stretch>
            <a:fillRect/>
          </a:stretch>
        </p:blipFill>
        <p:spPr>
          <a:xfrm>
            <a:off x="2111934" y="1449332"/>
            <a:ext cx="4622098"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01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7.</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output(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函数为输出函数</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1701991" y="1449332"/>
            <a:ext cx="5499886"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220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8</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Searchpath1(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函数为查询函数，查询两个景点间的所有路径</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3" name="图片 2"/>
          <p:cNvPicPr>
            <a:picLocks noChangeAspect="1"/>
          </p:cNvPicPr>
          <p:nvPr/>
        </p:nvPicPr>
        <p:blipFill>
          <a:blip r:embed="rId3"/>
          <a:stretch>
            <a:fillRect/>
          </a:stretch>
        </p:blipFill>
        <p:spPr>
          <a:xfrm>
            <a:off x="1211934" y="1449332"/>
            <a:ext cx="6480000" cy="18289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7527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9</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err="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Addnewsight</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函数为添加函数，添加新的景点和路径</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1479641" y="1449332"/>
            <a:ext cx="5944586"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3285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10</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err="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Deletesight</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函数为删除函数，删除景点和路径</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9" name="图片 8"/>
          <p:cNvPicPr>
            <a:picLocks noChangeAspect="1"/>
          </p:cNvPicPr>
          <p:nvPr/>
        </p:nvPicPr>
        <p:blipFill>
          <a:blip r:embed="rId3"/>
          <a:stretch>
            <a:fillRect/>
          </a:stretch>
        </p:blipFill>
        <p:spPr>
          <a:xfrm>
            <a:off x="2591474" y="1449332"/>
            <a:ext cx="3720919"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4101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11</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err="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Changesight</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函数为修改函数，修改景点和路径</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3285202" y="1449332"/>
            <a:ext cx="2333464"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9181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12.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err="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Changemenu</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函数为修改函数</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eaLnBrk="1" hangingPunct="1"/>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修改</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路径或顶点的选择菜单</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3" name="图片 2"/>
          <p:cNvPicPr>
            <a:picLocks noChangeAspect="1"/>
          </p:cNvPicPr>
          <p:nvPr/>
        </p:nvPicPr>
        <p:blipFill>
          <a:blip r:embed="rId3"/>
          <a:stretch>
            <a:fillRect/>
          </a:stretch>
        </p:blipFill>
        <p:spPr>
          <a:xfrm>
            <a:off x="2668138" y="1726331"/>
            <a:ext cx="3567591" cy="270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7983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13.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err="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Sightmenu</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函数为选择函数，选择需该景点的菜单</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2695442" y="1449332"/>
            <a:ext cx="3512983" cy="270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82288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程序</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14.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void quit( )</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函数为程序退出界面</a:t>
            </a:r>
          </a:p>
        </p:txBody>
      </p:sp>
      <p:sp>
        <p:nvSpPr>
          <p:cNvPr id="15" name="文本框 14"/>
          <p:cNvSpPr txBox="1">
            <a:spLocks noChangeArrowheads="1"/>
          </p:cNvSpPr>
          <p:nvPr/>
        </p:nvSpPr>
        <p:spPr bwMode="auto">
          <a:xfrm>
            <a:off x="896938" y="3619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主程序</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3" name="图片 2"/>
          <p:cNvPicPr>
            <a:picLocks noChangeAspect="1"/>
          </p:cNvPicPr>
          <p:nvPr/>
        </p:nvPicPr>
        <p:blipFill>
          <a:blip r:embed="rId3"/>
          <a:stretch>
            <a:fillRect/>
          </a:stretch>
        </p:blipFill>
        <p:spPr>
          <a:xfrm>
            <a:off x="1211934" y="1449332"/>
            <a:ext cx="6480000" cy="1480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0381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76221" y="1631454"/>
            <a:ext cx="3991559" cy="1179196"/>
            <a:chOff x="885875" y="1631454"/>
            <a:chExt cx="3991559" cy="1179196"/>
          </a:xfrm>
        </p:grpSpPr>
        <p:grpSp>
          <p:nvGrpSpPr>
            <p:cNvPr id="12" name="组合 11"/>
            <p:cNvGrpSpPr/>
            <p:nvPr/>
          </p:nvGrpSpPr>
          <p:grpSpPr>
            <a:xfrm>
              <a:off x="885875" y="1631454"/>
              <a:ext cx="3991559" cy="1179196"/>
              <a:chOff x="885875" y="1631454"/>
              <a:chExt cx="3991559" cy="1179196"/>
            </a:xfrm>
          </p:grpSpPr>
          <p:grpSp>
            <p:nvGrpSpPr>
              <p:cNvPr id="5" name="组合 4"/>
              <p:cNvGrpSpPr/>
              <p:nvPr/>
            </p:nvGrpSpPr>
            <p:grpSpPr>
              <a:xfrm>
                <a:off x="885875" y="1631454"/>
                <a:ext cx="1697175" cy="1179196"/>
                <a:chOff x="776150" y="1476374"/>
                <a:chExt cx="1697175" cy="1179196"/>
              </a:xfrm>
            </p:grpSpPr>
            <p:grpSp>
              <p:nvGrpSpPr>
                <p:cNvPr id="6" name="组合 5"/>
                <p:cNvGrpSpPr/>
                <p:nvPr/>
              </p:nvGrpSpPr>
              <p:grpSpPr>
                <a:xfrm>
                  <a:off x="776150" y="1476374"/>
                  <a:ext cx="1697175" cy="1179196"/>
                  <a:chOff x="1438274" y="1657351"/>
                  <a:chExt cx="1095375" cy="747122"/>
                </a:xfrm>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419100 w 704850"/>
                      <a:gd name="connsiteY1" fmla="*/ 304800 h 542925"/>
                      <a:gd name="connsiteX2" fmla="*/ 704850 w 704850"/>
                      <a:gd name="connsiteY2" fmla="*/ 0 h 542925"/>
                      <a:gd name="connsiteX3" fmla="*/ 638175 w 704850"/>
                      <a:gd name="connsiteY3" fmla="*/ 542925 h 542925"/>
                      <a:gd name="connsiteX4" fmla="*/ 0 w 704850"/>
                      <a:gd name="connsiteY4" fmla="*/ 419100 h 542925"/>
                      <a:gd name="connsiteX0-1" fmla="*/ 0 w 704850"/>
                      <a:gd name="connsiteY0-2" fmla="*/ 419100 h 542925"/>
                      <a:gd name="connsiteX1-3" fmla="*/ 484088 w 704850"/>
                      <a:gd name="connsiteY1-4" fmla="*/ 208685 h 542925"/>
                      <a:gd name="connsiteX2-5" fmla="*/ 704850 w 704850"/>
                      <a:gd name="connsiteY2-6" fmla="*/ 0 h 542925"/>
                      <a:gd name="connsiteX3-7" fmla="*/ 638175 w 704850"/>
                      <a:gd name="connsiteY3-8" fmla="*/ 542925 h 542925"/>
                      <a:gd name="connsiteX4-9" fmla="*/ 0 w 704850"/>
                      <a:gd name="connsiteY4-10" fmla="*/ 419100 h 542925"/>
                      <a:gd name="connsiteX0-11" fmla="*/ 0 w 704850"/>
                      <a:gd name="connsiteY0-12" fmla="*/ 419100 h 542925"/>
                      <a:gd name="connsiteX1-13" fmla="*/ 501418 w 704850"/>
                      <a:gd name="connsiteY1-14" fmla="*/ 223861 h 542925"/>
                      <a:gd name="connsiteX2-15" fmla="*/ 704850 w 704850"/>
                      <a:gd name="connsiteY2-16" fmla="*/ 0 h 542925"/>
                      <a:gd name="connsiteX3-17" fmla="*/ 638175 w 704850"/>
                      <a:gd name="connsiteY3-18" fmla="*/ 542925 h 542925"/>
                      <a:gd name="connsiteX4-19" fmla="*/ 0 w 704850"/>
                      <a:gd name="connsiteY4-20" fmla="*/ 419100 h 542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4850" h="542925">
                        <a:moveTo>
                          <a:pt x="0" y="419100"/>
                        </a:moveTo>
                        <a:lnTo>
                          <a:pt x="501418" y="223861"/>
                        </a:lnTo>
                        <a:lnTo>
                          <a:pt x="704850" y="0"/>
                        </a:lnTo>
                        <a:lnTo>
                          <a:pt x="638175" y="542925"/>
                        </a:lnTo>
                        <a:lnTo>
                          <a:pt x="0" y="4191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66700"/>
                      <a:gd name="connsiteX1" fmla="*/ 476250 w 638175"/>
                      <a:gd name="connsiteY1" fmla="*/ 266700 h 266700"/>
                      <a:gd name="connsiteX2" fmla="*/ 638175 w 638175"/>
                      <a:gd name="connsiteY2" fmla="*/ 133350 h 266700"/>
                      <a:gd name="connsiteX3" fmla="*/ 0 w 638175"/>
                      <a:gd name="connsiteY3" fmla="*/ 0 h 266700"/>
                      <a:gd name="connsiteX0-1" fmla="*/ 0 w 638175"/>
                      <a:gd name="connsiteY0-2" fmla="*/ 0 h 227454"/>
                      <a:gd name="connsiteX1-3" fmla="*/ 503998 w 638175"/>
                      <a:gd name="connsiteY1-4" fmla="*/ 227454 h 227454"/>
                      <a:gd name="connsiteX2-5" fmla="*/ 638175 w 638175"/>
                      <a:gd name="connsiteY2-6" fmla="*/ 133350 h 227454"/>
                      <a:gd name="connsiteX3-7" fmla="*/ 0 w 638175"/>
                      <a:gd name="connsiteY3-8" fmla="*/ 0 h 227454"/>
                    </a:gdLst>
                    <a:ahLst/>
                    <a:cxnLst>
                      <a:cxn ang="0">
                        <a:pos x="connsiteX0-1" y="connsiteY0-2"/>
                      </a:cxn>
                      <a:cxn ang="0">
                        <a:pos x="connsiteX1-3" y="connsiteY1-4"/>
                      </a:cxn>
                      <a:cxn ang="0">
                        <a:pos x="connsiteX2-5" y="connsiteY2-6"/>
                      </a:cxn>
                      <a:cxn ang="0">
                        <a:pos x="connsiteX3-7" y="connsiteY3-8"/>
                      </a:cxn>
                    </a:cxnLst>
                    <a:rect l="l" t="t" r="r" b="b"/>
                    <a:pathLst>
                      <a:path w="638175" h="227454">
                        <a:moveTo>
                          <a:pt x="0" y="0"/>
                        </a:moveTo>
                        <a:lnTo>
                          <a:pt x="503998" y="227454"/>
                        </a:lnTo>
                        <a:lnTo>
                          <a:pt x="638175" y="1333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9"/>
                <p:cNvSpPr txBox="1">
                  <a:spLocks noChangeArrowheads="1"/>
                </p:cNvSpPr>
                <p:nvPr/>
              </p:nvSpPr>
              <p:spPr bwMode="auto">
                <a:xfrm>
                  <a:off x="1434547" y="2154982"/>
                  <a:ext cx="803828" cy="23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a:t>
                  </a:r>
                  <a:endPar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69"/>
                <p:cNvSpPr txBox="1">
                  <a:spLocks noChangeArrowheads="1"/>
                </p:cNvSpPr>
                <p:nvPr/>
              </p:nvSpPr>
              <p:spPr bwMode="auto">
                <a:xfrm>
                  <a:off x="1751006" y="1999995"/>
                  <a:ext cx="525804" cy="26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06</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 name="组合 3"/>
              <p:cNvGrpSpPr/>
              <p:nvPr/>
            </p:nvGrpSpPr>
            <p:grpSpPr>
              <a:xfrm>
                <a:off x="2679465" y="1978381"/>
                <a:ext cx="2197969" cy="714381"/>
                <a:chOff x="2662063" y="2096269"/>
                <a:chExt cx="2197969" cy="714381"/>
              </a:xfrm>
            </p:grpSpPr>
            <p:sp>
              <p:nvSpPr>
                <p:cNvPr id="17" name="圆角矩形 16"/>
                <p:cNvSpPr/>
                <p:nvPr/>
              </p:nvSpPr>
              <p:spPr>
                <a:xfrm rot="169524">
                  <a:off x="2761642" y="2157343"/>
                  <a:ext cx="2048122" cy="653307"/>
                </a:xfrm>
                <a:custGeom>
                  <a:avLst/>
                  <a:gdLst>
                    <a:gd name="connsiteX0" fmla="*/ 0 w 4605511"/>
                    <a:gd name="connsiteY0" fmla="*/ 325761 h 651522"/>
                    <a:gd name="connsiteX1" fmla="*/ 325761 w 4605511"/>
                    <a:gd name="connsiteY1" fmla="*/ 0 h 651522"/>
                    <a:gd name="connsiteX2" fmla="*/ 4279750 w 4605511"/>
                    <a:gd name="connsiteY2" fmla="*/ 0 h 651522"/>
                    <a:gd name="connsiteX3" fmla="*/ 4605511 w 4605511"/>
                    <a:gd name="connsiteY3" fmla="*/ 325761 h 651522"/>
                    <a:gd name="connsiteX4" fmla="*/ 4605511 w 4605511"/>
                    <a:gd name="connsiteY4" fmla="*/ 325761 h 651522"/>
                    <a:gd name="connsiteX5" fmla="*/ 4279750 w 4605511"/>
                    <a:gd name="connsiteY5" fmla="*/ 651522 h 651522"/>
                    <a:gd name="connsiteX6" fmla="*/ 325761 w 4605511"/>
                    <a:gd name="connsiteY6" fmla="*/ 651522 h 651522"/>
                    <a:gd name="connsiteX7" fmla="*/ 0 w 4605511"/>
                    <a:gd name="connsiteY7" fmla="*/ 325761 h 651522"/>
                    <a:gd name="connsiteX0-1" fmla="*/ 0 w 4605511"/>
                    <a:gd name="connsiteY0-2" fmla="*/ 325761 h 651522"/>
                    <a:gd name="connsiteX1-3" fmla="*/ 325761 w 4605511"/>
                    <a:gd name="connsiteY1-4" fmla="*/ 0 h 651522"/>
                    <a:gd name="connsiteX2-5" fmla="*/ 4279750 w 4605511"/>
                    <a:gd name="connsiteY2-6" fmla="*/ 0 h 651522"/>
                    <a:gd name="connsiteX3-7" fmla="*/ 4605511 w 4605511"/>
                    <a:gd name="connsiteY3-8" fmla="*/ 325761 h 651522"/>
                    <a:gd name="connsiteX4-9" fmla="*/ 4279750 w 4605511"/>
                    <a:gd name="connsiteY4-10" fmla="*/ 651522 h 651522"/>
                    <a:gd name="connsiteX5-11" fmla="*/ 325761 w 4605511"/>
                    <a:gd name="connsiteY5-12" fmla="*/ 651522 h 651522"/>
                    <a:gd name="connsiteX6-13" fmla="*/ 0 w 4605511"/>
                    <a:gd name="connsiteY6-14" fmla="*/ 325761 h 651522"/>
                    <a:gd name="connsiteX0-15" fmla="*/ 0 w 4773998"/>
                    <a:gd name="connsiteY0-16" fmla="*/ 325761 h 651522"/>
                    <a:gd name="connsiteX1-17" fmla="*/ 325761 w 4773998"/>
                    <a:gd name="connsiteY1-18" fmla="*/ 0 h 651522"/>
                    <a:gd name="connsiteX2-19" fmla="*/ 4279750 w 4773998"/>
                    <a:gd name="connsiteY2-20" fmla="*/ 0 h 651522"/>
                    <a:gd name="connsiteX3-21" fmla="*/ 4279750 w 4773998"/>
                    <a:gd name="connsiteY3-22" fmla="*/ 651522 h 651522"/>
                    <a:gd name="connsiteX4-23" fmla="*/ 325761 w 4773998"/>
                    <a:gd name="connsiteY4-24" fmla="*/ 651522 h 651522"/>
                    <a:gd name="connsiteX5-25" fmla="*/ 0 w 4773998"/>
                    <a:gd name="connsiteY5-26" fmla="*/ 325761 h 651522"/>
                    <a:gd name="connsiteX0-27" fmla="*/ 0 w 4579499"/>
                    <a:gd name="connsiteY0-28" fmla="*/ 325761 h 651522"/>
                    <a:gd name="connsiteX1-29" fmla="*/ 325761 w 4579499"/>
                    <a:gd name="connsiteY1-30" fmla="*/ 0 h 651522"/>
                    <a:gd name="connsiteX2-31" fmla="*/ 4279750 w 4579499"/>
                    <a:gd name="connsiteY2-32" fmla="*/ 0 h 651522"/>
                    <a:gd name="connsiteX3-33" fmla="*/ 4279750 w 4579499"/>
                    <a:gd name="connsiteY3-34" fmla="*/ 651522 h 651522"/>
                    <a:gd name="connsiteX4-35" fmla="*/ 325761 w 4579499"/>
                    <a:gd name="connsiteY4-36" fmla="*/ 651522 h 651522"/>
                    <a:gd name="connsiteX5-37" fmla="*/ 0 w 4579499"/>
                    <a:gd name="connsiteY5-38" fmla="*/ 325761 h 651522"/>
                    <a:gd name="connsiteX0-39" fmla="*/ 0 w 4290124"/>
                    <a:gd name="connsiteY0-40" fmla="*/ 325761 h 651522"/>
                    <a:gd name="connsiteX1-41" fmla="*/ 325761 w 4290124"/>
                    <a:gd name="connsiteY1-42" fmla="*/ 0 h 651522"/>
                    <a:gd name="connsiteX2-43" fmla="*/ 4279750 w 4290124"/>
                    <a:gd name="connsiteY2-44" fmla="*/ 0 h 651522"/>
                    <a:gd name="connsiteX3-45" fmla="*/ 4279750 w 4290124"/>
                    <a:gd name="connsiteY3-46" fmla="*/ 651522 h 651522"/>
                    <a:gd name="connsiteX4-47" fmla="*/ 325761 w 4290124"/>
                    <a:gd name="connsiteY4-48" fmla="*/ 651522 h 651522"/>
                    <a:gd name="connsiteX5-49" fmla="*/ 0 w 4290124"/>
                    <a:gd name="connsiteY5-50" fmla="*/ 325761 h 651522"/>
                    <a:gd name="connsiteX0-51" fmla="*/ 521 w 4290645"/>
                    <a:gd name="connsiteY0-52" fmla="*/ 325761 h 651522"/>
                    <a:gd name="connsiteX1-53" fmla="*/ 390702 w 4290645"/>
                    <a:gd name="connsiteY1-54" fmla="*/ 49271 h 651522"/>
                    <a:gd name="connsiteX2-55" fmla="*/ 4280271 w 4290645"/>
                    <a:gd name="connsiteY2-56" fmla="*/ 0 h 651522"/>
                    <a:gd name="connsiteX3-57" fmla="*/ 4280271 w 4290645"/>
                    <a:gd name="connsiteY3-58" fmla="*/ 651522 h 651522"/>
                    <a:gd name="connsiteX4-59" fmla="*/ 326282 w 4290645"/>
                    <a:gd name="connsiteY4-60" fmla="*/ 651522 h 651522"/>
                    <a:gd name="connsiteX5-61" fmla="*/ 521 w 4290645"/>
                    <a:gd name="connsiteY5-62" fmla="*/ 325761 h 651522"/>
                    <a:gd name="connsiteX0-63" fmla="*/ 521 w 4289273"/>
                    <a:gd name="connsiteY0-64" fmla="*/ 325761 h 651522"/>
                    <a:gd name="connsiteX1-65" fmla="*/ 390702 w 4289273"/>
                    <a:gd name="connsiteY1-66" fmla="*/ 49271 h 651522"/>
                    <a:gd name="connsiteX2-67" fmla="*/ 4280271 w 4289273"/>
                    <a:gd name="connsiteY2-68" fmla="*/ 0 h 651522"/>
                    <a:gd name="connsiteX3-69" fmla="*/ 4278628 w 4289273"/>
                    <a:gd name="connsiteY3-70" fmla="*/ 618225 h 651522"/>
                    <a:gd name="connsiteX4-71" fmla="*/ 326282 w 4289273"/>
                    <a:gd name="connsiteY4-72" fmla="*/ 651522 h 651522"/>
                    <a:gd name="connsiteX5-73" fmla="*/ 521 w 4289273"/>
                    <a:gd name="connsiteY5-74" fmla="*/ 325761 h 651522"/>
                    <a:gd name="connsiteX0-75" fmla="*/ 521 w 4280271"/>
                    <a:gd name="connsiteY0-76" fmla="*/ 325761 h 651522"/>
                    <a:gd name="connsiteX1-77" fmla="*/ 390702 w 4280271"/>
                    <a:gd name="connsiteY1-78" fmla="*/ 49271 h 651522"/>
                    <a:gd name="connsiteX2-79" fmla="*/ 4280271 w 4280271"/>
                    <a:gd name="connsiteY2-80" fmla="*/ 0 h 651522"/>
                    <a:gd name="connsiteX3-81" fmla="*/ 4278628 w 4280271"/>
                    <a:gd name="connsiteY3-82" fmla="*/ 618225 h 651522"/>
                    <a:gd name="connsiteX4-83" fmla="*/ 326282 w 4280271"/>
                    <a:gd name="connsiteY4-84" fmla="*/ 651522 h 651522"/>
                    <a:gd name="connsiteX5-85" fmla="*/ 521 w 4280271"/>
                    <a:gd name="connsiteY5-86" fmla="*/ 325761 h 651522"/>
                    <a:gd name="connsiteX0-87" fmla="*/ 521 w 4278682"/>
                    <a:gd name="connsiteY0-88" fmla="*/ 353597 h 679358"/>
                    <a:gd name="connsiteX1-89" fmla="*/ 390702 w 4278682"/>
                    <a:gd name="connsiteY1-90" fmla="*/ 77107 h 679358"/>
                    <a:gd name="connsiteX2-91" fmla="*/ 4264591 w 4278682"/>
                    <a:gd name="connsiteY2-92" fmla="*/ 0 h 679358"/>
                    <a:gd name="connsiteX3-93" fmla="*/ 4278628 w 4278682"/>
                    <a:gd name="connsiteY3-94" fmla="*/ 646061 h 679358"/>
                    <a:gd name="connsiteX4-95" fmla="*/ 326282 w 4278682"/>
                    <a:gd name="connsiteY4-96" fmla="*/ 679358 h 679358"/>
                    <a:gd name="connsiteX5-97" fmla="*/ 521 w 4278682"/>
                    <a:gd name="connsiteY5-98" fmla="*/ 353597 h 679358"/>
                    <a:gd name="connsiteX0-99" fmla="*/ 521 w 4291529"/>
                    <a:gd name="connsiteY0-100" fmla="*/ 353597 h 679358"/>
                    <a:gd name="connsiteX1-101" fmla="*/ 390702 w 4291529"/>
                    <a:gd name="connsiteY1-102" fmla="*/ 77107 h 679358"/>
                    <a:gd name="connsiteX2-103" fmla="*/ 4264591 w 4291529"/>
                    <a:gd name="connsiteY2-104" fmla="*/ 0 h 679358"/>
                    <a:gd name="connsiteX3-105" fmla="*/ 4291490 w 4291529"/>
                    <a:gd name="connsiteY3-106" fmla="*/ 616816 h 679358"/>
                    <a:gd name="connsiteX4-107" fmla="*/ 326282 w 4291529"/>
                    <a:gd name="connsiteY4-108" fmla="*/ 679358 h 679358"/>
                    <a:gd name="connsiteX5-109" fmla="*/ 521 w 4291529"/>
                    <a:gd name="connsiteY5-110" fmla="*/ 353597 h 6793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3" name="圆角矩形 12"/>
                <p:cNvSpPr/>
                <p:nvPr/>
              </p:nvSpPr>
              <p:spPr>
                <a:xfrm>
                  <a:off x="2662063" y="2096269"/>
                  <a:ext cx="2197969" cy="626538"/>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grpSp>
        </p:grpSp>
        <p:sp>
          <p:nvSpPr>
            <p:cNvPr id="15" name="文本框 14"/>
            <p:cNvSpPr txBox="1">
              <a:spLocks noChangeArrowheads="1"/>
            </p:cNvSpPr>
            <p:nvPr/>
          </p:nvSpPr>
          <p:spPr bwMode="auto">
            <a:xfrm>
              <a:off x="3129506" y="2106984"/>
              <a:ext cx="1297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solidFill>
                    <a:schemeClr val="tx2"/>
                  </a:solidFill>
                  <a:latin typeface="Arial" panose="020B0604020202020204" pitchFamily="34" charset="0"/>
                  <a:ea typeface="微软雅黑" panose="020B0503020204020204" pitchFamily="34" charset="-122"/>
                  <a:cs typeface="Arial" panose="020B0604020202020204" pitchFamily="34" charset="0"/>
                  <a:sym typeface="+mn-ea"/>
                </a:rPr>
                <a:t>运行截图</a:t>
              </a:r>
            </a:p>
          </p:txBody>
        </p:sp>
      </p:grpSp>
    </p:spTree>
    <p:extLst>
      <p:ext uri="{BB962C8B-B14F-4D97-AF65-F5344CB8AC3E}">
        <p14:creationId xmlns:p14="http://schemas.microsoft.com/office/powerpoint/2010/main" val="1236495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76221" y="1631454"/>
            <a:ext cx="3991559" cy="1179196"/>
            <a:chOff x="885875" y="1631454"/>
            <a:chExt cx="3991559" cy="1179196"/>
          </a:xfrm>
        </p:grpSpPr>
        <p:grpSp>
          <p:nvGrpSpPr>
            <p:cNvPr id="12" name="组合 11"/>
            <p:cNvGrpSpPr/>
            <p:nvPr/>
          </p:nvGrpSpPr>
          <p:grpSpPr>
            <a:xfrm>
              <a:off x="885875" y="1631454"/>
              <a:ext cx="3991559" cy="1179196"/>
              <a:chOff x="885875" y="1631454"/>
              <a:chExt cx="3991559" cy="1179196"/>
            </a:xfrm>
          </p:grpSpPr>
          <p:grpSp>
            <p:nvGrpSpPr>
              <p:cNvPr id="5" name="组合 4"/>
              <p:cNvGrpSpPr/>
              <p:nvPr/>
            </p:nvGrpSpPr>
            <p:grpSpPr>
              <a:xfrm>
                <a:off x="885875" y="1631454"/>
                <a:ext cx="1697175" cy="1179196"/>
                <a:chOff x="776150" y="1476374"/>
                <a:chExt cx="1697175" cy="1179196"/>
              </a:xfrm>
            </p:grpSpPr>
            <p:grpSp>
              <p:nvGrpSpPr>
                <p:cNvPr id="6" name="组合 5"/>
                <p:cNvGrpSpPr/>
                <p:nvPr/>
              </p:nvGrpSpPr>
              <p:grpSpPr>
                <a:xfrm>
                  <a:off x="776150" y="1476374"/>
                  <a:ext cx="1697175" cy="1179196"/>
                  <a:chOff x="1438274" y="1657351"/>
                  <a:chExt cx="1095375" cy="747122"/>
                </a:xfrm>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419100 w 704850"/>
                      <a:gd name="connsiteY1" fmla="*/ 304800 h 542925"/>
                      <a:gd name="connsiteX2" fmla="*/ 704850 w 704850"/>
                      <a:gd name="connsiteY2" fmla="*/ 0 h 542925"/>
                      <a:gd name="connsiteX3" fmla="*/ 638175 w 704850"/>
                      <a:gd name="connsiteY3" fmla="*/ 542925 h 542925"/>
                      <a:gd name="connsiteX4" fmla="*/ 0 w 704850"/>
                      <a:gd name="connsiteY4" fmla="*/ 419100 h 542925"/>
                      <a:gd name="connsiteX0-1" fmla="*/ 0 w 704850"/>
                      <a:gd name="connsiteY0-2" fmla="*/ 419100 h 542925"/>
                      <a:gd name="connsiteX1-3" fmla="*/ 484088 w 704850"/>
                      <a:gd name="connsiteY1-4" fmla="*/ 208685 h 542925"/>
                      <a:gd name="connsiteX2-5" fmla="*/ 704850 w 704850"/>
                      <a:gd name="connsiteY2-6" fmla="*/ 0 h 542925"/>
                      <a:gd name="connsiteX3-7" fmla="*/ 638175 w 704850"/>
                      <a:gd name="connsiteY3-8" fmla="*/ 542925 h 542925"/>
                      <a:gd name="connsiteX4-9" fmla="*/ 0 w 704850"/>
                      <a:gd name="connsiteY4-10" fmla="*/ 419100 h 542925"/>
                      <a:gd name="connsiteX0-11" fmla="*/ 0 w 704850"/>
                      <a:gd name="connsiteY0-12" fmla="*/ 419100 h 542925"/>
                      <a:gd name="connsiteX1-13" fmla="*/ 501418 w 704850"/>
                      <a:gd name="connsiteY1-14" fmla="*/ 223861 h 542925"/>
                      <a:gd name="connsiteX2-15" fmla="*/ 704850 w 704850"/>
                      <a:gd name="connsiteY2-16" fmla="*/ 0 h 542925"/>
                      <a:gd name="connsiteX3-17" fmla="*/ 638175 w 704850"/>
                      <a:gd name="connsiteY3-18" fmla="*/ 542925 h 542925"/>
                      <a:gd name="connsiteX4-19" fmla="*/ 0 w 704850"/>
                      <a:gd name="connsiteY4-20" fmla="*/ 419100 h 542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4850" h="542925">
                        <a:moveTo>
                          <a:pt x="0" y="419100"/>
                        </a:moveTo>
                        <a:lnTo>
                          <a:pt x="501418" y="223861"/>
                        </a:lnTo>
                        <a:lnTo>
                          <a:pt x="704850" y="0"/>
                        </a:lnTo>
                        <a:lnTo>
                          <a:pt x="638175" y="542925"/>
                        </a:lnTo>
                        <a:lnTo>
                          <a:pt x="0" y="4191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66700"/>
                      <a:gd name="connsiteX1" fmla="*/ 476250 w 638175"/>
                      <a:gd name="connsiteY1" fmla="*/ 266700 h 266700"/>
                      <a:gd name="connsiteX2" fmla="*/ 638175 w 638175"/>
                      <a:gd name="connsiteY2" fmla="*/ 133350 h 266700"/>
                      <a:gd name="connsiteX3" fmla="*/ 0 w 638175"/>
                      <a:gd name="connsiteY3" fmla="*/ 0 h 266700"/>
                      <a:gd name="connsiteX0-1" fmla="*/ 0 w 638175"/>
                      <a:gd name="connsiteY0-2" fmla="*/ 0 h 227454"/>
                      <a:gd name="connsiteX1-3" fmla="*/ 503998 w 638175"/>
                      <a:gd name="connsiteY1-4" fmla="*/ 227454 h 227454"/>
                      <a:gd name="connsiteX2-5" fmla="*/ 638175 w 638175"/>
                      <a:gd name="connsiteY2-6" fmla="*/ 133350 h 227454"/>
                      <a:gd name="connsiteX3-7" fmla="*/ 0 w 638175"/>
                      <a:gd name="connsiteY3-8" fmla="*/ 0 h 227454"/>
                    </a:gdLst>
                    <a:ahLst/>
                    <a:cxnLst>
                      <a:cxn ang="0">
                        <a:pos x="connsiteX0-1" y="connsiteY0-2"/>
                      </a:cxn>
                      <a:cxn ang="0">
                        <a:pos x="connsiteX1-3" y="connsiteY1-4"/>
                      </a:cxn>
                      <a:cxn ang="0">
                        <a:pos x="connsiteX2-5" y="connsiteY2-6"/>
                      </a:cxn>
                      <a:cxn ang="0">
                        <a:pos x="connsiteX3-7" y="connsiteY3-8"/>
                      </a:cxn>
                    </a:cxnLst>
                    <a:rect l="l" t="t" r="r" b="b"/>
                    <a:pathLst>
                      <a:path w="638175" h="227454">
                        <a:moveTo>
                          <a:pt x="0" y="0"/>
                        </a:moveTo>
                        <a:lnTo>
                          <a:pt x="503998" y="227454"/>
                        </a:lnTo>
                        <a:lnTo>
                          <a:pt x="638175" y="1333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9"/>
                <p:cNvSpPr txBox="1">
                  <a:spLocks noChangeArrowheads="1"/>
                </p:cNvSpPr>
                <p:nvPr/>
              </p:nvSpPr>
              <p:spPr bwMode="auto">
                <a:xfrm>
                  <a:off x="1434547" y="2154982"/>
                  <a:ext cx="803828" cy="23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a:t>
                  </a:r>
                  <a:endPar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69"/>
                <p:cNvSpPr txBox="1">
                  <a:spLocks noChangeArrowheads="1"/>
                </p:cNvSpPr>
                <p:nvPr/>
              </p:nvSpPr>
              <p:spPr bwMode="auto">
                <a:xfrm>
                  <a:off x="1751006" y="1999995"/>
                  <a:ext cx="525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 name="组合 3"/>
              <p:cNvGrpSpPr/>
              <p:nvPr/>
            </p:nvGrpSpPr>
            <p:grpSpPr>
              <a:xfrm>
                <a:off x="2679465" y="1978381"/>
                <a:ext cx="2197969" cy="714381"/>
                <a:chOff x="2662063" y="2096269"/>
                <a:chExt cx="2197969" cy="714381"/>
              </a:xfrm>
            </p:grpSpPr>
            <p:sp>
              <p:nvSpPr>
                <p:cNvPr id="17" name="圆角矩形 16"/>
                <p:cNvSpPr/>
                <p:nvPr/>
              </p:nvSpPr>
              <p:spPr>
                <a:xfrm rot="169524">
                  <a:off x="2761642" y="2157343"/>
                  <a:ext cx="2048122" cy="653307"/>
                </a:xfrm>
                <a:custGeom>
                  <a:avLst/>
                  <a:gdLst>
                    <a:gd name="connsiteX0" fmla="*/ 0 w 4605511"/>
                    <a:gd name="connsiteY0" fmla="*/ 325761 h 651522"/>
                    <a:gd name="connsiteX1" fmla="*/ 325761 w 4605511"/>
                    <a:gd name="connsiteY1" fmla="*/ 0 h 651522"/>
                    <a:gd name="connsiteX2" fmla="*/ 4279750 w 4605511"/>
                    <a:gd name="connsiteY2" fmla="*/ 0 h 651522"/>
                    <a:gd name="connsiteX3" fmla="*/ 4605511 w 4605511"/>
                    <a:gd name="connsiteY3" fmla="*/ 325761 h 651522"/>
                    <a:gd name="connsiteX4" fmla="*/ 4605511 w 4605511"/>
                    <a:gd name="connsiteY4" fmla="*/ 325761 h 651522"/>
                    <a:gd name="connsiteX5" fmla="*/ 4279750 w 4605511"/>
                    <a:gd name="connsiteY5" fmla="*/ 651522 h 651522"/>
                    <a:gd name="connsiteX6" fmla="*/ 325761 w 4605511"/>
                    <a:gd name="connsiteY6" fmla="*/ 651522 h 651522"/>
                    <a:gd name="connsiteX7" fmla="*/ 0 w 4605511"/>
                    <a:gd name="connsiteY7" fmla="*/ 325761 h 651522"/>
                    <a:gd name="connsiteX0-1" fmla="*/ 0 w 4605511"/>
                    <a:gd name="connsiteY0-2" fmla="*/ 325761 h 651522"/>
                    <a:gd name="connsiteX1-3" fmla="*/ 325761 w 4605511"/>
                    <a:gd name="connsiteY1-4" fmla="*/ 0 h 651522"/>
                    <a:gd name="connsiteX2-5" fmla="*/ 4279750 w 4605511"/>
                    <a:gd name="connsiteY2-6" fmla="*/ 0 h 651522"/>
                    <a:gd name="connsiteX3-7" fmla="*/ 4605511 w 4605511"/>
                    <a:gd name="connsiteY3-8" fmla="*/ 325761 h 651522"/>
                    <a:gd name="connsiteX4-9" fmla="*/ 4279750 w 4605511"/>
                    <a:gd name="connsiteY4-10" fmla="*/ 651522 h 651522"/>
                    <a:gd name="connsiteX5-11" fmla="*/ 325761 w 4605511"/>
                    <a:gd name="connsiteY5-12" fmla="*/ 651522 h 651522"/>
                    <a:gd name="connsiteX6-13" fmla="*/ 0 w 4605511"/>
                    <a:gd name="connsiteY6-14" fmla="*/ 325761 h 651522"/>
                    <a:gd name="connsiteX0-15" fmla="*/ 0 w 4773998"/>
                    <a:gd name="connsiteY0-16" fmla="*/ 325761 h 651522"/>
                    <a:gd name="connsiteX1-17" fmla="*/ 325761 w 4773998"/>
                    <a:gd name="connsiteY1-18" fmla="*/ 0 h 651522"/>
                    <a:gd name="connsiteX2-19" fmla="*/ 4279750 w 4773998"/>
                    <a:gd name="connsiteY2-20" fmla="*/ 0 h 651522"/>
                    <a:gd name="connsiteX3-21" fmla="*/ 4279750 w 4773998"/>
                    <a:gd name="connsiteY3-22" fmla="*/ 651522 h 651522"/>
                    <a:gd name="connsiteX4-23" fmla="*/ 325761 w 4773998"/>
                    <a:gd name="connsiteY4-24" fmla="*/ 651522 h 651522"/>
                    <a:gd name="connsiteX5-25" fmla="*/ 0 w 4773998"/>
                    <a:gd name="connsiteY5-26" fmla="*/ 325761 h 651522"/>
                    <a:gd name="connsiteX0-27" fmla="*/ 0 w 4579499"/>
                    <a:gd name="connsiteY0-28" fmla="*/ 325761 h 651522"/>
                    <a:gd name="connsiteX1-29" fmla="*/ 325761 w 4579499"/>
                    <a:gd name="connsiteY1-30" fmla="*/ 0 h 651522"/>
                    <a:gd name="connsiteX2-31" fmla="*/ 4279750 w 4579499"/>
                    <a:gd name="connsiteY2-32" fmla="*/ 0 h 651522"/>
                    <a:gd name="connsiteX3-33" fmla="*/ 4279750 w 4579499"/>
                    <a:gd name="connsiteY3-34" fmla="*/ 651522 h 651522"/>
                    <a:gd name="connsiteX4-35" fmla="*/ 325761 w 4579499"/>
                    <a:gd name="connsiteY4-36" fmla="*/ 651522 h 651522"/>
                    <a:gd name="connsiteX5-37" fmla="*/ 0 w 4579499"/>
                    <a:gd name="connsiteY5-38" fmla="*/ 325761 h 651522"/>
                    <a:gd name="connsiteX0-39" fmla="*/ 0 w 4290124"/>
                    <a:gd name="connsiteY0-40" fmla="*/ 325761 h 651522"/>
                    <a:gd name="connsiteX1-41" fmla="*/ 325761 w 4290124"/>
                    <a:gd name="connsiteY1-42" fmla="*/ 0 h 651522"/>
                    <a:gd name="connsiteX2-43" fmla="*/ 4279750 w 4290124"/>
                    <a:gd name="connsiteY2-44" fmla="*/ 0 h 651522"/>
                    <a:gd name="connsiteX3-45" fmla="*/ 4279750 w 4290124"/>
                    <a:gd name="connsiteY3-46" fmla="*/ 651522 h 651522"/>
                    <a:gd name="connsiteX4-47" fmla="*/ 325761 w 4290124"/>
                    <a:gd name="connsiteY4-48" fmla="*/ 651522 h 651522"/>
                    <a:gd name="connsiteX5-49" fmla="*/ 0 w 4290124"/>
                    <a:gd name="connsiteY5-50" fmla="*/ 325761 h 651522"/>
                    <a:gd name="connsiteX0-51" fmla="*/ 521 w 4290645"/>
                    <a:gd name="connsiteY0-52" fmla="*/ 325761 h 651522"/>
                    <a:gd name="connsiteX1-53" fmla="*/ 390702 w 4290645"/>
                    <a:gd name="connsiteY1-54" fmla="*/ 49271 h 651522"/>
                    <a:gd name="connsiteX2-55" fmla="*/ 4280271 w 4290645"/>
                    <a:gd name="connsiteY2-56" fmla="*/ 0 h 651522"/>
                    <a:gd name="connsiteX3-57" fmla="*/ 4280271 w 4290645"/>
                    <a:gd name="connsiteY3-58" fmla="*/ 651522 h 651522"/>
                    <a:gd name="connsiteX4-59" fmla="*/ 326282 w 4290645"/>
                    <a:gd name="connsiteY4-60" fmla="*/ 651522 h 651522"/>
                    <a:gd name="connsiteX5-61" fmla="*/ 521 w 4290645"/>
                    <a:gd name="connsiteY5-62" fmla="*/ 325761 h 651522"/>
                    <a:gd name="connsiteX0-63" fmla="*/ 521 w 4289273"/>
                    <a:gd name="connsiteY0-64" fmla="*/ 325761 h 651522"/>
                    <a:gd name="connsiteX1-65" fmla="*/ 390702 w 4289273"/>
                    <a:gd name="connsiteY1-66" fmla="*/ 49271 h 651522"/>
                    <a:gd name="connsiteX2-67" fmla="*/ 4280271 w 4289273"/>
                    <a:gd name="connsiteY2-68" fmla="*/ 0 h 651522"/>
                    <a:gd name="connsiteX3-69" fmla="*/ 4278628 w 4289273"/>
                    <a:gd name="connsiteY3-70" fmla="*/ 618225 h 651522"/>
                    <a:gd name="connsiteX4-71" fmla="*/ 326282 w 4289273"/>
                    <a:gd name="connsiteY4-72" fmla="*/ 651522 h 651522"/>
                    <a:gd name="connsiteX5-73" fmla="*/ 521 w 4289273"/>
                    <a:gd name="connsiteY5-74" fmla="*/ 325761 h 651522"/>
                    <a:gd name="connsiteX0-75" fmla="*/ 521 w 4280271"/>
                    <a:gd name="connsiteY0-76" fmla="*/ 325761 h 651522"/>
                    <a:gd name="connsiteX1-77" fmla="*/ 390702 w 4280271"/>
                    <a:gd name="connsiteY1-78" fmla="*/ 49271 h 651522"/>
                    <a:gd name="connsiteX2-79" fmla="*/ 4280271 w 4280271"/>
                    <a:gd name="connsiteY2-80" fmla="*/ 0 h 651522"/>
                    <a:gd name="connsiteX3-81" fmla="*/ 4278628 w 4280271"/>
                    <a:gd name="connsiteY3-82" fmla="*/ 618225 h 651522"/>
                    <a:gd name="connsiteX4-83" fmla="*/ 326282 w 4280271"/>
                    <a:gd name="connsiteY4-84" fmla="*/ 651522 h 651522"/>
                    <a:gd name="connsiteX5-85" fmla="*/ 521 w 4280271"/>
                    <a:gd name="connsiteY5-86" fmla="*/ 325761 h 651522"/>
                    <a:gd name="connsiteX0-87" fmla="*/ 521 w 4278682"/>
                    <a:gd name="connsiteY0-88" fmla="*/ 353597 h 679358"/>
                    <a:gd name="connsiteX1-89" fmla="*/ 390702 w 4278682"/>
                    <a:gd name="connsiteY1-90" fmla="*/ 77107 h 679358"/>
                    <a:gd name="connsiteX2-91" fmla="*/ 4264591 w 4278682"/>
                    <a:gd name="connsiteY2-92" fmla="*/ 0 h 679358"/>
                    <a:gd name="connsiteX3-93" fmla="*/ 4278628 w 4278682"/>
                    <a:gd name="connsiteY3-94" fmla="*/ 646061 h 679358"/>
                    <a:gd name="connsiteX4-95" fmla="*/ 326282 w 4278682"/>
                    <a:gd name="connsiteY4-96" fmla="*/ 679358 h 679358"/>
                    <a:gd name="connsiteX5-97" fmla="*/ 521 w 4278682"/>
                    <a:gd name="connsiteY5-98" fmla="*/ 353597 h 679358"/>
                    <a:gd name="connsiteX0-99" fmla="*/ 521 w 4291529"/>
                    <a:gd name="connsiteY0-100" fmla="*/ 353597 h 679358"/>
                    <a:gd name="connsiteX1-101" fmla="*/ 390702 w 4291529"/>
                    <a:gd name="connsiteY1-102" fmla="*/ 77107 h 679358"/>
                    <a:gd name="connsiteX2-103" fmla="*/ 4264591 w 4291529"/>
                    <a:gd name="connsiteY2-104" fmla="*/ 0 h 679358"/>
                    <a:gd name="connsiteX3-105" fmla="*/ 4291490 w 4291529"/>
                    <a:gd name="connsiteY3-106" fmla="*/ 616816 h 679358"/>
                    <a:gd name="connsiteX4-107" fmla="*/ 326282 w 4291529"/>
                    <a:gd name="connsiteY4-108" fmla="*/ 679358 h 679358"/>
                    <a:gd name="connsiteX5-109" fmla="*/ 521 w 4291529"/>
                    <a:gd name="connsiteY5-110" fmla="*/ 353597 h 6793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3" name="圆角矩形 12"/>
                <p:cNvSpPr/>
                <p:nvPr/>
              </p:nvSpPr>
              <p:spPr>
                <a:xfrm>
                  <a:off x="2662063" y="2096269"/>
                  <a:ext cx="2197969" cy="626538"/>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grpSp>
        </p:grpSp>
        <p:sp>
          <p:nvSpPr>
            <p:cNvPr id="15" name="文本框 14"/>
            <p:cNvSpPr txBox="1">
              <a:spLocks noChangeArrowheads="1"/>
            </p:cNvSpPr>
            <p:nvPr/>
          </p:nvSpPr>
          <p:spPr bwMode="auto">
            <a:xfrm>
              <a:off x="3129506" y="2106984"/>
              <a:ext cx="1297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800" b="1" dirty="0" smtClean="0">
                  <a:solidFill>
                    <a:schemeClr val="tx2"/>
                  </a:solidFill>
                  <a:latin typeface="Arial" panose="020B0604020202020204" pitchFamily="34" charset="0"/>
                  <a:ea typeface="微软雅黑" panose="020B0503020204020204" pitchFamily="34" charset="-122"/>
                  <a:cs typeface="Arial" panose="020B0604020202020204" pitchFamily="34" charset="0"/>
                  <a:sym typeface="+mn-ea"/>
                </a:rPr>
                <a:t>需求分析</a:t>
              </a:r>
              <a:endParaRPr lang="zh-CN" altLang="en-US" sz="1800" b="1"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、点击</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编译运行出现校园导航程序系统主菜单：</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4" name="图片 3"/>
          <p:cNvPicPr>
            <a:picLocks noChangeAspect="1"/>
          </p:cNvPicPr>
          <p:nvPr/>
        </p:nvPicPr>
        <p:blipFill>
          <a:blip r:embed="rId3"/>
          <a:stretch>
            <a:fillRect/>
          </a:stretch>
        </p:blipFill>
        <p:spPr>
          <a:xfrm>
            <a:off x="1584311" y="1449332"/>
            <a:ext cx="5735246"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50106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2</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主菜单中的“</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是景点信息查询，会出现按编号查询</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eaLnBrk="1" hangingPunct="1"/>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景点</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名称查询，或是返回主菜单，选择你想要查询的方式即可：</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726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8769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选择“１”按照景点编号查询：</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2"/>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7695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选择“２”按照景点名称查询：</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2"/>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1288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主菜单中的“</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2”</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是景点最短路径查询</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起点和终点景点，会得到最短路径（景点</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2-</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景点</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5</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2" name="图片 11"/>
          <p:cNvPicPr/>
          <p:nvPr/>
        </p:nvPicPr>
        <p:blipFill>
          <a:blip r:embed="rId3"/>
          <a:stretch>
            <a:fillRect/>
          </a:stretch>
        </p:blipFill>
        <p:spPr>
          <a:xfrm>
            <a:off x="1814779" y="1726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9668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最短路径（景点</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1-</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景点</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7</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9" name="图片 8"/>
          <p:cNvPicPr/>
          <p:nvPr/>
        </p:nvPicPr>
        <p:blipFill>
          <a:blip r:embed="rId3"/>
          <a:stretch>
            <a:fillRect/>
          </a:stretch>
        </p:blipFill>
        <p:spPr>
          <a:xfrm>
            <a:off x="1814779" y="1449332"/>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823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4</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主菜单中的“</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是两景点路径，选择出发景点和目的地景点</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会</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得到通往目的地的所有路线（景点</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景点</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4</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3" name="图片 12"/>
          <p:cNvPicPr/>
          <p:nvPr/>
        </p:nvPicPr>
        <p:blipFill>
          <a:blip r:embed="rId3"/>
          <a:stretch>
            <a:fillRect/>
          </a:stretch>
        </p:blipFill>
        <p:spPr>
          <a:xfrm>
            <a:off x="1814779" y="1726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65601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通往</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目的地的所有路线（</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景点</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0-</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景点</a:t>
            </a:r>
            <a:r>
              <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7</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9" name="图片 8"/>
          <p:cNvPicPr/>
          <p:nvPr/>
        </p:nvPicPr>
        <p:blipFill>
          <a:blip r:embed="rId3"/>
          <a:stretch>
            <a:fillRect/>
          </a:stretch>
        </p:blipFill>
        <p:spPr>
          <a:xfrm>
            <a:off x="1814779" y="1449332"/>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11830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5</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主菜单中的“</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4”</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是校园地图显示，会显示校园的平面地图</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53676"/>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8542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6</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主菜单中的“</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5”</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是景点路径添加，输入景点名称和景点相关</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信息：</a:t>
            </a:r>
            <a:endPar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2"/>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6943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704000"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eaLnBrk="1" hangingPunct="1">
              <a:lnSpc>
                <a:spcPct val="150000"/>
              </a:lnSpc>
            </a:pPr>
            <a:r>
              <a:rPr lang="zh-CN" altLang="en-US" sz="1600"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在</a:t>
            </a: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现在的生活中，很多大学的占地面积比较大，建筑比较多，很多大学生基本局限于教学楼，宿舍，食堂和超市这些地方，对于其他的办公楼都比较陌生。因此，在很多时候需要办理某些业务或者事情的时候都需要询问方向，这样很不方便。对于重庆师范大学（大学城校区），需要开发一个校园地图导航系统，用于帮助学生在校园里进行地图导航。</a:t>
            </a:r>
          </a:p>
          <a:p>
            <a:pPr indent="457200"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相信这个校园地图导航系统能够解决学生对校园的环境感到陌生，迷失方向的问题。有了这个校园地图导航系统，学生不需要再为找不到地点而烦恼，也不用再向其他人不停问路，这样可以提高学生办事效率，节约大量时间。</a:t>
            </a:r>
          </a:p>
        </p:txBody>
      </p:sp>
      <p:sp>
        <p:nvSpPr>
          <p:cNvPr id="15" name="文本框 14"/>
          <p:cNvSpPr txBox="1">
            <a:spLocks noChangeArrowheads="1"/>
          </p:cNvSpPr>
          <p:nvPr/>
        </p:nvSpPr>
        <p:spPr bwMode="auto">
          <a:xfrm>
            <a:off x="896938" y="3619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rPr>
              <a:t>需求分析</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输入此景点到第０</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-8</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个景点的距离：</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9" name="图片 8"/>
          <p:cNvPicPr/>
          <p:nvPr/>
        </p:nvPicPr>
        <p:blipFill>
          <a:blip r:embed="rId3"/>
          <a:stretch>
            <a:fillRect/>
          </a:stretch>
        </p:blipFill>
        <p:spPr>
          <a:xfrm>
            <a:off x="1814779" y="1449332"/>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41862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查询景点，已添加名称为清风苑的景点：</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2"/>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2451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7</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主菜单中的“</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6”</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是退出信息删除，可以根据景点编号或者景点名称进行查询删除</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726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27769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根据景点编号删除景点：</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2"/>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8393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查询景点</a:t>
            </a:r>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8</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为清风苑：</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6" name="图片 5"/>
          <p:cNvPicPr/>
          <p:nvPr/>
        </p:nvPicPr>
        <p:blipFill>
          <a:blip r:embed="rId3"/>
          <a:stretch>
            <a:fillRect/>
          </a:stretch>
        </p:blipFill>
        <p:spPr>
          <a:xfrm>
            <a:off x="1814779" y="1449687"/>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81246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查询景点名字为美术学院没有找到：</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2"/>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61724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根据景点名称删除景点：</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6" name="图片 5"/>
          <p:cNvPicPr/>
          <p:nvPr/>
        </p:nvPicPr>
        <p:blipFill>
          <a:blip r:embed="rId3"/>
          <a:stretch>
            <a:fillRect/>
          </a:stretch>
        </p:blipFill>
        <p:spPr>
          <a:xfrm>
            <a:off x="1814779" y="1449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8942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查询景点没有找到：</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15248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8</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主菜单中的“７”是景点路径修改，可以修改景点信息，也可以修改道路信息，然后就是修改景点名称或者景点描述</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726330"/>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41586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选择需要修改的景点编号：</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7584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76221" y="1631454"/>
            <a:ext cx="3991559" cy="1179196"/>
            <a:chOff x="885875" y="1631454"/>
            <a:chExt cx="3991559" cy="1179196"/>
          </a:xfrm>
        </p:grpSpPr>
        <p:grpSp>
          <p:nvGrpSpPr>
            <p:cNvPr id="12" name="组合 11"/>
            <p:cNvGrpSpPr/>
            <p:nvPr/>
          </p:nvGrpSpPr>
          <p:grpSpPr>
            <a:xfrm>
              <a:off x="885875" y="1631454"/>
              <a:ext cx="3991559" cy="1179196"/>
              <a:chOff x="885875" y="1631454"/>
              <a:chExt cx="3991559" cy="1179196"/>
            </a:xfrm>
          </p:grpSpPr>
          <p:grpSp>
            <p:nvGrpSpPr>
              <p:cNvPr id="5" name="组合 4"/>
              <p:cNvGrpSpPr/>
              <p:nvPr/>
            </p:nvGrpSpPr>
            <p:grpSpPr>
              <a:xfrm>
                <a:off x="885875" y="1631454"/>
                <a:ext cx="1697175" cy="1179196"/>
                <a:chOff x="776150" y="1476374"/>
                <a:chExt cx="1697175" cy="1179196"/>
              </a:xfrm>
            </p:grpSpPr>
            <p:grpSp>
              <p:nvGrpSpPr>
                <p:cNvPr id="6" name="组合 5"/>
                <p:cNvGrpSpPr/>
                <p:nvPr/>
              </p:nvGrpSpPr>
              <p:grpSpPr>
                <a:xfrm>
                  <a:off x="776150" y="1476374"/>
                  <a:ext cx="1697175" cy="1179196"/>
                  <a:chOff x="1438274" y="1657351"/>
                  <a:chExt cx="1095375" cy="747122"/>
                </a:xfrm>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419100 w 704850"/>
                      <a:gd name="connsiteY1" fmla="*/ 304800 h 542925"/>
                      <a:gd name="connsiteX2" fmla="*/ 704850 w 704850"/>
                      <a:gd name="connsiteY2" fmla="*/ 0 h 542925"/>
                      <a:gd name="connsiteX3" fmla="*/ 638175 w 704850"/>
                      <a:gd name="connsiteY3" fmla="*/ 542925 h 542925"/>
                      <a:gd name="connsiteX4" fmla="*/ 0 w 704850"/>
                      <a:gd name="connsiteY4" fmla="*/ 419100 h 542925"/>
                      <a:gd name="connsiteX0-1" fmla="*/ 0 w 704850"/>
                      <a:gd name="connsiteY0-2" fmla="*/ 419100 h 542925"/>
                      <a:gd name="connsiteX1-3" fmla="*/ 484088 w 704850"/>
                      <a:gd name="connsiteY1-4" fmla="*/ 208685 h 542925"/>
                      <a:gd name="connsiteX2-5" fmla="*/ 704850 w 704850"/>
                      <a:gd name="connsiteY2-6" fmla="*/ 0 h 542925"/>
                      <a:gd name="connsiteX3-7" fmla="*/ 638175 w 704850"/>
                      <a:gd name="connsiteY3-8" fmla="*/ 542925 h 542925"/>
                      <a:gd name="connsiteX4-9" fmla="*/ 0 w 704850"/>
                      <a:gd name="connsiteY4-10" fmla="*/ 419100 h 542925"/>
                      <a:gd name="connsiteX0-11" fmla="*/ 0 w 704850"/>
                      <a:gd name="connsiteY0-12" fmla="*/ 419100 h 542925"/>
                      <a:gd name="connsiteX1-13" fmla="*/ 501418 w 704850"/>
                      <a:gd name="connsiteY1-14" fmla="*/ 223861 h 542925"/>
                      <a:gd name="connsiteX2-15" fmla="*/ 704850 w 704850"/>
                      <a:gd name="connsiteY2-16" fmla="*/ 0 h 542925"/>
                      <a:gd name="connsiteX3-17" fmla="*/ 638175 w 704850"/>
                      <a:gd name="connsiteY3-18" fmla="*/ 542925 h 542925"/>
                      <a:gd name="connsiteX4-19" fmla="*/ 0 w 704850"/>
                      <a:gd name="connsiteY4-20" fmla="*/ 419100 h 542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4850" h="542925">
                        <a:moveTo>
                          <a:pt x="0" y="419100"/>
                        </a:moveTo>
                        <a:lnTo>
                          <a:pt x="501418" y="223861"/>
                        </a:lnTo>
                        <a:lnTo>
                          <a:pt x="704850" y="0"/>
                        </a:lnTo>
                        <a:lnTo>
                          <a:pt x="638175" y="542925"/>
                        </a:lnTo>
                        <a:lnTo>
                          <a:pt x="0" y="4191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66700"/>
                      <a:gd name="connsiteX1" fmla="*/ 476250 w 638175"/>
                      <a:gd name="connsiteY1" fmla="*/ 266700 h 266700"/>
                      <a:gd name="connsiteX2" fmla="*/ 638175 w 638175"/>
                      <a:gd name="connsiteY2" fmla="*/ 133350 h 266700"/>
                      <a:gd name="connsiteX3" fmla="*/ 0 w 638175"/>
                      <a:gd name="connsiteY3" fmla="*/ 0 h 266700"/>
                      <a:gd name="connsiteX0-1" fmla="*/ 0 w 638175"/>
                      <a:gd name="connsiteY0-2" fmla="*/ 0 h 227454"/>
                      <a:gd name="connsiteX1-3" fmla="*/ 503998 w 638175"/>
                      <a:gd name="connsiteY1-4" fmla="*/ 227454 h 227454"/>
                      <a:gd name="connsiteX2-5" fmla="*/ 638175 w 638175"/>
                      <a:gd name="connsiteY2-6" fmla="*/ 133350 h 227454"/>
                      <a:gd name="connsiteX3-7" fmla="*/ 0 w 638175"/>
                      <a:gd name="connsiteY3-8" fmla="*/ 0 h 227454"/>
                    </a:gdLst>
                    <a:ahLst/>
                    <a:cxnLst>
                      <a:cxn ang="0">
                        <a:pos x="connsiteX0-1" y="connsiteY0-2"/>
                      </a:cxn>
                      <a:cxn ang="0">
                        <a:pos x="connsiteX1-3" y="connsiteY1-4"/>
                      </a:cxn>
                      <a:cxn ang="0">
                        <a:pos x="connsiteX2-5" y="connsiteY2-6"/>
                      </a:cxn>
                      <a:cxn ang="0">
                        <a:pos x="connsiteX3-7" y="connsiteY3-8"/>
                      </a:cxn>
                    </a:cxnLst>
                    <a:rect l="l" t="t" r="r" b="b"/>
                    <a:pathLst>
                      <a:path w="638175" h="227454">
                        <a:moveTo>
                          <a:pt x="0" y="0"/>
                        </a:moveTo>
                        <a:lnTo>
                          <a:pt x="503998" y="227454"/>
                        </a:lnTo>
                        <a:lnTo>
                          <a:pt x="638175" y="1333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9"/>
                <p:cNvSpPr txBox="1">
                  <a:spLocks noChangeArrowheads="1"/>
                </p:cNvSpPr>
                <p:nvPr/>
              </p:nvSpPr>
              <p:spPr bwMode="auto">
                <a:xfrm>
                  <a:off x="1434547" y="2154982"/>
                  <a:ext cx="803828" cy="23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a:t>
                  </a:r>
                  <a:endPar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69"/>
                <p:cNvSpPr txBox="1">
                  <a:spLocks noChangeArrowheads="1"/>
                </p:cNvSpPr>
                <p:nvPr/>
              </p:nvSpPr>
              <p:spPr bwMode="auto">
                <a:xfrm>
                  <a:off x="1751006" y="1999995"/>
                  <a:ext cx="525804" cy="26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 name="组合 3"/>
              <p:cNvGrpSpPr/>
              <p:nvPr/>
            </p:nvGrpSpPr>
            <p:grpSpPr>
              <a:xfrm>
                <a:off x="2679465" y="1978381"/>
                <a:ext cx="2197969" cy="714381"/>
                <a:chOff x="2662063" y="2096269"/>
                <a:chExt cx="2197969" cy="714381"/>
              </a:xfrm>
            </p:grpSpPr>
            <p:sp>
              <p:nvSpPr>
                <p:cNvPr id="17" name="圆角矩形 16"/>
                <p:cNvSpPr/>
                <p:nvPr/>
              </p:nvSpPr>
              <p:spPr>
                <a:xfrm rot="169524">
                  <a:off x="2761642" y="2157343"/>
                  <a:ext cx="2048122" cy="653307"/>
                </a:xfrm>
                <a:custGeom>
                  <a:avLst/>
                  <a:gdLst>
                    <a:gd name="connsiteX0" fmla="*/ 0 w 4605511"/>
                    <a:gd name="connsiteY0" fmla="*/ 325761 h 651522"/>
                    <a:gd name="connsiteX1" fmla="*/ 325761 w 4605511"/>
                    <a:gd name="connsiteY1" fmla="*/ 0 h 651522"/>
                    <a:gd name="connsiteX2" fmla="*/ 4279750 w 4605511"/>
                    <a:gd name="connsiteY2" fmla="*/ 0 h 651522"/>
                    <a:gd name="connsiteX3" fmla="*/ 4605511 w 4605511"/>
                    <a:gd name="connsiteY3" fmla="*/ 325761 h 651522"/>
                    <a:gd name="connsiteX4" fmla="*/ 4605511 w 4605511"/>
                    <a:gd name="connsiteY4" fmla="*/ 325761 h 651522"/>
                    <a:gd name="connsiteX5" fmla="*/ 4279750 w 4605511"/>
                    <a:gd name="connsiteY5" fmla="*/ 651522 h 651522"/>
                    <a:gd name="connsiteX6" fmla="*/ 325761 w 4605511"/>
                    <a:gd name="connsiteY6" fmla="*/ 651522 h 651522"/>
                    <a:gd name="connsiteX7" fmla="*/ 0 w 4605511"/>
                    <a:gd name="connsiteY7" fmla="*/ 325761 h 651522"/>
                    <a:gd name="connsiteX0-1" fmla="*/ 0 w 4605511"/>
                    <a:gd name="connsiteY0-2" fmla="*/ 325761 h 651522"/>
                    <a:gd name="connsiteX1-3" fmla="*/ 325761 w 4605511"/>
                    <a:gd name="connsiteY1-4" fmla="*/ 0 h 651522"/>
                    <a:gd name="connsiteX2-5" fmla="*/ 4279750 w 4605511"/>
                    <a:gd name="connsiteY2-6" fmla="*/ 0 h 651522"/>
                    <a:gd name="connsiteX3-7" fmla="*/ 4605511 w 4605511"/>
                    <a:gd name="connsiteY3-8" fmla="*/ 325761 h 651522"/>
                    <a:gd name="connsiteX4-9" fmla="*/ 4279750 w 4605511"/>
                    <a:gd name="connsiteY4-10" fmla="*/ 651522 h 651522"/>
                    <a:gd name="connsiteX5-11" fmla="*/ 325761 w 4605511"/>
                    <a:gd name="connsiteY5-12" fmla="*/ 651522 h 651522"/>
                    <a:gd name="connsiteX6-13" fmla="*/ 0 w 4605511"/>
                    <a:gd name="connsiteY6-14" fmla="*/ 325761 h 651522"/>
                    <a:gd name="connsiteX0-15" fmla="*/ 0 w 4773998"/>
                    <a:gd name="connsiteY0-16" fmla="*/ 325761 h 651522"/>
                    <a:gd name="connsiteX1-17" fmla="*/ 325761 w 4773998"/>
                    <a:gd name="connsiteY1-18" fmla="*/ 0 h 651522"/>
                    <a:gd name="connsiteX2-19" fmla="*/ 4279750 w 4773998"/>
                    <a:gd name="connsiteY2-20" fmla="*/ 0 h 651522"/>
                    <a:gd name="connsiteX3-21" fmla="*/ 4279750 w 4773998"/>
                    <a:gd name="connsiteY3-22" fmla="*/ 651522 h 651522"/>
                    <a:gd name="connsiteX4-23" fmla="*/ 325761 w 4773998"/>
                    <a:gd name="connsiteY4-24" fmla="*/ 651522 h 651522"/>
                    <a:gd name="connsiteX5-25" fmla="*/ 0 w 4773998"/>
                    <a:gd name="connsiteY5-26" fmla="*/ 325761 h 651522"/>
                    <a:gd name="connsiteX0-27" fmla="*/ 0 w 4579499"/>
                    <a:gd name="connsiteY0-28" fmla="*/ 325761 h 651522"/>
                    <a:gd name="connsiteX1-29" fmla="*/ 325761 w 4579499"/>
                    <a:gd name="connsiteY1-30" fmla="*/ 0 h 651522"/>
                    <a:gd name="connsiteX2-31" fmla="*/ 4279750 w 4579499"/>
                    <a:gd name="connsiteY2-32" fmla="*/ 0 h 651522"/>
                    <a:gd name="connsiteX3-33" fmla="*/ 4279750 w 4579499"/>
                    <a:gd name="connsiteY3-34" fmla="*/ 651522 h 651522"/>
                    <a:gd name="connsiteX4-35" fmla="*/ 325761 w 4579499"/>
                    <a:gd name="connsiteY4-36" fmla="*/ 651522 h 651522"/>
                    <a:gd name="connsiteX5-37" fmla="*/ 0 w 4579499"/>
                    <a:gd name="connsiteY5-38" fmla="*/ 325761 h 651522"/>
                    <a:gd name="connsiteX0-39" fmla="*/ 0 w 4290124"/>
                    <a:gd name="connsiteY0-40" fmla="*/ 325761 h 651522"/>
                    <a:gd name="connsiteX1-41" fmla="*/ 325761 w 4290124"/>
                    <a:gd name="connsiteY1-42" fmla="*/ 0 h 651522"/>
                    <a:gd name="connsiteX2-43" fmla="*/ 4279750 w 4290124"/>
                    <a:gd name="connsiteY2-44" fmla="*/ 0 h 651522"/>
                    <a:gd name="connsiteX3-45" fmla="*/ 4279750 w 4290124"/>
                    <a:gd name="connsiteY3-46" fmla="*/ 651522 h 651522"/>
                    <a:gd name="connsiteX4-47" fmla="*/ 325761 w 4290124"/>
                    <a:gd name="connsiteY4-48" fmla="*/ 651522 h 651522"/>
                    <a:gd name="connsiteX5-49" fmla="*/ 0 w 4290124"/>
                    <a:gd name="connsiteY5-50" fmla="*/ 325761 h 651522"/>
                    <a:gd name="connsiteX0-51" fmla="*/ 521 w 4290645"/>
                    <a:gd name="connsiteY0-52" fmla="*/ 325761 h 651522"/>
                    <a:gd name="connsiteX1-53" fmla="*/ 390702 w 4290645"/>
                    <a:gd name="connsiteY1-54" fmla="*/ 49271 h 651522"/>
                    <a:gd name="connsiteX2-55" fmla="*/ 4280271 w 4290645"/>
                    <a:gd name="connsiteY2-56" fmla="*/ 0 h 651522"/>
                    <a:gd name="connsiteX3-57" fmla="*/ 4280271 w 4290645"/>
                    <a:gd name="connsiteY3-58" fmla="*/ 651522 h 651522"/>
                    <a:gd name="connsiteX4-59" fmla="*/ 326282 w 4290645"/>
                    <a:gd name="connsiteY4-60" fmla="*/ 651522 h 651522"/>
                    <a:gd name="connsiteX5-61" fmla="*/ 521 w 4290645"/>
                    <a:gd name="connsiteY5-62" fmla="*/ 325761 h 651522"/>
                    <a:gd name="connsiteX0-63" fmla="*/ 521 w 4289273"/>
                    <a:gd name="connsiteY0-64" fmla="*/ 325761 h 651522"/>
                    <a:gd name="connsiteX1-65" fmla="*/ 390702 w 4289273"/>
                    <a:gd name="connsiteY1-66" fmla="*/ 49271 h 651522"/>
                    <a:gd name="connsiteX2-67" fmla="*/ 4280271 w 4289273"/>
                    <a:gd name="connsiteY2-68" fmla="*/ 0 h 651522"/>
                    <a:gd name="connsiteX3-69" fmla="*/ 4278628 w 4289273"/>
                    <a:gd name="connsiteY3-70" fmla="*/ 618225 h 651522"/>
                    <a:gd name="connsiteX4-71" fmla="*/ 326282 w 4289273"/>
                    <a:gd name="connsiteY4-72" fmla="*/ 651522 h 651522"/>
                    <a:gd name="connsiteX5-73" fmla="*/ 521 w 4289273"/>
                    <a:gd name="connsiteY5-74" fmla="*/ 325761 h 651522"/>
                    <a:gd name="connsiteX0-75" fmla="*/ 521 w 4280271"/>
                    <a:gd name="connsiteY0-76" fmla="*/ 325761 h 651522"/>
                    <a:gd name="connsiteX1-77" fmla="*/ 390702 w 4280271"/>
                    <a:gd name="connsiteY1-78" fmla="*/ 49271 h 651522"/>
                    <a:gd name="connsiteX2-79" fmla="*/ 4280271 w 4280271"/>
                    <a:gd name="connsiteY2-80" fmla="*/ 0 h 651522"/>
                    <a:gd name="connsiteX3-81" fmla="*/ 4278628 w 4280271"/>
                    <a:gd name="connsiteY3-82" fmla="*/ 618225 h 651522"/>
                    <a:gd name="connsiteX4-83" fmla="*/ 326282 w 4280271"/>
                    <a:gd name="connsiteY4-84" fmla="*/ 651522 h 651522"/>
                    <a:gd name="connsiteX5-85" fmla="*/ 521 w 4280271"/>
                    <a:gd name="connsiteY5-86" fmla="*/ 325761 h 651522"/>
                    <a:gd name="connsiteX0-87" fmla="*/ 521 w 4278682"/>
                    <a:gd name="connsiteY0-88" fmla="*/ 353597 h 679358"/>
                    <a:gd name="connsiteX1-89" fmla="*/ 390702 w 4278682"/>
                    <a:gd name="connsiteY1-90" fmla="*/ 77107 h 679358"/>
                    <a:gd name="connsiteX2-91" fmla="*/ 4264591 w 4278682"/>
                    <a:gd name="connsiteY2-92" fmla="*/ 0 h 679358"/>
                    <a:gd name="connsiteX3-93" fmla="*/ 4278628 w 4278682"/>
                    <a:gd name="connsiteY3-94" fmla="*/ 646061 h 679358"/>
                    <a:gd name="connsiteX4-95" fmla="*/ 326282 w 4278682"/>
                    <a:gd name="connsiteY4-96" fmla="*/ 679358 h 679358"/>
                    <a:gd name="connsiteX5-97" fmla="*/ 521 w 4278682"/>
                    <a:gd name="connsiteY5-98" fmla="*/ 353597 h 679358"/>
                    <a:gd name="connsiteX0-99" fmla="*/ 521 w 4291529"/>
                    <a:gd name="connsiteY0-100" fmla="*/ 353597 h 679358"/>
                    <a:gd name="connsiteX1-101" fmla="*/ 390702 w 4291529"/>
                    <a:gd name="connsiteY1-102" fmla="*/ 77107 h 679358"/>
                    <a:gd name="connsiteX2-103" fmla="*/ 4264591 w 4291529"/>
                    <a:gd name="connsiteY2-104" fmla="*/ 0 h 679358"/>
                    <a:gd name="connsiteX3-105" fmla="*/ 4291490 w 4291529"/>
                    <a:gd name="connsiteY3-106" fmla="*/ 616816 h 679358"/>
                    <a:gd name="connsiteX4-107" fmla="*/ 326282 w 4291529"/>
                    <a:gd name="connsiteY4-108" fmla="*/ 679358 h 679358"/>
                    <a:gd name="connsiteX5-109" fmla="*/ 521 w 4291529"/>
                    <a:gd name="connsiteY5-110" fmla="*/ 353597 h 6793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3" name="圆角矩形 12"/>
                <p:cNvSpPr/>
                <p:nvPr/>
              </p:nvSpPr>
              <p:spPr>
                <a:xfrm>
                  <a:off x="2662063" y="2096269"/>
                  <a:ext cx="2197969" cy="626538"/>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grpSp>
        </p:grpSp>
        <p:sp>
          <p:nvSpPr>
            <p:cNvPr id="15" name="文本框 14"/>
            <p:cNvSpPr txBox="1">
              <a:spLocks noChangeArrowheads="1"/>
            </p:cNvSpPr>
            <p:nvPr/>
          </p:nvSpPr>
          <p:spPr bwMode="auto">
            <a:xfrm>
              <a:off x="3129506" y="2106984"/>
              <a:ext cx="1297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solidFill>
                    <a:schemeClr val="tx2"/>
                  </a:solidFill>
                  <a:latin typeface="Arial" panose="020B0604020202020204" pitchFamily="34" charset="0"/>
                  <a:ea typeface="微软雅黑" panose="020B0503020204020204" pitchFamily="34" charset="-122"/>
                  <a:cs typeface="Arial" panose="020B0604020202020204" pitchFamily="34" charset="0"/>
                  <a:sym typeface="+mn-ea"/>
                </a:rPr>
                <a:t>问题描述</a:t>
              </a:r>
            </a:p>
          </p:txBody>
        </p:sp>
      </p:grpSp>
    </p:spTree>
    <p:extLst>
      <p:ext uri="{BB962C8B-B14F-4D97-AF65-F5344CB8AC3E}">
        <p14:creationId xmlns:p14="http://schemas.microsoft.com/office/powerpoint/2010/main" val="959936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修改景点的名称：</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6" name="图片 5"/>
          <p:cNvPicPr/>
          <p:nvPr/>
        </p:nvPicPr>
        <p:blipFill>
          <a:blip r:embed="rId3"/>
          <a:stretch>
            <a:fillRect/>
          </a:stretch>
        </p:blipFill>
        <p:spPr>
          <a:xfrm>
            <a:off x="1814779" y="1449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00684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输入修改后的景点名称：</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29052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查询修改后的景点信息：</a:t>
            </a: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67287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463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9</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、选择</a:t>
            </a:r>
            <a:r>
              <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主菜单中的“８”是退出</a:t>
            </a:r>
            <a:r>
              <a:rPr lang="zh-CN" altLang="en-US" dirty="0" smtClean="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信息系统。</a:t>
            </a:r>
            <a:endParaRPr lang="zh-CN" altLang="en-US"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a:spLocks noChangeArrowheads="1"/>
          </p:cNvSpPr>
          <p:nvPr/>
        </p:nvSpPr>
        <p:spPr bwMode="auto">
          <a:xfrm>
            <a:off x="896938" y="361950"/>
            <a:ext cx="1112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运行截图</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11" name="图片 10"/>
          <p:cNvPicPr/>
          <p:nvPr/>
        </p:nvPicPr>
        <p:blipFill>
          <a:blip r:embed="rId3"/>
          <a:stretch>
            <a:fillRect/>
          </a:stretch>
        </p:blipFill>
        <p:spPr>
          <a:xfrm>
            <a:off x="1814779" y="1449331"/>
            <a:ext cx="5274310" cy="30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8305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76221" y="1631454"/>
            <a:ext cx="3991559" cy="1179196"/>
            <a:chOff x="885875" y="1631454"/>
            <a:chExt cx="3991559" cy="1179196"/>
          </a:xfrm>
        </p:grpSpPr>
        <p:grpSp>
          <p:nvGrpSpPr>
            <p:cNvPr id="12" name="组合 11"/>
            <p:cNvGrpSpPr/>
            <p:nvPr/>
          </p:nvGrpSpPr>
          <p:grpSpPr>
            <a:xfrm>
              <a:off x="885875" y="1631454"/>
              <a:ext cx="3991559" cy="1179196"/>
              <a:chOff x="885875" y="1631454"/>
              <a:chExt cx="3991559" cy="1179196"/>
            </a:xfrm>
          </p:grpSpPr>
          <p:grpSp>
            <p:nvGrpSpPr>
              <p:cNvPr id="5" name="组合 4"/>
              <p:cNvGrpSpPr/>
              <p:nvPr/>
            </p:nvGrpSpPr>
            <p:grpSpPr>
              <a:xfrm>
                <a:off x="885875" y="1631454"/>
                <a:ext cx="1697175" cy="1179196"/>
                <a:chOff x="776150" y="1476374"/>
                <a:chExt cx="1697175" cy="1179196"/>
              </a:xfrm>
            </p:grpSpPr>
            <p:grpSp>
              <p:nvGrpSpPr>
                <p:cNvPr id="6" name="组合 5"/>
                <p:cNvGrpSpPr/>
                <p:nvPr/>
              </p:nvGrpSpPr>
              <p:grpSpPr>
                <a:xfrm>
                  <a:off x="776150" y="1476374"/>
                  <a:ext cx="1697175" cy="1179196"/>
                  <a:chOff x="1438274" y="1657351"/>
                  <a:chExt cx="1095375" cy="747122"/>
                </a:xfrm>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419100 w 704850"/>
                      <a:gd name="connsiteY1" fmla="*/ 304800 h 542925"/>
                      <a:gd name="connsiteX2" fmla="*/ 704850 w 704850"/>
                      <a:gd name="connsiteY2" fmla="*/ 0 h 542925"/>
                      <a:gd name="connsiteX3" fmla="*/ 638175 w 704850"/>
                      <a:gd name="connsiteY3" fmla="*/ 542925 h 542925"/>
                      <a:gd name="connsiteX4" fmla="*/ 0 w 704850"/>
                      <a:gd name="connsiteY4" fmla="*/ 419100 h 542925"/>
                      <a:gd name="connsiteX0-1" fmla="*/ 0 w 704850"/>
                      <a:gd name="connsiteY0-2" fmla="*/ 419100 h 542925"/>
                      <a:gd name="connsiteX1-3" fmla="*/ 484088 w 704850"/>
                      <a:gd name="connsiteY1-4" fmla="*/ 208685 h 542925"/>
                      <a:gd name="connsiteX2-5" fmla="*/ 704850 w 704850"/>
                      <a:gd name="connsiteY2-6" fmla="*/ 0 h 542925"/>
                      <a:gd name="connsiteX3-7" fmla="*/ 638175 w 704850"/>
                      <a:gd name="connsiteY3-8" fmla="*/ 542925 h 542925"/>
                      <a:gd name="connsiteX4-9" fmla="*/ 0 w 704850"/>
                      <a:gd name="connsiteY4-10" fmla="*/ 419100 h 542925"/>
                      <a:gd name="connsiteX0-11" fmla="*/ 0 w 704850"/>
                      <a:gd name="connsiteY0-12" fmla="*/ 419100 h 542925"/>
                      <a:gd name="connsiteX1-13" fmla="*/ 501418 w 704850"/>
                      <a:gd name="connsiteY1-14" fmla="*/ 223861 h 542925"/>
                      <a:gd name="connsiteX2-15" fmla="*/ 704850 w 704850"/>
                      <a:gd name="connsiteY2-16" fmla="*/ 0 h 542925"/>
                      <a:gd name="connsiteX3-17" fmla="*/ 638175 w 704850"/>
                      <a:gd name="connsiteY3-18" fmla="*/ 542925 h 542925"/>
                      <a:gd name="connsiteX4-19" fmla="*/ 0 w 704850"/>
                      <a:gd name="connsiteY4-20" fmla="*/ 419100 h 542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4850" h="542925">
                        <a:moveTo>
                          <a:pt x="0" y="419100"/>
                        </a:moveTo>
                        <a:lnTo>
                          <a:pt x="501418" y="223861"/>
                        </a:lnTo>
                        <a:lnTo>
                          <a:pt x="704850" y="0"/>
                        </a:lnTo>
                        <a:lnTo>
                          <a:pt x="638175" y="542925"/>
                        </a:lnTo>
                        <a:lnTo>
                          <a:pt x="0" y="4191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66700"/>
                      <a:gd name="connsiteX1" fmla="*/ 476250 w 638175"/>
                      <a:gd name="connsiteY1" fmla="*/ 266700 h 266700"/>
                      <a:gd name="connsiteX2" fmla="*/ 638175 w 638175"/>
                      <a:gd name="connsiteY2" fmla="*/ 133350 h 266700"/>
                      <a:gd name="connsiteX3" fmla="*/ 0 w 638175"/>
                      <a:gd name="connsiteY3" fmla="*/ 0 h 266700"/>
                      <a:gd name="connsiteX0-1" fmla="*/ 0 w 638175"/>
                      <a:gd name="connsiteY0-2" fmla="*/ 0 h 227454"/>
                      <a:gd name="connsiteX1-3" fmla="*/ 503998 w 638175"/>
                      <a:gd name="connsiteY1-4" fmla="*/ 227454 h 227454"/>
                      <a:gd name="connsiteX2-5" fmla="*/ 638175 w 638175"/>
                      <a:gd name="connsiteY2-6" fmla="*/ 133350 h 227454"/>
                      <a:gd name="connsiteX3-7" fmla="*/ 0 w 638175"/>
                      <a:gd name="connsiteY3-8" fmla="*/ 0 h 227454"/>
                    </a:gdLst>
                    <a:ahLst/>
                    <a:cxnLst>
                      <a:cxn ang="0">
                        <a:pos x="connsiteX0-1" y="connsiteY0-2"/>
                      </a:cxn>
                      <a:cxn ang="0">
                        <a:pos x="connsiteX1-3" y="connsiteY1-4"/>
                      </a:cxn>
                      <a:cxn ang="0">
                        <a:pos x="connsiteX2-5" y="connsiteY2-6"/>
                      </a:cxn>
                      <a:cxn ang="0">
                        <a:pos x="connsiteX3-7" y="connsiteY3-8"/>
                      </a:cxn>
                    </a:cxnLst>
                    <a:rect l="l" t="t" r="r" b="b"/>
                    <a:pathLst>
                      <a:path w="638175" h="227454">
                        <a:moveTo>
                          <a:pt x="0" y="0"/>
                        </a:moveTo>
                        <a:lnTo>
                          <a:pt x="503998" y="227454"/>
                        </a:lnTo>
                        <a:lnTo>
                          <a:pt x="638175" y="1333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9"/>
                <p:cNvSpPr txBox="1">
                  <a:spLocks noChangeArrowheads="1"/>
                </p:cNvSpPr>
                <p:nvPr/>
              </p:nvSpPr>
              <p:spPr bwMode="auto">
                <a:xfrm>
                  <a:off x="1434547" y="2154982"/>
                  <a:ext cx="803828" cy="23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a:t>
                  </a:r>
                  <a:endPar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69"/>
                <p:cNvSpPr txBox="1">
                  <a:spLocks noChangeArrowheads="1"/>
                </p:cNvSpPr>
                <p:nvPr/>
              </p:nvSpPr>
              <p:spPr bwMode="auto">
                <a:xfrm>
                  <a:off x="1751006" y="1999995"/>
                  <a:ext cx="525804" cy="26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07</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 name="组合 3"/>
              <p:cNvGrpSpPr/>
              <p:nvPr/>
            </p:nvGrpSpPr>
            <p:grpSpPr>
              <a:xfrm>
                <a:off x="2679465" y="1978381"/>
                <a:ext cx="2197969" cy="714381"/>
                <a:chOff x="2662063" y="2096269"/>
                <a:chExt cx="2197969" cy="714381"/>
              </a:xfrm>
            </p:grpSpPr>
            <p:sp>
              <p:nvSpPr>
                <p:cNvPr id="17" name="圆角矩形 16"/>
                <p:cNvSpPr/>
                <p:nvPr/>
              </p:nvSpPr>
              <p:spPr>
                <a:xfrm rot="169524">
                  <a:off x="2761642" y="2157343"/>
                  <a:ext cx="2048122" cy="653307"/>
                </a:xfrm>
                <a:custGeom>
                  <a:avLst/>
                  <a:gdLst>
                    <a:gd name="connsiteX0" fmla="*/ 0 w 4605511"/>
                    <a:gd name="connsiteY0" fmla="*/ 325761 h 651522"/>
                    <a:gd name="connsiteX1" fmla="*/ 325761 w 4605511"/>
                    <a:gd name="connsiteY1" fmla="*/ 0 h 651522"/>
                    <a:gd name="connsiteX2" fmla="*/ 4279750 w 4605511"/>
                    <a:gd name="connsiteY2" fmla="*/ 0 h 651522"/>
                    <a:gd name="connsiteX3" fmla="*/ 4605511 w 4605511"/>
                    <a:gd name="connsiteY3" fmla="*/ 325761 h 651522"/>
                    <a:gd name="connsiteX4" fmla="*/ 4605511 w 4605511"/>
                    <a:gd name="connsiteY4" fmla="*/ 325761 h 651522"/>
                    <a:gd name="connsiteX5" fmla="*/ 4279750 w 4605511"/>
                    <a:gd name="connsiteY5" fmla="*/ 651522 h 651522"/>
                    <a:gd name="connsiteX6" fmla="*/ 325761 w 4605511"/>
                    <a:gd name="connsiteY6" fmla="*/ 651522 h 651522"/>
                    <a:gd name="connsiteX7" fmla="*/ 0 w 4605511"/>
                    <a:gd name="connsiteY7" fmla="*/ 325761 h 651522"/>
                    <a:gd name="connsiteX0-1" fmla="*/ 0 w 4605511"/>
                    <a:gd name="connsiteY0-2" fmla="*/ 325761 h 651522"/>
                    <a:gd name="connsiteX1-3" fmla="*/ 325761 w 4605511"/>
                    <a:gd name="connsiteY1-4" fmla="*/ 0 h 651522"/>
                    <a:gd name="connsiteX2-5" fmla="*/ 4279750 w 4605511"/>
                    <a:gd name="connsiteY2-6" fmla="*/ 0 h 651522"/>
                    <a:gd name="connsiteX3-7" fmla="*/ 4605511 w 4605511"/>
                    <a:gd name="connsiteY3-8" fmla="*/ 325761 h 651522"/>
                    <a:gd name="connsiteX4-9" fmla="*/ 4279750 w 4605511"/>
                    <a:gd name="connsiteY4-10" fmla="*/ 651522 h 651522"/>
                    <a:gd name="connsiteX5-11" fmla="*/ 325761 w 4605511"/>
                    <a:gd name="connsiteY5-12" fmla="*/ 651522 h 651522"/>
                    <a:gd name="connsiteX6-13" fmla="*/ 0 w 4605511"/>
                    <a:gd name="connsiteY6-14" fmla="*/ 325761 h 651522"/>
                    <a:gd name="connsiteX0-15" fmla="*/ 0 w 4773998"/>
                    <a:gd name="connsiteY0-16" fmla="*/ 325761 h 651522"/>
                    <a:gd name="connsiteX1-17" fmla="*/ 325761 w 4773998"/>
                    <a:gd name="connsiteY1-18" fmla="*/ 0 h 651522"/>
                    <a:gd name="connsiteX2-19" fmla="*/ 4279750 w 4773998"/>
                    <a:gd name="connsiteY2-20" fmla="*/ 0 h 651522"/>
                    <a:gd name="connsiteX3-21" fmla="*/ 4279750 w 4773998"/>
                    <a:gd name="connsiteY3-22" fmla="*/ 651522 h 651522"/>
                    <a:gd name="connsiteX4-23" fmla="*/ 325761 w 4773998"/>
                    <a:gd name="connsiteY4-24" fmla="*/ 651522 h 651522"/>
                    <a:gd name="connsiteX5-25" fmla="*/ 0 w 4773998"/>
                    <a:gd name="connsiteY5-26" fmla="*/ 325761 h 651522"/>
                    <a:gd name="connsiteX0-27" fmla="*/ 0 w 4579499"/>
                    <a:gd name="connsiteY0-28" fmla="*/ 325761 h 651522"/>
                    <a:gd name="connsiteX1-29" fmla="*/ 325761 w 4579499"/>
                    <a:gd name="connsiteY1-30" fmla="*/ 0 h 651522"/>
                    <a:gd name="connsiteX2-31" fmla="*/ 4279750 w 4579499"/>
                    <a:gd name="connsiteY2-32" fmla="*/ 0 h 651522"/>
                    <a:gd name="connsiteX3-33" fmla="*/ 4279750 w 4579499"/>
                    <a:gd name="connsiteY3-34" fmla="*/ 651522 h 651522"/>
                    <a:gd name="connsiteX4-35" fmla="*/ 325761 w 4579499"/>
                    <a:gd name="connsiteY4-36" fmla="*/ 651522 h 651522"/>
                    <a:gd name="connsiteX5-37" fmla="*/ 0 w 4579499"/>
                    <a:gd name="connsiteY5-38" fmla="*/ 325761 h 651522"/>
                    <a:gd name="connsiteX0-39" fmla="*/ 0 w 4290124"/>
                    <a:gd name="connsiteY0-40" fmla="*/ 325761 h 651522"/>
                    <a:gd name="connsiteX1-41" fmla="*/ 325761 w 4290124"/>
                    <a:gd name="connsiteY1-42" fmla="*/ 0 h 651522"/>
                    <a:gd name="connsiteX2-43" fmla="*/ 4279750 w 4290124"/>
                    <a:gd name="connsiteY2-44" fmla="*/ 0 h 651522"/>
                    <a:gd name="connsiteX3-45" fmla="*/ 4279750 w 4290124"/>
                    <a:gd name="connsiteY3-46" fmla="*/ 651522 h 651522"/>
                    <a:gd name="connsiteX4-47" fmla="*/ 325761 w 4290124"/>
                    <a:gd name="connsiteY4-48" fmla="*/ 651522 h 651522"/>
                    <a:gd name="connsiteX5-49" fmla="*/ 0 w 4290124"/>
                    <a:gd name="connsiteY5-50" fmla="*/ 325761 h 651522"/>
                    <a:gd name="connsiteX0-51" fmla="*/ 521 w 4290645"/>
                    <a:gd name="connsiteY0-52" fmla="*/ 325761 h 651522"/>
                    <a:gd name="connsiteX1-53" fmla="*/ 390702 w 4290645"/>
                    <a:gd name="connsiteY1-54" fmla="*/ 49271 h 651522"/>
                    <a:gd name="connsiteX2-55" fmla="*/ 4280271 w 4290645"/>
                    <a:gd name="connsiteY2-56" fmla="*/ 0 h 651522"/>
                    <a:gd name="connsiteX3-57" fmla="*/ 4280271 w 4290645"/>
                    <a:gd name="connsiteY3-58" fmla="*/ 651522 h 651522"/>
                    <a:gd name="connsiteX4-59" fmla="*/ 326282 w 4290645"/>
                    <a:gd name="connsiteY4-60" fmla="*/ 651522 h 651522"/>
                    <a:gd name="connsiteX5-61" fmla="*/ 521 w 4290645"/>
                    <a:gd name="connsiteY5-62" fmla="*/ 325761 h 651522"/>
                    <a:gd name="connsiteX0-63" fmla="*/ 521 w 4289273"/>
                    <a:gd name="connsiteY0-64" fmla="*/ 325761 h 651522"/>
                    <a:gd name="connsiteX1-65" fmla="*/ 390702 w 4289273"/>
                    <a:gd name="connsiteY1-66" fmla="*/ 49271 h 651522"/>
                    <a:gd name="connsiteX2-67" fmla="*/ 4280271 w 4289273"/>
                    <a:gd name="connsiteY2-68" fmla="*/ 0 h 651522"/>
                    <a:gd name="connsiteX3-69" fmla="*/ 4278628 w 4289273"/>
                    <a:gd name="connsiteY3-70" fmla="*/ 618225 h 651522"/>
                    <a:gd name="connsiteX4-71" fmla="*/ 326282 w 4289273"/>
                    <a:gd name="connsiteY4-72" fmla="*/ 651522 h 651522"/>
                    <a:gd name="connsiteX5-73" fmla="*/ 521 w 4289273"/>
                    <a:gd name="connsiteY5-74" fmla="*/ 325761 h 651522"/>
                    <a:gd name="connsiteX0-75" fmla="*/ 521 w 4280271"/>
                    <a:gd name="connsiteY0-76" fmla="*/ 325761 h 651522"/>
                    <a:gd name="connsiteX1-77" fmla="*/ 390702 w 4280271"/>
                    <a:gd name="connsiteY1-78" fmla="*/ 49271 h 651522"/>
                    <a:gd name="connsiteX2-79" fmla="*/ 4280271 w 4280271"/>
                    <a:gd name="connsiteY2-80" fmla="*/ 0 h 651522"/>
                    <a:gd name="connsiteX3-81" fmla="*/ 4278628 w 4280271"/>
                    <a:gd name="connsiteY3-82" fmla="*/ 618225 h 651522"/>
                    <a:gd name="connsiteX4-83" fmla="*/ 326282 w 4280271"/>
                    <a:gd name="connsiteY4-84" fmla="*/ 651522 h 651522"/>
                    <a:gd name="connsiteX5-85" fmla="*/ 521 w 4280271"/>
                    <a:gd name="connsiteY5-86" fmla="*/ 325761 h 651522"/>
                    <a:gd name="connsiteX0-87" fmla="*/ 521 w 4278682"/>
                    <a:gd name="connsiteY0-88" fmla="*/ 353597 h 679358"/>
                    <a:gd name="connsiteX1-89" fmla="*/ 390702 w 4278682"/>
                    <a:gd name="connsiteY1-90" fmla="*/ 77107 h 679358"/>
                    <a:gd name="connsiteX2-91" fmla="*/ 4264591 w 4278682"/>
                    <a:gd name="connsiteY2-92" fmla="*/ 0 h 679358"/>
                    <a:gd name="connsiteX3-93" fmla="*/ 4278628 w 4278682"/>
                    <a:gd name="connsiteY3-94" fmla="*/ 646061 h 679358"/>
                    <a:gd name="connsiteX4-95" fmla="*/ 326282 w 4278682"/>
                    <a:gd name="connsiteY4-96" fmla="*/ 679358 h 679358"/>
                    <a:gd name="connsiteX5-97" fmla="*/ 521 w 4278682"/>
                    <a:gd name="connsiteY5-98" fmla="*/ 353597 h 679358"/>
                    <a:gd name="connsiteX0-99" fmla="*/ 521 w 4291529"/>
                    <a:gd name="connsiteY0-100" fmla="*/ 353597 h 679358"/>
                    <a:gd name="connsiteX1-101" fmla="*/ 390702 w 4291529"/>
                    <a:gd name="connsiteY1-102" fmla="*/ 77107 h 679358"/>
                    <a:gd name="connsiteX2-103" fmla="*/ 4264591 w 4291529"/>
                    <a:gd name="connsiteY2-104" fmla="*/ 0 h 679358"/>
                    <a:gd name="connsiteX3-105" fmla="*/ 4291490 w 4291529"/>
                    <a:gd name="connsiteY3-106" fmla="*/ 616816 h 679358"/>
                    <a:gd name="connsiteX4-107" fmla="*/ 326282 w 4291529"/>
                    <a:gd name="connsiteY4-108" fmla="*/ 679358 h 679358"/>
                    <a:gd name="connsiteX5-109" fmla="*/ 521 w 4291529"/>
                    <a:gd name="connsiteY5-110" fmla="*/ 353597 h 6793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3" name="圆角矩形 12"/>
                <p:cNvSpPr/>
                <p:nvPr/>
              </p:nvSpPr>
              <p:spPr>
                <a:xfrm>
                  <a:off x="2662063" y="2096269"/>
                  <a:ext cx="2197969" cy="626538"/>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grpSp>
        </p:grpSp>
        <p:sp>
          <p:nvSpPr>
            <p:cNvPr id="15" name="文本框 14"/>
            <p:cNvSpPr txBox="1">
              <a:spLocks noChangeArrowheads="1"/>
            </p:cNvSpPr>
            <p:nvPr/>
          </p:nvSpPr>
          <p:spPr bwMode="auto">
            <a:xfrm>
              <a:off x="3129506" y="2106984"/>
              <a:ext cx="1297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solidFill>
                    <a:schemeClr val="tx2"/>
                  </a:solidFill>
                  <a:latin typeface="Arial" panose="020B0604020202020204" pitchFamily="34" charset="0"/>
                  <a:ea typeface="微软雅黑" panose="020B0503020204020204" pitchFamily="34" charset="-122"/>
                  <a:cs typeface="Arial" panose="020B0604020202020204" pitchFamily="34" charset="0"/>
                  <a:sym typeface="+mn-ea"/>
                </a:rPr>
                <a:t>总结</a:t>
              </a:r>
            </a:p>
          </p:txBody>
        </p:sp>
      </p:grpSp>
    </p:spTree>
    <p:extLst>
      <p:ext uri="{BB962C8B-B14F-4D97-AF65-F5344CB8AC3E}">
        <p14:creationId xmlns:p14="http://schemas.microsoft.com/office/powerpoint/2010/main" val="21471384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704000" cy="360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eaLnBrk="1" hangingPunct="1">
              <a:lnSpc>
                <a:spcPct val="150000"/>
              </a:lnSpc>
            </a:pPr>
            <a:r>
              <a:rPr lang="zh-CN" altLang="en-US" sz="14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通过本次课程设计，我对图的概念有了一个新的认识，在学习了</a:t>
            </a:r>
            <a:r>
              <a:rPr lang="en-US" altLang="zh-CN" sz="14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数据结构</a:t>
            </a:r>
            <a:r>
              <a:rPr lang="en-US" altLang="zh-CN" sz="14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这门课程之后，我慢慢地体会到了其中的奥妙，图能够在计算机中存在，首先要捕捉他有哪些具体化、数字化的信息，比如说权值、顶点个数等，这也就说明了想要把生活中的信息转化到计算机中必须用数字来完整的构成一个信息库，而图的存在，又涉及到了顶点之间的联系。</a:t>
            </a:r>
          </a:p>
          <a:p>
            <a:pPr indent="457200" eaLnBrk="1" hangingPunct="1">
              <a:lnSpc>
                <a:spcPct val="150000"/>
              </a:lnSpc>
            </a:pPr>
            <a:r>
              <a:rPr lang="zh-CN" altLang="en-US" sz="14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经过一个学期对数据结构课程的学习，我能够掌握数据结构所教会我的对待问题的方法，以及遇到问题时如何抽象出一个合理的数据结构类型。数据结构教会我的不但是每一个算法，更多的是如何解决问题的方法。例如，在本次课程设计中我做的是校园导航系统，对于校园导航问题的关键是最短路径的问题，在教材中有算法</a:t>
            </a:r>
            <a:r>
              <a:rPr lang="en-US" altLang="zh-CN" sz="14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迪杰斯特拉求最短路径问题，在花了几天时间后，终于能够将算法的整个流程弄清楚，在对各个定点的存储上采用邻接矩阵的方法，在寻找各个点到其他点的关系的时候更为方便直观。在课程设计中遇到的一系列问题都能够在老师和同学的指导下及时解决。</a:t>
            </a:r>
          </a:p>
        </p:txBody>
      </p:sp>
      <p:sp>
        <p:nvSpPr>
          <p:cNvPr id="15" name="文本框 14"/>
          <p:cNvSpPr txBox="1">
            <a:spLocks noChangeArrowheads="1"/>
          </p:cNvSpPr>
          <p:nvPr/>
        </p:nvSpPr>
        <p:spPr bwMode="auto">
          <a:xfrm>
            <a:off x="896938" y="36195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chemeClr val="tx2"/>
                </a:solidFill>
                <a:latin typeface="Arial" panose="020B0604020202020204" pitchFamily="34" charset="0"/>
                <a:ea typeface="Arial Unicode MS" panose="020B0604020202020204" pitchFamily="34" charset="-122"/>
                <a:cs typeface="Arial" panose="020B0604020202020204" pitchFamily="34" charset="0"/>
              </a:rPr>
              <a:t>总结</a:t>
            </a:r>
            <a:endPar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31001867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4000"/>
          </a:schemeClr>
        </a:solidFill>
        <a:effectLst/>
      </p:bgPr>
    </p:bg>
    <p:spTree>
      <p:nvGrpSpPr>
        <p:cNvPr id="1" name=""/>
        <p:cNvGrpSpPr/>
        <p:nvPr/>
      </p:nvGrpSpPr>
      <p:grpSpPr>
        <a:xfrm>
          <a:off x="0" y="0"/>
          <a:ext cx="0" cy="0"/>
          <a:chOff x="0" y="0"/>
          <a:chExt cx="0" cy="0"/>
        </a:xfrm>
      </p:grpSpPr>
      <p:grpSp>
        <p:nvGrpSpPr>
          <p:cNvPr id="39" name="组合 38"/>
          <p:cNvGrpSpPr/>
          <p:nvPr/>
        </p:nvGrpSpPr>
        <p:grpSpPr>
          <a:xfrm>
            <a:off x="-6350" y="4459288"/>
            <a:ext cx="9147176" cy="701675"/>
            <a:chOff x="-6350" y="4459288"/>
            <a:chExt cx="9147176" cy="701675"/>
          </a:xfrm>
        </p:grpSpPr>
        <p:sp>
          <p:nvSpPr>
            <p:cNvPr id="40" name="Freeform 142"/>
            <p:cNvSpPr/>
            <p:nvPr/>
          </p:nvSpPr>
          <p:spPr bwMode="auto">
            <a:xfrm>
              <a:off x="341313" y="4878388"/>
              <a:ext cx="1349375" cy="155575"/>
            </a:xfrm>
            <a:custGeom>
              <a:avLst/>
              <a:gdLst>
                <a:gd name="T0" fmla="*/ 293 w 850"/>
                <a:gd name="T1" fmla="*/ 0 h 98"/>
                <a:gd name="T2" fmla="*/ 0 w 850"/>
                <a:gd name="T3" fmla="*/ 98 h 98"/>
                <a:gd name="T4" fmla="*/ 850 w 850"/>
                <a:gd name="T5" fmla="*/ 58 h 98"/>
                <a:gd name="T6" fmla="*/ 293 w 850"/>
                <a:gd name="T7" fmla="*/ 0 h 98"/>
              </a:gdLst>
              <a:ahLst/>
              <a:cxnLst>
                <a:cxn ang="0">
                  <a:pos x="T0" y="T1"/>
                </a:cxn>
                <a:cxn ang="0">
                  <a:pos x="T2" y="T3"/>
                </a:cxn>
                <a:cxn ang="0">
                  <a:pos x="T4" y="T5"/>
                </a:cxn>
                <a:cxn ang="0">
                  <a:pos x="T6" y="T7"/>
                </a:cxn>
              </a:cxnLst>
              <a:rect l="0" t="0" r="r" b="b"/>
              <a:pathLst>
                <a:path w="850" h="98">
                  <a:moveTo>
                    <a:pt x="293" y="0"/>
                  </a:moveTo>
                  <a:lnTo>
                    <a:pt x="0" y="98"/>
                  </a:lnTo>
                  <a:lnTo>
                    <a:pt x="850" y="58"/>
                  </a:lnTo>
                  <a:lnTo>
                    <a:pt x="293" y="0"/>
                  </a:lnTo>
                  <a:close/>
                </a:path>
              </a:pathLst>
            </a:custGeom>
            <a:solidFill>
              <a:srgbClr val="BABA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43"/>
            <p:cNvSpPr/>
            <p:nvPr/>
          </p:nvSpPr>
          <p:spPr bwMode="auto">
            <a:xfrm>
              <a:off x="806450" y="4697413"/>
              <a:ext cx="884238" cy="273050"/>
            </a:xfrm>
            <a:custGeom>
              <a:avLst/>
              <a:gdLst>
                <a:gd name="T0" fmla="*/ 484 w 557"/>
                <a:gd name="T1" fmla="*/ 0 h 172"/>
                <a:gd name="T2" fmla="*/ 0 w 557"/>
                <a:gd name="T3" fmla="*/ 114 h 172"/>
                <a:gd name="T4" fmla="*/ 557 w 557"/>
                <a:gd name="T5" fmla="*/ 172 h 172"/>
                <a:gd name="T6" fmla="*/ 484 w 557"/>
                <a:gd name="T7" fmla="*/ 0 h 172"/>
              </a:gdLst>
              <a:ahLst/>
              <a:cxnLst>
                <a:cxn ang="0">
                  <a:pos x="T0" y="T1"/>
                </a:cxn>
                <a:cxn ang="0">
                  <a:pos x="T2" y="T3"/>
                </a:cxn>
                <a:cxn ang="0">
                  <a:pos x="T4" y="T5"/>
                </a:cxn>
                <a:cxn ang="0">
                  <a:pos x="T6" y="T7"/>
                </a:cxn>
              </a:cxnLst>
              <a:rect l="0" t="0" r="r" b="b"/>
              <a:pathLst>
                <a:path w="557" h="172">
                  <a:moveTo>
                    <a:pt x="484" y="0"/>
                  </a:moveTo>
                  <a:lnTo>
                    <a:pt x="0" y="114"/>
                  </a:lnTo>
                  <a:lnTo>
                    <a:pt x="557" y="172"/>
                  </a:lnTo>
                  <a:lnTo>
                    <a:pt x="484" y="0"/>
                  </a:lnTo>
                  <a:close/>
                </a:path>
              </a:pathLst>
            </a:custGeom>
            <a:solidFill>
              <a:srgbClr val="C2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44"/>
            <p:cNvSpPr/>
            <p:nvPr/>
          </p:nvSpPr>
          <p:spPr bwMode="auto">
            <a:xfrm>
              <a:off x="38100" y="4970463"/>
              <a:ext cx="1652588" cy="180975"/>
            </a:xfrm>
            <a:custGeom>
              <a:avLst/>
              <a:gdLst>
                <a:gd name="T0" fmla="*/ 191 w 1041"/>
                <a:gd name="T1" fmla="*/ 40 h 114"/>
                <a:gd name="T2" fmla="*/ 0 w 1041"/>
                <a:gd name="T3" fmla="*/ 114 h 114"/>
                <a:gd name="T4" fmla="*/ 1041 w 1041"/>
                <a:gd name="T5" fmla="*/ 0 h 114"/>
                <a:gd name="T6" fmla="*/ 191 w 1041"/>
                <a:gd name="T7" fmla="*/ 40 h 114"/>
              </a:gdLst>
              <a:ahLst/>
              <a:cxnLst>
                <a:cxn ang="0">
                  <a:pos x="T0" y="T1"/>
                </a:cxn>
                <a:cxn ang="0">
                  <a:pos x="T2" y="T3"/>
                </a:cxn>
                <a:cxn ang="0">
                  <a:pos x="T4" y="T5"/>
                </a:cxn>
                <a:cxn ang="0">
                  <a:pos x="T6" y="T7"/>
                </a:cxn>
              </a:cxnLst>
              <a:rect l="0" t="0" r="r" b="b"/>
              <a:pathLst>
                <a:path w="1041" h="114">
                  <a:moveTo>
                    <a:pt x="191" y="40"/>
                  </a:moveTo>
                  <a:lnTo>
                    <a:pt x="0" y="114"/>
                  </a:lnTo>
                  <a:lnTo>
                    <a:pt x="1041" y="0"/>
                  </a:lnTo>
                  <a:lnTo>
                    <a:pt x="191" y="40"/>
                  </a:lnTo>
                  <a:close/>
                </a:path>
              </a:pathLst>
            </a:custGeom>
            <a:solidFill>
              <a:srgbClr val="B4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45"/>
            <p:cNvSpPr/>
            <p:nvPr/>
          </p:nvSpPr>
          <p:spPr bwMode="auto">
            <a:xfrm>
              <a:off x="-6350" y="4970463"/>
              <a:ext cx="1697038" cy="190500"/>
            </a:xfrm>
            <a:custGeom>
              <a:avLst/>
              <a:gdLst>
                <a:gd name="T0" fmla="*/ 28 w 1069"/>
                <a:gd name="T1" fmla="*/ 114 h 120"/>
                <a:gd name="T2" fmla="*/ 0 w 1069"/>
                <a:gd name="T3" fmla="*/ 120 h 120"/>
                <a:gd name="T4" fmla="*/ 1069 w 1069"/>
                <a:gd name="T5" fmla="*/ 0 h 120"/>
                <a:gd name="T6" fmla="*/ 28 w 1069"/>
                <a:gd name="T7" fmla="*/ 114 h 120"/>
              </a:gdLst>
              <a:ahLst/>
              <a:cxnLst>
                <a:cxn ang="0">
                  <a:pos x="T0" y="T1"/>
                </a:cxn>
                <a:cxn ang="0">
                  <a:pos x="T2" y="T3"/>
                </a:cxn>
                <a:cxn ang="0">
                  <a:pos x="T4" y="T5"/>
                </a:cxn>
                <a:cxn ang="0">
                  <a:pos x="T6" y="T7"/>
                </a:cxn>
              </a:cxnLst>
              <a:rect l="0" t="0" r="r" b="b"/>
              <a:pathLst>
                <a:path w="1069" h="120">
                  <a:moveTo>
                    <a:pt x="28" y="114"/>
                  </a:moveTo>
                  <a:lnTo>
                    <a:pt x="0" y="120"/>
                  </a:lnTo>
                  <a:lnTo>
                    <a:pt x="1069" y="0"/>
                  </a:lnTo>
                  <a:lnTo>
                    <a:pt x="28" y="114"/>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46"/>
            <p:cNvSpPr/>
            <p:nvPr/>
          </p:nvSpPr>
          <p:spPr bwMode="auto">
            <a:xfrm>
              <a:off x="1574800" y="4541838"/>
              <a:ext cx="1014413" cy="428625"/>
            </a:xfrm>
            <a:custGeom>
              <a:avLst/>
              <a:gdLst>
                <a:gd name="T0" fmla="*/ 0 w 639"/>
                <a:gd name="T1" fmla="*/ 98 h 270"/>
                <a:gd name="T2" fmla="*/ 73 w 639"/>
                <a:gd name="T3" fmla="*/ 270 h 270"/>
                <a:gd name="T4" fmla="*/ 639 w 639"/>
                <a:gd name="T5" fmla="*/ 0 h 270"/>
                <a:gd name="T6" fmla="*/ 0 w 639"/>
                <a:gd name="T7" fmla="*/ 98 h 270"/>
              </a:gdLst>
              <a:ahLst/>
              <a:cxnLst>
                <a:cxn ang="0">
                  <a:pos x="T0" y="T1"/>
                </a:cxn>
                <a:cxn ang="0">
                  <a:pos x="T2" y="T3"/>
                </a:cxn>
                <a:cxn ang="0">
                  <a:pos x="T4" y="T5"/>
                </a:cxn>
                <a:cxn ang="0">
                  <a:pos x="T6" y="T7"/>
                </a:cxn>
              </a:cxnLst>
              <a:rect l="0" t="0" r="r" b="b"/>
              <a:pathLst>
                <a:path w="639" h="270">
                  <a:moveTo>
                    <a:pt x="0" y="98"/>
                  </a:moveTo>
                  <a:lnTo>
                    <a:pt x="73" y="270"/>
                  </a:lnTo>
                  <a:lnTo>
                    <a:pt x="639" y="0"/>
                  </a:lnTo>
                  <a:lnTo>
                    <a:pt x="0" y="98"/>
                  </a:lnTo>
                  <a:close/>
                </a:path>
              </a:pathLst>
            </a:custGeom>
            <a:solidFill>
              <a:srgbClr val="C9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47"/>
            <p:cNvSpPr/>
            <p:nvPr/>
          </p:nvSpPr>
          <p:spPr bwMode="auto">
            <a:xfrm>
              <a:off x="1690688" y="4541838"/>
              <a:ext cx="1593850" cy="428625"/>
            </a:xfrm>
            <a:custGeom>
              <a:avLst/>
              <a:gdLst>
                <a:gd name="T0" fmla="*/ 566 w 1004"/>
                <a:gd name="T1" fmla="*/ 0 h 270"/>
                <a:gd name="T2" fmla="*/ 0 w 1004"/>
                <a:gd name="T3" fmla="*/ 270 h 270"/>
                <a:gd name="T4" fmla="*/ 1004 w 1004"/>
                <a:gd name="T5" fmla="*/ 138 h 270"/>
                <a:gd name="T6" fmla="*/ 566 w 1004"/>
                <a:gd name="T7" fmla="*/ 0 h 270"/>
              </a:gdLst>
              <a:ahLst/>
              <a:cxnLst>
                <a:cxn ang="0">
                  <a:pos x="T0" y="T1"/>
                </a:cxn>
                <a:cxn ang="0">
                  <a:pos x="T2" y="T3"/>
                </a:cxn>
                <a:cxn ang="0">
                  <a:pos x="T4" y="T5"/>
                </a:cxn>
                <a:cxn ang="0">
                  <a:pos x="T6" y="T7"/>
                </a:cxn>
              </a:cxnLst>
              <a:rect l="0" t="0" r="r" b="b"/>
              <a:pathLst>
                <a:path w="1004" h="270">
                  <a:moveTo>
                    <a:pt x="566" y="0"/>
                  </a:moveTo>
                  <a:lnTo>
                    <a:pt x="0" y="270"/>
                  </a:lnTo>
                  <a:lnTo>
                    <a:pt x="1004" y="138"/>
                  </a:lnTo>
                  <a:lnTo>
                    <a:pt x="566" y="0"/>
                  </a:lnTo>
                  <a:close/>
                </a:path>
              </a:pathLst>
            </a:custGeom>
            <a:solidFill>
              <a:srgbClr val="C8C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48"/>
            <p:cNvSpPr/>
            <p:nvPr/>
          </p:nvSpPr>
          <p:spPr bwMode="auto">
            <a:xfrm>
              <a:off x="2589213" y="4487863"/>
              <a:ext cx="955675" cy="273050"/>
            </a:xfrm>
            <a:custGeom>
              <a:avLst/>
              <a:gdLst>
                <a:gd name="T0" fmla="*/ 0 w 602"/>
                <a:gd name="T1" fmla="*/ 34 h 172"/>
                <a:gd name="T2" fmla="*/ 438 w 602"/>
                <a:gd name="T3" fmla="*/ 172 h 172"/>
                <a:gd name="T4" fmla="*/ 602 w 602"/>
                <a:gd name="T5" fmla="*/ 0 h 172"/>
                <a:gd name="T6" fmla="*/ 0 w 602"/>
                <a:gd name="T7" fmla="*/ 34 h 172"/>
              </a:gdLst>
              <a:ahLst/>
              <a:cxnLst>
                <a:cxn ang="0">
                  <a:pos x="T0" y="T1"/>
                </a:cxn>
                <a:cxn ang="0">
                  <a:pos x="T2" y="T3"/>
                </a:cxn>
                <a:cxn ang="0">
                  <a:pos x="T4" y="T5"/>
                </a:cxn>
                <a:cxn ang="0">
                  <a:pos x="T6" y="T7"/>
                </a:cxn>
              </a:cxnLst>
              <a:rect l="0" t="0" r="r" b="b"/>
              <a:pathLst>
                <a:path w="602" h="172">
                  <a:moveTo>
                    <a:pt x="0" y="34"/>
                  </a:moveTo>
                  <a:lnTo>
                    <a:pt x="438" y="172"/>
                  </a:lnTo>
                  <a:lnTo>
                    <a:pt x="602" y="0"/>
                  </a:lnTo>
                  <a:lnTo>
                    <a:pt x="0" y="34"/>
                  </a:lnTo>
                  <a:close/>
                </a:path>
              </a:pathLst>
            </a:custGeom>
            <a:solidFill>
              <a:srgbClr val="D6D4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49"/>
            <p:cNvSpPr/>
            <p:nvPr/>
          </p:nvSpPr>
          <p:spPr bwMode="auto">
            <a:xfrm>
              <a:off x="3284538" y="4487863"/>
              <a:ext cx="593725" cy="582613"/>
            </a:xfrm>
            <a:custGeom>
              <a:avLst/>
              <a:gdLst>
                <a:gd name="T0" fmla="*/ 164 w 374"/>
                <a:gd name="T1" fmla="*/ 0 h 367"/>
                <a:gd name="T2" fmla="*/ 0 w 374"/>
                <a:gd name="T3" fmla="*/ 172 h 367"/>
                <a:gd name="T4" fmla="*/ 374 w 374"/>
                <a:gd name="T5" fmla="*/ 367 h 367"/>
                <a:gd name="T6" fmla="*/ 164 w 374"/>
                <a:gd name="T7" fmla="*/ 0 h 367"/>
              </a:gdLst>
              <a:ahLst/>
              <a:cxnLst>
                <a:cxn ang="0">
                  <a:pos x="T0" y="T1"/>
                </a:cxn>
                <a:cxn ang="0">
                  <a:pos x="T2" y="T3"/>
                </a:cxn>
                <a:cxn ang="0">
                  <a:pos x="T4" y="T5"/>
                </a:cxn>
                <a:cxn ang="0">
                  <a:pos x="T6" y="T7"/>
                </a:cxn>
              </a:cxnLst>
              <a:rect l="0" t="0" r="r" b="b"/>
              <a:pathLst>
                <a:path w="374" h="367">
                  <a:moveTo>
                    <a:pt x="164" y="0"/>
                  </a:moveTo>
                  <a:lnTo>
                    <a:pt x="0" y="172"/>
                  </a:lnTo>
                  <a:lnTo>
                    <a:pt x="374" y="367"/>
                  </a:lnTo>
                  <a:lnTo>
                    <a:pt x="164" y="0"/>
                  </a:lnTo>
                  <a:close/>
                </a:path>
              </a:pathLst>
            </a:custGeom>
            <a:solidFill>
              <a:srgbClr val="C8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50"/>
            <p:cNvSpPr/>
            <p:nvPr/>
          </p:nvSpPr>
          <p:spPr bwMode="auto">
            <a:xfrm>
              <a:off x="3544888" y="4459288"/>
              <a:ext cx="1030288" cy="611188"/>
            </a:xfrm>
            <a:custGeom>
              <a:avLst/>
              <a:gdLst>
                <a:gd name="T0" fmla="*/ 0 w 649"/>
                <a:gd name="T1" fmla="*/ 18 h 385"/>
                <a:gd name="T2" fmla="*/ 210 w 649"/>
                <a:gd name="T3" fmla="*/ 385 h 385"/>
                <a:gd name="T4" fmla="*/ 649 w 649"/>
                <a:gd name="T5" fmla="*/ 0 h 385"/>
                <a:gd name="T6" fmla="*/ 0 w 649"/>
                <a:gd name="T7" fmla="*/ 18 h 385"/>
              </a:gdLst>
              <a:ahLst/>
              <a:cxnLst>
                <a:cxn ang="0">
                  <a:pos x="T0" y="T1"/>
                </a:cxn>
                <a:cxn ang="0">
                  <a:pos x="T2" y="T3"/>
                </a:cxn>
                <a:cxn ang="0">
                  <a:pos x="T4" y="T5"/>
                </a:cxn>
                <a:cxn ang="0">
                  <a:pos x="T6" y="T7"/>
                </a:cxn>
              </a:cxnLst>
              <a:rect l="0" t="0" r="r" b="b"/>
              <a:pathLst>
                <a:path w="649" h="385">
                  <a:moveTo>
                    <a:pt x="0" y="18"/>
                  </a:moveTo>
                  <a:lnTo>
                    <a:pt x="210" y="385"/>
                  </a:lnTo>
                  <a:lnTo>
                    <a:pt x="649" y="0"/>
                  </a:lnTo>
                  <a:lnTo>
                    <a:pt x="0" y="18"/>
                  </a:lnTo>
                  <a:close/>
                </a:path>
              </a:pathLst>
            </a:custGeom>
            <a:solidFill>
              <a:srgbClr val="D0CE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51"/>
            <p:cNvSpPr/>
            <p:nvPr/>
          </p:nvSpPr>
          <p:spPr bwMode="auto">
            <a:xfrm>
              <a:off x="3878263" y="4459288"/>
              <a:ext cx="957263" cy="611188"/>
            </a:xfrm>
            <a:custGeom>
              <a:avLst/>
              <a:gdLst>
                <a:gd name="T0" fmla="*/ 439 w 603"/>
                <a:gd name="T1" fmla="*/ 0 h 385"/>
                <a:gd name="T2" fmla="*/ 0 w 603"/>
                <a:gd name="T3" fmla="*/ 385 h 385"/>
                <a:gd name="T4" fmla="*/ 603 w 603"/>
                <a:gd name="T5" fmla="*/ 218 h 385"/>
                <a:gd name="T6" fmla="*/ 439 w 603"/>
                <a:gd name="T7" fmla="*/ 0 h 385"/>
              </a:gdLst>
              <a:ahLst/>
              <a:cxnLst>
                <a:cxn ang="0">
                  <a:pos x="T0" y="T1"/>
                </a:cxn>
                <a:cxn ang="0">
                  <a:pos x="T2" y="T3"/>
                </a:cxn>
                <a:cxn ang="0">
                  <a:pos x="T4" y="T5"/>
                </a:cxn>
                <a:cxn ang="0">
                  <a:pos x="T6" y="T7"/>
                </a:cxn>
              </a:cxnLst>
              <a:rect l="0" t="0" r="r" b="b"/>
              <a:pathLst>
                <a:path w="603" h="385">
                  <a:moveTo>
                    <a:pt x="439" y="0"/>
                  </a:moveTo>
                  <a:lnTo>
                    <a:pt x="0" y="385"/>
                  </a:lnTo>
                  <a:lnTo>
                    <a:pt x="603" y="218"/>
                  </a:lnTo>
                  <a:lnTo>
                    <a:pt x="439" y="0"/>
                  </a:lnTo>
                  <a:close/>
                </a:path>
              </a:pathLst>
            </a:custGeom>
            <a:solidFill>
              <a:srgbClr val="C7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52"/>
            <p:cNvSpPr/>
            <p:nvPr/>
          </p:nvSpPr>
          <p:spPr bwMode="auto">
            <a:xfrm>
              <a:off x="4575175" y="4459288"/>
              <a:ext cx="868363" cy="346075"/>
            </a:xfrm>
            <a:custGeom>
              <a:avLst/>
              <a:gdLst>
                <a:gd name="T0" fmla="*/ 0 w 547"/>
                <a:gd name="T1" fmla="*/ 0 h 218"/>
                <a:gd name="T2" fmla="*/ 164 w 547"/>
                <a:gd name="T3" fmla="*/ 218 h 218"/>
                <a:gd name="T4" fmla="*/ 547 w 547"/>
                <a:gd name="T5" fmla="*/ 6 h 218"/>
                <a:gd name="T6" fmla="*/ 0 w 547"/>
                <a:gd name="T7" fmla="*/ 0 h 218"/>
              </a:gdLst>
              <a:ahLst/>
              <a:cxnLst>
                <a:cxn ang="0">
                  <a:pos x="T0" y="T1"/>
                </a:cxn>
                <a:cxn ang="0">
                  <a:pos x="T2" y="T3"/>
                </a:cxn>
                <a:cxn ang="0">
                  <a:pos x="T4" y="T5"/>
                </a:cxn>
                <a:cxn ang="0">
                  <a:pos x="T6" y="T7"/>
                </a:cxn>
              </a:cxnLst>
              <a:rect l="0" t="0" r="r" b="b"/>
              <a:pathLst>
                <a:path w="547" h="218">
                  <a:moveTo>
                    <a:pt x="0" y="0"/>
                  </a:moveTo>
                  <a:lnTo>
                    <a:pt x="164" y="218"/>
                  </a:lnTo>
                  <a:lnTo>
                    <a:pt x="547" y="6"/>
                  </a:lnTo>
                  <a:lnTo>
                    <a:pt x="0" y="0"/>
                  </a:lnTo>
                  <a:close/>
                </a:path>
              </a:pathLst>
            </a:custGeom>
            <a:solidFill>
              <a:srgbClr val="D7D5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53"/>
            <p:cNvSpPr/>
            <p:nvPr/>
          </p:nvSpPr>
          <p:spPr bwMode="auto">
            <a:xfrm>
              <a:off x="4835525" y="4468813"/>
              <a:ext cx="1463675" cy="492125"/>
            </a:xfrm>
            <a:custGeom>
              <a:avLst/>
              <a:gdLst>
                <a:gd name="T0" fmla="*/ 383 w 922"/>
                <a:gd name="T1" fmla="*/ 0 h 310"/>
                <a:gd name="T2" fmla="*/ 0 w 922"/>
                <a:gd name="T3" fmla="*/ 212 h 310"/>
                <a:gd name="T4" fmla="*/ 922 w 922"/>
                <a:gd name="T5" fmla="*/ 310 h 310"/>
                <a:gd name="T6" fmla="*/ 383 w 922"/>
                <a:gd name="T7" fmla="*/ 0 h 310"/>
              </a:gdLst>
              <a:ahLst/>
              <a:cxnLst>
                <a:cxn ang="0">
                  <a:pos x="T0" y="T1"/>
                </a:cxn>
                <a:cxn ang="0">
                  <a:pos x="T2" y="T3"/>
                </a:cxn>
                <a:cxn ang="0">
                  <a:pos x="T4" y="T5"/>
                </a:cxn>
                <a:cxn ang="0">
                  <a:pos x="T6" y="T7"/>
                </a:cxn>
              </a:cxnLst>
              <a:rect l="0" t="0" r="r" b="b"/>
              <a:pathLst>
                <a:path w="922" h="310">
                  <a:moveTo>
                    <a:pt x="383" y="0"/>
                  </a:moveTo>
                  <a:lnTo>
                    <a:pt x="0" y="212"/>
                  </a:lnTo>
                  <a:lnTo>
                    <a:pt x="922" y="310"/>
                  </a:lnTo>
                  <a:lnTo>
                    <a:pt x="383" y="0"/>
                  </a:lnTo>
                  <a:close/>
                </a:path>
              </a:pathLst>
            </a:custGeom>
            <a:solidFill>
              <a:srgbClr val="CAC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54"/>
            <p:cNvSpPr/>
            <p:nvPr/>
          </p:nvSpPr>
          <p:spPr bwMode="auto">
            <a:xfrm>
              <a:off x="5443538" y="4468813"/>
              <a:ext cx="855663" cy="492125"/>
            </a:xfrm>
            <a:custGeom>
              <a:avLst/>
              <a:gdLst>
                <a:gd name="T0" fmla="*/ 384 w 539"/>
                <a:gd name="T1" fmla="*/ 29 h 310"/>
                <a:gd name="T2" fmla="*/ 0 w 539"/>
                <a:gd name="T3" fmla="*/ 0 h 310"/>
                <a:gd name="T4" fmla="*/ 539 w 539"/>
                <a:gd name="T5" fmla="*/ 310 h 310"/>
                <a:gd name="T6" fmla="*/ 384 w 539"/>
                <a:gd name="T7" fmla="*/ 29 h 310"/>
              </a:gdLst>
              <a:ahLst/>
              <a:cxnLst>
                <a:cxn ang="0">
                  <a:pos x="T0" y="T1"/>
                </a:cxn>
                <a:cxn ang="0">
                  <a:pos x="T2" y="T3"/>
                </a:cxn>
                <a:cxn ang="0">
                  <a:pos x="T4" y="T5"/>
                </a:cxn>
                <a:cxn ang="0">
                  <a:pos x="T6" y="T7"/>
                </a:cxn>
              </a:cxnLst>
              <a:rect l="0" t="0" r="r" b="b"/>
              <a:pathLst>
                <a:path w="539" h="310">
                  <a:moveTo>
                    <a:pt x="384" y="29"/>
                  </a:moveTo>
                  <a:lnTo>
                    <a:pt x="0" y="0"/>
                  </a:lnTo>
                  <a:lnTo>
                    <a:pt x="539" y="310"/>
                  </a:lnTo>
                  <a:lnTo>
                    <a:pt x="384" y="29"/>
                  </a:ln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55"/>
            <p:cNvSpPr/>
            <p:nvPr/>
          </p:nvSpPr>
          <p:spPr bwMode="auto">
            <a:xfrm>
              <a:off x="6053138" y="4514850"/>
              <a:ext cx="550863" cy="446088"/>
            </a:xfrm>
            <a:custGeom>
              <a:avLst/>
              <a:gdLst>
                <a:gd name="T0" fmla="*/ 0 w 347"/>
                <a:gd name="T1" fmla="*/ 0 h 281"/>
                <a:gd name="T2" fmla="*/ 155 w 347"/>
                <a:gd name="T3" fmla="*/ 281 h 281"/>
                <a:gd name="T4" fmla="*/ 347 w 347"/>
                <a:gd name="T5" fmla="*/ 34 h 281"/>
                <a:gd name="T6" fmla="*/ 0 w 347"/>
                <a:gd name="T7" fmla="*/ 0 h 281"/>
              </a:gdLst>
              <a:ahLst/>
              <a:cxnLst>
                <a:cxn ang="0">
                  <a:pos x="T0" y="T1"/>
                </a:cxn>
                <a:cxn ang="0">
                  <a:pos x="T2" y="T3"/>
                </a:cxn>
                <a:cxn ang="0">
                  <a:pos x="T4" y="T5"/>
                </a:cxn>
                <a:cxn ang="0">
                  <a:pos x="T6" y="T7"/>
                </a:cxn>
              </a:cxnLst>
              <a:rect l="0" t="0" r="r" b="b"/>
              <a:pathLst>
                <a:path w="347" h="281">
                  <a:moveTo>
                    <a:pt x="0" y="0"/>
                  </a:moveTo>
                  <a:lnTo>
                    <a:pt x="155" y="281"/>
                  </a:lnTo>
                  <a:lnTo>
                    <a:pt x="347" y="34"/>
                  </a:lnTo>
                  <a:lnTo>
                    <a:pt x="0" y="0"/>
                  </a:lnTo>
                  <a:close/>
                </a:path>
              </a:pathLst>
            </a:custGeom>
            <a:solidFill>
              <a:srgbClr val="CECD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56"/>
            <p:cNvSpPr/>
            <p:nvPr/>
          </p:nvSpPr>
          <p:spPr bwMode="auto">
            <a:xfrm>
              <a:off x="6299200" y="4568825"/>
              <a:ext cx="912813" cy="392113"/>
            </a:xfrm>
            <a:custGeom>
              <a:avLst/>
              <a:gdLst>
                <a:gd name="T0" fmla="*/ 192 w 575"/>
                <a:gd name="T1" fmla="*/ 0 h 247"/>
                <a:gd name="T2" fmla="*/ 0 w 575"/>
                <a:gd name="T3" fmla="*/ 247 h 247"/>
                <a:gd name="T4" fmla="*/ 575 w 575"/>
                <a:gd name="T5" fmla="*/ 40 h 247"/>
                <a:gd name="T6" fmla="*/ 192 w 575"/>
                <a:gd name="T7" fmla="*/ 0 h 247"/>
              </a:gdLst>
              <a:ahLst/>
              <a:cxnLst>
                <a:cxn ang="0">
                  <a:pos x="T0" y="T1"/>
                </a:cxn>
                <a:cxn ang="0">
                  <a:pos x="T2" y="T3"/>
                </a:cxn>
                <a:cxn ang="0">
                  <a:pos x="T4" y="T5"/>
                </a:cxn>
                <a:cxn ang="0">
                  <a:pos x="T6" y="T7"/>
                </a:cxn>
              </a:cxnLst>
              <a:rect l="0" t="0" r="r" b="b"/>
              <a:pathLst>
                <a:path w="575" h="247">
                  <a:moveTo>
                    <a:pt x="192" y="0"/>
                  </a:moveTo>
                  <a:lnTo>
                    <a:pt x="0" y="247"/>
                  </a:lnTo>
                  <a:lnTo>
                    <a:pt x="575" y="40"/>
                  </a:lnTo>
                  <a:lnTo>
                    <a:pt x="192" y="0"/>
                  </a:lnTo>
                  <a:close/>
                </a:path>
              </a:pathLst>
            </a:custGeom>
            <a:solidFill>
              <a:srgbClr val="CCCB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57"/>
            <p:cNvSpPr/>
            <p:nvPr/>
          </p:nvSpPr>
          <p:spPr bwMode="auto">
            <a:xfrm>
              <a:off x="7212013" y="4632325"/>
              <a:ext cx="536575" cy="438150"/>
            </a:xfrm>
            <a:custGeom>
              <a:avLst/>
              <a:gdLst>
                <a:gd name="T0" fmla="*/ 311 w 338"/>
                <a:gd name="T1" fmla="*/ 52 h 276"/>
                <a:gd name="T2" fmla="*/ 0 w 338"/>
                <a:gd name="T3" fmla="*/ 0 h 276"/>
                <a:gd name="T4" fmla="*/ 338 w 338"/>
                <a:gd name="T5" fmla="*/ 276 h 276"/>
                <a:gd name="T6" fmla="*/ 311 w 338"/>
                <a:gd name="T7" fmla="*/ 52 h 276"/>
              </a:gdLst>
              <a:ahLst/>
              <a:cxnLst>
                <a:cxn ang="0">
                  <a:pos x="T0" y="T1"/>
                </a:cxn>
                <a:cxn ang="0">
                  <a:pos x="T2" y="T3"/>
                </a:cxn>
                <a:cxn ang="0">
                  <a:pos x="T4" y="T5"/>
                </a:cxn>
                <a:cxn ang="0">
                  <a:pos x="T6" y="T7"/>
                </a:cxn>
              </a:cxnLst>
              <a:rect l="0" t="0" r="r" b="b"/>
              <a:pathLst>
                <a:path w="338" h="276">
                  <a:moveTo>
                    <a:pt x="311" y="52"/>
                  </a:moveTo>
                  <a:lnTo>
                    <a:pt x="0" y="0"/>
                  </a:lnTo>
                  <a:lnTo>
                    <a:pt x="338" y="276"/>
                  </a:lnTo>
                  <a:lnTo>
                    <a:pt x="311"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58"/>
            <p:cNvSpPr/>
            <p:nvPr/>
          </p:nvSpPr>
          <p:spPr bwMode="auto">
            <a:xfrm>
              <a:off x="7705725" y="4714875"/>
              <a:ext cx="593725" cy="355600"/>
            </a:xfrm>
            <a:custGeom>
              <a:avLst/>
              <a:gdLst>
                <a:gd name="T0" fmla="*/ 0 w 374"/>
                <a:gd name="T1" fmla="*/ 0 h 224"/>
                <a:gd name="T2" fmla="*/ 27 w 374"/>
                <a:gd name="T3" fmla="*/ 224 h 224"/>
                <a:gd name="T4" fmla="*/ 374 w 374"/>
                <a:gd name="T5" fmla="*/ 92 h 224"/>
                <a:gd name="T6" fmla="*/ 0 w 374"/>
                <a:gd name="T7" fmla="*/ 0 h 224"/>
              </a:gdLst>
              <a:ahLst/>
              <a:cxnLst>
                <a:cxn ang="0">
                  <a:pos x="T0" y="T1"/>
                </a:cxn>
                <a:cxn ang="0">
                  <a:pos x="T2" y="T3"/>
                </a:cxn>
                <a:cxn ang="0">
                  <a:pos x="T4" y="T5"/>
                </a:cxn>
                <a:cxn ang="0">
                  <a:pos x="T6" y="T7"/>
                </a:cxn>
              </a:cxnLst>
              <a:rect l="0" t="0" r="r" b="b"/>
              <a:pathLst>
                <a:path w="374" h="224">
                  <a:moveTo>
                    <a:pt x="0" y="0"/>
                  </a:moveTo>
                  <a:lnTo>
                    <a:pt x="27" y="224"/>
                  </a:lnTo>
                  <a:lnTo>
                    <a:pt x="374" y="92"/>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59"/>
            <p:cNvSpPr/>
            <p:nvPr/>
          </p:nvSpPr>
          <p:spPr bwMode="auto">
            <a:xfrm>
              <a:off x="7748588" y="4860925"/>
              <a:ext cx="1160463" cy="209550"/>
            </a:xfrm>
            <a:custGeom>
              <a:avLst/>
              <a:gdLst>
                <a:gd name="T0" fmla="*/ 347 w 731"/>
                <a:gd name="T1" fmla="*/ 0 h 132"/>
                <a:gd name="T2" fmla="*/ 0 w 731"/>
                <a:gd name="T3" fmla="*/ 132 h 132"/>
                <a:gd name="T4" fmla="*/ 731 w 731"/>
                <a:gd name="T5" fmla="*/ 109 h 132"/>
                <a:gd name="T6" fmla="*/ 347 w 731"/>
                <a:gd name="T7" fmla="*/ 0 h 132"/>
              </a:gdLst>
              <a:ahLst/>
              <a:cxnLst>
                <a:cxn ang="0">
                  <a:pos x="T0" y="T1"/>
                </a:cxn>
                <a:cxn ang="0">
                  <a:pos x="T2" y="T3"/>
                </a:cxn>
                <a:cxn ang="0">
                  <a:pos x="T4" y="T5"/>
                </a:cxn>
                <a:cxn ang="0">
                  <a:pos x="T6" y="T7"/>
                </a:cxn>
              </a:cxnLst>
              <a:rect l="0" t="0" r="r" b="b"/>
              <a:pathLst>
                <a:path w="731" h="132">
                  <a:moveTo>
                    <a:pt x="347" y="0"/>
                  </a:moveTo>
                  <a:lnTo>
                    <a:pt x="0" y="132"/>
                  </a:lnTo>
                  <a:lnTo>
                    <a:pt x="731" y="109"/>
                  </a:lnTo>
                  <a:lnTo>
                    <a:pt x="347" y="0"/>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0"/>
            <p:cNvSpPr/>
            <p:nvPr/>
          </p:nvSpPr>
          <p:spPr bwMode="auto">
            <a:xfrm>
              <a:off x="1690688" y="4760913"/>
              <a:ext cx="2187575" cy="309563"/>
            </a:xfrm>
            <a:custGeom>
              <a:avLst/>
              <a:gdLst>
                <a:gd name="T0" fmla="*/ 0 w 1378"/>
                <a:gd name="T1" fmla="*/ 132 h 195"/>
                <a:gd name="T2" fmla="*/ 1378 w 1378"/>
                <a:gd name="T3" fmla="*/ 195 h 195"/>
                <a:gd name="T4" fmla="*/ 1004 w 1378"/>
                <a:gd name="T5" fmla="*/ 0 h 195"/>
                <a:gd name="T6" fmla="*/ 0 w 1378"/>
                <a:gd name="T7" fmla="*/ 132 h 195"/>
              </a:gdLst>
              <a:ahLst/>
              <a:cxnLst>
                <a:cxn ang="0">
                  <a:pos x="T0" y="T1"/>
                </a:cxn>
                <a:cxn ang="0">
                  <a:pos x="T2" y="T3"/>
                </a:cxn>
                <a:cxn ang="0">
                  <a:pos x="T4" y="T5"/>
                </a:cxn>
                <a:cxn ang="0">
                  <a:pos x="T6" y="T7"/>
                </a:cxn>
              </a:cxnLst>
              <a:rect l="0" t="0" r="r" b="b"/>
              <a:pathLst>
                <a:path w="1378" h="195">
                  <a:moveTo>
                    <a:pt x="0" y="132"/>
                  </a:moveTo>
                  <a:lnTo>
                    <a:pt x="1378" y="195"/>
                  </a:lnTo>
                  <a:lnTo>
                    <a:pt x="1004" y="0"/>
                  </a:lnTo>
                  <a:lnTo>
                    <a:pt x="0" y="132"/>
                  </a:lnTo>
                  <a:close/>
                </a:path>
              </a:pathLst>
            </a:custGeom>
            <a:solidFill>
              <a:srgbClr val="BBBB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1"/>
            <p:cNvSpPr/>
            <p:nvPr/>
          </p:nvSpPr>
          <p:spPr bwMode="auto">
            <a:xfrm>
              <a:off x="-6350" y="4960938"/>
              <a:ext cx="9147175" cy="200025"/>
            </a:xfrm>
            <a:custGeom>
              <a:avLst/>
              <a:gdLst>
                <a:gd name="T0" fmla="*/ 3972 w 5762"/>
                <a:gd name="T1" fmla="*/ 0 h 126"/>
                <a:gd name="T2" fmla="*/ 2447 w 5762"/>
                <a:gd name="T3" fmla="*/ 69 h 126"/>
                <a:gd name="T4" fmla="*/ 0 w 5762"/>
                <a:gd name="T5" fmla="*/ 126 h 126"/>
                <a:gd name="T6" fmla="*/ 5762 w 5762"/>
                <a:gd name="T7" fmla="*/ 126 h 126"/>
                <a:gd name="T8" fmla="*/ 4885 w 5762"/>
                <a:gd name="T9" fmla="*/ 69 h 126"/>
                <a:gd name="T10" fmla="*/ 3972 w 5762"/>
                <a:gd name="T11" fmla="*/ 0 h 126"/>
              </a:gdLst>
              <a:ahLst/>
              <a:cxnLst>
                <a:cxn ang="0">
                  <a:pos x="T0" y="T1"/>
                </a:cxn>
                <a:cxn ang="0">
                  <a:pos x="T2" y="T3"/>
                </a:cxn>
                <a:cxn ang="0">
                  <a:pos x="T4" y="T5"/>
                </a:cxn>
                <a:cxn ang="0">
                  <a:pos x="T6" y="T7"/>
                </a:cxn>
                <a:cxn ang="0">
                  <a:pos x="T8" y="T9"/>
                </a:cxn>
                <a:cxn ang="0">
                  <a:pos x="T10" y="T11"/>
                </a:cxn>
              </a:cxnLst>
              <a:rect l="0" t="0" r="r" b="b"/>
              <a:pathLst>
                <a:path w="5762" h="126">
                  <a:moveTo>
                    <a:pt x="3972" y="0"/>
                  </a:moveTo>
                  <a:lnTo>
                    <a:pt x="2447" y="69"/>
                  </a:lnTo>
                  <a:lnTo>
                    <a:pt x="0" y="126"/>
                  </a:lnTo>
                  <a:lnTo>
                    <a:pt x="5762" y="126"/>
                  </a:lnTo>
                  <a:lnTo>
                    <a:pt x="4885" y="69"/>
                  </a:lnTo>
                  <a:lnTo>
                    <a:pt x="3972" y="0"/>
                  </a:lnTo>
                  <a:close/>
                </a:path>
              </a:pathLst>
            </a:custGeom>
            <a:solidFill>
              <a:srgbClr val="CECD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62"/>
            <p:cNvSpPr/>
            <p:nvPr/>
          </p:nvSpPr>
          <p:spPr bwMode="auto">
            <a:xfrm>
              <a:off x="-6350" y="4970463"/>
              <a:ext cx="3884613" cy="190500"/>
            </a:xfrm>
            <a:custGeom>
              <a:avLst/>
              <a:gdLst>
                <a:gd name="T0" fmla="*/ 1069 w 2447"/>
                <a:gd name="T1" fmla="*/ 0 h 120"/>
                <a:gd name="T2" fmla="*/ 0 w 2447"/>
                <a:gd name="T3" fmla="*/ 120 h 120"/>
                <a:gd name="T4" fmla="*/ 2447 w 2447"/>
                <a:gd name="T5" fmla="*/ 63 h 120"/>
                <a:gd name="T6" fmla="*/ 1069 w 2447"/>
                <a:gd name="T7" fmla="*/ 0 h 120"/>
              </a:gdLst>
              <a:ahLst/>
              <a:cxnLst>
                <a:cxn ang="0">
                  <a:pos x="T0" y="T1"/>
                </a:cxn>
                <a:cxn ang="0">
                  <a:pos x="T2" y="T3"/>
                </a:cxn>
                <a:cxn ang="0">
                  <a:pos x="T4" y="T5"/>
                </a:cxn>
                <a:cxn ang="0">
                  <a:pos x="T6" y="T7"/>
                </a:cxn>
              </a:cxnLst>
              <a:rect l="0" t="0" r="r" b="b"/>
              <a:pathLst>
                <a:path w="2447" h="120">
                  <a:moveTo>
                    <a:pt x="1069" y="0"/>
                  </a:moveTo>
                  <a:lnTo>
                    <a:pt x="0" y="120"/>
                  </a:lnTo>
                  <a:lnTo>
                    <a:pt x="2447" y="63"/>
                  </a:lnTo>
                  <a:lnTo>
                    <a:pt x="1069" y="0"/>
                  </a:lnTo>
                  <a:close/>
                </a:path>
              </a:pathLst>
            </a:custGeom>
            <a:solidFill>
              <a:srgbClr val="B4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63"/>
            <p:cNvSpPr/>
            <p:nvPr/>
          </p:nvSpPr>
          <p:spPr bwMode="auto">
            <a:xfrm>
              <a:off x="3878263" y="4805363"/>
              <a:ext cx="2420938" cy="265113"/>
            </a:xfrm>
            <a:custGeom>
              <a:avLst/>
              <a:gdLst>
                <a:gd name="T0" fmla="*/ 603 w 1525"/>
                <a:gd name="T1" fmla="*/ 0 h 167"/>
                <a:gd name="T2" fmla="*/ 0 w 1525"/>
                <a:gd name="T3" fmla="*/ 167 h 167"/>
                <a:gd name="T4" fmla="*/ 1525 w 1525"/>
                <a:gd name="T5" fmla="*/ 98 h 167"/>
                <a:gd name="T6" fmla="*/ 603 w 1525"/>
                <a:gd name="T7" fmla="*/ 0 h 167"/>
              </a:gdLst>
              <a:ahLst/>
              <a:cxnLst>
                <a:cxn ang="0">
                  <a:pos x="T0" y="T1"/>
                </a:cxn>
                <a:cxn ang="0">
                  <a:pos x="T2" y="T3"/>
                </a:cxn>
                <a:cxn ang="0">
                  <a:pos x="T4" y="T5"/>
                </a:cxn>
                <a:cxn ang="0">
                  <a:pos x="T6" y="T7"/>
                </a:cxn>
              </a:cxnLst>
              <a:rect l="0" t="0" r="r" b="b"/>
              <a:pathLst>
                <a:path w="1525" h="167">
                  <a:moveTo>
                    <a:pt x="603" y="0"/>
                  </a:moveTo>
                  <a:lnTo>
                    <a:pt x="0" y="167"/>
                  </a:lnTo>
                  <a:lnTo>
                    <a:pt x="1525" y="98"/>
                  </a:lnTo>
                  <a:lnTo>
                    <a:pt x="603" y="0"/>
                  </a:lnTo>
                  <a:close/>
                </a:path>
              </a:pathLst>
            </a:custGeom>
            <a:solidFill>
              <a:srgbClr val="BBBB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64"/>
            <p:cNvSpPr/>
            <p:nvPr/>
          </p:nvSpPr>
          <p:spPr bwMode="auto">
            <a:xfrm>
              <a:off x="6299200" y="4632325"/>
              <a:ext cx="1449388" cy="438150"/>
            </a:xfrm>
            <a:custGeom>
              <a:avLst/>
              <a:gdLst>
                <a:gd name="T0" fmla="*/ 575 w 913"/>
                <a:gd name="T1" fmla="*/ 0 h 276"/>
                <a:gd name="T2" fmla="*/ 0 w 913"/>
                <a:gd name="T3" fmla="*/ 207 h 276"/>
                <a:gd name="T4" fmla="*/ 913 w 913"/>
                <a:gd name="T5" fmla="*/ 276 h 276"/>
                <a:gd name="T6" fmla="*/ 575 w 913"/>
                <a:gd name="T7" fmla="*/ 0 h 276"/>
              </a:gdLst>
              <a:ahLst/>
              <a:cxnLst>
                <a:cxn ang="0">
                  <a:pos x="T0" y="T1"/>
                </a:cxn>
                <a:cxn ang="0">
                  <a:pos x="T2" y="T3"/>
                </a:cxn>
                <a:cxn ang="0">
                  <a:pos x="T4" y="T5"/>
                </a:cxn>
                <a:cxn ang="0">
                  <a:pos x="T6" y="T7"/>
                </a:cxn>
              </a:cxnLst>
              <a:rect l="0" t="0" r="r" b="b"/>
              <a:pathLst>
                <a:path w="913" h="276">
                  <a:moveTo>
                    <a:pt x="575" y="0"/>
                  </a:moveTo>
                  <a:lnTo>
                    <a:pt x="0" y="207"/>
                  </a:lnTo>
                  <a:lnTo>
                    <a:pt x="913" y="276"/>
                  </a:lnTo>
                  <a:lnTo>
                    <a:pt x="575" y="0"/>
                  </a:lnTo>
                  <a:close/>
                </a:path>
              </a:pathLst>
            </a:custGeom>
            <a:solidFill>
              <a:srgbClr val="BFBE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65"/>
            <p:cNvSpPr/>
            <p:nvPr/>
          </p:nvSpPr>
          <p:spPr bwMode="auto">
            <a:xfrm>
              <a:off x="7748588" y="5033963"/>
              <a:ext cx="1392238" cy="127000"/>
            </a:xfrm>
            <a:custGeom>
              <a:avLst/>
              <a:gdLst>
                <a:gd name="T0" fmla="*/ 0 w 877"/>
                <a:gd name="T1" fmla="*/ 23 h 80"/>
                <a:gd name="T2" fmla="*/ 877 w 877"/>
                <a:gd name="T3" fmla="*/ 80 h 80"/>
                <a:gd name="T4" fmla="*/ 731 w 877"/>
                <a:gd name="T5" fmla="*/ 0 h 80"/>
                <a:gd name="T6" fmla="*/ 0 w 877"/>
                <a:gd name="T7" fmla="*/ 23 h 80"/>
              </a:gdLst>
              <a:ahLst/>
              <a:cxnLst>
                <a:cxn ang="0">
                  <a:pos x="T0" y="T1"/>
                </a:cxn>
                <a:cxn ang="0">
                  <a:pos x="T2" y="T3"/>
                </a:cxn>
                <a:cxn ang="0">
                  <a:pos x="T4" y="T5"/>
                </a:cxn>
                <a:cxn ang="0">
                  <a:pos x="T6" y="T7"/>
                </a:cxn>
              </a:cxnLst>
              <a:rect l="0" t="0" r="r" b="b"/>
              <a:pathLst>
                <a:path w="877" h="80">
                  <a:moveTo>
                    <a:pt x="0" y="23"/>
                  </a:moveTo>
                  <a:lnTo>
                    <a:pt x="877" y="80"/>
                  </a:lnTo>
                  <a:lnTo>
                    <a:pt x="731" y="0"/>
                  </a:lnTo>
                  <a:lnTo>
                    <a:pt x="0" y="23"/>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7" name="文本框 206"/>
          <p:cNvSpPr txBox="1"/>
          <p:nvPr/>
        </p:nvSpPr>
        <p:spPr>
          <a:xfrm>
            <a:off x="136828" y="2529404"/>
            <a:ext cx="4931158" cy="2015936"/>
          </a:xfrm>
          <a:prstGeom prst="rect">
            <a:avLst/>
          </a:prstGeom>
          <a:noFill/>
          <a:ln>
            <a:noFill/>
          </a:ln>
          <a:scene3d>
            <a:camera prst="orthographicFront"/>
            <a:lightRig rig="threePt" dir="t"/>
          </a:scene3d>
        </p:spPr>
        <p:txBody>
          <a:bodyPr wrap="none" rtlCol="0">
            <a:spAutoFit/>
          </a:bodyPr>
          <a:lstStyle/>
          <a:p>
            <a:r>
              <a:rPr lang="en-US" altLang="zh-CN" sz="12500" dirty="0">
                <a:ln w="15875">
                  <a:noFill/>
                </a:ln>
                <a:solidFill>
                  <a:schemeClr val="tx2">
                    <a:lumMod val="75000"/>
                  </a:schemeClr>
                </a:solidFill>
                <a:latin typeface="Impact" panose="020B0806030902050204" pitchFamily="34" charset="0"/>
              </a:rPr>
              <a:t>Thanks</a:t>
            </a:r>
            <a:endParaRPr lang="zh-CN" altLang="en-US" sz="12500" dirty="0">
              <a:ln w="15875">
                <a:noFill/>
              </a:ln>
              <a:solidFill>
                <a:schemeClr val="tx2">
                  <a:lumMod val="75000"/>
                </a:schemeClr>
              </a:solidFill>
              <a:latin typeface="Impact" panose="020B0806030902050204" pitchFamily="34" charset="0"/>
            </a:endParaRPr>
          </a:p>
        </p:txBody>
      </p:sp>
      <p:sp>
        <p:nvSpPr>
          <p:cNvPr id="5" name="矩形 4"/>
          <p:cNvSpPr/>
          <p:nvPr/>
        </p:nvSpPr>
        <p:spPr>
          <a:xfrm>
            <a:off x="10044608" y="-884634"/>
            <a:ext cx="45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79705" y="200025"/>
            <a:ext cx="1233170" cy="252730"/>
            <a:chOff x="179512" y="200025"/>
            <a:chExt cx="861888" cy="252730"/>
          </a:xfrm>
        </p:grpSpPr>
        <p:sp>
          <p:nvSpPr>
            <p:cNvPr id="32" name="圆角矩形 31"/>
            <p:cNvSpPr/>
            <p:nvPr/>
          </p:nvSpPr>
          <p:spPr>
            <a:xfrm>
              <a:off x="179512" y="212725"/>
              <a:ext cx="861888" cy="231775"/>
            </a:xfrm>
            <a:prstGeom prst="roundRect">
              <a:avLst>
                <a:gd name="adj" fmla="val 50000"/>
              </a:avLst>
            </a:prstGeom>
            <a:solidFill>
              <a:schemeClr val="bg1">
                <a:lumMod val="85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238125" y="200025"/>
              <a:ext cx="716280" cy="252730"/>
            </a:xfrm>
            <a:prstGeom prst="rect">
              <a:avLst/>
            </a:prstGeom>
            <a:noFill/>
          </p:spPr>
          <p:txBody>
            <a:bodyPr wrap="square">
              <a:spAutoFit/>
            </a:bodyPr>
            <a:lstStyle/>
            <a:p>
              <a:pPr eaLnBrk="1" fontAlgn="auto" hangingPunct="1">
                <a:spcBef>
                  <a:spcPts val="0"/>
                </a:spcBef>
                <a:spcAft>
                  <a:spcPts val="0"/>
                </a:spcAft>
                <a:defRPr/>
              </a:pPr>
              <a:r>
                <a:rPr lang="zh-CN" sz="1050" dirty="0">
                  <a:solidFill>
                    <a:schemeClr val="tx2"/>
                  </a:solidFill>
                  <a:latin typeface="方正兰亭刊黑_GBK" panose="02000000000000000000" pitchFamily="2" charset="-122"/>
                  <a:ea typeface="方正兰亭刊黑_GBK" panose="02000000000000000000" pitchFamily="2" charset="-122"/>
                  <a:cs typeface="Arial" panose="020B0604020202020204" pitchFamily="34" charset="0"/>
                </a:rPr>
                <a:t>重庆师范大学</a:t>
              </a:r>
            </a:p>
          </p:txBody>
        </p:sp>
      </p:grpSp>
      <p:sp>
        <p:nvSpPr>
          <p:cNvPr id="34" name="文本框 33"/>
          <p:cNvSpPr txBox="1"/>
          <p:nvPr/>
        </p:nvSpPr>
        <p:spPr>
          <a:xfrm>
            <a:off x="607854" y="633730"/>
            <a:ext cx="7498080" cy="1568450"/>
          </a:xfrm>
          <a:prstGeom prst="rect">
            <a:avLst/>
          </a:prstGeom>
          <a:noFill/>
          <a:ln>
            <a:noFill/>
          </a:ln>
          <a:scene3d>
            <a:camera prst="orthographicFront"/>
            <a:lightRig rig="threePt" dir="t"/>
          </a:scene3d>
        </p:spPr>
        <p:txBody>
          <a:bodyPr wrap="none" rtlCol="0">
            <a:spAutoFit/>
          </a:bodyPr>
          <a:lstStyle/>
          <a:p>
            <a:r>
              <a:rPr lang="zh-CN" altLang="en-US" sz="9600" dirty="0">
                <a:ln w="15875">
                  <a:noFill/>
                </a:ln>
                <a:solidFill>
                  <a:schemeClr val="tx2"/>
                </a:solidFill>
                <a:latin typeface="Impact" panose="020B0806030902050204" pitchFamily="34" charset="0"/>
              </a:rPr>
              <a:t>校园地图导航</a:t>
            </a:r>
          </a:p>
        </p:txBody>
      </p:sp>
      <p:sp>
        <p:nvSpPr>
          <p:cNvPr id="35" name="文本框 34"/>
          <p:cNvSpPr txBox="1">
            <a:spLocks noChangeArrowheads="1"/>
          </p:cNvSpPr>
          <p:nvPr/>
        </p:nvSpPr>
        <p:spPr bwMode="auto">
          <a:xfrm>
            <a:off x="5302359" y="2100262"/>
            <a:ext cx="3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solidFill>
                  <a:schemeClr val="tx2">
                    <a:lumMod val="75000"/>
                  </a:schemeClr>
                </a:solidFill>
                <a:latin typeface="微软雅黑" panose="020B0503020204020204" pitchFamily="34" charset="-122"/>
                <a:ea typeface="微软雅黑" panose="020B0503020204020204" pitchFamily="34" charset="-122"/>
                <a:cs typeface="方正兰亭刊黑_GBK"/>
              </a:rPr>
              <a:t>——</a:t>
            </a:r>
            <a:r>
              <a:rPr lang="zh-CN" altLang="en-US" sz="2400" dirty="0">
                <a:solidFill>
                  <a:schemeClr val="tx2">
                    <a:lumMod val="75000"/>
                  </a:schemeClr>
                </a:solidFill>
                <a:latin typeface="微软雅黑" panose="020B0503020204020204" pitchFamily="34" charset="-122"/>
                <a:ea typeface="微软雅黑" panose="020B0503020204020204" pitchFamily="34" charset="-122"/>
                <a:cs typeface="方正兰亭刊黑_GBK"/>
              </a:rPr>
              <a:t>数据结构课程设计</a:t>
            </a:r>
          </a:p>
        </p:txBody>
      </p:sp>
      <p:sp>
        <p:nvSpPr>
          <p:cNvPr id="36" name="文本框 35"/>
          <p:cNvSpPr txBox="1">
            <a:spLocks noChangeArrowheads="1"/>
          </p:cNvSpPr>
          <p:nvPr/>
        </p:nvSpPr>
        <p:spPr bwMode="auto">
          <a:xfrm>
            <a:off x="5952224" y="2651125"/>
            <a:ext cx="271843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学院：计算机科学与技术</a:t>
            </a:r>
          </a:p>
          <a:p>
            <a:pPr algn="dist" eaLnBrk="1" hangingPunct="1">
              <a:lnSpc>
                <a:spcPct val="150000"/>
              </a:lnSpc>
            </a:pPr>
            <a:r>
              <a:rPr 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专业：计科（</a:t>
            </a:r>
            <a:r>
              <a:rPr lang="en-US" alt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3+2</a:t>
            </a:r>
            <a:r>
              <a:rPr 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a:t>
            </a:r>
          </a:p>
          <a:p>
            <a:pPr eaLnBrk="1" hangingPunct="1">
              <a:lnSpc>
                <a:spcPct val="150000"/>
              </a:lnSpc>
            </a:pPr>
            <a:r>
              <a:rPr lang="zh-CN"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组长：梁人义</a:t>
            </a:r>
          </a:p>
          <a:p>
            <a:pPr eaLnBrk="1" hangingPunct="1">
              <a:lnSpc>
                <a:spcPct val="150000"/>
              </a:lnSpc>
            </a:pPr>
            <a:r>
              <a:rPr lang="zh-CN" altLang="en-US"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组员：母淑婷</a:t>
            </a:r>
          </a:p>
          <a:p>
            <a:pPr eaLnBrk="1" hangingPunct="1">
              <a:lnSpc>
                <a:spcPct val="150000"/>
              </a:lnSpc>
            </a:pPr>
            <a:r>
              <a:rPr lang="zh-CN" altLang="en-US" sz="18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指导教师：张万里</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2000">
                                      <p:stCondLst>
                                        <p:cond delay="0"/>
                                      </p:stCondLst>
                                      <p:iterate type="lt">
                                        <p:tmPct val="10000"/>
                                      </p:iterate>
                                      <p:childTnLst>
                                        <p:set>
                                          <p:cBhvr>
                                            <p:cTn id="6" dur="1" fill="hold">
                                              <p:stCondLst>
                                                <p:cond delay="0"/>
                                              </p:stCondLst>
                                            </p:cTn>
                                            <p:tgtEl>
                                              <p:spTgt spid="207"/>
                                            </p:tgtEl>
                                            <p:attrNameLst>
                                              <p:attrName>style.visibility</p:attrName>
                                            </p:attrNameLst>
                                          </p:cBhvr>
                                          <p:to>
                                            <p:strVal val="visible"/>
                                          </p:to>
                                        </p:set>
                                        <p:anim calcmode="lin" valueType="num" p14:bounceEnd="62000">
                                          <p:cBhvr additive="base">
                                            <p:cTn id="7" dur="1000" fill="hold"/>
                                            <p:tgtEl>
                                              <p:spTgt spid="207"/>
                                            </p:tgtEl>
                                            <p:attrNameLst>
                                              <p:attrName>ppt_x</p:attrName>
                                            </p:attrNameLst>
                                          </p:cBhvr>
                                          <p:tavLst>
                                            <p:tav tm="0">
                                              <p:val>
                                                <p:strVal val="#ppt_x"/>
                                              </p:val>
                                            </p:tav>
                                            <p:tav tm="100000">
                                              <p:val>
                                                <p:strVal val="#ppt_x"/>
                                              </p:val>
                                            </p:tav>
                                          </p:tavLst>
                                        </p:anim>
                                        <p:anim calcmode="lin" valueType="num" p14:bounceEnd="62000">
                                          <p:cBhvr additive="base">
                                            <p:cTn id="8" dur="1000" fill="hold"/>
                                            <p:tgtEl>
                                              <p:spTgt spid="20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2000">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14:bounceEnd="62000">
                                          <p:cBhvr additive="base">
                                            <p:cTn id="11" dur="1000" fill="hold"/>
                                            <p:tgtEl>
                                              <p:spTgt spid="34"/>
                                            </p:tgtEl>
                                            <p:attrNameLst>
                                              <p:attrName>ppt_x</p:attrName>
                                            </p:attrNameLst>
                                          </p:cBhvr>
                                          <p:tavLst>
                                            <p:tav tm="0">
                                              <p:val>
                                                <p:strVal val="#ppt_x"/>
                                              </p:val>
                                            </p:tav>
                                            <p:tav tm="100000">
                                              <p:val>
                                                <p:strVal val="#ppt_x"/>
                                              </p:val>
                                            </p:tav>
                                          </p:tavLst>
                                        </p:anim>
                                        <p:anim calcmode="lin" valueType="num" p14:bounceEnd="62000">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140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180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45" presetClass="entr" presetSubtype="0" fill="hold" nodeType="withEffect">
                                      <p:stCondLst>
                                        <p:cond delay="180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ppt_w</p:attrName>
                                            </p:attrNameLst>
                                          </p:cBhvr>
                                          <p:tavLst>
                                            <p:tav tm="0" fmla="#ppt_w*sin(2.5*pi*$)">
                                              <p:val>
                                                <p:fltVal val="0"/>
                                              </p:val>
                                            </p:tav>
                                            <p:tav tm="100000">
                                              <p:val>
                                                <p:fltVal val="1"/>
                                              </p:val>
                                            </p:tav>
                                          </p:tavLst>
                                        </p:anim>
                                        <p:anim calcmode="lin" valueType="num">
                                          <p:cBhvr>
                                            <p:cTn id="23" dur="1000" fill="hold"/>
                                            <p:tgtEl>
                                              <p:spTgt spid="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34" grpId="0"/>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fill="hold"/>
                                            <p:tgtEl>
                                              <p:spTgt spid="207"/>
                                            </p:tgtEl>
                                            <p:attrNameLst>
                                              <p:attrName>ppt_x</p:attrName>
                                            </p:attrNameLst>
                                          </p:cBhvr>
                                          <p:tavLst>
                                            <p:tav tm="0">
                                              <p:val>
                                                <p:strVal val="#ppt_x"/>
                                              </p:val>
                                            </p:tav>
                                            <p:tav tm="100000">
                                              <p:val>
                                                <p:strVal val="#ppt_x"/>
                                              </p:val>
                                            </p:tav>
                                          </p:tavLst>
                                        </p:anim>
                                        <p:anim calcmode="lin" valueType="num">
                                          <p:cBhvr additive="base">
                                            <p:cTn id="8" dur="1000" fill="hold"/>
                                            <p:tgtEl>
                                              <p:spTgt spid="20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ppt_x"/>
                                              </p:val>
                                            </p:tav>
                                            <p:tav tm="100000">
                                              <p:val>
                                                <p:strVal val="#ppt_x"/>
                                              </p:val>
                                            </p:tav>
                                          </p:tavLst>
                                        </p:anim>
                                        <p:anim calcmode="lin" valueType="num">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140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180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45" presetClass="entr" presetSubtype="0" fill="hold" nodeType="withEffect">
                                      <p:stCondLst>
                                        <p:cond delay="180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ppt_w</p:attrName>
                                            </p:attrNameLst>
                                          </p:cBhvr>
                                          <p:tavLst>
                                            <p:tav tm="0" fmla="#ppt_w*sin(2.5*pi*$)">
                                              <p:val>
                                                <p:fltVal val="0"/>
                                              </p:val>
                                            </p:tav>
                                            <p:tav tm="100000">
                                              <p:val>
                                                <p:fltVal val="1"/>
                                              </p:val>
                                            </p:tav>
                                          </p:tavLst>
                                        </p:anim>
                                        <p:anim calcmode="lin" valueType="num">
                                          <p:cBhvr>
                                            <p:cTn id="23" dur="1000" fill="hold"/>
                                            <p:tgtEl>
                                              <p:spTgt spid="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34" grpId="0"/>
          <p:bldP spid="35" grpId="0"/>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704000"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校园地图导航系统覆盖了重庆师范大学大学城校区，通过平面图的方式展现校园风貌，为广大师生提供校园内各种设施（教学单位、生活设施、行政机构等）的位置查询及导航服务，方便新生和家长浏览校园各单位、院系及各类设施分布情况，能够更快更方便的熟悉校园环境，融入校园生活。</a:t>
            </a:r>
          </a:p>
          <a:p>
            <a:pPr indent="457200" eaLnBrk="1" hangingPunct="1">
              <a:lnSpc>
                <a:spcPct val="150000"/>
              </a:lnSpc>
            </a:pPr>
            <a:r>
              <a:rPr lang="zh-CN" altLang="en-US" sz="16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校园地图导航系统主要提供了校园地图和地图导航等功能。其中，校园地图：提供校内各机构（包括教学单位、行政机构等）、校内生活设施浏览服务；提供校内各个位置点之间的线路导航功能。为广大新生提供食堂点、宿舍点的定位和导航等路线信息。</a:t>
            </a:r>
          </a:p>
        </p:txBody>
      </p:sp>
      <p:sp>
        <p:nvSpPr>
          <p:cNvPr id="15" name="文本框 14"/>
          <p:cNvSpPr txBox="1">
            <a:spLocks noChangeArrowheads="1"/>
          </p:cNvSpPr>
          <p:nvPr/>
        </p:nvSpPr>
        <p:spPr bwMode="auto">
          <a:xfrm>
            <a:off x="896938" y="3619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rPr>
              <a:t>问题描述</a:t>
            </a:r>
          </a:p>
        </p:txBody>
      </p:sp>
    </p:spTree>
    <p:extLst>
      <p:ext uri="{BB962C8B-B14F-4D97-AF65-F5344CB8AC3E}">
        <p14:creationId xmlns:p14="http://schemas.microsoft.com/office/powerpoint/2010/main" val="19927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76221" y="1631454"/>
            <a:ext cx="3991559" cy="1179196"/>
            <a:chOff x="885875" y="1631454"/>
            <a:chExt cx="3991559" cy="1179196"/>
          </a:xfrm>
        </p:grpSpPr>
        <p:grpSp>
          <p:nvGrpSpPr>
            <p:cNvPr id="12" name="组合 11"/>
            <p:cNvGrpSpPr/>
            <p:nvPr/>
          </p:nvGrpSpPr>
          <p:grpSpPr>
            <a:xfrm>
              <a:off x="885875" y="1631454"/>
              <a:ext cx="3991559" cy="1179196"/>
              <a:chOff x="885875" y="1631454"/>
              <a:chExt cx="3991559" cy="1179196"/>
            </a:xfrm>
          </p:grpSpPr>
          <p:grpSp>
            <p:nvGrpSpPr>
              <p:cNvPr id="5" name="组合 4"/>
              <p:cNvGrpSpPr/>
              <p:nvPr/>
            </p:nvGrpSpPr>
            <p:grpSpPr>
              <a:xfrm>
                <a:off x="885875" y="1631454"/>
                <a:ext cx="1697175" cy="1179196"/>
                <a:chOff x="776150" y="1476374"/>
                <a:chExt cx="1697175" cy="1179196"/>
              </a:xfrm>
            </p:grpSpPr>
            <p:grpSp>
              <p:nvGrpSpPr>
                <p:cNvPr id="6" name="组合 5"/>
                <p:cNvGrpSpPr/>
                <p:nvPr/>
              </p:nvGrpSpPr>
              <p:grpSpPr>
                <a:xfrm>
                  <a:off x="776150" y="1476374"/>
                  <a:ext cx="1697175" cy="1179196"/>
                  <a:chOff x="1438274" y="1657351"/>
                  <a:chExt cx="1095375" cy="747122"/>
                </a:xfrm>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419100 w 704850"/>
                      <a:gd name="connsiteY1" fmla="*/ 304800 h 542925"/>
                      <a:gd name="connsiteX2" fmla="*/ 704850 w 704850"/>
                      <a:gd name="connsiteY2" fmla="*/ 0 h 542925"/>
                      <a:gd name="connsiteX3" fmla="*/ 638175 w 704850"/>
                      <a:gd name="connsiteY3" fmla="*/ 542925 h 542925"/>
                      <a:gd name="connsiteX4" fmla="*/ 0 w 704850"/>
                      <a:gd name="connsiteY4" fmla="*/ 419100 h 542925"/>
                      <a:gd name="connsiteX0-1" fmla="*/ 0 w 704850"/>
                      <a:gd name="connsiteY0-2" fmla="*/ 419100 h 542925"/>
                      <a:gd name="connsiteX1-3" fmla="*/ 484088 w 704850"/>
                      <a:gd name="connsiteY1-4" fmla="*/ 208685 h 542925"/>
                      <a:gd name="connsiteX2-5" fmla="*/ 704850 w 704850"/>
                      <a:gd name="connsiteY2-6" fmla="*/ 0 h 542925"/>
                      <a:gd name="connsiteX3-7" fmla="*/ 638175 w 704850"/>
                      <a:gd name="connsiteY3-8" fmla="*/ 542925 h 542925"/>
                      <a:gd name="connsiteX4-9" fmla="*/ 0 w 704850"/>
                      <a:gd name="connsiteY4-10" fmla="*/ 419100 h 542925"/>
                      <a:gd name="connsiteX0-11" fmla="*/ 0 w 704850"/>
                      <a:gd name="connsiteY0-12" fmla="*/ 419100 h 542925"/>
                      <a:gd name="connsiteX1-13" fmla="*/ 501418 w 704850"/>
                      <a:gd name="connsiteY1-14" fmla="*/ 223861 h 542925"/>
                      <a:gd name="connsiteX2-15" fmla="*/ 704850 w 704850"/>
                      <a:gd name="connsiteY2-16" fmla="*/ 0 h 542925"/>
                      <a:gd name="connsiteX3-17" fmla="*/ 638175 w 704850"/>
                      <a:gd name="connsiteY3-18" fmla="*/ 542925 h 542925"/>
                      <a:gd name="connsiteX4-19" fmla="*/ 0 w 704850"/>
                      <a:gd name="connsiteY4-20" fmla="*/ 419100 h 5429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4850" h="542925">
                        <a:moveTo>
                          <a:pt x="0" y="419100"/>
                        </a:moveTo>
                        <a:lnTo>
                          <a:pt x="501418" y="223861"/>
                        </a:lnTo>
                        <a:lnTo>
                          <a:pt x="704850" y="0"/>
                        </a:lnTo>
                        <a:lnTo>
                          <a:pt x="638175" y="542925"/>
                        </a:lnTo>
                        <a:lnTo>
                          <a:pt x="0" y="4191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66700"/>
                      <a:gd name="connsiteX1" fmla="*/ 476250 w 638175"/>
                      <a:gd name="connsiteY1" fmla="*/ 266700 h 266700"/>
                      <a:gd name="connsiteX2" fmla="*/ 638175 w 638175"/>
                      <a:gd name="connsiteY2" fmla="*/ 133350 h 266700"/>
                      <a:gd name="connsiteX3" fmla="*/ 0 w 638175"/>
                      <a:gd name="connsiteY3" fmla="*/ 0 h 266700"/>
                      <a:gd name="connsiteX0-1" fmla="*/ 0 w 638175"/>
                      <a:gd name="connsiteY0-2" fmla="*/ 0 h 227454"/>
                      <a:gd name="connsiteX1-3" fmla="*/ 503998 w 638175"/>
                      <a:gd name="connsiteY1-4" fmla="*/ 227454 h 227454"/>
                      <a:gd name="connsiteX2-5" fmla="*/ 638175 w 638175"/>
                      <a:gd name="connsiteY2-6" fmla="*/ 133350 h 227454"/>
                      <a:gd name="connsiteX3-7" fmla="*/ 0 w 638175"/>
                      <a:gd name="connsiteY3-8" fmla="*/ 0 h 227454"/>
                    </a:gdLst>
                    <a:ahLst/>
                    <a:cxnLst>
                      <a:cxn ang="0">
                        <a:pos x="connsiteX0-1" y="connsiteY0-2"/>
                      </a:cxn>
                      <a:cxn ang="0">
                        <a:pos x="connsiteX1-3" y="connsiteY1-4"/>
                      </a:cxn>
                      <a:cxn ang="0">
                        <a:pos x="connsiteX2-5" y="connsiteY2-6"/>
                      </a:cxn>
                      <a:cxn ang="0">
                        <a:pos x="connsiteX3-7" y="connsiteY3-8"/>
                      </a:cxn>
                    </a:cxnLst>
                    <a:rect l="l" t="t" r="r" b="b"/>
                    <a:pathLst>
                      <a:path w="638175" h="227454">
                        <a:moveTo>
                          <a:pt x="0" y="0"/>
                        </a:moveTo>
                        <a:lnTo>
                          <a:pt x="503998" y="227454"/>
                        </a:lnTo>
                        <a:lnTo>
                          <a:pt x="638175" y="1333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9"/>
                <p:cNvSpPr txBox="1">
                  <a:spLocks noChangeArrowheads="1"/>
                </p:cNvSpPr>
                <p:nvPr/>
              </p:nvSpPr>
              <p:spPr bwMode="auto">
                <a:xfrm>
                  <a:off x="1434547" y="2154982"/>
                  <a:ext cx="803828" cy="23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a:t>
                  </a:r>
                  <a:endPar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69"/>
                <p:cNvSpPr txBox="1">
                  <a:spLocks noChangeArrowheads="1"/>
                </p:cNvSpPr>
                <p:nvPr/>
              </p:nvSpPr>
              <p:spPr bwMode="auto">
                <a:xfrm>
                  <a:off x="1751006" y="1999995"/>
                  <a:ext cx="525804" cy="26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 name="组合 3"/>
              <p:cNvGrpSpPr/>
              <p:nvPr/>
            </p:nvGrpSpPr>
            <p:grpSpPr>
              <a:xfrm>
                <a:off x="2679465" y="1978381"/>
                <a:ext cx="2197969" cy="714381"/>
                <a:chOff x="2662063" y="2096269"/>
                <a:chExt cx="2197969" cy="714381"/>
              </a:xfrm>
            </p:grpSpPr>
            <p:sp>
              <p:nvSpPr>
                <p:cNvPr id="17" name="圆角矩形 16"/>
                <p:cNvSpPr/>
                <p:nvPr/>
              </p:nvSpPr>
              <p:spPr>
                <a:xfrm rot="169524">
                  <a:off x="2761642" y="2157343"/>
                  <a:ext cx="2048122" cy="653307"/>
                </a:xfrm>
                <a:custGeom>
                  <a:avLst/>
                  <a:gdLst>
                    <a:gd name="connsiteX0" fmla="*/ 0 w 4605511"/>
                    <a:gd name="connsiteY0" fmla="*/ 325761 h 651522"/>
                    <a:gd name="connsiteX1" fmla="*/ 325761 w 4605511"/>
                    <a:gd name="connsiteY1" fmla="*/ 0 h 651522"/>
                    <a:gd name="connsiteX2" fmla="*/ 4279750 w 4605511"/>
                    <a:gd name="connsiteY2" fmla="*/ 0 h 651522"/>
                    <a:gd name="connsiteX3" fmla="*/ 4605511 w 4605511"/>
                    <a:gd name="connsiteY3" fmla="*/ 325761 h 651522"/>
                    <a:gd name="connsiteX4" fmla="*/ 4605511 w 4605511"/>
                    <a:gd name="connsiteY4" fmla="*/ 325761 h 651522"/>
                    <a:gd name="connsiteX5" fmla="*/ 4279750 w 4605511"/>
                    <a:gd name="connsiteY5" fmla="*/ 651522 h 651522"/>
                    <a:gd name="connsiteX6" fmla="*/ 325761 w 4605511"/>
                    <a:gd name="connsiteY6" fmla="*/ 651522 h 651522"/>
                    <a:gd name="connsiteX7" fmla="*/ 0 w 4605511"/>
                    <a:gd name="connsiteY7" fmla="*/ 325761 h 651522"/>
                    <a:gd name="connsiteX0-1" fmla="*/ 0 w 4605511"/>
                    <a:gd name="connsiteY0-2" fmla="*/ 325761 h 651522"/>
                    <a:gd name="connsiteX1-3" fmla="*/ 325761 w 4605511"/>
                    <a:gd name="connsiteY1-4" fmla="*/ 0 h 651522"/>
                    <a:gd name="connsiteX2-5" fmla="*/ 4279750 w 4605511"/>
                    <a:gd name="connsiteY2-6" fmla="*/ 0 h 651522"/>
                    <a:gd name="connsiteX3-7" fmla="*/ 4605511 w 4605511"/>
                    <a:gd name="connsiteY3-8" fmla="*/ 325761 h 651522"/>
                    <a:gd name="connsiteX4-9" fmla="*/ 4279750 w 4605511"/>
                    <a:gd name="connsiteY4-10" fmla="*/ 651522 h 651522"/>
                    <a:gd name="connsiteX5-11" fmla="*/ 325761 w 4605511"/>
                    <a:gd name="connsiteY5-12" fmla="*/ 651522 h 651522"/>
                    <a:gd name="connsiteX6-13" fmla="*/ 0 w 4605511"/>
                    <a:gd name="connsiteY6-14" fmla="*/ 325761 h 651522"/>
                    <a:gd name="connsiteX0-15" fmla="*/ 0 w 4773998"/>
                    <a:gd name="connsiteY0-16" fmla="*/ 325761 h 651522"/>
                    <a:gd name="connsiteX1-17" fmla="*/ 325761 w 4773998"/>
                    <a:gd name="connsiteY1-18" fmla="*/ 0 h 651522"/>
                    <a:gd name="connsiteX2-19" fmla="*/ 4279750 w 4773998"/>
                    <a:gd name="connsiteY2-20" fmla="*/ 0 h 651522"/>
                    <a:gd name="connsiteX3-21" fmla="*/ 4279750 w 4773998"/>
                    <a:gd name="connsiteY3-22" fmla="*/ 651522 h 651522"/>
                    <a:gd name="connsiteX4-23" fmla="*/ 325761 w 4773998"/>
                    <a:gd name="connsiteY4-24" fmla="*/ 651522 h 651522"/>
                    <a:gd name="connsiteX5-25" fmla="*/ 0 w 4773998"/>
                    <a:gd name="connsiteY5-26" fmla="*/ 325761 h 651522"/>
                    <a:gd name="connsiteX0-27" fmla="*/ 0 w 4579499"/>
                    <a:gd name="connsiteY0-28" fmla="*/ 325761 h 651522"/>
                    <a:gd name="connsiteX1-29" fmla="*/ 325761 w 4579499"/>
                    <a:gd name="connsiteY1-30" fmla="*/ 0 h 651522"/>
                    <a:gd name="connsiteX2-31" fmla="*/ 4279750 w 4579499"/>
                    <a:gd name="connsiteY2-32" fmla="*/ 0 h 651522"/>
                    <a:gd name="connsiteX3-33" fmla="*/ 4279750 w 4579499"/>
                    <a:gd name="connsiteY3-34" fmla="*/ 651522 h 651522"/>
                    <a:gd name="connsiteX4-35" fmla="*/ 325761 w 4579499"/>
                    <a:gd name="connsiteY4-36" fmla="*/ 651522 h 651522"/>
                    <a:gd name="connsiteX5-37" fmla="*/ 0 w 4579499"/>
                    <a:gd name="connsiteY5-38" fmla="*/ 325761 h 651522"/>
                    <a:gd name="connsiteX0-39" fmla="*/ 0 w 4290124"/>
                    <a:gd name="connsiteY0-40" fmla="*/ 325761 h 651522"/>
                    <a:gd name="connsiteX1-41" fmla="*/ 325761 w 4290124"/>
                    <a:gd name="connsiteY1-42" fmla="*/ 0 h 651522"/>
                    <a:gd name="connsiteX2-43" fmla="*/ 4279750 w 4290124"/>
                    <a:gd name="connsiteY2-44" fmla="*/ 0 h 651522"/>
                    <a:gd name="connsiteX3-45" fmla="*/ 4279750 w 4290124"/>
                    <a:gd name="connsiteY3-46" fmla="*/ 651522 h 651522"/>
                    <a:gd name="connsiteX4-47" fmla="*/ 325761 w 4290124"/>
                    <a:gd name="connsiteY4-48" fmla="*/ 651522 h 651522"/>
                    <a:gd name="connsiteX5-49" fmla="*/ 0 w 4290124"/>
                    <a:gd name="connsiteY5-50" fmla="*/ 325761 h 651522"/>
                    <a:gd name="connsiteX0-51" fmla="*/ 521 w 4290645"/>
                    <a:gd name="connsiteY0-52" fmla="*/ 325761 h 651522"/>
                    <a:gd name="connsiteX1-53" fmla="*/ 390702 w 4290645"/>
                    <a:gd name="connsiteY1-54" fmla="*/ 49271 h 651522"/>
                    <a:gd name="connsiteX2-55" fmla="*/ 4280271 w 4290645"/>
                    <a:gd name="connsiteY2-56" fmla="*/ 0 h 651522"/>
                    <a:gd name="connsiteX3-57" fmla="*/ 4280271 w 4290645"/>
                    <a:gd name="connsiteY3-58" fmla="*/ 651522 h 651522"/>
                    <a:gd name="connsiteX4-59" fmla="*/ 326282 w 4290645"/>
                    <a:gd name="connsiteY4-60" fmla="*/ 651522 h 651522"/>
                    <a:gd name="connsiteX5-61" fmla="*/ 521 w 4290645"/>
                    <a:gd name="connsiteY5-62" fmla="*/ 325761 h 651522"/>
                    <a:gd name="connsiteX0-63" fmla="*/ 521 w 4289273"/>
                    <a:gd name="connsiteY0-64" fmla="*/ 325761 h 651522"/>
                    <a:gd name="connsiteX1-65" fmla="*/ 390702 w 4289273"/>
                    <a:gd name="connsiteY1-66" fmla="*/ 49271 h 651522"/>
                    <a:gd name="connsiteX2-67" fmla="*/ 4280271 w 4289273"/>
                    <a:gd name="connsiteY2-68" fmla="*/ 0 h 651522"/>
                    <a:gd name="connsiteX3-69" fmla="*/ 4278628 w 4289273"/>
                    <a:gd name="connsiteY3-70" fmla="*/ 618225 h 651522"/>
                    <a:gd name="connsiteX4-71" fmla="*/ 326282 w 4289273"/>
                    <a:gd name="connsiteY4-72" fmla="*/ 651522 h 651522"/>
                    <a:gd name="connsiteX5-73" fmla="*/ 521 w 4289273"/>
                    <a:gd name="connsiteY5-74" fmla="*/ 325761 h 651522"/>
                    <a:gd name="connsiteX0-75" fmla="*/ 521 w 4280271"/>
                    <a:gd name="connsiteY0-76" fmla="*/ 325761 h 651522"/>
                    <a:gd name="connsiteX1-77" fmla="*/ 390702 w 4280271"/>
                    <a:gd name="connsiteY1-78" fmla="*/ 49271 h 651522"/>
                    <a:gd name="connsiteX2-79" fmla="*/ 4280271 w 4280271"/>
                    <a:gd name="connsiteY2-80" fmla="*/ 0 h 651522"/>
                    <a:gd name="connsiteX3-81" fmla="*/ 4278628 w 4280271"/>
                    <a:gd name="connsiteY3-82" fmla="*/ 618225 h 651522"/>
                    <a:gd name="connsiteX4-83" fmla="*/ 326282 w 4280271"/>
                    <a:gd name="connsiteY4-84" fmla="*/ 651522 h 651522"/>
                    <a:gd name="connsiteX5-85" fmla="*/ 521 w 4280271"/>
                    <a:gd name="connsiteY5-86" fmla="*/ 325761 h 651522"/>
                    <a:gd name="connsiteX0-87" fmla="*/ 521 w 4278682"/>
                    <a:gd name="connsiteY0-88" fmla="*/ 353597 h 679358"/>
                    <a:gd name="connsiteX1-89" fmla="*/ 390702 w 4278682"/>
                    <a:gd name="connsiteY1-90" fmla="*/ 77107 h 679358"/>
                    <a:gd name="connsiteX2-91" fmla="*/ 4264591 w 4278682"/>
                    <a:gd name="connsiteY2-92" fmla="*/ 0 h 679358"/>
                    <a:gd name="connsiteX3-93" fmla="*/ 4278628 w 4278682"/>
                    <a:gd name="connsiteY3-94" fmla="*/ 646061 h 679358"/>
                    <a:gd name="connsiteX4-95" fmla="*/ 326282 w 4278682"/>
                    <a:gd name="connsiteY4-96" fmla="*/ 679358 h 679358"/>
                    <a:gd name="connsiteX5-97" fmla="*/ 521 w 4278682"/>
                    <a:gd name="connsiteY5-98" fmla="*/ 353597 h 679358"/>
                    <a:gd name="connsiteX0-99" fmla="*/ 521 w 4291529"/>
                    <a:gd name="connsiteY0-100" fmla="*/ 353597 h 679358"/>
                    <a:gd name="connsiteX1-101" fmla="*/ 390702 w 4291529"/>
                    <a:gd name="connsiteY1-102" fmla="*/ 77107 h 679358"/>
                    <a:gd name="connsiteX2-103" fmla="*/ 4264591 w 4291529"/>
                    <a:gd name="connsiteY2-104" fmla="*/ 0 h 679358"/>
                    <a:gd name="connsiteX3-105" fmla="*/ 4291490 w 4291529"/>
                    <a:gd name="connsiteY3-106" fmla="*/ 616816 h 679358"/>
                    <a:gd name="connsiteX4-107" fmla="*/ 326282 w 4291529"/>
                    <a:gd name="connsiteY4-108" fmla="*/ 679358 h 679358"/>
                    <a:gd name="connsiteX5-109" fmla="*/ 521 w 4291529"/>
                    <a:gd name="connsiteY5-110" fmla="*/ 353597 h 6793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3" name="圆角矩形 12"/>
                <p:cNvSpPr/>
                <p:nvPr/>
              </p:nvSpPr>
              <p:spPr>
                <a:xfrm>
                  <a:off x="2662063" y="2096269"/>
                  <a:ext cx="2197969" cy="626538"/>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grpSp>
        </p:grpSp>
        <p:sp>
          <p:nvSpPr>
            <p:cNvPr id="15" name="文本框 14"/>
            <p:cNvSpPr txBox="1">
              <a:spLocks noChangeArrowheads="1"/>
            </p:cNvSpPr>
            <p:nvPr/>
          </p:nvSpPr>
          <p:spPr bwMode="auto">
            <a:xfrm>
              <a:off x="3129506" y="2106984"/>
              <a:ext cx="1297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solidFill>
                    <a:schemeClr val="tx2"/>
                  </a:solidFill>
                  <a:latin typeface="Arial" panose="020B0604020202020204" pitchFamily="34" charset="0"/>
                  <a:ea typeface="微软雅黑" panose="020B0503020204020204" pitchFamily="34" charset="-122"/>
                  <a:cs typeface="Arial" panose="020B0604020202020204" pitchFamily="34" charset="0"/>
                  <a:sym typeface="+mn-ea"/>
                </a:rPr>
                <a:t>基本要求</a:t>
              </a:r>
            </a:p>
          </p:txBody>
        </p:sp>
      </p:grpSp>
    </p:spTree>
    <p:extLst>
      <p:ext uri="{BB962C8B-B14F-4D97-AF65-F5344CB8AC3E}">
        <p14:creationId xmlns:p14="http://schemas.microsoft.com/office/powerpoint/2010/main" val="3424781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704000" cy="307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457200" eaLnBrk="1" hangingPunct="1">
              <a:lnSpc>
                <a:spcPct val="150000"/>
              </a:lnSpc>
              <a:buFont typeface="Wingdings" panose="05000000000000000000" pitchFamily="2" charset="2"/>
              <a:buChar char="l"/>
            </a:pPr>
            <a:r>
              <a:rPr lang="zh-CN" altLang="en-US" sz="22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本次实验任务是设计一个简易的重庆师范大学的校园导航平面图，所含景点不少于</a:t>
            </a:r>
            <a:r>
              <a:rPr lang="en-US" altLang="zh-CN" sz="22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8</a:t>
            </a:r>
            <a:r>
              <a:rPr lang="zh-CN" altLang="en-US" sz="22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个。以图中顶点表示学校内各景点，存放景点的名称、景点介绍信息等；以边表示路径，存放路径长度信息。设计需要包括下列要求：</a:t>
            </a:r>
            <a:endParaRPr lang="en-US" altLang="zh-CN" sz="22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marL="285750" indent="457200" eaLnBrk="1" hangingPunct="1">
              <a:lnSpc>
                <a:spcPct val="150000"/>
              </a:lnSpc>
              <a:buFont typeface="Wingdings" panose="05000000000000000000" pitchFamily="2" charset="2"/>
              <a:buChar char="u"/>
            </a:pPr>
            <a:r>
              <a:rPr lang="zh-CN" altLang="en-US" sz="22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导航系统的信息包括：景点信息查询、景点最短路径查询、校园地图显示查询、景点路径添加退出信息系统等。</a:t>
            </a:r>
            <a:endParaRPr lang="en-US" altLang="zh-CN" sz="22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a:spLocks noChangeArrowheads="1"/>
          </p:cNvSpPr>
          <p:nvPr/>
        </p:nvSpPr>
        <p:spPr bwMode="auto">
          <a:xfrm>
            <a:off x="896938" y="3619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rPr>
              <a:t>基本要求</a:t>
            </a:r>
          </a:p>
        </p:txBody>
      </p:sp>
    </p:spTree>
    <p:extLst>
      <p:ext uri="{BB962C8B-B14F-4D97-AF65-F5344CB8AC3E}">
        <p14:creationId xmlns:p14="http://schemas.microsoft.com/office/powerpoint/2010/main" val="2218921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5"/>
          <p:cNvSpPr txBox="1">
            <a:spLocks noChangeArrowheads="1"/>
          </p:cNvSpPr>
          <p:nvPr/>
        </p:nvSpPr>
        <p:spPr bwMode="auto">
          <a:xfrm>
            <a:off x="720000" y="1080000"/>
            <a:ext cx="7704000" cy="31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spcCol="180000">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457200" eaLnBrk="1" hangingPunct="1">
              <a:lnSpc>
                <a:spcPct val="150000"/>
              </a:lnSpc>
              <a:buFont typeface="Wingdings" panose="05000000000000000000" pitchFamily="2" charset="2"/>
              <a:buChar char="u"/>
            </a:pPr>
            <a:r>
              <a:rPr lang="zh-CN" altLang="en-US" sz="19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系统能实现的操作功能如下：</a:t>
            </a:r>
          </a:p>
          <a:p>
            <a:pPr indent="457200" eaLnBrk="1" hangingPunct="1">
              <a:lnSpc>
                <a:spcPct val="150000"/>
              </a:lnSpc>
            </a:pPr>
            <a:r>
              <a:rPr lang="zh-CN" altLang="en-US" sz="19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①景点信息查询：至少实现两种方法进行景点查询；</a:t>
            </a:r>
          </a:p>
          <a:p>
            <a:pPr indent="457200" eaLnBrk="1" hangingPunct="1">
              <a:lnSpc>
                <a:spcPct val="150000"/>
              </a:lnSpc>
            </a:pPr>
            <a:r>
              <a:rPr lang="zh-CN" altLang="en-US" sz="19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②景点最短路径查询：输入你现在所在位置，并且输入你想要去的地方，程序会计算出两地之间的最短距离，并且给出线路图</a:t>
            </a:r>
          </a:p>
          <a:p>
            <a:pPr indent="457200" eaLnBrk="1" hangingPunct="1">
              <a:lnSpc>
                <a:spcPct val="150000"/>
              </a:lnSpc>
            </a:pPr>
            <a:r>
              <a:rPr lang="zh-CN" altLang="en-US" sz="19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③校园地图显示查询：可以展现校园的平面地图；</a:t>
            </a:r>
          </a:p>
          <a:p>
            <a:pPr indent="457200" eaLnBrk="1" hangingPunct="1">
              <a:lnSpc>
                <a:spcPct val="150000"/>
              </a:lnSpc>
            </a:pPr>
            <a:r>
              <a:rPr lang="zh-CN" altLang="en-US" sz="19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④景点路径添加：可以在已有的景点查询中进行景点路径的添加；</a:t>
            </a:r>
          </a:p>
          <a:p>
            <a:pPr indent="457200" eaLnBrk="1" hangingPunct="1">
              <a:lnSpc>
                <a:spcPct val="150000"/>
              </a:lnSpc>
            </a:pPr>
            <a:r>
              <a:rPr lang="zh-CN" altLang="en-US" sz="1900"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rPr>
              <a:t>⑤退出信息系统：可以退出校园地图导航系统</a:t>
            </a:r>
          </a:p>
        </p:txBody>
      </p:sp>
      <p:sp>
        <p:nvSpPr>
          <p:cNvPr id="15" name="文本框 14"/>
          <p:cNvSpPr txBox="1">
            <a:spLocks noChangeArrowheads="1"/>
          </p:cNvSpPr>
          <p:nvPr/>
        </p:nvSpPr>
        <p:spPr bwMode="auto">
          <a:xfrm>
            <a:off x="896938" y="3619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tx2"/>
                </a:solidFill>
                <a:latin typeface="Arial" panose="020B0604020202020204" pitchFamily="34" charset="0"/>
                <a:ea typeface="Arial Unicode MS" panose="020B0604020202020204" pitchFamily="34" charset="-122"/>
                <a:cs typeface="Arial" panose="020B0604020202020204" pitchFamily="34" charset="0"/>
              </a:rPr>
              <a:t>基本要求</a:t>
            </a:r>
          </a:p>
        </p:txBody>
      </p:sp>
    </p:spTree>
    <p:extLst>
      <p:ext uri="{BB962C8B-B14F-4D97-AF65-F5344CB8AC3E}">
        <p14:creationId xmlns:p14="http://schemas.microsoft.com/office/powerpoint/2010/main" val="3468915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xNDYxOTg1MjIzMjciLAogICAiR3JvdXBJZCIgOiAiMTIzMjM3NDM0NyIsCiAgICJJbWFnZSIgOiAiaVZCT1J3MEtHZ29BQUFBTlNVaEVVZ0FBQXpVQUFBRkxDQVlBQUFEdlc2SjBBQUFBQ1hCSVdYTUFBQXNUQUFBTEV3RUFtcHdZQUFBZ0FFbEVRVlI0bk8zZGY1eE5CZjdIOGZjZGcySEdqMTBWeWlyTHRzclgxbHlzMUxRa1B5SXRwaVNWa3RTaU1pU014cSt2aEdaSW1VVXIxS3FkSklSR2lpUmxxZndZRzZPbU1QSnJFTU0wUDgyUGU3NS96SGZPempWM3htRGNNK2ZlMS9QeDZQRzQ1OGM5NTJNNm4zUHYrL3k2RW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WHVXd3VnQUF3RVVKZERxZC9RM0RHQ1RwRm9mREVXeDFRVDRxeXpDTVJFbUxFaElTRmtyS3M3b2dBRURwQ0RVQVlCK0JUcWR6cWFUZVZoZmlUd3pEMkpDUWtOQk5CQnNBcUxRSU5RQmdFMDZuOHdsSmk1bzBhYUtvcUNnMWE5Wk10V3JWc3Jvc241U1JrYUhrNUdSRlIwZHI3OTY5TWd4amJFSkN3blNyNndJQWVCWmdkUUVBZ1BMNS8wdk9GQlVWcGREUVVBTE5GUlFTRXFLV0xWdHEzTGh4a2lTSHc5SFA0cElBQUdVZzFBQ0FmZHdpU2MyYU5iTzZEci9ScUZHam9wZC9zTElPQUVEWkNEVUFZQk5GRHdYZ0RJMzNCQWViejJHb1lXVWRBSUN5RVdvQUFBQUEyQnFoQmdBQUFJQ3RFV29BQUFBQTJCcWhCZ0FBQUlDdEVXb0FBQUFBMkJxaEJnQUFBSUN0RVdvQUFBQUEyQnFoQmdCUWJvWmg2T2pSbzFhWEFRQ0FHMElOQUtEYzl1elpvOGNlZTB5cHFhbFdsd0lBZ0NuUTZnSUFBUGJSc21WTHRXdlhUdDk5OTUwNmRPaFE2bnl0VzdkVzQ4YU56ZUZEaHc2NURVdlN5Wk1udFhuelpyVnYzNzdFKy9QeThwU1hsNmVhTld1V21EWnYzanpkZlBQTmwvNlBBQUQ0SEVJTkFLQlU3ZHExOHpoK3c0WU5KY1pOblRwVmQ5MTFseVFwS0NoSUsxYXNjRnRPOFdGSkNnc0xreVJ0MnJTcHhMSmVmUEZGL2VFUGY5QVRUenh4eWJVREFQd0hvUVlBVUtxdFc3ZVdHTmVxVlN1dFc3ZE85ZXJWSy9WOU9UazVDZzhQTjRmejh2TGNoczkzL3JSRGh3NXB6NTQ5K3Vpamo5ekdCd1lHYXVuU3BlVXRId0RnSndnMUFJQUtkekZuYWlUcDhPSEQyclp0bXlTcGMrZk8ycjU5dXptdGMrZk9XcjkrdlNTcFRaczJWN0pzQUlCTkVXb0FBQlh1M0xsemV2REJCODNodkx3OHQyRUFBQ29Tb1FZQVVLbzFhOVpveXBRcEpjYjM2TkdqeExqaWw2cFZyMTVkUzVjdTFiSmx5N1I2OVdwdDJMQkJpeFl0MHNhTkd6VnIxaXcxYmRyVTdVeE5jV2xwYVFRZ0FBQUF3QmM1blU3RDZYUWFWbk02bmNhcFU2ZktuR2ZQbmoxR1JFU0UwYjkvZnlNdExjMGN2M256WnFOMzc5N0dhNis5WnZ6MDAwL20rTmF0VzV1dk8zWHE1TGFzNHNQRjUvT1dvcis3MWYvL0FRQ2w0MHdOQUtEQ25EMTdWckd4c2ZyaWl5ODBZTUFBdmY3NjZ3b0pDVEduMzNiYmJmcjU1NTlWczJaTlBmWFVVN3JwcHBzMGJkbzB0MlZ3cGdZQWNMRUlOUUNBQ2xPN2RtM2RlT09OaW9pSTBPblRweFVYRjZlQWdKSy84L3pVVTAvcDRZY2YxcTVkdTFTblRoMjNhWFhxMUhGN3dsbm56cDJ2ZU4wQUFIc3IrVWtEQU1BbENnZ0lVTisrZlJVY0hLeDU4K2FadjF2alNYQndzTzY0NHc0dlZnY0E4RldjcVFFQWVMUm16UnBGUjBlWEdCOFNFbExxYjg1czJyUkpodzhmVmxSVWxBSURBelZ4NHNSeXJjdmxjcG5Mek0vUGQxdisrY01BQUFBQWJLcXlQQ2pnUW5KemM0MVZxMVlaK2ZuNUphYTVYQzVqOGVMRkpjWnYzNzY5WE12ZXRXdlhaZGQzc1hoUUFBQlVmZzZyQ3dBQWxFL1JGK3NkTzNaWVhZcGZhZFdxbFNScDU4NmRmR1lDUUNYRlBUVUFBQUFBYkkxUUF3QUFBTURXQ0RVQUFBQUFiSTFRQXdBQUFNRFdDRFVBQUFBQWJJMVFBd0FBQU1EV0NEVUFZQjlaa3BTUmtXRjFIWDRqS3l1cjZHV09sWFVBQU1wR3FBRUFtekFNSTFHU2twT1RyUzdGYjZTa3BFaVNETU00WUhFcEFJQXlFR29Bd0Q0V1NWSjBkTFNTa3BLVW1abHBkVDArS3lzclMvdjM3OWVNR1RPS1JpMnpzaDRBUU5uNGRXUUFzSStxb2FHaGF4ME94OTFXRitKbnZqbDM3dHhmRWhNVGM2MHVCQURnV1JXckN3QUFsSnZyK1BIajd6Vm8wQ0RMNFhCY0k2bTJwS3BXRitXamNnekQrRkhTdk56YzNJRUVHZ0FBQU1EUE9aMU93K2wwR2xiWEFRRHdUZHhUQXdBQUFNRFdDRFVBQUFBQWJJMVFBd0FBQU1EV0NEVUFBQUFBYkkxUUF3QUFBTURXQ0RVQUFBQUFiSTFRQXdBQUFNRFdDRFVBQUFBQWJJMVFBd0FBQU1EV0NEVUFBQUFBYkkxUUF3QUFBTURXQ0RVQUFBQUFiSTFRQXdBQUFNRFdDRFVBQUFBQWJJMVFBd0FBQU1EV0NEVUFBQUFBYkkxUUF3QUFBTURXQ0RVQUFBQUFiSTFRQXdBQUFNRFdDRFVBQUFBQWJJMVFBd0FBQU1EV0NEVUFBQUFBYkkxUUF3QUFBTURXQ0RVQUFBQUFiSTFRQXdBQUFNRFdDRFVBQUFBQWJJMVFBd0FBQU1EV0NEVUFBQUFBYkkxUUF3QUFBTURXSEZZWEFHdmNldXV0ZlJ3T1IxdXI2d0FzZEtPa2hsWVg0UzhjRGtkclNUSU1ZN3ZWdGZpeFU1SVNyUzRDcU13TXc5aTlhOWV1ZjFwZEJ5NGVvY1pQT1ozT1BFbUJWdGNCQUFCUW1lemN1WlB2eHpiRWwxci9GU2hKaG1HTXRMb1F3QW9PaDJPbUpCbUdzZHJxV3Z5QncrSDRxOFRmMnlyRi92N3M4NEZTRkgwdUFMQVJwOU5wT0oxT3crbzZBS3ZRQTk3RjM5dGEvUDJCQzZOUDdJMEhCUUFBQUFDd05VSU5BQUFBQUZzajFBQUFBQUN3TlVJTkFBQUFBRnNqMUFBQUFBQ3dOVUlOQUFBQUFGc2oxQUFBQUFDd05VSU5BQUFBQUZzajFBQUFBQUN3TlVJTkFBQUFBRnNqMUFBQUFBQ3dOVUlOQUFBQUFGc2oxQUFBQUFDd05VSU5BQUFBQUZzTHRMb0FlRWRvYU9qZGtycDVHRCtqMk9EV2hJU0U1ZDZyQ3ZBZWVnRCtoTzBkdURENnhMY1FhdnhIdnNQaEdIbit5T0xqQ2dvS3dyMWJFdUJWOUFEOENkczdjR0gwaVEvaDhqTS9rWkNROEcvRE1GTExtT1hYL1B6OE5WNHJDUEF5ZWdEK2hPMGR1REQ2eExjUWF2eEh2cVQzeTVqK1dXSmlZcTYzaWdFc1FBL0FuN0M5QXhkR24vZ1FRbzEvV1ZIYUJNTXdQdkJtSVlCRjZBSDRFN1ozNE1Mb0V4OUJxUEVqNmVucFgwbjY5Znp4aG1Ga25qbHpacVVGSlFGZVJRL0FuN0M5QXhkR24vZ09RbzBmMmJkdjN6bkRNSmFkUDk3aGNIeCs4T0RCSEN0cUFyeUpIb0EvWVhzSExvdys4UjJFR2o5akdFYUp4eEs2WEM0ZVZRaS9RUS9BbjdDOUF4ZEduL2dHUW8yZk9Ybnk1QmVTTW91TnlzN0x5Nk54NFRmb0FmZ1R0bmZnd3VnVDMwQ284VFBIamgzTGtsVDhHdEZOaVltSkdWYlZBM2diUFFCL3d2WU9YQmg5NGhzSU5YN0k1WElWdjNhVW0rRGdkK2dCK0JPMmQrREM2QlA3STlUNG9lenM3QTJTY2d6RHlNM0x5MXRxZFQyQXQ5RUQ4Q2RzNzhDRjBTZjJSNmp4UTBsSlNlbUdZY1E3SEk3TnUzZnZQbU4xUFlDMzBRUHdKMnp2d0lYUkovWVhhSFVCc0laaEdFc2xOYkM2RHNBcTlBRDhDZHM3Y0dIMGliMDVyQzZnQWdRNm5jNytobUVNa25TTHcrRUl0cm9nK0tRc3d6QVNKUzFLU0VoWUtDblA2b0tLb1FmZ0RaZlZBMDZuMDVDa25UdDNYdTduRHRzN3ZLRXk3L1BMZ3o2Qk4xU3FQckY3cUFsME9wMUxKZlcydWhENEQ4TXdOaVFrSkhSVDVmaVFvd2ZnZFpmU0F4VVVhdGplNFhXVmJKOWZIdlFKdks0eTlJbXRRNDNUNlh4QzBxSW1UWm9vS2lwS3pabzFVNjFhdGF3dUN6NG9JeU5EeWNuSmlvNk8xdDY5ZTJVWXh0aUVoSVRwVnRkRkQ4QmJMcmNIS2lMVXNMM0RXeXJyUHI4ODZCTjRTMlhyRTFzL0tPRC9UNnNxS2lwS29hR2hOQzJ1bUpDUUVMVnMyVkxqeG8yVEpEa2NqbjRXbHlTSkhvRDNWSVllWUh1SHQxU0c3ZjFTMFNmd2xzcldKN1lPTlpKdWthUm16WnBaWFFmOFJLTkdqWXBlL3NIS09vcWhCK0JWRnZjQTJ6dThxaEx1ODh1RFBvRlhWWlkrc1hXb0ticnhqYU1ROEpiZ1lQTmV5eHBXMWxHRUhvQzNXZGtEYk8vd3RzcTJ6eThQK2dUZVZsbjZ4TmFoQmdBQUFBQUlOUUFBQUFCc2pWQURBQUFBd05ZSU5RQUFBQUJzalZBREFBQUF3TllJTlFBQUFBQnNqVkFEQUFBQXdOWUlOUUFBQUFCc2pWQURBQUFBd05ZSU5RQUFBQUJzalZBRE54a1pHVmFYQUFBQWNNV2RQSG5TSytzcEtDaFFRVUdCMjdqOC9IeXZyTnVmRUdwc0lqTXpVOTI2ZGJ2Z2ZDNlhTOUhSMGNyTHl6UEg3ZDY5VzJ2WHJyM2dld3NLQ3RTN2QyOGRQMzc4b3V1N1VHMUhqeDZWeStVeWg4K2RPNmZZMkZpM09vR3lsTGNIUEprMWE1YjI3OTlmNXJLZmZmWlpaV1ptWG1wNTlBRGNMRml3b01TNFpjdVdLVDA5dlVMWE0zSGlSSS9qbjNubW1RcGREMUNSS25xZnZINzllcDA5ZS9haWFqQU00NUkvVXk3Vyt2WHJOWHIwYUxkeHc0Y1AxNDRkTzhxOWpMeThQRDM4OE1QS3lzcXE2UEo4UnFEVkJmaUxqaDA3NnRwcnJ5MXpuaE1uVG1qOSt2VWVwN2xjcm5JZFVmalBmLzZqM2J0M3EyclZxdWE0YTY2NVJ1UEhqMWZuenAwVkdGanlmM25QbmowbEZSNDFTRXRMMDkvKzlyY1M4NnhhdFVxU05HTEVDQjA0Y0tERTlGT25UcG5MOGZTKzJiTm5LeVFrUk9QR2paUEQ0ZER5NWN2MTQ0OC91dFVKMythTkhtalRwbzI1am1QSGptbmJ0bTA2Y09DQTR1TGk5TVVYWDVqek5XclVTSFBtekRHSEowK2VyR3V2dlZiQndjRWV0K09zckN4ZGYvMzFXckJnQVQyQWNvbUxpOU9nUVlQY3h2M3l5eTk2NTUxM05IVG8wQkx6dDI3ZFdsZGZmZlVGbC92TEw3OW8rL2J0NW5EeDdmcU5OOTdRNE1HREpVbmZmdnV0eC9lM2J0MWF2L25OYnk2NG5qTm56cGpyYWRldW5VSkNRc3FjUHlNalExdTNialdIdzhMQ0xyZ09TWXFPanRidHQ5OWVybmxoUDk3WUowdlMvdjM3RlJzYnE5allXSzFZc1VJYk5teVFWUGlaY3ZYVlZ5c2c0TC9IOE9QajR5VVZocHJpNDYra2JkdTI2YzQ3N3pTSHYvMzJXMjNkdWxXblQ1OTJtKysxMTE3VGpoMDdGQnNiNnpaKzdkcTEycnAxcStyWHI2K2FOV3Q2cFdZN0l0UjRVWlVxVlM1N0dSMDdkaXd4TGl3c1RKTW5UNVpVK0FYcXZ2dnU4M2owNGI3NzdqTmZoNFNFNklNUFBwQlVlUHExK0lmUitkcTFhMmUrbmpWcmx2bTZvS0JBOCtmUDEwOC8vYVQwOUhRMWJOaFFYYnQyVmUvZXZVc3NZL0xreVJveVpJZ1dMbHlvQng1NFFHKzk5WllrcVhQbnptN3puVDE3Vmt1V0xGSFRwazFMclFmMmRhVjdvRmF0V21hSUtKcHY5dXpaR2p4NHNKNTg4a2xKMHA0OWUvVFJSeCtaNzUweFk0Wk9uejZ0S1ZPbVNQcHZDQ215ZWZObWpSczN6bncvUFlDTEVSTVRvODgvLzF4UzRaSFdLbFdxdUcxL1JXZlJnNEtDeW5WR3ZheXdzSERoUWpQVUZDa29LTkRYWDMrdFZxMWFLU2dvU0VGQlFlYUJnNE1IRHlvMk5sWXpac3lRdytFb2N6MmxIV3dvVXZ4elFpcnNHOEFiKzJSSkdqeDRzS3BYcjY2NHVEaU5IVHRXSTBhTVVINSt2anAwNktDUFB2cW94R2ZQU3krOXBJOC8vbGd1bDh0dDI0MlBqMWVYTGwzY1FueEdSc1pGblZFNW44dmwwcFl0V3hRUkVhRXBVNllvSWlKQ1U2ZE9WZlBtemJWdzRVSUZCUVZwMWFwVldyTm1qYTYrK21wMTc5NWQzYnQzTjkvZnBrMGJzN2F2di81YTdkdTNkMXQrejU0OTlmenp6MTl5ZmI2RVVPTkYvL3puUDh1Y2Z2NlhHMCtLUGh3OVNVMU4xY2FOR3pWcTFDZzkrT0NENWE0ckx5K3Z6UGs5WFI2elpjc1d6WjQ5VzA2blU5SFIwYnJ2dnZ2MCt1dXY2NVZYWHRIYXRXczFaTWdRaFlhR212TlhyMTVkczJiTmtzUGgwSlFwVTlTM2I5OFNSekdsd3Vhc1ZxMWF1V3VIdlZ6cEhqamZKNTk4SXNNdzlNRUhINmhIang2cVhidTJwaytmcnBpWUdFbFNiR3lzdnZ2dU84MmRPMWRMbHk1VldGaVlyci8rZWttRkgwVHZ2dnV1NHVMaU5HdldMTGZ0V2FJSDRGbVBIajNrY3JtVW5wNnVIajE2YVBiczJSbzVjcVErL1BCRE0reisrOS8vZGp0cVc5eXdZY1AwODg4L2U1eDIvcGU3QzRtSmlkRzZkZXVVbXBxcUw3LzgwbTNhOGVQSE5XTEVDQVVGQmVuaGh4K1dWSGpKVDBwS2lqWnQybFJpV2VIaDRSZTFic0NUSzdWUHpzM04xUk5QUE9GMmllL2V2WHZWcEVrVGp3ZlR4bzhmcjhqSVNMVnYzMTVidG15UkpIWHExTW1jdDNnUHRHclY2ckwremQ5Kys2M3k4L05WdTNadGZmMzExNnBSbzRiQ3c4TlZyVm8xRFJzMlRGMjZkTkh5NWNzMVo4NmNVczhjblRoeFFsOTk5WlcrK3Vvcjg0cWJzTEF3ZmZycHB3b09EcjZzK253Sm9jYUxIbjMwVWZOMVZsWldtYWNRYzNKeTNNNnNGRG4vUzk5SEgzMmtvS0FnU2RMYmI3OHRTUW9PRGxaQ1FvSW1UWnBVNnZKZmZmVlY4MGh3MWFwVnRYVHAwbExuTFRxS2taK2ZyMlhMbG1ubHlwWEt6czdXNk5HamRjY2RkMGlTdW5mdnJ1clZxMnZDaEFuNjk3Ly9yWmRmZmxrQkFRR2FPSEdpV3JSb0lVbXFVNmVPOXUvZnI1eWNIRzNhdE1udHlFeWRPblcwZVBGaTVlWGw4WVhPaDEzcEhpajZJbm5peEFuVnIxOWY1ODZkMDdoeDQ4eXdYN2R1WFhYcTFFa05HelkwbHpWbzBDQWRPblJJNzc3N3J2NzYxNzlLa25idTNLblkyRmlkTzNkT0FRRUIycmR2bi83MHB6L0pNQXg2QUdXS2o0L1hqaDA3TkdyVUtNWEZ4YWwyN2RwYXUzYXRObXpZb1B2dnYxL3A2ZWw2OWRWWGxaR1I0ZkdNK3V6WnM4dTFucUwzRnQxckZoY1hKMG1hUG4yNnZ2NzZheG1Hb2F1dnZscHZ2dm1tSG4zMFVWV3ZYdDE4YjJKaW9pWlBucXptelp1cmNlUEdHang0c0k0ZE82Ykl5RWdOSFRyVVkxK3VXTEdpekhyT1AxTURTRmQrbjF5bFNoWDk4TU1QaW95TTFNeVpNOVcwYVZPek4xSlRVeFVTRXFLd3NEQTVIQTd6N010VlYxMmxkOTU1UjNsNWVXNlg1QmNVRkZUSTFRVG5XN1pzbWR2d2M4ODlwMnJWcXVuVXFWTmF2bnk1cGsyYnBtZWVlY2I4SFBQa1gvLzZsL0x6ODNYa3lCSGRjTU1OU2sxTlZXQmdJSUhtUElRYUwralhyNS9TMHRKVXYzNTlTWVZuUGxKU1VuVEREVGU0elplYW1xclkyRmc5OTl4emNybGNTazFOTGZPVVo2dFdyY3lqRWovLy9MUFdyVnRuVGdzTkRTMzNVYjN5bnFrSkRBelV5Wk1uOWNRVFQraVZWMTdSdEduVDNPYjc5Tk5QemRjdWwwdERodzVWczJiTjlPNjc3MnJSb2tWS1QwL1h0bTNiTkh2MmJIWHUzTm50Y29haTA5SzV1Ymx1SDc3d0RkN29BYW53ZXVRNzdyaEQzYnAxTTYrYmxxU1dMVnRxN3R5NSt2Nzc3ODJqMHBMVXZIbHpaV2RuS3lvcVNtUEdqTkhHalJ1MWF0VXFwYVdsYWZEZ3dlclVxWk1PSFRxa21KZ1l4Y1hGS1NJaWdoN0FCWDM4OGNmbWw3ZVltQmd0WExoUU0yZk9sRlI0T2M1cnI3Mm1wNTU2U28wYk56WURyMVFZNVB2MjdWdXVkUlJkcXRhK2ZYdTk5OTU3R2p0MnJDVHB6anZ2MUhQUFBhY09IVHBvd0lBQmtncTN4ZUpmM3E2NjZpckZ4TVNvY2VQR21qWnRtaDU1NUJIOThzc3ZtajU5ZXFsSHBUMWQ5bG1hMGk2Unk4N09WbzBhTlVxTTc5V3JsMTU0NFlWeUx4LzI0WTE5Y29jT0hkUzNiMThOSERoUUN4WXMwTnExYTVXVWxLUm5uMzFXSDM3NG9mYnYzNit4WThkcTRjS0ZabmlTQ3Z1dGVKREl6OC8zZU4veDVUaDQ4R0NKZXpCMzdkcWwrUGg0ZmZmZGR4b3dZSUNhTjIrdWYvM3JYN3IzM250MTAwMDNhY2FNR2JyLy92dk4rVjB1bDFKU1V0U3paMC90MnJWTE45eHdnMzc0NFFjMWE5YXNRbXYxQllRYUwzanZ2ZmV1K0RyV3JGbWpaNTk5MWp5RmV5WE8xRWlGbDBaSWhkZWpsblVaVUx0MjdkU2pSdzlKaFVmbkgzMzBVZk82MExMazV1WnlsTm9IZWFNSEpPbjk5OTgzejV4STB2ZmZmNi8zM250UFc3WnMwZlBQUDY5NjllcHAwcVJKcWwrL3ZoNS8vSEcxYjk5ZWtaR1JTazVPVnZ2MjdmWDN2LzlkVHovOXRQNzg1eitiOXhnMGJ0eFlzYkd4V3JkdW5aS1RrK2tCbENrMU5WVjc5dXhSOWVyVmRmdnR0MnY2OU9tcVg3KytqaDgvYmw1R3MyclZLdDEvLy8yYU1tV0s0dUxpekcydDZOcjZnb0lDZGVyVVNSczNibFQ3OXUyMWFkTW1HWVloaDhQaE1URFVyVnRYOCtiTlU1czJiZHkyZjVmTHBlUEhqNWM0bXB1U2txSXRXN1pvKy9idENna0pVZi8rL1pXY25LeVltQmhWcjE1ZFhicDBjWnMvTkRSVWMrZk9sU1E5OXRoaldyeDRjWW5YeFI5K1VIUS96ZmxuWTF1MWFxWDQrSGpWclZ1MzFJQUQzK0tOZlhLSERoM1VyMTgvWFh2dHRXclNwSW1PSFR1bWtTTkhhc3lZTWZyNTU1OTF5eTIzYU9EQWdSb3dZSUFtVHB4b1Bwaml6Smt6cWx1M3JsbmJsUWcxMjdadDA4Q0JBL1g2NjYrYjQwNmZQcTNiYjc5ZDQ4YU4wOXExYS9YaWl5L3FyYmZlVW1Sa3BQYnUzYXVhTld2cTFLbFQyclp0bTZUQys0VmVlZVVWYmRxMFNmSHg4ZXJWcTVlMmJkdW1XMis5dFVKcjlRV0VHaS9wM0xtemVaVGFrOXpjWE5Xb1VhUEVQUWZsdWNkQUt2elNWTHQyYlRQVVhPeVpHazlQRnlrKy9YdzVPVGxsdnFjOFBGMmpmZTdjdVRKUHdjSytyblFQU0RJZlIzN3ExQ24xNmROSFhidDIxWFhYWGFjUFAveFF0V3JWa2xSNEdjMEhIM3dnbDh1bHFLZ29WYXRXVFFFQkFYSTRIR3Jac3FWZWV1bWxVcGYvemp2dm1LL3BBWGd5Zi81OGRlL2VYZi84NXovMTBFTVBhZS9ldlVwUFQ5Yy8vdkVQdFczYlZxbXBxVnE1Y3FWV3JseXBSeDU1cE1RTitwSjA2TkFoWFhmZGRXN2pkdTdjcVZkZmZmV2lhaGs5ZXJTKyt1b3JQZjc0NDI3anM3T3pkZU9OTityUGYvNnozbjc3YmUzWnMwZE5talRSK1BIajlkdmYvbFk1T1RtYU4yK2VKR243OXUyNjk5NTd6ZmYrOU5OUEhsOTM3ZHJWN2I0aHFmQ1J0ZUhoNGJybm5udmMxbi95NUVrOS92amordnZmLzg0RE1YeWNOL2ZKTFZxMFVGSlNra2FPSEtuSEgzOWNuVHAxVWxoWW1EWnYzcXdISG5oQWRlclUwZGl4WS9YSFAvNVJyNzMybWc0ZlB1eldaL241K1JYK05NcDc3cmxId2NIQmJxRW1MQ3hNbjN6eWlSNTk5RkhkZE5OTmV1T05ON1JpeFFyZGR0dHRIZzk4dmZIR0c1S2syMjY3VFZPbVROSFJvMGYxNmFlZm1tZC84VitFR2k5Njk5MTNTNTEyK1BCaGpSczN6aHd1dXY2enJDZk90Ry9mM3Z4QXJGMjdkb25wWGJwMDhYZ2tMRHM3Mjd4VWJjV0tGWXFMaTlQSEgzK3M0Y09IYS9YcTFkcXpaNDlHang1dEhySDQ3TFBQdEhyMWF2UGFWdW0vUnhSTFU1N3JxNHRmbzkyeFkwZTVYQzQ1SEE2dlBXSVIzbmNsZTZDNHE2NjZ5bnk2WDFoWW1GYXVYT2syUFQwOTNUeWEvSmUvL01VOGt0aWhRd2QxNk5EQmJmbWVicHFXNkFHVVZIU3YxTEpseTh4d2Z2UE5OMHNxL0dLeWR1MWE3ZHExU3oxNzl2UzR6NVlLSHpPN1lNRUM4NzZBS2xXcUtDOHZUMGVPSEpGaEdCN2ZrNVdWVmVLSC9hVENwMGhKaFVmSFkySmlOR3JVS0VtRjIrYlpzMmZsY3JrMGV2Um9IVHAwU1B2MjdkT1BQLzVZNHNsOUxWcTBNTTgydFc3ZDJ1UDY5KzNicDlqWVdDMWF0TWdjVjlSelhidDJMVEgvTmRkY280aUlDRDM3N0xONjY2MjMxS0JCQTQvTGhlKzQwdnZrdExRMDNYZmZmVnF5WklraUl5TzFhZE1tODlMa2hJUUVWYTFhVlY5ODhZVW1UWnFrT25YcXFHYk5tdnJQZi82am0yNjZTVkxoUWJXS1Brc2p5UXh1NTB0SlNkR01HVE9Va1pHaHlNaEkvZTUzdjFONGVMakhNL1ZIang1Vnc0WU5WYU5HRGZYcTFVdFBQLzIwR2pWcVpOYU8veUxVZUVtTkdqWGNicEpPU2tyU0gvLzRSM000UHo5ZmRlclVNWWZQbkRsalhtUDgxbHR2cVV1WExycnV1dXMwZS9ac0RSZ3dRRUZCUWVyZXZidkhEN0xpeXloK24wMlJvaTlibVptWm1qZHZubGF1WEtuMzMzOWZ3NGNQMTEvLytsY2xKaVpxK2ZMbDZ0dTNyd1lQSHF3UkkwWm8xS2hScWxldm5ybWp5Y25KTVMrdHVWaHBhV21TNVBiK0tsV3FLRE16azNzSmZKZ1ZQVkRrL0VmbEZsM0MwNmxUcDB2Kzk5QURPRjlRVUpEbXpwM3I4ZWJkcUtnby9lMXZmMU5RVUpEZWYvLzlVcGN4WXNRSUJRY0hxMSsvZnBJS3oxVDI3TmxUMmRuWkdqRmloS0tqbzgxNVQ1OCtyWnljSEEwWk1rUVRKa3dvZFptSER4OVdjbkt5MjdpMWE5ZHErZkxsU2s5UFY0TUdEZlQ3My85ZVRaczJMZEdYTldyVTBKZ3hZeFFWRlZYaWk2aFVlSW5iaXkrK3FCZGVlRUdOR3plV1ZQZ2w3TTAzMzlTYmI3N3A4YUNEVkhnRU95a3BTY09IRDllaVJZdjQ3UTAvVTlINzVOMjdkNnQ1OCthNi92cnJkZmJzV1dWblo1c0hoMDZmUHExUFAvMVU5OTU3cjE1OTlWVXRXYkpFaG1Ibzg4OC8xOHN2dnl5cGNIOWVuck0wUlE4OHVCdzFhOWJVTGJmY29waVlHS1dscFNraUlrSjE2OWJWa0NGRDlQRERENXVmQzcvKytxdmVldXN0eGNmSGE4bVNKYXBYcjU0YU5teW80OGVQWDlabmx5OGoxSGpKNnRXcnRYNzllbjMvL2ZjYU5teVl3c0xDOU82NzcrcVRUejdSOXUzYjljZ2pqNmhKa3libS9ETm16REJ2QWp0MTZwUldybHlwWjU1NVJvWmg2T09QUDlaRER6MmtYMzc1UmVQSGozZjczWXlMOGNFSEgraXV1KzVTY0hDd3FsYXRxbDkvL1ZXMWE5ZFdaR1NrSEE2SGZ2NzVaeVVtSnFwcDA2YWFObTJhMXF4Wlk0YWFQbjM2YU15WU1hVXV1L2dIcjFUWW5GTGg1UkJoWVdHNjQ0NDd6SHQraXA0NDh0bG5uNVhyeCtkZ1QxZTZCMUpUVTVXVGs2TlBQLzFVR1JrWm1qeDVjcWxIbGlzQ1BRQlBpbS9EeGUzWnMwY0JBUUhLenM1V2ZIeThIbnp3UVk5bjVQcjE2NmUyYmR1YXcyUEhqalVmQWlBVmJsYzVPVGthUEhpd3JyLytlczJaTTBldFdyV1N3K0ZRdFdyVmRPalFJVFZ1M05pOEhqOC9QMStiTm0wcWNWUzNYNzkrNnRldm4xd3VsNDRjT2FLa3BDVDk4TU1QT25IaWhGdW9rUXAvSnlNdUxzN2ptZitBZ0FBdFdMREE3Y3hUVEV5TXhvd1pvMnV2dlZaWldWa0tDZ3JTaVJNbnpQbUxQUGZjY3pweTVJaDI3ZHJGRDNENklHL3VrM2Z1M0NtbjB5bXA4RDZlL3YzN205UEN3c0kwWmNvVTg5NmR1WFBuNnRaYmIxWDE2dFgxUC8velA1SUs3MzJwVjYrZStSNVBsejNuNXVicTZhZWZWcTlldmZURUUwOWNVcDN4OGZIS3ljblJsMTkrcVVjZWVVVFhYMys5Rmk1Y3FLMWJ0K3FGRjE3UVhYZmRwV1BIanNrd0RJV0hoNnQ3OSs1YXRteVpDZ29LTkduU0pHM1pza1V6Wjg3VW5EbHpkT1RJRVkwWU1VS05Halc2cEZwOEVhSEdDMzc0NFFmTm1qVkxXVmxaR2pwMHFMS3lzc3pUb24vNjA1OTA0TUFCRFIwNlZNMmJOOWVnUVlOMDhPQkIvZlRUVDVvNmRhcWt3aU1YRXlkTzFEUFBQS05PblRwcDd0eTVldWloaHpSeTVFaUZoNGRyeVpJbGV1aWhoMHFzMStWeWViem12K2dlbVU2ZE9wbW5PZnYwNmFOZXZYcTVQYzdRTUF3OTg4d3pDZ3dNVklzV0xkU2lSUXUzSitBVWY5S1RKNTk4OG9uR2pCbWpybDI3NnVqUm8yclJvb1VHRGh5bzVzMmJ1MTNLTm1uU0pLMWJ0MDRPaDBPUmtaSGwvYlBDUnJ6UkEyZlBudFVOTjl5Zzc3Ly9YcU5HalZMVHBrM1Z0R2xUVFowNjFlT2pjejA1djEvT3YyK21mdjM2MnJkdm56bE1EK0JDZnZ6eFI4MlpNMGNwS1NtYVAzKytDZ29LTkhueVpNWEZ4U2s4UEZ3UFB2aWdhdGFzcVp5Y25ISnRwMFZQYkhyenpUZExIRmtlTUdDQUhubmtFZVhuNTV2akRNUFFqVGZlcU1EWmdpZ0FBQTVkU1VSQlZJaUlDUFA5WmQybnRucjFhbk0rcWVSVHozSnpjOTJlMUhmKzlERmp4bWo2OU9ubWZXRmp4NDQxTHl0cTI3YXRXL2dKQ0Fndzd3T0Y3MW02ZEtsWDlzbno1OC9YTjk5OFkvN3diTWVPSGRXa1NST2xwcWFxb0tCQVFVRkJDZzhQMTZsVHB6UjI3RmhsWjJkcndvUUppb2lJMEQvKzhRL05uejlmVmF0V05TL1BsTngvYkxib2lZRFZxbFhUZ2dVTE5HVElFS1dscFduNDhPR1g5SGZKemMxVm16WnQ5UDc3N3lzcEtVbDkrdlRSOHVYTHpaNDVkT2lRV3JWcXBYSGp4dWwzdi91ZDVzMmJwN2k0T04xNTU1MWFzbVNKZnZ2YjM2cHQyN2FLalkzVkF3ODhvQkVqUnBUN3FZbW94SnhPcCtGME9vM0tidkxreWNiYXRXc05sOHRsREJreXhBZ0xDelBHangvdk5rOWVYcDRSSHg5dnJGcTF5amgyN0ppeFo4OGVjMXBCUVlHUm5KeHNHSVpodUZ3dUl5c3J5NXkyZWZObTQvang0K2J3ODg4L2I3NGVPblNveDNxZWUrNjVpdmhuVmFqOC9IeWpvS0RBNmpMS3BXaTdzM3I3bCtnQnd5alpBK2U3NTU1N0xqaHV3b1FKbC9MUHFsQyszZ01WMFRkMjJkNE53ekR1dXVzdUl6TXowK2pkdTdleGVQRmlJemMzMTIzNmwxOSthY3ljT2ROd3VWeUdZUmhHMzc1OXk3WGNoeDkrK0xMcTh0UVBselBmaFdSblp4dG56NTQxTWpJeUttUjVWcWhNKy96eXFPeDlVdEg3NUp5Y0hLTlhyMTVHV2xxYU9lN3h4eDgzN3JyckxtUHExS2tlMzNQa3lCSHpkVUZCZ2RtSGhsRzRMeTd1L09GZmZ2bkYrUHJycjh0ZG4yRVl4c2lSSTgzWHNiR3h4c1NKRTQyTkd6ZVdXTFluVzdac01SSVRFejFPTzNqd29KR1ptWGxSdFZ3cGxhRlBQRi9zYWhORmY3eXlmc2NDcUdoRlIyMTI3dHhwZWYvUUE3RENwZlJBMGJaNk9YM0Q5ZzRyVktaOWZublFKN0JDWmVnVEhyRURBQUFBd05ZSU5RQUFBQUJzalZBREFBQUF3TllJTlFBQUFBQnNqVkFEQUFBQXdOWUlOUUFBQUFCc2pWQURBQUFBd05ZSU5RQUFBQUJzalZBREFBQUF3TmJzSG1xeUpDa2pJOFBxT3VBbnNyS3lpbDdtV0ZsSE1mUUF2TXJpSG1CN2gxZFZ3bjErZWRBbjhLckswaWUyRGpXR1lTUktVbkp5c3RXbHdFK2twS1JJa2d6RE9HQnhLWkxvQVhpZmxUM0E5ZzV2cTJ6Ny9QS2dUK0J0bGFWUGJCMXFKQzJTcE9qb2FDVWxKU2t6TTlQcWV1Q2pzckt5dEgvL2ZzMllNYU5vMURJcjZ5bUdIb0JYVkpJZVlIdUhWMVNTN2YxUzBTZndpc3JXSnc0clYxNEJxb2FHaHE1MU9CeDNXMTBJL01vMzU4NmQrMHRpWW1LdTFZV0lIb0ExTHJvSG5FNm5JVWs3ZCs2OG5NOGR0bmRZb1RMdDg4dURQb0VWTE8rVEtsYXR1SUs0amg4Ly9sNkRCZzJ5SEE3SE5aSnFTNnBxZFZId1NUbUdZZndvYVY1dWJ1N0FTdlRoUmcvQVd5NnJCeG8yYkRoSmtsSlNVdjczTW1wZ2U0ZTNWTlo5Zm5uUUovQVdPL2NKQUFBWHorbDBHa1ZuYXdBQXFHaDJ2NmNHQUFBQWdKOGoxQUFBQUFDd05VSU5BQUFBQUZzajFBQUFBQUN3TlVJTkFBQUFBRnNqMUFBQUFBQ3dOVUlOQUFBQUFGc2oxQUFBQUFDd05VSU5BQUFBQUZzajFBQUFBQUN3TlVJTkFBQUFBRnNqMUFBQUFBQ3dOVUlOQUFBQUFGc2oxQUFBQUFDd05VSU5BQUFBQUZzajFBQUFBQUN3TlVJTkFBQUFBRnNqMUFBQUFBQ3dOVUlOQUFBQUFGc2oxQUFBQUFDd05VSU5BQUFBQUZzajFBQUFBQUN3TlVJTkFBQUFBRnNqMUFBQUFBQ3dOVUlOQUFBQUFGc2oxQUFBQUFDd05VSU5BQUFBQUZzajFBQUFBQUN3TlVJTkFBQUFBRnNqMUFBQUFBQ3dOVUlOQUFBQUFGc2oxQUFBQUFDd05VSU5BQUFBQUZzajFBQUFBQUN3TlVJTkFBQUFBRnNqMUFBQUFBQ3dOVUlOQUFBQUFGc2oxQUFBQUFDd05VSU5BQUFBQUZzajFBQUFBQUN3TlVJTkFBQUFBRnNqMUFBQUFBQ3dOVUlOQUFBQUFGc2oxQUFBQUFDd05VSU5BQUFBQUZzajFBQUFBQUN3TlVJTkFBQUFBRnR6V0YwQUFNRDNoSWFHM2kycFc5R3d3K0VZS1VtR1ljd3NOdHZXaElTRTVkNnVEUURnZXdLdExnQUE0SlB5aTRKTWNjWEhGUlFVaEh1M0pBQ0FyK0x5TXdCQWhVdElTUGkzWVJpcFpjenlhMzUrL2hxdkZRUUE4R21FR2dEQWxaQXY2ZjB5cG4rV21KaVk2NjFpQUFDK2pWQURBTGhTVnBRMndUQ01EN3haQ0FEQXR4RnFBQUJYUkhwNitsZVNmajEvdkdFWW1XZk9uRmxwUVVrQUFCOUZxQUVBWEJINzl1MDdaeGpHc3ZQSE94eU96dzhlUEpoalJVMEFBTjlFcUFFQVhER0dZWlI0WkxQTDVlSXh6Z0NBQ2tXb0FRQmNNU2RQbnZ4Q1VtYXhVZGw1ZVhtRUdnQkFoU0xVQUFDdW1HUEhqbVZKS243L3pLYkV4TVFNcStvQkFQZ21RZzBBNElweXVWekY3NnZoQVFFQWdBcEhxQUVBWEZIWjJka2JKT1VZaHBHYmw1ZTMxT3A2QUFDK2gxQURBTGlpa3BLUzBnM0RpSGM0SEp0Mzc5NTl4dXA2QUFDK0o5RHFBZ0FBdnM4d2pLV1NHbGhkQndEQU56bXNMZ0FBYkNiUTZYVDJOd3hqa0tSYkhBNUhzTlVGd1NkbEdZYVJLR2xSUWtMQ1FrbDVWaGNFQUpVWm9RWUF5aS9RNlhRdWxkVGI2a0xnUHd6RDJKQ1FrTkJOQkJzQUtCV2hCZ0RLeWVsMFBpRnBVWk1tVFJRVkZhVm16WnFwVnExYVZwY0ZINVNSa2FIazVHUkZSMGRyNzk2OU1neGpiRUpDd25TcjZ3S0F5b29IQlFCQU9mMy9KV2VLaW9wU2FHZ29nUVpYVEVoSWlGcTJiS2x4NDhaSmtod09SeitMU3dLQVNvMVFBd0RsZDRza05Xdld6T282NENjYU5XcFU5UElQVnRZQkFKVWRvUVlBeXFub29RQ2NvWUczQkFlYno2R29ZV1VkQUZEWkVXb0FBQUFBMkJxaEJnQUFBSUN0RVdvQUFBQUEyQnFoQmdBQUFJQ3RFV29BQUFBQTJCcWhCZ0FBQUlDdEVXb0FBQUFBMkJxaEJnQUFBSUN0RVdvQUFBQUEyQnFoQmdBQUFJQ3RFV29BQUFBQTJCcWhCZ0NndExRMDVlYm1YdFl5MHRQVE5YcjA2SExQbjVXVmRjbnJPblhxbE41KysyMFpobkhKeXdBQStJNUFxd3NBQUZodjd0eTV5c25KMGYvKzcvOUtrdHExYTZkNjllcVZtTy9zMmJQYXZIbXpKQ2szTjFmVnFsVXpwK1htNW1yRGhnMXU4eGVmNTV0dnZ0SEdqUnVWa3BLaUF3Y082RGUvK1kwV0wxNnMxcTFicTBHREJtN3ZPM255cEw3OTl0dFM2NjFaczZaV3JseXBtMjY2U1czYnRyMjBmelFBd0djUWFnQUFpb2lJMEtPUFBxcVZLMWVxVjY5ZWtxVDQrUGdTODRXRmhabXYyN1ZycHcwYk5xaHUzYnFsTHJmNFBQWHExVlBidG0wMWFkSWtyVisvM2d3N1FVRkJKZGJWcmwwNzgzVjZlcm82ZE9pZ09uWHFsRmorMkxGalM0eDc3NzMzVkw5Ky9Rdjhpd0VBdm9SUUF3QlF6Wm8xRlJNVG81Q1FFSE5jZUhoNGhhNmpXYk5tYXRhc21WNTY2U1czTXp6bDlmbm5uMWRvUFFBQTMwR29BUUJJa3BvMmJlbzJ2R0xGaWhMekZEOVRjN0ZpWW1LMGVmTm1wYVdsbVlGcHhZb1Z5c25KVVk4ZVBkem1MU2dvOExpTWpoMDdlaHlmbVptcC9QeDhiZHUyVFFFQjNDNEtBUDZHVUFNQWZtN2h3b1ZhdkhpeGNuTnp0WFhyVm5QOCtVSERrMjdkdXBVWVYvelNzZUpHalJxbDIyKy9YY09HRFhNTFRGT25UbFdYTGwzYzV2M2trMDg4THVQenp6L1g4ZVBITlhYcVZQWHYzMStOR3pmV0cyKzhvWU1IRDJyNDhPRUVHZ0R3VTRRYUFQQnpUejc1cEo1ODhza1NZU1ErUGw0RkJRV3FVcVdLT2U2eHh4N1RnUU1IOVB2Zi8xNDdkdXh3bS8vMDZkUHEwcVdMV3pCcTFhcVYyenpyMXExVFFFQ0FwazJicHFlZmZsb0RCdzZVSk0yWk0wZEhqaHhSbzBhTjNPYS81NTU3WkJpR1cxaHAwS0NCUm93WW9kZGVlMDFidDI3VnlKRWpOV0hDQkRrY2pzdjdRd0FBYkl0UUF3RHd5REFNUlVSRTZOcHJyMVhQbmoyMVpjc1duVHAxU20rODhZYW1UNSt1L1B6OEM5NGJzMlBIRHZOUjBhbXBxZHEvZjc5cTFhcWxObTNhYVB6NDhWcTVjcVVaUmxxMWFxVVZLMWE0aFNoSnlzN09WczJhTmZYeXl5OXIzYnAxYnRNS0NnbzBkKzVjelowN1Z3VUZCY3JPemk0UnRnQUF2bzlRQXdEd3lPRndhT3pZc2Zyd3d3ODFZY0lFblRwMVNqTm56bFRyMXEwbGxlL3BaMmZQbnRYZGQ5K3RIVHQyYVA3OCtlcldyWnNXTGx5b1RwMDZxV1BIam9xTWpOUVBQL3hnemwvODRRU3JWcTJTSktXa3BLaEJnd2FLaW9wU1ZGU1VPVDAzTjFmdDJyWFRwazJiSkVteHNiRTZldlJvaGY0TkFBRDJRS2dCQUxqOThPYUpFeWVVbTV1cnA1OStXb1poYVBEZ3dSbzZkS2hXcjE2dENSTW1xR1BIam5yaGhSY3VlaDIxYTlkVzc5Njl0WERoUWtsU1FFQ0FYbm5sRlhONmFXZHFkdS9lclp0dnZybk1aUnVHb1lNSER5b3lNdktpNndJQTJCK2hCZ0Q4WEdwcXFwNS8vbm5kY01NTm1qNTl1dnIzNzY5Qmd3YnBubnZ1VVpNbVRjejVldlhxcGE1ZHUrcnc0Y09YdEo0aFE0WmM5SDB2THBkTHExZXYxckJodzh4eE9UazVxbDY5dXRMUzBzeDdiUndPaDJiT25IbEpkUUVBN0k5UUF3QitidDI2ZFdyWHJwMEdEUnFrdDk5K1c4T0dEVk5hV3BwV3JGZ2h3ekRNSUZKUVVHRCtOMjNhTkVrWDkvU3o4d1BOZDk5OXAwbVRKcm1ONjlPbmo5dncrUEhqVmExYU5kMXh4eDNtdUppWUdLMWV2VnBWcWxUeHVINEFnUC9oVVRFQVVFNU9wOU9RNUhNM291Zm41eXN3MFBNeExwZkxaZjVYWE5XcVZjdDExcVg0UFRWRkpreVlvTW1USjVlN3ZveU1ETGNmQmZVM1JVK1EyN2x6SjUvWkFGQUtkcEFBVUU2K0dtcFF1UkZxQU9EQytKVXlBQUFBQUxaR3FBRUFBQUJnYTRRYUFBQUFBTFpHcUFFQUFBQmdhNFFhQUFBQUFMWkdxQUVBQUFCZ2E0UWFBQUFBQUxaR3FBRUFBQUJnYTRRYUFBQUFBTFpHcUFHQThzdVNwSXlNREt2cmdKL0l5c29xZXBsalpSMEFVTmtSYWdDZ25BekRTSlNrNU9Sa3EwdUJuMGhKU1pFa0dZWnh3T0pTQUtCU0k5UUFRUGt0a3FUbzZHZ2xKU1VwTXpQVDZucmdvN0t5c3JSLy8zN05tREdqYU5ReUsrc0JnTXJPWVhVQkFHQWpWVU5EUTljNkhJNjdyUzRFZnVXYmMrZk8vU1V4TVRIWDZrSUFvTEtxWW5VQkFHQWpydVBIajcvWG9FR0RMSWZEY1kyazJwS3FXbDBVZkZLT1lSZy9TcHFYbTVzN2tFQURBQUFBQUFBQUFBQUFBQUFBQUFBQUFBQUFBQUFBQUFBQUFBQUFBQUFBQUFBQUFBQUFBQUFBQUFBQUFBQUFBQUFBQUFBQUFBQUFBQUFBQUFBQUFBQUFBQUFBQUFBQUFBQUFBQUFBQUFBQUFBQUFBQUFBQUFBQUFBQUFBQUFBQUFBQUFBQUFBQUFBQUFBQUFBQUFBQUFBQUFBQUFBQUFBQUFBQUFBQUFBQUFBQUFBQUFBQUFBQUFBQUFBQUFBQUFBQUFBQUFBQUlCUCtqL3NiaE5wQ3hIdWhBQUFBQUJKUlU1RXJrSmdnZz09IiwKICAgIlR5cGUiIDogImZsb3ciCn0K"/>
    </extobj>
  </extobjs>
</s:customData>
</file>

<file path=customXml/itemProps1.xml><?xml version="1.0" encoding="utf-8"?>
<ds:datastoreItem xmlns:ds="http://schemas.openxmlformats.org/officeDocument/2006/customXml" ds:itemID="{1CEE2E12-DC49-49B4-A319-2F4019C20144}">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Integral</Template>
  <TotalTime>251</TotalTime>
  <Words>2002</Words>
  <Application>Microsoft Office PowerPoint</Application>
  <PresentationFormat>全屏显示(16:9)</PresentationFormat>
  <Paragraphs>236</Paragraphs>
  <Slides>56</Slides>
  <Notes>56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Arial Unicode MS</vt:lpstr>
      <vt:lpstr>方正兰亭刊黑_GBK</vt:lpstr>
      <vt:lpstr>宋体</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来宾03</dc:creator>
  <cp:lastModifiedBy>记得要开心鸭.</cp:lastModifiedBy>
  <cp:revision>3179</cp:revision>
  <dcterms:created xsi:type="dcterms:W3CDTF">2014-07-30T04:54:00Z</dcterms:created>
  <dcterms:modified xsi:type="dcterms:W3CDTF">2022-01-03T14:45:52Z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