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63" r:id="rId6"/>
    <p:sldId id="315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报告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流程图</a:t>
            </a:r>
            <a:endParaRPr lang="zh-CN" altLang="en-US"/>
          </a:p>
        </p:txBody>
      </p:sp>
      <p:pic>
        <p:nvPicPr>
          <p:cNvPr id="4" name="Content Placeholder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7555" y="1742440"/>
            <a:ext cx="10972800" cy="43757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4" name="Content Placeholder 3" descr="Screen Shot 2021-11-10 at 11.18.04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17190" y="2143125"/>
            <a:ext cx="7557770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设计题目</a:t>
            </a:r>
            <a:endParaRPr lang="zh-CN" altLang="en-US"/>
          </a:p>
          <a:p>
            <a:r>
              <a:rPr lang="zh-CN" altLang="en-US">
                <a:sym typeface="+mn-ea"/>
              </a:rPr>
              <a:t>设计要求</a:t>
            </a:r>
            <a:endParaRPr lang="zh-CN" altLang="en-US"/>
          </a:p>
          <a:p>
            <a:r>
              <a:rPr lang="zh-CN" altLang="en-US">
                <a:sym typeface="+mn-ea"/>
              </a:rPr>
              <a:t>流程图</a:t>
            </a:r>
            <a:endParaRPr lang="zh-CN" altLang="en-US"/>
          </a:p>
          <a:p>
            <a:r>
              <a:rPr lang="zh-CN" altLang="en-US">
                <a:sym typeface="+mn-ea"/>
              </a:rPr>
              <a:t>运行结果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设计题目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99</a:t>
            </a:r>
            <a:r>
              <a:rPr lang="zh-CN" altLang="en-US"/>
              <a:t>乘法表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设计要求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以三角形的形势输出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流程图</a:t>
            </a:r>
            <a:endParaRPr lang="zh-CN" altLang="en-US"/>
          </a:p>
        </p:txBody>
      </p:sp>
      <p:pic>
        <p:nvPicPr>
          <p:cNvPr id="4" name="Content Placeholder 3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00830" y="0"/>
            <a:ext cx="381825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4" name="Content Placeholder 3" descr="Screen Shot 2021-11-10 at 11.20.43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3250" y="1531620"/>
            <a:ext cx="8445500" cy="4699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设计题目</a:t>
            </a:r>
            <a:endParaRPr lang="zh-CN" altLang="en-US"/>
          </a:p>
          <a:p>
            <a:r>
              <a:rPr lang="zh-CN" altLang="en-US"/>
              <a:t>设计要求</a:t>
            </a:r>
            <a:endParaRPr lang="zh-CN" altLang="en-US"/>
          </a:p>
          <a:p>
            <a:r>
              <a:rPr lang="zh-CN" altLang="en-US"/>
              <a:t>流程图</a:t>
            </a:r>
            <a:endParaRPr lang="zh-CN" altLang="en-US"/>
          </a:p>
          <a:p>
            <a:r>
              <a:rPr lang="zh-CN" altLang="en-US"/>
              <a:t>运行结果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设计题目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整数排序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设计要求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读入一个</a:t>
            </a:r>
            <a:r>
              <a:rPr lang="en-US" altLang="zh-CN"/>
              <a:t>5</a:t>
            </a:r>
            <a:r>
              <a:rPr lang="zh-CN" altLang="en-US"/>
              <a:t>位数，并且将其中的每个元素进行排序，最后输出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设计题目</a:t>
            </a:r>
            <a:endParaRPr lang="zh-CN" altLang="en-US"/>
          </a:p>
          <a:p>
            <a:r>
              <a:rPr lang="zh-CN" altLang="en-US"/>
              <a:t>设计要求</a:t>
            </a:r>
            <a:endParaRPr lang="zh-CN" altLang="en-US"/>
          </a:p>
          <a:p>
            <a:r>
              <a:rPr lang="zh-CN" altLang="en-US"/>
              <a:t>流程图</a:t>
            </a:r>
            <a:endParaRPr lang="zh-CN" altLang="en-US"/>
          </a:p>
          <a:p>
            <a:r>
              <a:rPr lang="zh-CN" altLang="en-US"/>
              <a:t>运行结果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流程图</a:t>
            </a:r>
            <a:endParaRPr lang="zh-CN" altLang="en-US"/>
          </a:p>
        </p:txBody>
      </p:sp>
      <p:pic>
        <p:nvPicPr>
          <p:cNvPr id="4" name="Content Placeholder 3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75710" y="812165"/>
            <a:ext cx="6690995" cy="60458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4" name="Content Placeholder 3" descr="Screen Shot 2021-11-10 at 11.25.27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8550" y="1645285"/>
            <a:ext cx="9668510" cy="47345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</a:t>
            </a:r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设计题目</a:t>
            </a:r>
            <a:endParaRPr lang="zh-CN" altLang="en-US"/>
          </a:p>
          <a:p>
            <a:r>
              <a:rPr lang="zh-CN" altLang="en-US">
                <a:sym typeface="+mn-ea"/>
              </a:rPr>
              <a:t>设计要求</a:t>
            </a:r>
            <a:endParaRPr lang="zh-CN" altLang="en-US"/>
          </a:p>
          <a:p>
            <a:r>
              <a:rPr lang="zh-CN" altLang="en-US">
                <a:sym typeface="+mn-ea"/>
              </a:rPr>
              <a:t>流程图</a:t>
            </a:r>
            <a:endParaRPr lang="zh-CN" altLang="en-US"/>
          </a:p>
          <a:p>
            <a:r>
              <a:rPr lang="zh-CN" altLang="en-US">
                <a:sym typeface="+mn-ea"/>
              </a:rPr>
              <a:t>运行结果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设计题目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逆转数组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设计要求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输入</a:t>
            </a:r>
            <a:r>
              <a:rPr lang="en-US" altLang="zh-CN"/>
              <a:t>20</a:t>
            </a:r>
            <a:r>
              <a:rPr lang="zh-CN" altLang="en-US"/>
              <a:t>个元素，将这</a:t>
            </a:r>
            <a:r>
              <a:rPr lang="en-US" altLang="zh-CN"/>
              <a:t>20</a:t>
            </a:r>
            <a:r>
              <a:rPr lang="zh-CN" altLang="en-US"/>
              <a:t>个元素逆序输出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流程图</a:t>
            </a:r>
            <a:endParaRPr lang="zh-CN" altLang="en-US"/>
          </a:p>
        </p:txBody>
      </p:sp>
      <p:pic>
        <p:nvPicPr>
          <p:cNvPr id="6" name="Content Placeholder 5" descr="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95445" y="0"/>
            <a:ext cx="6362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4" name="Content Placeholder 3" descr="Screen Shot 2021-11-10 at 11.28.39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677160"/>
            <a:ext cx="10972800" cy="28352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</a:t>
            </a:r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设计题目</a:t>
            </a:r>
            <a:endParaRPr lang="zh-CN" altLang="en-US"/>
          </a:p>
          <a:p>
            <a:r>
              <a:rPr lang="zh-CN" altLang="en-US">
                <a:sym typeface="+mn-ea"/>
              </a:rPr>
              <a:t>设计要求</a:t>
            </a:r>
            <a:endParaRPr lang="zh-CN" altLang="en-US"/>
          </a:p>
          <a:p>
            <a:r>
              <a:rPr lang="zh-CN" altLang="en-US">
                <a:sym typeface="+mn-ea"/>
              </a:rPr>
              <a:t>流程图</a:t>
            </a:r>
            <a:endParaRPr lang="zh-CN" altLang="en-US"/>
          </a:p>
          <a:p>
            <a:r>
              <a:rPr lang="zh-CN" altLang="en-US">
                <a:sym typeface="+mn-ea"/>
              </a:rPr>
              <a:t>运行结果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设计题目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三角函数计算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设计要求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输入</a:t>
            </a:r>
            <a:r>
              <a:rPr lang="en-US" altLang="zh-CN"/>
              <a:t>sin, cos, tan</a:t>
            </a:r>
            <a:r>
              <a:rPr lang="zh-CN" altLang="en-US"/>
              <a:t>计算相应角度值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设计题目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实现加密算法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流程图</a:t>
            </a:r>
            <a:endParaRPr lang="zh-CN" altLang="en-US"/>
          </a:p>
        </p:txBody>
      </p:sp>
      <p:pic>
        <p:nvPicPr>
          <p:cNvPr id="4" name="Content Placeholder 3" descr="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94405" y="0"/>
            <a:ext cx="720280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4" name="Content Placeholder 3" descr="Screen Shot 2021-11-10 at 11.32.29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7520" y="2935605"/>
            <a:ext cx="4914900" cy="2844800"/>
          </a:xfrm>
          <a:prstGeom prst="rect">
            <a:avLst/>
          </a:prstGeom>
        </p:spPr>
      </p:pic>
      <p:pic>
        <p:nvPicPr>
          <p:cNvPr id="5" name="Picture 4" descr="Screen Shot 2021-11-10 at 11.32.51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890" y="2935605"/>
            <a:ext cx="37846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</a:t>
            </a:r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设计题目</a:t>
            </a:r>
            <a:endParaRPr lang="zh-CN" altLang="en-US"/>
          </a:p>
          <a:p>
            <a:r>
              <a:rPr lang="zh-CN" altLang="en-US">
                <a:sym typeface="+mn-ea"/>
              </a:rPr>
              <a:t>设计要求</a:t>
            </a:r>
            <a:endParaRPr lang="zh-CN" altLang="en-US"/>
          </a:p>
          <a:p>
            <a:r>
              <a:rPr lang="zh-CN" altLang="en-US">
                <a:sym typeface="+mn-ea"/>
              </a:rPr>
              <a:t>流程图</a:t>
            </a:r>
            <a:endParaRPr lang="zh-CN" altLang="en-US"/>
          </a:p>
          <a:p>
            <a:r>
              <a:rPr lang="zh-CN" altLang="en-US">
                <a:sym typeface="+mn-ea"/>
              </a:rPr>
              <a:t>运行结果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设计题目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进制转换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设计要求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输入</a:t>
            </a:r>
            <a:r>
              <a:rPr lang="en-US" altLang="zh-CN"/>
              <a:t>16</a:t>
            </a:r>
            <a:r>
              <a:rPr lang="zh-CN" altLang="en-US"/>
              <a:t>进制，转化为</a:t>
            </a:r>
            <a:r>
              <a:rPr lang="en-US" altLang="zh-CN"/>
              <a:t>10</a:t>
            </a:r>
            <a:r>
              <a:rPr lang="zh-CN" altLang="en-US"/>
              <a:t>进制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流程图</a:t>
            </a:r>
            <a:endParaRPr lang="zh-CN" altLang="en-US"/>
          </a:p>
        </p:txBody>
      </p:sp>
      <p:pic>
        <p:nvPicPr>
          <p:cNvPr id="4" name="Content Placeholder 3" descr="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14240" y="0"/>
            <a:ext cx="5477510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6" name="Content Placeholder 5" descr="Screen Shot 2021-11-10 at 11.35.26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0815" y="1974215"/>
            <a:ext cx="58801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</a:t>
            </a:r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设计题目</a:t>
            </a:r>
            <a:endParaRPr lang="zh-CN" altLang="en-US"/>
          </a:p>
          <a:p>
            <a:r>
              <a:rPr lang="zh-CN" altLang="en-US">
                <a:sym typeface="+mn-ea"/>
              </a:rPr>
              <a:t>设计要求</a:t>
            </a:r>
            <a:endParaRPr lang="zh-CN" altLang="en-US"/>
          </a:p>
          <a:p>
            <a:r>
              <a:rPr lang="zh-CN" altLang="en-US">
                <a:sym typeface="+mn-ea"/>
              </a:rPr>
              <a:t>流程图</a:t>
            </a:r>
            <a:endParaRPr lang="zh-CN" altLang="en-US"/>
          </a:p>
          <a:p>
            <a:r>
              <a:rPr lang="zh-CN" altLang="en-US">
                <a:sym typeface="+mn-ea"/>
              </a:rPr>
              <a:t>运行结果</a:t>
            </a:r>
            <a:endParaRPr lang="en-US"/>
          </a:p>
        </p:txBody>
      </p:sp>
    </p:spTree>
  </p:cSld>
  <p:clrMapOvr>
    <a:masterClrMapping/>
  </p:clrMapOvr>
  <p:transition>
    <p:comb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设计题目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同学通信录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设计要求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使用结构体编写同学通信录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设计要求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从键盘输入一个四位数，输入加密结果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流程图</a:t>
            </a:r>
            <a:endParaRPr lang="zh-CN" altLang="en-US"/>
          </a:p>
        </p:txBody>
      </p:sp>
      <p:pic>
        <p:nvPicPr>
          <p:cNvPr id="4" name="Content Placeholder 3" descr="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5340" y="922655"/>
            <a:ext cx="10869930" cy="593534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4" name="Content Placeholder 3" descr="Screen Shot 2021-11-10 at 11.40.14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35755" y="1092200"/>
            <a:ext cx="392112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</a:t>
            </a:r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设计题目</a:t>
            </a:r>
            <a:endParaRPr lang="zh-CN" altLang="en-US"/>
          </a:p>
          <a:p>
            <a:r>
              <a:rPr lang="zh-CN" altLang="en-US">
                <a:sym typeface="+mn-ea"/>
              </a:rPr>
              <a:t>设计要求</a:t>
            </a:r>
            <a:endParaRPr lang="zh-CN" altLang="en-US"/>
          </a:p>
          <a:p>
            <a:r>
              <a:rPr lang="zh-CN" altLang="en-US">
                <a:sym typeface="+mn-ea"/>
              </a:rPr>
              <a:t>流程图</a:t>
            </a:r>
            <a:endParaRPr lang="zh-CN" altLang="en-US"/>
          </a:p>
          <a:p>
            <a:r>
              <a:rPr lang="zh-CN" altLang="en-US">
                <a:sym typeface="+mn-ea"/>
              </a:rPr>
              <a:t>运行结果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设计题目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设计一个职工档案管理系统，输出平均年龄和平均工资，输出文化分布情况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流程图</a:t>
            </a:r>
            <a:endParaRPr lang="zh-CN" altLang="en-US"/>
          </a:p>
        </p:txBody>
      </p:sp>
      <p:pic>
        <p:nvPicPr>
          <p:cNvPr id="4" name="Content Placeholder 3" descr="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94660" y="-34290"/>
            <a:ext cx="858774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4" name="Content Placeholder 3" descr="Screen Shot 2021-11-10 at 11.43.27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290320"/>
            <a:ext cx="4631055" cy="4953000"/>
          </a:xfrm>
          <a:prstGeom prst="rect">
            <a:avLst/>
          </a:prstGeom>
        </p:spPr>
      </p:pic>
      <p:pic>
        <p:nvPicPr>
          <p:cNvPr id="5" name="Picture 4" descr="Screen Shot 2021-11-10 at 11.43.51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655" y="190500"/>
            <a:ext cx="5095875" cy="656336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</a:t>
            </a:r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设计题目</a:t>
            </a:r>
            <a:endParaRPr lang="zh-CN" altLang="en-US"/>
          </a:p>
          <a:p>
            <a:r>
              <a:rPr lang="zh-CN" altLang="en-US">
                <a:sym typeface="+mn-ea"/>
              </a:rPr>
              <a:t>设计要求</a:t>
            </a:r>
            <a:endParaRPr lang="zh-CN" altLang="en-US"/>
          </a:p>
          <a:p>
            <a:r>
              <a:rPr lang="zh-CN" altLang="en-US">
                <a:sym typeface="+mn-ea"/>
              </a:rPr>
              <a:t>流程图</a:t>
            </a:r>
            <a:endParaRPr lang="zh-CN" altLang="en-US"/>
          </a:p>
          <a:p>
            <a:r>
              <a:rPr lang="zh-CN" altLang="en-US">
                <a:sym typeface="+mn-ea"/>
              </a:rPr>
              <a:t>运行结果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设计题目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求</a:t>
            </a:r>
            <a:r>
              <a:rPr lang="en-US" altLang="zh-CN"/>
              <a:t>3</a:t>
            </a:r>
            <a:r>
              <a:rPr lang="zh-CN" altLang="en-US"/>
              <a:t>个数最小值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设计要求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利用函数嵌套，求</a:t>
            </a:r>
            <a:r>
              <a:rPr lang="en-US" altLang="zh-CN"/>
              <a:t>3</a:t>
            </a:r>
            <a:r>
              <a:rPr lang="zh-CN" altLang="en-US"/>
              <a:t>个数中最小值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流程图</a:t>
            </a:r>
            <a:endParaRPr lang="zh-CN" altLang="en-US"/>
          </a:p>
        </p:txBody>
      </p:sp>
      <p:pic>
        <p:nvPicPr>
          <p:cNvPr id="4" name="Content Placeholder 3" descr="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47590" y="0"/>
            <a:ext cx="6014720" cy="68878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流程图</a:t>
            </a:r>
            <a:endParaRPr lang="zh-CN" altLang="en-US"/>
          </a:p>
        </p:txBody>
      </p:sp>
      <p:pic>
        <p:nvPicPr>
          <p:cNvPr id="4" name="Content Placeholder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62935" y="190500"/>
            <a:ext cx="5690870" cy="64420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4" name="Content Placeholder 3" descr="Screen Shot 2021-11-10 at 11.48.26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4905" y="2486660"/>
            <a:ext cx="8700135" cy="32988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</a:t>
            </a:r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设计题目</a:t>
            </a:r>
            <a:endParaRPr lang="zh-CN" altLang="en-US"/>
          </a:p>
          <a:p>
            <a:r>
              <a:rPr lang="zh-CN" altLang="en-US">
                <a:sym typeface="+mn-ea"/>
              </a:rPr>
              <a:t>设计要求</a:t>
            </a:r>
            <a:endParaRPr lang="zh-CN" altLang="en-US"/>
          </a:p>
          <a:p>
            <a:r>
              <a:rPr lang="zh-CN" altLang="en-US">
                <a:sym typeface="+mn-ea"/>
              </a:rPr>
              <a:t>流程图</a:t>
            </a:r>
            <a:endParaRPr lang="zh-CN" altLang="en-US"/>
          </a:p>
          <a:p>
            <a:r>
              <a:rPr lang="zh-CN" altLang="en-US">
                <a:sym typeface="+mn-ea"/>
              </a:rPr>
              <a:t>运行结果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设计题目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分数求和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设计要求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输入奇数和偶数分别计算不同公式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流程图</a:t>
            </a:r>
            <a:endParaRPr lang="zh-CN" altLang="en-US"/>
          </a:p>
        </p:txBody>
      </p:sp>
      <p:pic>
        <p:nvPicPr>
          <p:cNvPr id="4" name="Content Placeholder 3" descr="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7330" y="50165"/>
            <a:ext cx="7790180" cy="680783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4" name="Content Placeholder 3" descr="Screen Shot 2021-11-10 at 11.51.22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5065" y="1517015"/>
            <a:ext cx="7668260" cy="4875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4" name="Content Placeholder 3" descr="Screen Shot 2021-11-10 at 11.17.12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586990"/>
            <a:ext cx="10090785" cy="35598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设计题目</a:t>
            </a:r>
            <a:endParaRPr lang="zh-CN" altLang="en-US"/>
          </a:p>
          <a:p>
            <a:r>
              <a:rPr lang="zh-CN" altLang="en-US">
                <a:sym typeface="+mn-ea"/>
              </a:rPr>
              <a:t>设计要求</a:t>
            </a:r>
            <a:endParaRPr lang="zh-CN" altLang="en-US"/>
          </a:p>
          <a:p>
            <a:r>
              <a:rPr lang="zh-CN" altLang="en-US">
                <a:sym typeface="+mn-ea"/>
              </a:rPr>
              <a:t>流程图</a:t>
            </a:r>
            <a:endParaRPr lang="zh-CN" altLang="en-US"/>
          </a:p>
          <a:p>
            <a:r>
              <a:rPr lang="zh-CN" altLang="en-US">
                <a:sym typeface="+mn-ea"/>
              </a:rPr>
              <a:t>运行结果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设计题目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设计电子表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设计要求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在屏幕上显示电子表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WPS Writer</Application>
  <PresentationFormat>Widescreen</PresentationFormat>
  <Paragraphs>208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9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SimSun</vt:lpstr>
      <vt:lpstr>汉仪书宋二KW</vt:lpstr>
      <vt:lpstr>SimSun</vt:lpstr>
      <vt:lpstr>Apple Color Emoji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任务6</vt:lpstr>
      <vt:lpstr>PowerPoint 演示文稿</vt:lpstr>
      <vt:lpstr>PowerPoint 演示文稿</vt:lpstr>
      <vt:lpstr>PowerPoint 演示文稿</vt:lpstr>
      <vt:lpstr>PowerPoint 演示文稿</vt:lpstr>
      <vt:lpstr>任务6</vt:lpstr>
      <vt:lpstr>PowerPoint 演示文稿</vt:lpstr>
      <vt:lpstr>PowerPoint 演示文稿</vt:lpstr>
      <vt:lpstr>PowerPoint 演示文稿</vt:lpstr>
      <vt:lpstr>PowerPoint 演示文稿</vt:lpstr>
      <vt:lpstr>任务6</vt:lpstr>
      <vt:lpstr>PowerPoint 演示文稿</vt:lpstr>
      <vt:lpstr>PowerPoint 演示文稿</vt:lpstr>
      <vt:lpstr>PowerPoint 演示文稿</vt:lpstr>
      <vt:lpstr>PowerPoint 演示文稿</vt:lpstr>
      <vt:lpstr>任务6</vt:lpstr>
      <vt:lpstr>PowerPoint 演示文稿</vt:lpstr>
      <vt:lpstr>PowerPoint 演示文稿</vt:lpstr>
      <vt:lpstr>PowerPoint 演示文稿</vt:lpstr>
      <vt:lpstr>任务10</vt:lpstr>
      <vt:lpstr>PowerPoint 演示文稿</vt:lpstr>
      <vt:lpstr>PowerPoint 演示文稿</vt:lpstr>
      <vt:lpstr>PowerPoint 演示文稿</vt:lpstr>
      <vt:lpstr>PowerPoint 演示文稿</vt:lpstr>
      <vt:lpstr>任务10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报告</dc:title>
  <dc:creator>coolder</dc:creator>
  <cp:lastModifiedBy>coolder</cp:lastModifiedBy>
  <cp:revision>1</cp:revision>
  <dcterms:created xsi:type="dcterms:W3CDTF">2021-11-10T06:34:07Z</dcterms:created>
  <dcterms:modified xsi:type="dcterms:W3CDTF">2021-11-10T06:34:07Z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1033-3.9.0.6159</vt:lpwstr>
  </property>
</Properties>
</file>