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323850" y="333375"/>
            <a:ext cx="8569325" cy="6191250"/>
          </a:xfrm>
          <a:ln/>
        </p:spPr>
        <p:txBody>
          <a:bodyPr/>
          <a:p>
            <a:pPr algn="l" defTabSz="914400">
              <a:lnSpc>
                <a:spcPct val="80000"/>
              </a:lnSpc>
              <a:buClrTx/>
              <a:buSzTx/>
              <a:buFontTx/>
            </a:pP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、输入实型数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，要求按由大到小的顺序输出。（函数参数要用指针）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80000"/>
              </a:lnSpc>
              <a:buClrTx/>
              <a:buSzTx/>
              <a:buFontTx/>
            </a:pP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、编写一个通用的子函数，将一个一维数组进行逆序存储。（第一个元素与最后一个元素值互换，依次类推。。）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80000"/>
              </a:lnSpc>
              <a:buClrTx/>
              <a:buSzTx/>
              <a:buFontTx/>
            </a:pP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、编写一个通用的求</a:t>
            </a:r>
            <a:r>
              <a:rPr lang="en-US" altLang="zh-CN" sz="2400" b="1" kern="1200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n×n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阶矩阵的对角线元素值之和。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80000"/>
              </a:lnSpc>
              <a:buClrTx/>
              <a:buSzTx/>
              <a:buFontTx/>
            </a:pP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、编写程序，输入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个职工的编号、姓名、基本工资、职务工资，求出“基本工资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职务工资”最少的职工（要求用子函数完成），并输出该职工记录。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80000"/>
              </a:lnSpc>
              <a:buClrTx/>
              <a:buSzTx/>
              <a:buFontTx/>
            </a:pP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、有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个学生学了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门课程，编写程序算出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门课程的总成绩，并按总成绩进行排序，然后打印出成绩表。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80000"/>
              </a:lnSpc>
              <a:buClrTx/>
              <a:buSzTx/>
              <a:buFontTx/>
            </a:pP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、用户由键盘输入一个文件名，然后输入一串字符（用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结束输入），存放到此文件并将字符的个数写到文件尾部。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80000"/>
              </a:lnSpc>
              <a:buClrTx/>
              <a:buSzTx/>
              <a:buFontTx/>
            </a:pP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、有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个学生，每个学生有三门课的成绩，从键盘输入以上数据（包括学生号，姓名，三门课成绩），计算出平均成绩，将原有数据和计算出的平均分数存放在磁盘文件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stud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80000"/>
              </a:lnSpc>
              <a:buClrTx/>
              <a:buSzTx/>
              <a:buFontTx/>
            </a:pP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在屏幕上显示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Administrator</cp:lastModifiedBy>
  <cp:revision>6</cp:revision>
  <dcterms:created xsi:type="dcterms:W3CDTF">2009-03-01T10:24:53Z</dcterms:created>
  <dcterms:modified xsi:type="dcterms:W3CDTF">2020-01-01T11:53:44Z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