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true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true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false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true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true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true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Rectangle 5"/>
          <p:cNvSpPr>
            <a:spLocks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3" name="Rectangle 6"/>
          <p:cNvSpPr>
            <a:spLocks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true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true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false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true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true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1" name="Rectangle 7"/>
          <p:cNvSpPr>
            <a:spLocks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2" name="Rectangle 8"/>
          <p:cNvSpPr>
            <a:spLocks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true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pwnable.kr之mistake漏洞分析</a:t>
            </a:r>
            <a:endParaRPr lang="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题目</a:t>
            </a:r>
            <a:endParaRPr lang="" altLang="en-US"/>
          </a:p>
        </p:txBody>
      </p:sp>
      <p:pic>
        <p:nvPicPr>
          <p:cNvPr id="4" name="Content Placeholder 3" descr="2021-05-19-230327_596x395_scrot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05050" y="1189355"/>
            <a:ext cx="7582535" cy="502539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SSH连接一下</a:t>
            </a:r>
            <a:endParaRPr lang="" altLang="en-US"/>
          </a:p>
        </p:txBody>
      </p:sp>
      <p:pic>
        <p:nvPicPr>
          <p:cNvPr id="4" name="Content Placeholder 3" descr="2021-05-19-230826_662x332_scrot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48180" y="1417955"/>
            <a:ext cx="7988935" cy="400685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1948180" y="5669915"/>
            <a:ext cx="78238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200"/>
              <a:t>ssh连接成功， 输入的密码不会显示出来</a:t>
            </a:r>
            <a:endParaRPr lang="" altLang="en-US" sz="320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看一下有哪些文件</a:t>
            </a:r>
            <a:endParaRPr lang="" altLang="en-US"/>
          </a:p>
        </p:txBody>
      </p:sp>
      <p:pic>
        <p:nvPicPr>
          <p:cNvPr id="4" name="Content Placeholder 3" descr="2021-05-19-231354_350x65_scrot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2065" y="1776730"/>
            <a:ext cx="10175240" cy="1889760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1238885" y="3957955"/>
            <a:ext cx="94049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200"/>
              <a:t>根据经验， mistake.c是源代码文件， mistake是可执行文件， flag需要打开的文件</a:t>
            </a:r>
            <a:endParaRPr lang="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看一下源代码</a:t>
            </a:r>
            <a:endParaRPr lang="" altLang="en-US"/>
          </a:p>
        </p:txBody>
      </p:sp>
      <p:sp>
        <p:nvSpPr>
          <p:cNvPr id="5" name="Content Placeholder 4"/>
          <p:cNvSpPr/>
          <p:nvPr>
            <p:ph idx="1"/>
          </p:nvPr>
        </p:nvSpPr>
        <p:spPr>
          <a:xfrm flipH="true">
            <a:off x="553720" y="1600200"/>
            <a:ext cx="76200" cy="158750"/>
          </a:xfrm>
        </p:spPr>
        <p:txBody>
          <a:bodyPr/>
          <a:p>
            <a:r>
              <a:rPr lang="" altLang="en-US"/>
              <a:t> </a:t>
            </a:r>
            <a:endParaRPr lang="" altLang="en-US"/>
          </a:p>
        </p:txBody>
      </p:sp>
      <p:sp>
        <p:nvSpPr>
          <p:cNvPr id="6" name="Text Box 5"/>
          <p:cNvSpPr txBox="true"/>
          <p:nvPr/>
        </p:nvSpPr>
        <p:spPr>
          <a:xfrm>
            <a:off x="880110" y="1823085"/>
            <a:ext cx="33743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#include &lt;stdio.h&gt;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#include &lt;fcntl.h&gt;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#define PW_LEN 10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#define XORKEY 1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" altLang="en-US">
                <a:sym typeface="+mn-ea"/>
              </a:rPr>
              <a:t>// 进行异或加密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void xor(char* s, int len){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    int i;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    for(i=0; i&lt;len; i++){</a:t>
            </a:r>
            <a:endParaRPr lang="en-US">
              <a:sym typeface="+mn-ea"/>
            </a:endParaRPr>
          </a:p>
          <a:p>
            <a:r>
              <a:rPr lang="" altLang="en-US">
                <a:sym typeface="+mn-ea"/>
              </a:rPr>
              <a:t>	// XORKEY是密码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            s[i] ^= XORKEY;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    }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}</a:t>
            </a:r>
            <a:endParaRPr lang="en-US">
              <a:sym typeface="+mn-ea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4058920" y="1268095"/>
            <a:ext cx="752348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int main(int argc, char* argv[]){                                                    </a:t>
            </a:r>
            <a:endParaRPr lang="en-US"/>
          </a:p>
          <a:p>
            <a:r>
              <a:rPr lang="en-US"/>
              <a:t>                                                                                     </a:t>
            </a:r>
            <a:endParaRPr lang="en-US"/>
          </a:p>
          <a:p>
            <a:r>
              <a:rPr lang="en-US"/>
              <a:t>        int fd;      </a:t>
            </a:r>
            <a:endParaRPr lang="en-US"/>
          </a:p>
          <a:p>
            <a:r>
              <a:rPr lang="" altLang="en-US"/>
              <a:t>        // 漏洞在这里， 小于符号的优先级比赋值运算优先级高， 导致fd永远都为0</a:t>
            </a:r>
            <a:r>
              <a:rPr lang="en-US"/>
              <a:t>                                                                </a:t>
            </a:r>
            <a:endParaRPr lang="en-US"/>
          </a:p>
          <a:p>
            <a:r>
              <a:rPr lang="en-US"/>
              <a:t>        if(fd=open("/home/mistake/password",O_RDONLY,0400) &lt; 0){                     </a:t>
            </a:r>
            <a:endParaRPr lang="en-US"/>
          </a:p>
          <a:p>
            <a:r>
              <a:rPr lang="en-US"/>
              <a:t>                printf("can't open password %d\n", fd);</a:t>
            </a:r>
            <a:endParaRPr lang="en-US"/>
          </a:p>
          <a:p>
            <a:r>
              <a:rPr lang="en-US"/>
              <a:t>                return 0;</a:t>
            </a:r>
            <a:endParaRPr lang="en-US"/>
          </a:p>
          <a:p>
            <a:r>
              <a:rPr lang="en-US"/>
              <a:t>        }</a:t>
            </a:r>
            <a:endParaRPr lang="en-US"/>
          </a:p>
          <a:p>
            <a:endParaRPr lang="en-US"/>
          </a:p>
          <a:p>
            <a:r>
              <a:rPr lang="en-US"/>
              <a:t>        printf("do not bruteforce...\n");</a:t>
            </a:r>
            <a:endParaRPr lang="en-US"/>
          </a:p>
          <a:p>
            <a:r>
              <a:rPr lang="en-US"/>
              <a:t>        sleep(time(0)%20);</a:t>
            </a:r>
            <a:endParaRPr lang="en-US"/>
          </a:p>
          <a:p>
            <a:endParaRPr lang="en-US"/>
          </a:p>
          <a:p>
            <a:r>
              <a:rPr lang="en-US"/>
              <a:t>        char pw_buf[PW_LEN+1]; </a:t>
            </a:r>
            <a:endParaRPr lang="en-US"/>
          </a:p>
          <a:p>
            <a:r>
              <a:rPr lang="" altLang="en-US"/>
              <a:t>       </a:t>
            </a:r>
            <a:r>
              <a:rPr lang="en-US"/>
              <a:t> int len;</a:t>
            </a:r>
            <a:endParaRPr lang="en-US"/>
          </a:p>
          <a:p>
            <a:r>
              <a:rPr lang="en-US"/>
              <a:t>        if(!(len=read(fd,pw_buf,PW_LEN) &gt; 0)){</a:t>
            </a:r>
            <a:endParaRPr lang="en-US"/>
          </a:p>
          <a:p>
            <a:r>
              <a:rPr lang="en-US"/>
              <a:t>                printf("read error\n");</a:t>
            </a:r>
            <a:endParaRPr lang="en-US"/>
          </a:p>
          <a:p>
            <a:r>
              <a:rPr lang="en-US"/>
              <a:t>                close(fd);</a:t>
            </a:r>
            <a:endParaRPr lang="en-US"/>
          </a:p>
          <a:p>
            <a:r>
              <a:rPr lang="en-US"/>
              <a:t>                return 0;</a:t>
            </a:r>
            <a:endParaRPr lang="en-US"/>
          </a:p>
          <a:p>
            <a:r>
              <a:rPr lang="en-US"/>
              <a:t>        }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09600" y="1600200"/>
            <a:ext cx="76200" cy="76200"/>
          </a:xfrm>
        </p:spPr>
        <p:txBody>
          <a:bodyPr/>
          <a:p>
            <a:r>
              <a:rPr lang="" altLang="en-US"/>
              <a:t> </a:t>
            </a:r>
            <a:endParaRPr lang="" altLang="en-US"/>
          </a:p>
        </p:txBody>
      </p:sp>
      <p:sp>
        <p:nvSpPr>
          <p:cNvPr id="4" name="Text Box 3"/>
          <p:cNvSpPr txBox="true"/>
          <p:nvPr/>
        </p:nvSpPr>
        <p:spPr>
          <a:xfrm>
            <a:off x="1206500" y="1417955"/>
            <a:ext cx="1037590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char pw_buf2[PW_LEN+1];</a:t>
            </a:r>
            <a:endParaRPr lang="en-US"/>
          </a:p>
          <a:p>
            <a:r>
              <a:rPr lang="en-US"/>
              <a:t>        printf("input password : ");</a:t>
            </a:r>
            <a:endParaRPr lang="en-US"/>
          </a:p>
          <a:p>
            <a:r>
              <a:rPr lang="en-US"/>
              <a:t>        scanf("%10s", pw_buf2);</a:t>
            </a:r>
            <a:endParaRPr lang="en-US"/>
          </a:p>
          <a:p>
            <a:endParaRPr lang="en-US"/>
          </a:p>
          <a:p>
            <a:r>
              <a:rPr lang="en-US"/>
              <a:t>        // xor your input</a:t>
            </a:r>
            <a:endParaRPr lang="en-US"/>
          </a:p>
          <a:p>
            <a:r>
              <a:rPr lang="en-US"/>
              <a:t> </a:t>
            </a:r>
            <a:r>
              <a:rPr lang="" altLang="en-US"/>
              <a:t>       // 执行函数开始加密</a:t>
            </a:r>
            <a:endParaRPr lang="en-US"/>
          </a:p>
          <a:p>
            <a:r>
              <a:rPr lang="en-US"/>
              <a:t>        xor(pw_buf2, 10);</a:t>
            </a:r>
            <a:endParaRPr lang="en-US"/>
          </a:p>
          <a:p>
            <a:r>
              <a:rPr lang="" altLang="en-US"/>
              <a:t>        // 比较密文</a:t>
            </a:r>
            <a:endParaRPr lang="en-US"/>
          </a:p>
          <a:p>
            <a:r>
              <a:rPr lang="en-US"/>
              <a:t>        if(!strncmp(pw_buf, pw_buf2, PW_LEN)){</a:t>
            </a:r>
            <a:endParaRPr lang="en-US"/>
          </a:p>
          <a:p>
            <a:r>
              <a:rPr lang="en-US"/>
              <a:t>                printf("Password OK\n");</a:t>
            </a:r>
            <a:endParaRPr lang="en-US"/>
          </a:p>
          <a:p>
            <a:r>
              <a:rPr lang="en-US"/>
              <a:t>                system("/bin/cat flag\n"); </a:t>
            </a:r>
            <a:endParaRPr lang="en-US"/>
          </a:p>
          <a:p>
            <a:r>
              <a:rPr lang="en-US"/>
              <a:t>        }</a:t>
            </a:r>
            <a:endParaRPr lang="en-US"/>
          </a:p>
          <a:p>
            <a:r>
              <a:rPr lang="en-US"/>
              <a:t>        else{</a:t>
            </a:r>
            <a:endParaRPr lang="en-US"/>
          </a:p>
          <a:p>
            <a:r>
              <a:rPr lang="en-US"/>
              <a:t>                printf("Wrong Password\n");</a:t>
            </a:r>
            <a:endParaRPr lang="en-US"/>
          </a:p>
          <a:p>
            <a:r>
              <a:rPr lang="en-US"/>
              <a:t>        }</a:t>
            </a:r>
            <a:endParaRPr lang="en-US"/>
          </a:p>
          <a:p>
            <a:endParaRPr lang="en-US"/>
          </a:p>
          <a:p>
            <a:r>
              <a:rPr lang="en-US"/>
              <a:t>        close(fd);</a:t>
            </a:r>
            <a:endParaRPr lang="en-US"/>
          </a:p>
          <a:p>
            <a:r>
              <a:rPr lang="en-US"/>
              <a:t>        return 0;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漏洞分析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为了执行 system("/bin/cat flag\n") 必须使 pw_buf 与 pw_buf2 前十个字节相等。</a:t>
            </a:r>
            <a:endParaRPr lang="en-US"/>
          </a:p>
          <a:p>
            <a:r>
              <a:rPr lang="en-US"/>
              <a:t>pw_buf2 是我们输入的字符串经过 xor() 函数处理得到。</a:t>
            </a:r>
            <a:endParaRPr lang="en-US"/>
          </a:p>
          <a:p>
            <a:r>
              <a:rPr lang="en-US"/>
              <a:t>fd=open("/home/mistake/password",O_RDONLY,0400) &lt; 0 </a:t>
            </a:r>
            <a:endParaRPr lang="en-US"/>
          </a:p>
          <a:p>
            <a:r>
              <a:rPr lang="en-US"/>
              <a:t>由于</a:t>
            </a:r>
            <a:r>
              <a:rPr lang="" altLang="en-US"/>
              <a:t>比较运算符的优先级大于赋值</a:t>
            </a:r>
            <a:r>
              <a:rPr lang="en-US">
                <a:sym typeface="+mn-ea"/>
              </a:rPr>
              <a:t>运算符</a:t>
            </a:r>
            <a:r>
              <a:rPr lang="en-US"/>
              <a:t>的优先级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open("/home/mistake/password",O_RDONLY,0400) &lt; 0 </a:t>
            </a:r>
            <a:r>
              <a:rPr lang="" altLang="en-US">
                <a:sym typeface="+mn-ea"/>
              </a:rPr>
              <a:t>， open会返回大于2的文件描述符(应该是3）， 因为0， 1， 2分别被标准输入， 标准输出， 和标准出错占据了</a:t>
            </a:r>
            <a:endParaRPr lang="en-US">
              <a:sym typeface="+mn-ea"/>
            </a:endParaRPr>
          </a:p>
          <a:p>
            <a:r>
              <a:rPr lang="" altLang="en-US">
                <a:sym typeface="+mn-ea"/>
              </a:rPr>
              <a:t>所以 3 &lt; 0为假</a:t>
            </a:r>
            <a:r>
              <a:rPr lang="en-US">
                <a:sym typeface="+mn-ea"/>
              </a:rPr>
              <a:t>，所以 fd 的值应为 0，所以 pw_buf 的值也是我们手动输入的。</a:t>
            </a:r>
            <a:endParaRPr lang="en-US"/>
          </a:p>
          <a:p>
            <a:r>
              <a:rPr lang="en-US">
                <a:sym typeface="+mn-ea"/>
              </a:rPr>
              <a:t>所以只要我们两次输入的字符串异或的结果为 1111111111 即可，</a:t>
            </a:r>
            <a:endParaRPr lang="en-US"/>
          </a:p>
          <a:p>
            <a:r>
              <a:rPr lang="en-US">
                <a:sym typeface="+mn-ea"/>
              </a:rPr>
              <a:t>为了方便，我们第一次输入十个 0，第二次输入十个 1。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效果图</a:t>
            </a:r>
            <a:endParaRPr lang="" altLang="en-US"/>
          </a:p>
        </p:txBody>
      </p:sp>
      <p:pic>
        <p:nvPicPr>
          <p:cNvPr id="6" name="Content Placeholder 5" descr="2021-05-19-234749_480x130_scrot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6965" y="1417955"/>
            <a:ext cx="10184765" cy="2758440"/>
          </a:xfrm>
          <a:prstGeom prst="rect">
            <a:avLst/>
          </a:prstGeom>
        </p:spPr>
      </p:pic>
      <p:sp>
        <p:nvSpPr>
          <p:cNvPr id="8" name="Text Box 7"/>
          <p:cNvSpPr txBox="true"/>
          <p:nvPr/>
        </p:nvSpPr>
        <p:spPr>
          <a:xfrm>
            <a:off x="1116965" y="5137785"/>
            <a:ext cx="7912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/>
              <a:t>得到正确的flag</a:t>
            </a:r>
            <a:endParaRPr lang="" alt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1863</Words>
  <Application>WPS Presentation</Application>
  <PresentationFormat>宽屏</PresentationFormat>
  <Paragraphs>90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文泉驿微米黑</vt:lpstr>
      <vt:lpstr>DejaVu Sans</vt:lpstr>
      <vt:lpstr>Times New Roman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coolder</dc:creator>
  <cp:lastModifiedBy>coolder</cp:lastModifiedBy>
  <cp:revision>8</cp:revision>
  <dcterms:created xsi:type="dcterms:W3CDTF">2021-05-19T15:49:49Z</dcterms:created>
  <dcterms:modified xsi:type="dcterms:W3CDTF">2021-05-19T15:49:49Z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