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2" r:id="rId11"/>
    <p:sldId id="267" r:id="rId12"/>
    <p:sldId id="263" r:id="rId13"/>
    <p:sldId id="264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a54cb-2668-4564-a280-e0e22dfe2b24}">
          <p14:sldIdLst>
            <p14:sldId id="256"/>
            <p14:sldId id="257"/>
            <p14:sldId id="258"/>
            <p14:sldId id="265"/>
            <p14:sldId id="259"/>
            <p14:sldId id="260"/>
            <p14:sldId id="266"/>
            <p14:sldId id="261"/>
            <p14:sldId id="262"/>
            <p14:sldId id="267"/>
            <p14:sldId id="263"/>
            <p14:sldId id="264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Linux shell设计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通过空格符来解析命令</a:t>
            </a:r>
            <a:endParaRPr lang="" altLang="en-US"/>
          </a:p>
        </p:txBody>
      </p:sp>
      <p:pic>
        <p:nvPicPr>
          <p:cNvPr id="4" name="Content Placeholder 3" descr="2021-06-26-125334_1228x471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71550"/>
            <a:ext cx="10972800" cy="420878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575945" y="5683250"/>
            <a:ext cx="1113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使用strtok函数将str按照空格符分开， 并存储到args这个数组里面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处理内置命令</a:t>
            </a:r>
            <a:endParaRPr lang="" altLang="en-US"/>
          </a:p>
        </p:txBody>
      </p:sp>
      <p:pic>
        <p:nvPicPr>
          <p:cNvPr id="4" name="Content Placeholder 3" descr="2021-06-26-124028_1245x677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0" y="773430"/>
            <a:ext cx="9107805" cy="4953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394335" y="5947410"/>
            <a:ext cx="1067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能够处理echo, cd, history等内置命令， 并且调用相关函数。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打印历史命令</a:t>
            </a:r>
            <a:endParaRPr lang="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sigintHandler</a:t>
            </a:r>
            <a:endParaRPr lang="en-US"/>
          </a:p>
        </p:txBody>
      </p:sp>
      <p:pic>
        <p:nvPicPr>
          <p:cNvPr id="5" name="Content Placeholder 4" descr="2021-06-26-124233_1365x529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79170"/>
            <a:ext cx="10972800" cy="425259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0740" y="5683250"/>
            <a:ext cx="1053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使用readline的history_list的到相应的历史记录， 并打印出来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创建子进程</a:t>
            </a:r>
            <a:endParaRPr lang="" altLang="en-US"/>
          </a:p>
        </p:txBody>
      </p:sp>
      <p:pic>
        <p:nvPicPr>
          <p:cNvPr id="4" name="Content Placeholder 3" descr="2021-06-26-125653_1185x704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1385" y="952500"/>
            <a:ext cx="8336915" cy="4953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513715" y="6062980"/>
            <a:ext cx="1106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使用fork创建子进程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执行命令</a:t>
            </a:r>
            <a:endParaRPr lang="" altLang="en-US"/>
          </a:p>
        </p:txBody>
      </p:sp>
      <p:pic>
        <p:nvPicPr>
          <p:cNvPr id="4" name="Content Placeholder 3" descr="2021-06-26-125959_1193x263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29765"/>
            <a:ext cx="10972800" cy="241871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857250" y="5320030"/>
            <a:ext cx="1101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使用execvp函数执行处理完的命令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程序源代码</a:t>
            </a:r>
            <a:endParaRPr lang="" altLang="en-US"/>
          </a:p>
        </p:txBody>
      </p:sp>
      <p:pic>
        <p:nvPicPr>
          <p:cNvPr id="4" name="Content Placeholder 3" descr="2021-06-26-120428_1351x204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550" y="2045970"/>
            <a:ext cx="10972800" cy="165671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2728595" y="4316730"/>
            <a:ext cx="652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main.c为shell的主程序， 其他文件则为相应函数。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调用相关函数</a:t>
            </a:r>
            <a:endParaRPr lang="" altLang="en-US"/>
          </a:p>
        </p:txBody>
      </p:sp>
      <p:pic>
        <p:nvPicPr>
          <p:cNvPr id="4" name="Content Placeholder 3" descr="2021-06-26-121404_1365x310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38935"/>
            <a:ext cx="10972800" cy="249174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609600" y="4610100"/>
            <a:ext cx="1069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使用signal函数注册相关函数， 当程序接受到SIGINT信号时， 调用sigHandler函数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609600" y="5196205"/>
            <a:ext cx="981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clear_variables()函数初始化相关变量， shell_prompt()函数提供shell的输出语句。</a:t>
            </a:r>
            <a:endParaRPr lang="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609600" y="5832475"/>
            <a:ext cx="1005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最后使用readline函数读取用户输入的shell命令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shell的提示</a:t>
            </a:r>
            <a:endParaRPr lang="" altLang="en-US"/>
          </a:p>
        </p:txBody>
      </p:sp>
      <p:pic>
        <p:nvPicPr>
          <p:cNvPr id="4" name="Content Placeholder 3" descr="2021-06-26-124752_1033x633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9325" y="952500"/>
            <a:ext cx="8082280" cy="4953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883285" y="6047105"/>
            <a:ext cx="1075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将cjliaoOSshell字符串拷贝到prompt缓冲区中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处理历史记录</a:t>
            </a:r>
            <a:endParaRPr lang="" altLang="en-US"/>
          </a:p>
        </p:txBody>
      </p:sp>
      <p:pic>
        <p:nvPicPr>
          <p:cNvPr id="4" name="Content Placeholder 3" descr="2021-06-26-122004_1365x389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44600"/>
            <a:ext cx="10972800" cy="312674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840740" y="5137785"/>
            <a:ext cx="1161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 使用readline的库函数将用户的历史记录添加到链表， 如果用户输入quit则退出shell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解析命令</a:t>
            </a:r>
            <a:endParaRPr lang="" altLang="en-US"/>
          </a:p>
        </p:txBody>
      </p:sp>
      <p:pic>
        <p:nvPicPr>
          <p:cNvPr id="4" name="Content Placeholder 3" descr="2021-06-26-122347_1045x545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270" y="952500"/>
            <a:ext cx="9496425" cy="4953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17270" y="6228080"/>
            <a:ext cx="1045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使用tokenize_by_pipe解析用户输入的命令， 如果发现有后台进程则使用weipid等待子进程。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检查是否为后台执行程序</a:t>
            </a:r>
            <a:endParaRPr lang="" altLang="en-US"/>
          </a:p>
        </p:txBody>
      </p:sp>
      <p:pic>
        <p:nvPicPr>
          <p:cNvPr id="4" name="Content Placeholder 3" descr="2021-06-26-125029_647x535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1340" y="773430"/>
            <a:ext cx="5989320" cy="4953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675005" y="588137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通过检查参数是否有后台运行标识符&amp;来判断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初始化变量</a:t>
            </a:r>
            <a:endParaRPr lang="" altLang="en-US"/>
          </a:p>
        </p:txBody>
      </p:sp>
      <p:pic>
        <p:nvPicPr>
          <p:cNvPr id="4" name="Content Placeholder 3" descr="2021-06-26-122657_638x461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7525" y="1455420"/>
            <a:ext cx="60769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通过管道解析命令</a:t>
            </a:r>
            <a:endParaRPr lang="" altLang="en-US"/>
          </a:p>
        </p:txBody>
      </p:sp>
      <p:pic>
        <p:nvPicPr>
          <p:cNvPr id="4" name="Content Placeholder 3" descr="2021-06-26-122817_1365x621_scro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773430"/>
            <a:ext cx="10886440" cy="49530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658495" y="5947410"/>
            <a:ext cx="1098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找到管道符号的位置， 将其分为多组命令， 然后分别执行。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Presentation</Application>
  <PresentationFormat>宽屏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文泉驿微米黑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coolder</dc:creator>
  <cp:lastModifiedBy>coolder</cp:lastModifiedBy>
  <cp:revision>7</cp:revision>
  <dcterms:created xsi:type="dcterms:W3CDTF">2021-06-26T05:01:02Z</dcterms:created>
  <dcterms:modified xsi:type="dcterms:W3CDTF">2021-06-26T05:01:02Z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