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3"/>
    <p:sldId id="257" r:id="rId4"/>
    <p:sldId id="258" r:id="rId5"/>
    <p:sldId id="266" r:id="rId6"/>
    <p:sldId id="267" r:id="rId7"/>
    <p:sldId id="269" r:id="rId8"/>
    <p:sldId id="262" r:id="rId9"/>
    <p:sldId id="292" r:id="rId10"/>
    <p:sldId id="293" r:id="rId11"/>
    <p:sldId id="294" r:id="rId12"/>
    <p:sldId id="271" r:id="rId13"/>
    <p:sldId id="263" r:id="rId14"/>
    <p:sldId id="277" r:id="rId15"/>
    <p:sldId id="280" r:id="rId16"/>
    <p:sldId id="295" r:id="rId17"/>
    <p:sldId id="296" r:id="rId18"/>
    <p:sldId id="297" r:id="rId19"/>
    <p:sldId id="298" r:id="rId20"/>
    <p:sldId id="264" r:id="rId21"/>
    <p:sldId id="299" r:id="rId22"/>
    <p:sldId id="301" r:id="rId23"/>
    <p:sldId id="300" r:id="rId24"/>
    <p:sldId id="302" r:id="rId25"/>
    <p:sldId id="303" r:id="rId26"/>
    <p:sldId id="305" r:id="rId27"/>
    <p:sldId id="304" r:id="rId28"/>
    <p:sldId id="306" r:id="rId29"/>
    <p:sldId id="307" r:id="rId30"/>
    <p:sldId id="308" r:id="rId31"/>
    <p:sldId id="26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4619" autoAdjust="0"/>
  </p:normalViewPr>
  <p:slideViewPr>
    <p:cSldViewPr snapToGrid="0">
      <p:cViewPr varScale="1">
        <p:scale>
          <a:sx n="108" d="100"/>
          <a:sy n="108" d="100"/>
        </p:scale>
        <p:origin x="-684" y="-84"/>
      </p:cViewPr>
      <p:guideLst>
        <p:guide orient="horz" pos="2160"/>
        <p:guide pos="384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0DF52-8C74-4DAC-BB9C-21B83D9180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CEC2D-ECC0-4528-8DF0-CCC368230B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9"/>
          <p:cNvSpPr>
            <a:spLocks noChangeAspect="true" noChangeArrowheads="true" noTextEdit="true"/>
          </p:cNvSpPr>
          <p:nvPr userDrawn="true"/>
        </p:nvSpPr>
        <p:spPr bwMode="auto">
          <a:xfrm>
            <a:off x="0" y="0"/>
            <a:ext cx="12192000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lstStyle/>
          <a:p>
            <a:endParaRPr lang="zh-CN" altLang="en-US"/>
          </a:p>
        </p:txBody>
      </p:sp>
      <p:sp>
        <p:nvSpPr>
          <p:cNvPr id="4" name="Freeform 12"/>
          <p:cNvSpPr/>
          <p:nvPr userDrawn="true"/>
        </p:nvSpPr>
        <p:spPr bwMode="auto">
          <a:xfrm>
            <a:off x="-687388" y="-1116013"/>
            <a:ext cx="13779500" cy="8456613"/>
          </a:xfrm>
          <a:custGeom>
            <a:avLst/>
            <a:gdLst>
              <a:gd name="T0" fmla="*/ 251 w 842"/>
              <a:gd name="T1" fmla="*/ 55 h 523"/>
              <a:gd name="T2" fmla="*/ 199 w 842"/>
              <a:gd name="T3" fmla="*/ 314 h 523"/>
              <a:gd name="T4" fmla="*/ 842 w 842"/>
              <a:gd name="T5" fmla="*/ 384 h 523"/>
              <a:gd name="T6" fmla="*/ 778 w 842"/>
              <a:gd name="T7" fmla="*/ 434 h 523"/>
              <a:gd name="T8" fmla="*/ 158 w 842"/>
              <a:gd name="T9" fmla="*/ 424 h 523"/>
              <a:gd name="T10" fmla="*/ 164 w 842"/>
              <a:gd name="T11" fmla="*/ 27 h 523"/>
              <a:gd name="T12" fmla="*/ 251 w 842"/>
              <a:gd name="T13" fmla="*/ 55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2" h="523">
                <a:moveTo>
                  <a:pt x="251" y="55"/>
                </a:moveTo>
                <a:cubicBezTo>
                  <a:pt x="251" y="55"/>
                  <a:pt x="134" y="156"/>
                  <a:pt x="199" y="314"/>
                </a:cubicBezTo>
                <a:cubicBezTo>
                  <a:pt x="269" y="482"/>
                  <a:pt x="687" y="451"/>
                  <a:pt x="842" y="384"/>
                </a:cubicBezTo>
                <a:cubicBezTo>
                  <a:pt x="778" y="434"/>
                  <a:pt x="778" y="434"/>
                  <a:pt x="778" y="434"/>
                </a:cubicBezTo>
                <a:cubicBezTo>
                  <a:pt x="778" y="434"/>
                  <a:pt x="315" y="523"/>
                  <a:pt x="158" y="424"/>
                </a:cubicBezTo>
                <a:cubicBezTo>
                  <a:pt x="0" y="326"/>
                  <a:pt x="90" y="54"/>
                  <a:pt x="164" y="27"/>
                </a:cubicBezTo>
                <a:cubicBezTo>
                  <a:pt x="239" y="0"/>
                  <a:pt x="251" y="55"/>
                  <a:pt x="251" y="55"/>
                </a:cubicBezTo>
                <a:close/>
              </a:path>
            </a:pathLst>
          </a:custGeom>
          <a:solidFill>
            <a:srgbClr val="55C0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lstStyle/>
          <a:p>
            <a:endParaRPr lang="zh-CN" altLang="en-US"/>
          </a:p>
        </p:txBody>
      </p:sp>
      <p:sp>
        <p:nvSpPr>
          <p:cNvPr id="5" name="Freeform 13"/>
          <p:cNvSpPr/>
          <p:nvPr userDrawn="true"/>
        </p:nvSpPr>
        <p:spPr bwMode="auto">
          <a:xfrm>
            <a:off x="-295275" y="-438150"/>
            <a:ext cx="12995275" cy="7472363"/>
          </a:xfrm>
          <a:custGeom>
            <a:avLst/>
            <a:gdLst>
              <a:gd name="T0" fmla="*/ 148 w 794"/>
              <a:gd name="T1" fmla="*/ 0 h 462"/>
              <a:gd name="T2" fmla="*/ 95 w 794"/>
              <a:gd name="T3" fmla="*/ 232 h 462"/>
              <a:gd name="T4" fmla="*/ 547 w 794"/>
              <a:gd name="T5" fmla="*/ 405 h 462"/>
              <a:gd name="T6" fmla="*/ 794 w 794"/>
              <a:gd name="T7" fmla="*/ 356 h 462"/>
              <a:gd name="T8" fmla="*/ 771 w 794"/>
              <a:gd name="T9" fmla="*/ 462 h 462"/>
              <a:gd name="T10" fmla="*/ 0 w 794"/>
              <a:gd name="T11" fmla="*/ 457 h 462"/>
              <a:gd name="T12" fmla="*/ 2 w 794"/>
              <a:gd name="T13" fmla="*/ 8 h 462"/>
              <a:gd name="T14" fmla="*/ 148 w 794"/>
              <a:gd name="T15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4" h="462">
                <a:moveTo>
                  <a:pt x="148" y="0"/>
                </a:moveTo>
                <a:cubicBezTo>
                  <a:pt x="148" y="0"/>
                  <a:pt x="65" y="98"/>
                  <a:pt x="95" y="232"/>
                </a:cubicBezTo>
                <a:cubicBezTo>
                  <a:pt x="134" y="402"/>
                  <a:pt x="376" y="425"/>
                  <a:pt x="547" y="405"/>
                </a:cubicBezTo>
                <a:cubicBezTo>
                  <a:pt x="718" y="385"/>
                  <a:pt x="794" y="356"/>
                  <a:pt x="794" y="356"/>
                </a:cubicBezTo>
                <a:cubicBezTo>
                  <a:pt x="771" y="462"/>
                  <a:pt x="771" y="462"/>
                  <a:pt x="771" y="462"/>
                </a:cubicBezTo>
                <a:cubicBezTo>
                  <a:pt x="0" y="457"/>
                  <a:pt x="0" y="457"/>
                  <a:pt x="0" y="457"/>
                </a:cubicBezTo>
                <a:cubicBezTo>
                  <a:pt x="2" y="8"/>
                  <a:pt x="2" y="8"/>
                  <a:pt x="2" y="8"/>
                </a:cubicBezTo>
                <a:lnTo>
                  <a:pt x="148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>
            <a:grpSpLocks noChangeAspect="true"/>
          </p:cNvGrpSpPr>
          <p:nvPr userDrawn="true"/>
        </p:nvGrpSpPr>
        <p:grpSpPr bwMode="auto">
          <a:xfrm>
            <a:off x="-1201738" y="-989013"/>
            <a:ext cx="14185900" cy="8455025"/>
            <a:chOff x="-757" y="-623"/>
            <a:chExt cx="8936" cy="5326"/>
          </a:xfrm>
        </p:grpSpPr>
        <p:sp>
          <p:nvSpPr>
            <p:cNvPr id="4" name="AutoShape 12"/>
            <p:cNvSpPr>
              <a:spLocks noChangeAspect="true" noChangeArrowheads="true" noTextEdit="true"/>
            </p:cNvSpPr>
            <p:nvPr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/>
            </a:p>
          </p:txBody>
        </p:sp>
        <p:sp>
          <p:nvSpPr>
            <p:cNvPr id="6" name="Freeform 15"/>
            <p:cNvSpPr/>
            <p:nvPr/>
          </p:nvSpPr>
          <p:spPr bwMode="auto">
            <a:xfrm>
              <a:off x="-757" y="-623"/>
              <a:ext cx="8936" cy="5326"/>
            </a:xfrm>
            <a:custGeom>
              <a:avLst/>
              <a:gdLst>
                <a:gd name="T0" fmla="*/ 250 w 867"/>
                <a:gd name="T1" fmla="*/ 55 h 523"/>
                <a:gd name="T2" fmla="*/ 198 w 867"/>
                <a:gd name="T3" fmla="*/ 314 h 523"/>
                <a:gd name="T4" fmla="*/ 867 w 867"/>
                <a:gd name="T5" fmla="*/ 384 h 523"/>
                <a:gd name="T6" fmla="*/ 803 w 867"/>
                <a:gd name="T7" fmla="*/ 434 h 523"/>
                <a:gd name="T8" fmla="*/ 157 w 867"/>
                <a:gd name="T9" fmla="*/ 424 h 523"/>
                <a:gd name="T10" fmla="*/ 164 w 867"/>
                <a:gd name="T11" fmla="*/ 27 h 523"/>
                <a:gd name="T12" fmla="*/ 250 w 867"/>
                <a:gd name="T13" fmla="*/ 55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7" h="523">
                  <a:moveTo>
                    <a:pt x="250" y="55"/>
                  </a:moveTo>
                  <a:cubicBezTo>
                    <a:pt x="250" y="55"/>
                    <a:pt x="133" y="156"/>
                    <a:pt x="198" y="314"/>
                  </a:cubicBezTo>
                  <a:cubicBezTo>
                    <a:pt x="268" y="482"/>
                    <a:pt x="709" y="442"/>
                    <a:pt x="867" y="384"/>
                  </a:cubicBezTo>
                  <a:cubicBezTo>
                    <a:pt x="803" y="434"/>
                    <a:pt x="803" y="434"/>
                    <a:pt x="803" y="434"/>
                  </a:cubicBezTo>
                  <a:cubicBezTo>
                    <a:pt x="803" y="434"/>
                    <a:pt x="314" y="523"/>
                    <a:pt x="157" y="424"/>
                  </a:cubicBezTo>
                  <a:cubicBezTo>
                    <a:pt x="0" y="326"/>
                    <a:pt x="89" y="54"/>
                    <a:pt x="164" y="27"/>
                  </a:cubicBezTo>
                  <a:cubicBezTo>
                    <a:pt x="238" y="0"/>
                    <a:pt x="250" y="55"/>
                    <a:pt x="250" y="5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/>
            </a:p>
          </p:txBody>
        </p:sp>
        <p:sp>
          <p:nvSpPr>
            <p:cNvPr id="7" name="Freeform 16"/>
            <p:cNvSpPr/>
            <p:nvPr/>
          </p:nvSpPr>
          <p:spPr bwMode="auto">
            <a:xfrm>
              <a:off x="-510" y="-195"/>
              <a:ext cx="8441" cy="4746"/>
            </a:xfrm>
            <a:custGeom>
              <a:avLst/>
              <a:gdLst>
                <a:gd name="T0" fmla="*/ 147 w 819"/>
                <a:gd name="T1" fmla="*/ 0 h 466"/>
                <a:gd name="T2" fmla="*/ 94 w 819"/>
                <a:gd name="T3" fmla="*/ 232 h 466"/>
                <a:gd name="T4" fmla="*/ 552 w 819"/>
                <a:gd name="T5" fmla="*/ 405 h 466"/>
                <a:gd name="T6" fmla="*/ 819 w 819"/>
                <a:gd name="T7" fmla="*/ 356 h 466"/>
                <a:gd name="T8" fmla="*/ 807 w 819"/>
                <a:gd name="T9" fmla="*/ 466 h 466"/>
                <a:gd name="T10" fmla="*/ 0 w 819"/>
                <a:gd name="T11" fmla="*/ 457 h 466"/>
                <a:gd name="T12" fmla="*/ 1 w 819"/>
                <a:gd name="T13" fmla="*/ 8 h 466"/>
                <a:gd name="T14" fmla="*/ 147 w 819"/>
                <a:gd name="T15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9" h="466">
                  <a:moveTo>
                    <a:pt x="147" y="0"/>
                  </a:moveTo>
                  <a:cubicBezTo>
                    <a:pt x="147" y="0"/>
                    <a:pt x="64" y="98"/>
                    <a:pt x="94" y="232"/>
                  </a:cubicBezTo>
                  <a:cubicBezTo>
                    <a:pt x="133" y="402"/>
                    <a:pt x="381" y="423"/>
                    <a:pt x="552" y="405"/>
                  </a:cubicBezTo>
                  <a:cubicBezTo>
                    <a:pt x="743" y="386"/>
                    <a:pt x="819" y="356"/>
                    <a:pt x="819" y="356"/>
                  </a:cubicBezTo>
                  <a:cubicBezTo>
                    <a:pt x="807" y="466"/>
                    <a:pt x="807" y="466"/>
                    <a:pt x="807" y="466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1" y="8"/>
                    <a:pt x="1" y="8"/>
                    <a:pt x="1" y="8"/>
                  </a:cubicBezTo>
                  <a:lnTo>
                    <a:pt x="147" y="0"/>
                  </a:lnTo>
                  <a:close/>
                </a:path>
              </a:pathLst>
            </a:custGeom>
            <a:solidFill>
              <a:srgbClr val="55C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3"/>
          <p:cNvSpPr/>
          <p:nvPr userDrawn="true"/>
        </p:nvSpPr>
        <p:spPr bwMode="auto">
          <a:xfrm>
            <a:off x="422034" y="-482844"/>
            <a:ext cx="12995275" cy="7472363"/>
          </a:xfrm>
          <a:custGeom>
            <a:avLst/>
            <a:gdLst>
              <a:gd name="T0" fmla="*/ 148 w 794"/>
              <a:gd name="T1" fmla="*/ 0 h 462"/>
              <a:gd name="T2" fmla="*/ 95 w 794"/>
              <a:gd name="T3" fmla="*/ 232 h 462"/>
              <a:gd name="T4" fmla="*/ 547 w 794"/>
              <a:gd name="T5" fmla="*/ 405 h 462"/>
              <a:gd name="T6" fmla="*/ 794 w 794"/>
              <a:gd name="T7" fmla="*/ 356 h 462"/>
              <a:gd name="T8" fmla="*/ 771 w 794"/>
              <a:gd name="T9" fmla="*/ 462 h 462"/>
              <a:gd name="T10" fmla="*/ 0 w 794"/>
              <a:gd name="T11" fmla="*/ 457 h 462"/>
              <a:gd name="T12" fmla="*/ 2 w 794"/>
              <a:gd name="T13" fmla="*/ 8 h 462"/>
              <a:gd name="T14" fmla="*/ 148 w 794"/>
              <a:gd name="T15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4" h="462">
                <a:moveTo>
                  <a:pt x="148" y="0"/>
                </a:moveTo>
                <a:cubicBezTo>
                  <a:pt x="148" y="0"/>
                  <a:pt x="65" y="98"/>
                  <a:pt x="95" y="232"/>
                </a:cubicBezTo>
                <a:cubicBezTo>
                  <a:pt x="134" y="402"/>
                  <a:pt x="376" y="425"/>
                  <a:pt x="547" y="405"/>
                </a:cubicBezTo>
                <a:cubicBezTo>
                  <a:pt x="718" y="385"/>
                  <a:pt x="794" y="356"/>
                  <a:pt x="794" y="356"/>
                </a:cubicBezTo>
                <a:cubicBezTo>
                  <a:pt x="771" y="462"/>
                  <a:pt x="771" y="462"/>
                  <a:pt x="771" y="462"/>
                </a:cubicBezTo>
                <a:cubicBezTo>
                  <a:pt x="0" y="457"/>
                  <a:pt x="0" y="457"/>
                  <a:pt x="0" y="457"/>
                </a:cubicBezTo>
                <a:cubicBezTo>
                  <a:pt x="2" y="8"/>
                  <a:pt x="2" y="8"/>
                  <a:pt x="2" y="8"/>
                </a:cubicBezTo>
                <a:lnTo>
                  <a:pt x="148" y="0"/>
                </a:lnTo>
                <a:close/>
              </a:path>
            </a:pathLst>
          </a:custGeom>
          <a:solidFill>
            <a:srgbClr val="55C0EE"/>
          </a:solidFill>
          <a:ln>
            <a:noFill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zh-CN" altLang="en-US" dirty="0"/>
          </a:p>
        </p:txBody>
      </p:sp>
      <p:sp>
        <p:nvSpPr>
          <p:cNvPr id="4" name="Freeform 13"/>
          <p:cNvSpPr/>
          <p:nvPr userDrawn="true"/>
        </p:nvSpPr>
        <p:spPr bwMode="auto">
          <a:xfrm>
            <a:off x="-311993" y="-295276"/>
            <a:ext cx="12995275" cy="7472363"/>
          </a:xfrm>
          <a:custGeom>
            <a:avLst/>
            <a:gdLst>
              <a:gd name="T0" fmla="*/ 148 w 794"/>
              <a:gd name="T1" fmla="*/ 0 h 462"/>
              <a:gd name="T2" fmla="*/ 95 w 794"/>
              <a:gd name="T3" fmla="*/ 232 h 462"/>
              <a:gd name="T4" fmla="*/ 547 w 794"/>
              <a:gd name="T5" fmla="*/ 405 h 462"/>
              <a:gd name="T6" fmla="*/ 794 w 794"/>
              <a:gd name="T7" fmla="*/ 356 h 462"/>
              <a:gd name="T8" fmla="*/ 771 w 794"/>
              <a:gd name="T9" fmla="*/ 462 h 462"/>
              <a:gd name="T10" fmla="*/ 0 w 794"/>
              <a:gd name="T11" fmla="*/ 457 h 462"/>
              <a:gd name="T12" fmla="*/ 2 w 794"/>
              <a:gd name="T13" fmla="*/ 8 h 462"/>
              <a:gd name="T14" fmla="*/ 148 w 794"/>
              <a:gd name="T15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4" h="462">
                <a:moveTo>
                  <a:pt x="148" y="0"/>
                </a:moveTo>
                <a:cubicBezTo>
                  <a:pt x="148" y="0"/>
                  <a:pt x="65" y="98"/>
                  <a:pt x="95" y="232"/>
                </a:cubicBezTo>
                <a:cubicBezTo>
                  <a:pt x="134" y="402"/>
                  <a:pt x="376" y="425"/>
                  <a:pt x="547" y="405"/>
                </a:cubicBezTo>
                <a:cubicBezTo>
                  <a:pt x="718" y="385"/>
                  <a:pt x="794" y="356"/>
                  <a:pt x="794" y="356"/>
                </a:cubicBezTo>
                <a:cubicBezTo>
                  <a:pt x="771" y="462"/>
                  <a:pt x="771" y="462"/>
                  <a:pt x="771" y="462"/>
                </a:cubicBezTo>
                <a:cubicBezTo>
                  <a:pt x="0" y="457"/>
                  <a:pt x="0" y="457"/>
                  <a:pt x="0" y="457"/>
                </a:cubicBezTo>
                <a:cubicBezTo>
                  <a:pt x="2" y="8"/>
                  <a:pt x="2" y="8"/>
                  <a:pt x="2" y="8"/>
                </a:cubicBezTo>
                <a:lnTo>
                  <a:pt x="148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true"/>
          <p:nvPr/>
        </p:nvSpPr>
        <p:spPr>
          <a:xfrm>
            <a:off x="4774556" y="2045642"/>
            <a:ext cx="6886937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b="1" dirty="0"/>
              <a:t>毕业设计答辩</a:t>
            </a:r>
            <a:endParaRPr kumimoji="1" lang="zh-CN" altLang="en-US" sz="6000" b="1" dirty="0"/>
          </a:p>
        </p:txBody>
      </p:sp>
      <p:sp>
        <p:nvSpPr>
          <p:cNvPr id="20" name="文本框 19"/>
          <p:cNvSpPr txBox="true"/>
          <p:nvPr/>
        </p:nvSpPr>
        <p:spPr>
          <a:xfrm>
            <a:off x="7792728" y="3060670"/>
            <a:ext cx="421803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HTTP服务器设计与实现</a:t>
            </a:r>
            <a:endParaRPr kumimoji="1" lang="en-US" altLang="zh-CN" sz="2400" dirty="0"/>
          </a:p>
        </p:txBody>
      </p:sp>
      <p:sp>
        <p:nvSpPr>
          <p:cNvPr id="22" name="文本框 21"/>
          <p:cNvSpPr txBox="true"/>
          <p:nvPr/>
        </p:nvSpPr>
        <p:spPr>
          <a:xfrm>
            <a:off x="7443571" y="3520830"/>
            <a:ext cx="421803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600" dirty="0"/>
              <a:t>答辩人</a:t>
            </a:r>
            <a:r>
              <a:rPr kumimoji="1" lang="zh-CN" altLang="en-US" sz="1600" dirty="0" smtClean="0"/>
              <a:t>：</a:t>
            </a:r>
            <a:r>
              <a:rPr kumimoji="1" lang="en-US" altLang="zh-CN" sz="1600" dirty="0" smtClean="0"/>
              <a:t>胡尚来    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/>
              <a:t>/ </a:t>
            </a:r>
            <a:r>
              <a:rPr kumimoji="1" lang="zh-CN" altLang="en-US" sz="1600" dirty="0"/>
              <a:t>指导老师</a:t>
            </a:r>
            <a:r>
              <a:rPr kumimoji="1" lang="zh-CN" altLang="en-US" sz="1600" dirty="0" smtClean="0"/>
              <a:t>：</a:t>
            </a:r>
            <a:r>
              <a:rPr kumimoji="1" lang="en-US" altLang="zh-CN" sz="1600" dirty="0" smtClean="0"/>
              <a:t>李俭霞</a:t>
            </a:r>
            <a:endParaRPr kumimoji="1" lang="en-US" altLang="zh-CN" sz="1600" dirty="0" smtClean="0"/>
          </a:p>
        </p:txBody>
      </p:sp>
      <p:cxnSp>
        <p:nvCxnSpPr>
          <p:cNvPr id="30" name="直接连接符 29"/>
          <p:cNvCxnSpPr/>
          <p:nvPr/>
        </p:nvCxnSpPr>
        <p:spPr>
          <a:xfrm>
            <a:off x="11763299" y="2226812"/>
            <a:ext cx="0" cy="15625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2021-06-09-113450_326x95_scrot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665595" y="1140460"/>
            <a:ext cx="3105150" cy="904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4165600" y="277508"/>
            <a:ext cx="3860800" cy="460375"/>
            <a:chOff x="4165600" y="226708"/>
            <a:chExt cx="3860800" cy="460375"/>
          </a:xfrm>
        </p:grpSpPr>
        <p:sp>
          <p:nvSpPr>
            <p:cNvPr id="54" name="文本框 53"/>
            <p:cNvSpPr txBox="true"/>
            <p:nvPr/>
          </p:nvSpPr>
          <p:spPr>
            <a:xfrm>
              <a:off x="4165600" y="226708"/>
              <a:ext cx="38608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+mj-ea"/>
                  <a:ea typeface="+mj-ea"/>
                </a:rPr>
                <a:t>项目概述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4800600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897351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 descr="2021-06-08-200433_1365x767_scrot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850900"/>
            <a:ext cx="10058400" cy="5651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3"/>
          <p:cNvGrpSpPr/>
          <p:nvPr/>
        </p:nvGrpSpPr>
        <p:grpSpPr>
          <a:xfrm>
            <a:off x="5631547" y="1850826"/>
            <a:ext cx="2480826" cy="4092773"/>
            <a:chOff x="10185400" y="3552825"/>
            <a:chExt cx="4006850" cy="6610350"/>
          </a:xfrm>
        </p:grpSpPr>
        <p:sp>
          <p:nvSpPr>
            <p:cNvPr id="4" name="Freeform 5"/>
            <p:cNvSpPr/>
            <p:nvPr/>
          </p:nvSpPr>
          <p:spPr bwMode="auto">
            <a:xfrm>
              <a:off x="11633200" y="9880600"/>
              <a:ext cx="1076325" cy="282575"/>
            </a:xfrm>
            <a:custGeom>
              <a:avLst/>
              <a:gdLst>
                <a:gd name="T0" fmla="*/ 678 w 678"/>
                <a:gd name="T1" fmla="*/ 90 h 178"/>
                <a:gd name="T2" fmla="*/ 678 w 678"/>
                <a:gd name="T3" fmla="*/ 90 h 178"/>
                <a:gd name="T4" fmla="*/ 676 w 678"/>
                <a:gd name="T5" fmla="*/ 108 h 178"/>
                <a:gd name="T6" fmla="*/ 670 w 678"/>
                <a:gd name="T7" fmla="*/ 124 h 178"/>
                <a:gd name="T8" fmla="*/ 662 w 678"/>
                <a:gd name="T9" fmla="*/ 140 h 178"/>
                <a:gd name="T10" fmla="*/ 650 w 678"/>
                <a:gd name="T11" fmla="*/ 152 h 178"/>
                <a:gd name="T12" fmla="*/ 636 w 678"/>
                <a:gd name="T13" fmla="*/ 164 h 178"/>
                <a:gd name="T14" fmla="*/ 620 w 678"/>
                <a:gd name="T15" fmla="*/ 172 h 178"/>
                <a:gd name="T16" fmla="*/ 602 w 678"/>
                <a:gd name="T17" fmla="*/ 176 h 178"/>
                <a:gd name="T18" fmla="*/ 582 w 678"/>
                <a:gd name="T19" fmla="*/ 178 h 178"/>
                <a:gd name="T20" fmla="*/ 96 w 678"/>
                <a:gd name="T21" fmla="*/ 178 h 178"/>
                <a:gd name="T22" fmla="*/ 96 w 678"/>
                <a:gd name="T23" fmla="*/ 178 h 178"/>
                <a:gd name="T24" fmla="*/ 76 w 678"/>
                <a:gd name="T25" fmla="*/ 176 h 178"/>
                <a:gd name="T26" fmla="*/ 58 w 678"/>
                <a:gd name="T27" fmla="*/ 172 h 178"/>
                <a:gd name="T28" fmla="*/ 42 w 678"/>
                <a:gd name="T29" fmla="*/ 164 h 178"/>
                <a:gd name="T30" fmla="*/ 28 w 678"/>
                <a:gd name="T31" fmla="*/ 152 h 178"/>
                <a:gd name="T32" fmla="*/ 16 w 678"/>
                <a:gd name="T33" fmla="*/ 140 h 178"/>
                <a:gd name="T34" fmla="*/ 8 w 678"/>
                <a:gd name="T35" fmla="*/ 124 h 178"/>
                <a:gd name="T36" fmla="*/ 2 w 678"/>
                <a:gd name="T37" fmla="*/ 108 h 178"/>
                <a:gd name="T38" fmla="*/ 0 w 678"/>
                <a:gd name="T39" fmla="*/ 90 h 178"/>
                <a:gd name="T40" fmla="*/ 0 w 678"/>
                <a:gd name="T41" fmla="*/ 90 h 178"/>
                <a:gd name="T42" fmla="*/ 0 w 678"/>
                <a:gd name="T43" fmla="*/ 90 h 178"/>
                <a:gd name="T44" fmla="*/ 2 w 678"/>
                <a:gd name="T45" fmla="*/ 72 h 178"/>
                <a:gd name="T46" fmla="*/ 8 w 678"/>
                <a:gd name="T47" fmla="*/ 54 h 178"/>
                <a:gd name="T48" fmla="*/ 16 w 678"/>
                <a:gd name="T49" fmla="*/ 40 h 178"/>
                <a:gd name="T50" fmla="*/ 28 w 678"/>
                <a:gd name="T51" fmla="*/ 26 h 178"/>
                <a:gd name="T52" fmla="*/ 42 w 678"/>
                <a:gd name="T53" fmla="*/ 16 h 178"/>
                <a:gd name="T54" fmla="*/ 58 w 678"/>
                <a:gd name="T55" fmla="*/ 8 h 178"/>
                <a:gd name="T56" fmla="*/ 76 w 678"/>
                <a:gd name="T57" fmla="*/ 2 h 178"/>
                <a:gd name="T58" fmla="*/ 96 w 678"/>
                <a:gd name="T59" fmla="*/ 0 h 178"/>
                <a:gd name="T60" fmla="*/ 582 w 678"/>
                <a:gd name="T61" fmla="*/ 0 h 178"/>
                <a:gd name="T62" fmla="*/ 582 w 678"/>
                <a:gd name="T63" fmla="*/ 0 h 178"/>
                <a:gd name="T64" fmla="*/ 602 w 678"/>
                <a:gd name="T65" fmla="*/ 2 h 178"/>
                <a:gd name="T66" fmla="*/ 620 w 678"/>
                <a:gd name="T67" fmla="*/ 8 h 178"/>
                <a:gd name="T68" fmla="*/ 636 w 678"/>
                <a:gd name="T69" fmla="*/ 16 h 178"/>
                <a:gd name="T70" fmla="*/ 650 w 678"/>
                <a:gd name="T71" fmla="*/ 26 h 178"/>
                <a:gd name="T72" fmla="*/ 662 w 678"/>
                <a:gd name="T73" fmla="*/ 40 h 178"/>
                <a:gd name="T74" fmla="*/ 670 w 678"/>
                <a:gd name="T75" fmla="*/ 54 h 178"/>
                <a:gd name="T76" fmla="*/ 676 w 678"/>
                <a:gd name="T77" fmla="*/ 72 h 178"/>
                <a:gd name="T78" fmla="*/ 678 w 678"/>
                <a:gd name="T79" fmla="*/ 90 h 178"/>
                <a:gd name="T80" fmla="*/ 678 w 678"/>
                <a:gd name="T81" fmla="*/ 9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8" h="178">
                  <a:moveTo>
                    <a:pt x="678" y="90"/>
                  </a:moveTo>
                  <a:lnTo>
                    <a:pt x="678" y="90"/>
                  </a:lnTo>
                  <a:lnTo>
                    <a:pt x="676" y="108"/>
                  </a:lnTo>
                  <a:lnTo>
                    <a:pt x="670" y="124"/>
                  </a:lnTo>
                  <a:lnTo>
                    <a:pt x="662" y="140"/>
                  </a:lnTo>
                  <a:lnTo>
                    <a:pt x="650" y="152"/>
                  </a:lnTo>
                  <a:lnTo>
                    <a:pt x="636" y="164"/>
                  </a:lnTo>
                  <a:lnTo>
                    <a:pt x="620" y="172"/>
                  </a:lnTo>
                  <a:lnTo>
                    <a:pt x="602" y="176"/>
                  </a:lnTo>
                  <a:lnTo>
                    <a:pt x="582" y="178"/>
                  </a:lnTo>
                  <a:lnTo>
                    <a:pt x="96" y="178"/>
                  </a:lnTo>
                  <a:lnTo>
                    <a:pt x="96" y="178"/>
                  </a:lnTo>
                  <a:lnTo>
                    <a:pt x="76" y="176"/>
                  </a:lnTo>
                  <a:lnTo>
                    <a:pt x="58" y="172"/>
                  </a:lnTo>
                  <a:lnTo>
                    <a:pt x="42" y="164"/>
                  </a:lnTo>
                  <a:lnTo>
                    <a:pt x="28" y="152"/>
                  </a:lnTo>
                  <a:lnTo>
                    <a:pt x="16" y="140"/>
                  </a:lnTo>
                  <a:lnTo>
                    <a:pt x="8" y="124"/>
                  </a:lnTo>
                  <a:lnTo>
                    <a:pt x="2" y="108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2" y="72"/>
                  </a:lnTo>
                  <a:lnTo>
                    <a:pt x="8" y="54"/>
                  </a:lnTo>
                  <a:lnTo>
                    <a:pt x="16" y="40"/>
                  </a:lnTo>
                  <a:lnTo>
                    <a:pt x="28" y="26"/>
                  </a:lnTo>
                  <a:lnTo>
                    <a:pt x="42" y="16"/>
                  </a:lnTo>
                  <a:lnTo>
                    <a:pt x="58" y="8"/>
                  </a:lnTo>
                  <a:lnTo>
                    <a:pt x="76" y="2"/>
                  </a:lnTo>
                  <a:lnTo>
                    <a:pt x="96" y="0"/>
                  </a:lnTo>
                  <a:lnTo>
                    <a:pt x="582" y="0"/>
                  </a:lnTo>
                  <a:lnTo>
                    <a:pt x="582" y="0"/>
                  </a:lnTo>
                  <a:lnTo>
                    <a:pt x="602" y="2"/>
                  </a:lnTo>
                  <a:lnTo>
                    <a:pt x="620" y="8"/>
                  </a:lnTo>
                  <a:lnTo>
                    <a:pt x="636" y="16"/>
                  </a:lnTo>
                  <a:lnTo>
                    <a:pt x="650" y="26"/>
                  </a:lnTo>
                  <a:lnTo>
                    <a:pt x="662" y="40"/>
                  </a:lnTo>
                  <a:lnTo>
                    <a:pt x="670" y="54"/>
                  </a:lnTo>
                  <a:lnTo>
                    <a:pt x="676" y="72"/>
                  </a:lnTo>
                  <a:lnTo>
                    <a:pt x="678" y="90"/>
                  </a:lnTo>
                  <a:lnTo>
                    <a:pt x="678" y="9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AU">
                <a:cs typeface="+mn-ea"/>
                <a:sym typeface="+mn-lt"/>
              </a:endParaRPr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11372850" y="9772650"/>
              <a:ext cx="1597025" cy="238125"/>
            </a:xfrm>
            <a:custGeom>
              <a:avLst/>
              <a:gdLst>
                <a:gd name="T0" fmla="*/ 136 w 1006"/>
                <a:gd name="T1" fmla="*/ 150 h 150"/>
                <a:gd name="T2" fmla="*/ 868 w 1006"/>
                <a:gd name="T3" fmla="*/ 150 h 150"/>
                <a:gd name="T4" fmla="*/ 868 w 1006"/>
                <a:gd name="T5" fmla="*/ 150 h 150"/>
                <a:gd name="T6" fmla="*/ 928 w 1006"/>
                <a:gd name="T7" fmla="*/ 90 h 150"/>
                <a:gd name="T8" fmla="*/ 928 w 1006"/>
                <a:gd name="T9" fmla="*/ 90 h 150"/>
                <a:gd name="T10" fmla="*/ 956 w 1006"/>
                <a:gd name="T11" fmla="*/ 60 h 150"/>
                <a:gd name="T12" fmla="*/ 978 w 1006"/>
                <a:gd name="T13" fmla="*/ 36 h 150"/>
                <a:gd name="T14" fmla="*/ 994 w 1006"/>
                <a:gd name="T15" fmla="*/ 16 h 150"/>
                <a:gd name="T16" fmla="*/ 1006 w 1006"/>
                <a:gd name="T17" fmla="*/ 0 h 150"/>
                <a:gd name="T18" fmla="*/ 0 w 1006"/>
                <a:gd name="T19" fmla="*/ 0 h 150"/>
                <a:gd name="T20" fmla="*/ 0 w 1006"/>
                <a:gd name="T21" fmla="*/ 0 h 150"/>
                <a:gd name="T22" fmla="*/ 6 w 1006"/>
                <a:gd name="T23" fmla="*/ 12 h 150"/>
                <a:gd name="T24" fmla="*/ 6 w 1006"/>
                <a:gd name="T25" fmla="*/ 12 h 150"/>
                <a:gd name="T26" fmla="*/ 66 w 1006"/>
                <a:gd name="T27" fmla="*/ 76 h 150"/>
                <a:gd name="T28" fmla="*/ 136 w 1006"/>
                <a:gd name="T29" fmla="*/ 150 h 150"/>
                <a:gd name="T30" fmla="*/ 136 w 1006"/>
                <a:gd name="T31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6" h="150">
                  <a:moveTo>
                    <a:pt x="136" y="150"/>
                  </a:moveTo>
                  <a:lnTo>
                    <a:pt x="868" y="150"/>
                  </a:lnTo>
                  <a:lnTo>
                    <a:pt x="868" y="150"/>
                  </a:lnTo>
                  <a:lnTo>
                    <a:pt x="928" y="90"/>
                  </a:lnTo>
                  <a:lnTo>
                    <a:pt x="928" y="90"/>
                  </a:lnTo>
                  <a:lnTo>
                    <a:pt x="956" y="60"/>
                  </a:lnTo>
                  <a:lnTo>
                    <a:pt x="978" y="36"/>
                  </a:lnTo>
                  <a:lnTo>
                    <a:pt x="994" y="16"/>
                  </a:lnTo>
                  <a:lnTo>
                    <a:pt x="100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6" y="76"/>
                  </a:lnTo>
                  <a:lnTo>
                    <a:pt x="136" y="150"/>
                  </a:lnTo>
                  <a:lnTo>
                    <a:pt x="136" y="15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AU">
                <a:cs typeface="+mn-ea"/>
                <a:sym typeface="+mn-lt"/>
              </a:endParaRPr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11318875" y="8988425"/>
              <a:ext cx="1714500" cy="161925"/>
            </a:xfrm>
            <a:custGeom>
              <a:avLst/>
              <a:gdLst>
                <a:gd name="T0" fmla="*/ 1080 w 1080"/>
                <a:gd name="T1" fmla="*/ 50 h 102"/>
                <a:gd name="T2" fmla="*/ 1080 w 1080"/>
                <a:gd name="T3" fmla="*/ 50 h 102"/>
                <a:gd name="T4" fmla="*/ 1078 w 1080"/>
                <a:gd name="T5" fmla="*/ 62 h 102"/>
                <a:gd name="T6" fmla="*/ 1076 w 1080"/>
                <a:gd name="T7" fmla="*/ 70 h 102"/>
                <a:gd name="T8" fmla="*/ 1072 w 1080"/>
                <a:gd name="T9" fmla="*/ 80 h 102"/>
                <a:gd name="T10" fmla="*/ 1066 w 1080"/>
                <a:gd name="T11" fmla="*/ 88 h 102"/>
                <a:gd name="T12" fmla="*/ 1058 w 1080"/>
                <a:gd name="T13" fmla="*/ 94 h 102"/>
                <a:gd name="T14" fmla="*/ 1052 w 1080"/>
                <a:gd name="T15" fmla="*/ 98 h 102"/>
                <a:gd name="T16" fmla="*/ 1042 w 1080"/>
                <a:gd name="T17" fmla="*/ 102 h 102"/>
                <a:gd name="T18" fmla="*/ 1034 w 1080"/>
                <a:gd name="T19" fmla="*/ 102 h 102"/>
                <a:gd name="T20" fmla="*/ 46 w 1080"/>
                <a:gd name="T21" fmla="*/ 102 h 102"/>
                <a:gd name="T22" fmla="*/ 46 w 1080"/>
                <a:gd name="T23" fmla="*/ 102 h 102"/>
                <a:gd name="T24" fmla="*/ 36 w 1080"/>
                <a:gd name="T25" fmla="*/ 102 h 102"/>
                <a:gd name="T26" fmla="*/ 28 w 1080"/>
                <a:gd name="T27" fmla="*/ 98 h 102"/>
                <a:gd name="T28" fmla="*/ 20 w 1080"/>
                <a:gd name="T29" fmla="*/ 94 h 102"/>
                <a:gd name="T30" fmla="*/ 14 w 1080"/>
                <a:gd name="T31" fmla="*/ 88 h 102"/>
                <a:gd name="T32" fmla="*/ 8 w 1080"/>
                <a:gd name="T33" fmla="*/ 80 h 102"/>
                <a:gd name="T34" fmla="*/ 4 w 1080"/>
                <a:gd name="T35" fmla="*/ 70 h 102"/>
                <a:gd name="T36" fmla="*/ 0 w 1080"/>
                <a:gd name="T37" fmla="*/ 62 h 102"/>
                <a:gd name="T38" fmla="*/ 0 w 1080"/>
                <a:gd name="T39" fmla="*/ 50 h 102"/>
                <a:gd name="T40" fmla="*/ 0 w 1080"/>
                <a:gd name="T41" fmla="*/ 50 h 102"/>
                <a:gd name="T42" fmla="*/ 0 w 1080"/>
                <a:gd name="T43" fmla="*/ 50 h 102"/>
                <a:gd name="T44" fmla="*/ 0 w 1080"/>
                <a:gd name="T45" fmla="*/ 40 h 102"/>
                <a:gd name="T46" fmla="*/ 4 w 1080"/>
                <a:gd name="T47" fmla="*/ 32 h 102"/>
                <a:gd name="T48" fmla="*/ 8 w 1080"/>
                <a:gd name="T49" fmla="*/ 22 h 102"/>
                <a:gd name="T50" fmla="*/ 14 w 1080"/>
                <a:gd name="T51" fmla="*/ 14 h 102"/>
                <a:gd name="T52" fmla="*/ 20 w 1080"/>
                <a:gd name="T53" fmla="*/ 8 h 102"/>
                <a:gd name="T54" fmla="*/ 28 w 1080"/>
                <a:gd name="T55" fmla="*/ 4 h 102"/>
                <a:gd name="T56" fmla="*/ 36 w 1080"/>
                <a:gd name="T57" fmla="*/ 0 h 102"/>
                <a:gd name="T58" fmla="*/ 46 w 1080"/>
                <a:gd name="T59" fmla="*/ 0 h 102"/>
                <a:gd name="T60" fmla="*/ 1034 w 1080"/>
                <a:gd name="T61" fmla="*/ 0 h 102"/>
                <a:gd name="T62" fmla="*/ 1034 w 1080"/>
                <a:gd name="T63" fmla="*/ 0 h 102"/>
                <a:gd name="T64" fmla="*/ 1042 w 1080"/>
                <a:gd name="T65" fmla="*/ 0 h 102"/>
                <a:gd name="T66" fmla="*/ 1052 w 1080"/>
                <a:gd name="T67" fmla="*/ 4 h 102"/>
                <a:gd name="T68" fmla="*/ 1058 w 1080"/>
                <a:gd name="T69" fmla="*/ 8 h 102"/>
                <a:gd name="T70" fmla="*/ 1066 w 1080"/>
                <a:gd name="T71" fmla="*/ 14 h 102"/>
                <a:gd name="T72" fmla="*/ 1072 w 1080"/>
                <a:gd name="T73" fmla="*/ 22 h 102"/>
                <a:gd name="T74" fmla="*/ 1076 w 1080"/>
                <a:gd name="T75" fmla="*/ 32 h 102"/>
                <a:gd name="T76" fmla="*/ 1078 w 1080"/>
                <a:gd name="T77" fmla="*/ 40 h 102"/>
                <a:gd name="T78" fmla="*/ 1080 w 1080"/>
                <a:gd name="T79" fmla="*/ 50 h 102"/>
                <a:gd name="T80" fmla="*/ 1080 w 1080"/>
                <a:gd name="T81" fmla="*/ 5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80" h="102">
                  <a:moveTo>
                    <a:pt x="1080" y="50"/>
                  </a:moveTo>
                  <a:lnTo>
                    <a:pt x="1080" y="50"/>
                  </a:lnTo>
                  <a:lnTo>
                    <a:pt x="1078" y="62"/>
                  </a:lnTo>
                  <a:lnTo>
                    <a:pt x="1076" y="70"/>
                  </a:lnTo>
                  <a:lnTo>
                    <a:pt x="1072" y="80"/>
                  </a:lnTo>
                  <a:lnTo>
                    <a:pt x="1066" y="88"/>
                  </a:lnTo>
                  <a:lnTo>
                    <a:pt x="1058" y="94"/>
                  </a:lnTo>
                  <a:lnTo>
                    <a:pt x="1052" y="98"/>
                  </a:lnTo>
                  <a:lnTo>
                    <a:pt x="1042" y="102"/>
                  </a:lnTo>
                  <a:lnTo>
                    <a:pt x="1034" y="102"/>
                  </a:lnTo>
                  <a:lnTo>
                    <a:pt x="46" y="102"/>
                  </a:lnTo>
                  <a:lnTo>
                    <a:pt x="46" y="102"/>
                  </a:lnTo>
                  <a:lnTo>
                    <a:pt x="36" y="102"/>
                  </a:lnTo>
                  <a:lnTo>
                    <a:pt x="28" y="98"/>
                  </a:lnTo>
                  <a:lnTo>
                    <a:pt x="20" y="94"/>
                  </a:lnTo>
                  <a:lnTo>
                    <a:pt x="14" y="88"/>
                  </a:lnTo>
                  <a:lnTo>
                    <a:pt x="8" y="80"/>
                  </a:lnTo>
                  <a:lnTo>
                    <a:pt x="4" y="70"/>
                  </a:lnTo>
                  <a:lnTo>
                    <a:pt x="0" y="62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4" y="32"/>
                  </a:lnTo>
                  <a:lnTo>
                    <a:pt x="8" y="22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1034" y="0"/>
                  </a:lnTo>
                  <a:lnTo>
                    <a:pt x="1034" y="0"/>
                  </a:lnTo>
                  <a:lnTo>
                    <a:pt x="1042" y="0"/>
                  </a:lnTo>
                  <a:lnTo>
                    <a:pt x="1052" y="4"/>
                  </a:lnTo>
                  <a:lnTo>
                    <a:pt x="1058" y="8"/>
                  </a:lnTo>
                  <a:lnTo>
                    <a:pt x="1066" y="14"/>
                  </a:lnTo>
                  <a:lnTo>
                    <a:pt x="1072" y="22"/>
                  </a:lnTo>
                  <a:lnTo>
                    <a:pt x="1076" y="32"/>
                  </a:lnTo>
                  <a:lnTo>
                    <a:pt x="1078" y="40"/>
                  </a:lnTo>
                  <a:lnTo>
                    <a:pt x="1080" y="50"/>
                  </a:lnTo>
                  <a:lnTo>
                    <a:pt x="1080" y="5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AU">
                <a:cs typeface="+mn-ea"/>
                <a:sym typeface="+mn-lt"/>
              </a:endParaRPr>
            </a:p>
          </p:txBody>
        </p:sp>
        <p:sp>
          <p:nvSpPr>
            <p:cNvPr id="7" name="Freeform 8"/>
            <p:cNvSpPr/>
            <p:nvPr/>
          </p:nvSpPr>
          <p:spPr bwMode="auto">
            <a:xfrm>
              <a:off x="11318875" y="9226550"/>
              <a:ext cx="1714500" cy="165100"/>
            </a:xfrm>
            <a:custGeom>
              <a:avLst/>
              <a:gdLst>
                <a:gd name="T0" fmla="*/ 1080 w 1080"/>
                <a:gd name="T1" fmla="*/ 52 h 104"/>
                <a:gd name="T2" fmla="*/ 1080 w 1080"/>
                <a:gd name="T3" fmla="*/ 52 h 104"/>
                <a:gd name="T4" fmla="*/ 1078 w 1080"/>
                <a:gd name="T5" fmla="*/ 62 h 104"/>
                <a:gd name="T6" fmla="*/ 1076 w 1080"/>
                <a:gd name="T7" fmla="*/ 72 h 104"/>
                <a:gd name="T8" fmla="*/ 1072 w 1080"/>
                <a:gd name="T9" fmla="*/ 82 h 104"/>
                <a:gd name="T10" fmla="*/ 1066 w 1080"/>
                <a:gd name="T11" fmla="*/ 88 h 104"/>
                <a:gd name="T12" fmla="*/ 1058 w 1080"/>
                <a:gd name="T13" fmla="*/ 94 h 104"/>
                <a:gd name="T14" fmla="*/ 1052 w 1080"/>
                <a:gd name="T15" fmla="*/ 100 h 104"/>
                <a:gd name="T16" fmla="*/ 1042 w 1080"/>
                <a:gd name="T17" fmla="*/ 102 h 104"/>
                <a:gd name="T18" fmla="*/ 1034 w 1080"/>
                <a:gd name="T19" fmla="*/ 104 h 104"/>
                <a:gd name="T20" fmla="*/ 46 w 1080"/>
                <a:gd name="T21" fmla="*/ 104 h 104"/>
                <a:gd name="T22" fmla="*/ 46 w 1080"/>
                <a:gd name="T23" fmla="*/ 104 h 104"/>
                <a:gd name="T24" fmla="*/ 36 w 1080"/>
                <a:gd name="T25" fmla="*/ 102 h 104"/>
                <a:gd name="T26" fmla="*/ 28 w 1080"/>
                <a:gd name="T27" fmla="*/ 100 h 104"/>
                <a:gd name="T28" fmla="*/ 20 w 1080"/>
                <a:gd name="T29" fmla="*/ 94 h 104"/>
                <a:gd name="T30" fmla="*/ 14 w 1080"/>
                <a:gd name="T31" fmla="*/ 88 h 104"/>
                <a:gd name="T32" fmla="*/ 8 w 1080"/>
                <a:gd name="T33" fmla="*/ 82 h 104"/>
                <a:gd name="T34" fmla="*/ 4 w 1080"/>
                <a:gd name="T35" fmla="*/ 72 h 104"/>
                <a:gd name="T36" fmla="*/ 0 w 1080"/>
                <a:gd name="T37" fmla="*/ 62 h 104"/>
                <a:gd name="T38" fmla="*/ 0 w 1080"/>
                <a:gd name="T39" fmla="*/ 52 h 104"/>
                <a:gd name="T40" fmla="*/ 0 w 1080"/>
                <a:gd name="T41" fmla="*/ 52 h 104"/>
                <a:gd name="T42" fmla="*/ 0 w 1080"/>
                <a:gd name="T43" fmla="*/ 52 h 104"/>
                <a:gd name="T44" fmla="*/ 0 w 1080"/>
                <a:gd name="T45" fmla="*/ 42 h 104"/>
                <a:gd name="T46" fmla="*/ 4 w 1080"/>
                <a:gd name="T47" fmla="*/ 32 h 104"/>
                <a:gd name="T48" fmla="*/ 8 w 1080"/>
                <a:gd name="T49" fmla="*/ 24 h 104"/>
                <a:gd name="T50" fmla="*/ 14 w 1080"/>
                <a:gd name="T51" fmla="*/ 16 h 104"/>
                <a:gd name="T52" fmla="*/ 20 w 1080"/>
                <a:gd name="T53" fmla="*/ 10 h 104"/>
                <a:gd name="T54" fmla="*/ 28 w 1080"/>
                <a:gd name="T55" fmla="*/ 4 h 104"/>
                <a:gd name="T56" fmla="*/ 36 w 1080"/>
                <a:gd name="T57" fmla="*/ 2 h 104"/>
                <a:gd name="T58" fmla="*/ 46 w 1080"/>
                <a:gd name="T59" fmla="*/ 0 h 104"/>
                <a:gd name="T60" fmla="*/ 1034 w 1080"/>
                <a:gd name="T61" fmla="*/ 0 h 104"/>
                <a:gd name="T62" fmla="*/ 1034 w 1080"/>
                <a:gd name="T63" fmla="*/ 0 h 104"/>
                <a:gd name="T64" fmla="*/ 1042 w 1080"/>
                <a:gd name="T65" fmla="*/ 2 h 104"/>
                <a:gd name="T66" fmla="*/ 1052 w 1080"/>
                <a:gd name="T67" fmla="*/ 4 h 104"/>
                <a:gd name="T68" fmla="*/ 1058 w 1080"/>
                <a:gd name="T69" fmla="*/ 10 h 104"/>
                <a:gd name="T70" fmla="*/ 1066 w 1080"/>
                <a:gd name="T71" fmla="*/ 16 h 104"/>
                <a:gd name="T72" fmla="*/ 1072 w 1080"/>
                <a:gd name="T73" fmla="*/ 24 h 104"/>
                <a:gd name="T74" fmla="*/ 1076 w 1080"/>
                <a:gd name="T75" fmla="*/ 32 h 104"/>
                <a:gd name="T76" fmla="*/ 1078 w 1080"/>
                <a:gd name="T77" fmla="*/ 42 h 104"/>
                <a:gd name="T78" fmla="*/ 1080 w 1080"/>
                <a:gd name="T79" fmla="*/ 52 h 104"/>
                <a:gd name="T80" fmla="*/ 1080 w 1080"/>
                <a:gd name="T81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80" h="104">
                  <a:moveTo>
                    <a:pt x="1080" y="52"/>
                  </a:moveTo>
                  <a:lnTo>
                    <a:pt x="1080" y="52"/>
                  </a:lnTo>
                  <a:lnTo>
                    <a:pt x="1078" y="62"/>
                  </a:lnTo>
                  <a:lnTo>
                    <a:pt x="1076" y="72"/>
                  </a:lnTo>
                  <a:lnTo>
                    <a:pt x="1072" y="82"/>
                  </a:lnTo>
                  <a:lnTo>
                    <a:pt x="1066" y="88"/>
                  </a:lnTo>
                  <a:lnTo>
                    <a:pt x="1058" y="94"/>
                  </a:lnTo>
                  <a:lnTo>
                    <a:pt x="1052" y="100"/>
                  </a:lnTo>
                  <a:lnTo>
                    <a:pt x="1042" y="102"/>
                  </a:lnTo>
                  <a:lnTo>
                    <a:pt x="1034" y="104"/>
                  </a:lnTo>
                  <a:lnTo>
                    <a:pt x="46" y="104"/>
                  </a:lnTo>
                  <a:lnTo>
                    <a:pt x="46" y="104"/>
                  </a:lnTo>
                  <a:lnTo>
                    <a:pt x="36" y="102"/>
                  </a:lnTo>
                  <a:lnTo>
                    <a:pt x="28" y="100"/>
                  </a:lnTo>
                  <a:lnTo>
                    <a:pt x="20" y="94"/>
                  </a:lnTo>
                  <a:lnTo>
                    <a:pt x="14" y="88"/>
                  </a:lnTo>
                  <a:lnTo>
                    <a:pt x="8" y="82"/>
                  </a:lnTo>
                  <a:lnTo>
                    <a:pt x="4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20" y="10"/>
                  </a:lnTo>
                  <a:lnTo>
                    <a:pt x="28" y="4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1034" y="0"/>
                  </a:lnTo>
                  <a:lnTo>
                    <a:pt x="1034" y="0"/>
                  </a:lnTo>
                  <a:lnTo>
                    <a:pt x="1042" y="2"/>
                  </a:lnTo>
                  <a:lnTo>
                    <a:pt x="1052" y="4"/>
                  </a:lnTo>
                  <a:lnTo>
                    <a:pt x="1058" y="10"/>
                  </a:lnTo>
                  <a:lnTo>
                    <a:pt x="1066" y="16"/>
                  </a:lnTo>
                  <a:lnTo>
                    <a:pt x="1072" y="24"/>
                  </a:lnTo>
                  <a:lnTo>
                    <a:pt x="1076" y="32"/>
                  </a:lnTo>
                  <a:lnTo>
                    <a:pt x="1078" y="42"/>
                  </a:lnTo>
                  <a:lnTo>
                    <a:pt x="1080" y="52"/>
                  </a:lnTo>
                  <a:lnTo>
                    <a:pt x="1080" y="52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AU">
                <a:cs typeface="+mn-ea"/>
                <a:sym typeface="+mn-lt"/>
              </a:endParaRPr>
            </a:p>
          </p:txBody>
        </p:sp>
        <p:sp>
          <p:nvSpPr>
            <p:cNvPr id="8" name="Freeform 9"/>
            <p:cNvSpPr/>
            <p:nvPr/>
          </p:nvSpPr>
          <p:spPr bwMode="auto">
            <a:xfrm>
              <a:off x="11318875" y="9467850"/>
              <a:ext cx="1714500" cy="165100"/>
            </a:xfrm>
            <a:custGeom>
              <a:avLst/>
              <a:gdLst>
                <a:gd name="T0" fmla="*/ 1080 w 1080"/>
                <a:gd name="T1" fmla="*/ 52 h 104"/>
                <a:gd name="T2" fmla="*/ 1080 w 1080"/>
                <a:gd name="T3" fmla="*/ 52 h 104"/>
                <a:gd name="T4" fmla="*/ 1078 w 1080"/>
                <a:gd name="T5" fmla="*/ 62 h 104"/>
                <a:gd name="T6" fmla="*/ 1076 w 1080"/>
                <a:gd name="T7" fmla="*/ 72 h 104"/>
                <a:gd name="T8" fmla="*/ 1072 w 1080"/>
                <a:gd name="T9" fmla="*/ 80 h 104"/>
                <a:gd name="T10" fmla="*/ 1066 w 1080"/>
                <a:gd name="T11" fmla="*/ 88 h 104"/>
                <a:gd name="T12" fmla="*/ 1058 w 1080"/>
                <a:gd name="T13" fmla="*/ 94 h 104"/>
                <a:gd name="T14" fmla="*/ 1052 w 1080"/>
                <a:gd name="T15" fmla="*/ 100 h 104"/>
                <a:gd name="T16" fmla="*/ 1042 w 1080"/>
                <a:gd name="T17" fmla="*/ 102 h 104"/>
                <a:gd name="T18" fmla="*/ 1034 w 1080"/>
                <a:gd name="T19" fmla="*/ 104 h 104"/>
                <a:gd name="T20" fmla="*/ 46 w 1080"/>
                <a:gd name="T21" fmla="*/ 104 h 104"/>
                <a:gd name="T22" fmla="*/ 46 w 1080"/>
                <a:gd name="T23" fmla="*/ 104 h 104"/>
                <a:gd name="T24" fmla="*/ 36 w 1080"/>
                <a:gd name="T25" fmla="*/ 102 h 104"/>
                <a:gd name="T26" fmla="*/ 28 w 1080"/>
                <a:gd name="T27" fmla="*/ 100 h 104"/>
                <a:gd name="T28" fmla="*/ 20 w 1080"/>
                <a:gd name="T29" fmla="*/ 94 h 104"/>
                <a:gd name="T30" fmla="*/ 14 w 1080"/>
                <a:gd name="T31" fmla="*/ 88 h 104"/>
                <a:gd name="T32" fmla="*/ 8 w 1080"/>
                <a:gd name="T33" fmla="*/ 80 h 104"/>
                <a:gd name="T34" fmla="*/ 4 w 1080"/>
                <a:gd name="T35" fmla="*/ 72 h 104"/>
                <a:gd name="T36" fmla="*/ 0 w 1080"/>
                <a:gd name="T37" fmla="*/ 62 h 104"/>
                <a:gd name="T38" fmla="*/ 0 w 1080"/>
                <a:gd name="T39" fmla="*/ 52 h 104"/>
                <a:gd name="T40" fmla="*/ 0 w 1080"/>
                <a:gd name="T41" fmla="*/ 52 h 104"/>
                <a:gd name="T42" fmla="*/ 0 w 1080"/>
                <a:gd name="T43" fmla="*/ 52 h 104"/>
                <a:gd name="T44" fmla="*/ 0 w 1080"/>
                <a:gd name="T45" fmla="*/ 42 h 104"/>
                <a:gd name="T46" fmla="*/ 4 w 1080"/>
                <a:gd name="T47" fmla="*/ 32 h 104"/>
                <a:gd name="T48" fmla="*/ 8 w 1080"/>
                <a:gd name="T49" fmla="*/ 24 h 104"/>
                <a:gd name="T50" fmla="*/ 14 w 1080"/>
                <a:gd name="T51" fmla="*/ 16 h 104"/>
                <a:gd name="T52" fmla="*/ 20 w 1080"/>
                <a:gd name="T53" fmla="*/ 10 h 104"/>
                <a:gd name="T54" fmla="*/ 28 w 1080"/>
                <a:gd name="T55" fmla="*/ 4 h 104"/>
                <a:gd name="T56" fmla="*/ 36 w 1080"/>
                <a:gd name="T57" fmla="*/ 2 h 104"/>
                <a:gd name="T58" fmla="*/ 46 w 1080"/>
                <a:gd name="T59" fmla="*/ 0 h 104"/>
                <a:gd name="T60" fmla="*/ 1034 w 1080"/>
                <a:gd name="T61" fmla="*/ 0 h 104"/>
                <a:gd name="T62" fmla="*/ 1034 w 1080"/>
                <a:gd name="T63" fmla="*/ 0 h 104"/>
                <a:gd name="T64" fmla="*/ 1042 w 1080"/>
                <a:gd name="T65" fmla="*/ 2 h 104"/>
                <a:gd name="T66" fmla="*/ 1052 w 1080"/>
                <a:gd name="T67" fmla="*/ 4 h 104"/>
                <a:gd name="T68" fmla="*/ 1058 w 1080"/>
                <a:gd name="T69" fmla="*/ 10 h 104"/>
                <a:gd name="T70" fmla="*/ 1066 w 1080"/>
                <a:gd name="T71" fmla="*/ 16 h 104"/>
                <a:gd name="T72" fmla="*/ 1072 w 1080"/>
                <a:gd name="T73" fmla="*/ 24 h 104"/>
                <a:gd name="T74" fmla="*/ 1076 w 1080"/>
                <a:gd name="T75" fmla="*/ 32 h 104"/>
                <a:gd name="T76" fmla="*/ 1078 w 1080"/>
                <a:gd name="T77" fmla="*/ 42 h 104"/>
                <a:gd name="T78" fmla="*/ 1080 w 1080"/>
                <a:gd name="T79" fmla="*/ 52 h 104"/>
                <a:gd name="T80" fmla="*/ 1080 w 1080"/>
                <a:gd name="T81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80" h="104">
                  <a:moveTo>
                    <a:pt x="1080" y="52"/>
                  </a:moveTo>
                  <a:lnTo>
                    <a:pt x="1080" y="52"/>
                  </a:lnTo>
                  <a:lnTo>
                    <a:pt x="1078" y="62"/>
                  </a:lnTo>
                  <a:lnTo>
                    <a:pt x="1076" y="72"/>
                  </a:lnTo>
                  <a:lnTo>
                    <a:pt x="1072" y="80"/>
                  </a:lnTo>
                  <a:lnTo>
                    <a:pt x="1066" y="88"/>
                  </a:lnTo>
                  <a:lnTo>
                    <a:pt x="1058" y="94"/>
                  </a:lnTo>
                  <a:lnTo>
                    <a:pt x="1052" y="100"/>
                  </a:lnTo>
                  <a:lnTo>
                    <a:pt x="1042" y="102"/>
                  </a:lnTo>
                  <a:lnTo>
                    <a:pt x="1034" y="104"/>
                  </a:lnTo>
                  <a:lnTo>
                    <a:pt x="46" y="104"/>
                  </a:lnTo>
                  <a:lnTo>
                    <a:pt x="46" y="104"/>
                  </a:lnTo>
                  <a:lnTo>
                    <a:pt x="36" y="102"/>
                  </a:lnTo>
                  <a:lnTo>
                    <a:pt x="28" y="100"/>
                  </a:lnTo>
                  <a:lnTo>
                    <a:pt x="20" y="94"/>
                  </a:lnTo>
                  <a:lnTo>
                    <a:pt x="14" y="88"/>
                  </a:lnTo>
                  <a:lnTo>
                    <a:pt x="8" y="80"/>
                  </a:lnTo>
                  <a:lnTo>
                    <a:pt x="4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20" y="10"/>
                  </a:lnTo>
                  <a:lnTo>
                    <a:pt x="28" y="4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1034" y="0"/>
                  </a:lnTo>
                  <a:lnTo>
                    <a:pt x="1034" y="0"/>
                  </a:lnTo>
                  <a:lnTo>
                    <a:pt x="1042" y="2"/>
                  </a:lnTo>
                  <a:lnTo>
                    <a:pt x="1052" y="4"/>
                  </a:lnTo>
                  <a:lnTo>
                    <a:pt x="1058" y="10"/>
                  </a:lnTo>
                  <a:lnTo>
                    <a:pt x="1066" y="16"/>
                  </a:lnTo>
                  <a:lnTo>
                    <a:pt x="1072" y="24"/>
                  </a:lnTo>
                  <a:lnTo>
                    <a:pt x="1076" y="32"/>
                  </a:lnTo>
                  <a:lnTo>
                    <a:pt x="1078" y="42"/>
                  </a:lnTo>
                  <a:lnTo>
                    <a:pt x="1080" y="52"/>
                  </a:lnTo>
                  <a:lnTo>
                    <a:pt x="1080" y="52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AU">
                <a:cs typeface="+mn-ea"/>
                <a:sym typeface="+mn-lt"/>
              </a:endParaRPr>
            </a:p>
          </p:txBody>
        </p:sp>
        <p:sp>
          <p:nvSpPr>
            <p:cNvPr id="9" name="Freeform 10"/>
            <p:cNvSpPr/>
            <p:nvPr/>
          </p:nvSpPr>
          <p:spPr bwMode="auto">
            <a:xfrm>
              <a:off x="11318875" y="9683750"/>
              <a:ext cx="1698625" cy="101600"/>
            </a:xfrm>
            <a:custGeom>
              <a:avLst/>
              <a:gdLst>
                <a:gd name="T0" fmla="*/ 1070 w 1070"/>
                <a:gd name="T1" fmla="*/ 32 h 64"/>
                <a:gd name="T2" fmla="*/ 1070 w 1070"/>
                <a:gd name="T3" fmla="*/ 32 h 64"/>
                <a:gd name="T4" fmla="*/ 1070 w 1070"/>
                <a:gd name="T5" fmla="*/ 38 h 64"/>
                <a:gd name="T6" fmla="*/ 1068 w 1070"/>
                <a:gd name="T7" fmla="*/ 44 h 64"/>
                <a:gd name="T8" fmla="*/ 1064 w 1070"/>
                <a:gd name="T9" fmla="*/ 50 h 64"/>
                <a:gd name="T10" fmla="*/ 1058 w 1070"/>
                <a:gd name="T11" fmla="*/ 56 h 64"/>
                <a:gd name="T12" fmla="*/ 1050 w 1070"/>
                <a:gd name="T13" fmla="*/ 60 h 64"/>
                <a:gd name="T14" fmla="*/ 1044 w 1070"/>
                <a:gd name="T15" fmla="*/ 62 h 64"/>
                <a:gd name="T16" fmla="*/ 1034 w 1070"/>
                <a:gd name="T17" fmla="*/ 64 h 64"/>
                <a:gd name="T18" fmla="*/ 1026 w 1070"/>
                <a:gd name="T19" fmla="*/ 64 h 64"/>
                <a:gd name="T20" fmla="*/ 46 w 1070"/>
                <a:gd name="T21" fmla="*/ 64 h 64"/>
                <a:gd name="T22" fmla="*/ 46 w 1070"/>
                <a:gd name="T23" fmla="*/ 64 h 64"/>
                <a:gd name="T24" fmla="*/ 36 w 1070"/>
                <a:gd name="T25" fmla="*/ 64 h 64"/>
                <a:gd name="T26" fmla="*/ 28 w 1070"/>
                <a:gd name="T27" fmla="*/ 62 h 64"/>
                <a:gd name="T28" fmla="*/ 20 w 1070"/>
                <a:gd name="T29" fmla="*/ 60 h 64"/>
                <a:gd name="T30" fmla="*/ 14 w 1070"/>
                <a:gd name="T31" fmla="*/ 56 h 64"/>
                <a:gd name="T32" fmla="*/ 8 w 1070"/>
                <a:gd name="T33" fmla="*/ 50 h 64"/>
                <a:gd name="T34" fmla="*/ 4 w 1070"/>
                <a:gd name="T35" fmla="*/ 44 h 64"/>
                <a:gd name="T36" fmla="*/ 0 w 1070"/>
                <a:gd name="T37" fmla="*/ 38 h 64"/>
                <a:gd name="T38" fmla="*/ 0 w 1070"/>
                <a:gd name="T39" fmla="*/ 32 h 64"/>
                <a:gd name="T40" fmla="*/ 0 w 1070"/>
                <a:gd name="T41" fmla="*/ 32 h 64"/>
                <a:gd name="T42" fmla="*/ 0 w 1070"/>
                <a:gd name="T43" fmla="*/ 32 h 64"/>
                <a:gd name="T44" fmla="*/ 0 w 1070"/>
                <a:gd name="T45" fmla="*/ 26 h 64"/>
                <a:gd name="T46" fmla="*/ 4 w 1070"/>
                <a:gd name="T47" fmla="*/ 20 h 64"/>
                <a:gd name="T48" fmla="*/ 8 w 1070"/>
                <a:gd name="T49" fmla="*/ 14 h 64"/>
                <a:gd name="T50" fmla="*/ 14 w 1070"/>
                <a:gd name="T51" fmla="*/ 10 h 64"/>
                <a:gd name="T52" fmla="*/ 20 w 1070"/>
                <a:gd name="T53" fmla="*/ 4 h 64"/>
                <a:gd name="T54" fmla="*/ 28 w 1070"/>
                <a:gd name="T55" fmla="*/ 2 h 64"/>
                <a:gd name="T56" fmla="*/ 36 w 1070"/>
                <a:gd name="T57" fmla="*/ 0 h 64"/>
                <a:gd name="T58" fmla="*/ 46 w 1070"/>
                <a:gd name="T59" fmla="*/ 0 h 64"/>
                <a:gd name="T60" fmla="*/ 1026 w 1070"/>
                <a:gd name="T61" fmla="*/ 0 h 64"/>
                <a:gd name="T62" fmla="*/ 1026 w 1070"/>
                <a:gd name="T63" fmla="*/ 0 h 64"/>
                <a:gd name="T64" fmla="*/ 1034 w 1070"/>
                <a:gd name="T65" fmla="*/ 0 h 64"/>
                <a:gd name="T66" fmla="*/ 1044 w 1070"/>
                <a:gd name="T67" fmla="*/ 2 h 64"/>
                <a:gd name="T68" fmla="*/ 1050 w 1070"/>
                <a:gd name="T69" fmla="*/ 4 h 64"/>
                <a:gd name="T70" fmla="*/ 1058 w 1070"/>
                <a:gd name="T71" fmla="*/ 10 h 64"/>
                <a:gd name="T72" fmla="*/ 1064 w 1070"/>
                <a:gd name="T73" fmla="*/ 14 h 64"/>
                <a:gd name="T74" fmla="*/ 1068 w 1070"/>
                <a:gd name="T75" fmla="*/ 20 h 64"/>
                <a:gd name="T76" fmla="*/ 1070 w 1070"/>
                <a:gd name="T77" fmla="*/ 26 h 64"/>
                <a:gd name="T78" fmla="*/ 1070 w 1070"/>
                <a:gd name="T79" fmla="*/ 32 h 64"/>
                <a:gd name="T80" fmla="*/ 1070 w 1070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70" h="64">
                  <a:moveTo>
                    <a:pt x="1070" y="32"/>
                  </a:moveTo>
                  <a:lnTo>
                    <a:pt x="1070" y="32"/>
                  </a:lnTo>
                  <a:lnTo>
                    <a:pt x="1070" y="38"/>
                  </a:lnTo>
                  <a:lnTo>
                    <a:pt x="1068" y="44"/>
                  </a:lnTo>
                  <a:lnTo>
                    <a:pt x="1064" y="50"/>
                  </a:lnTo>
                  <a:lnTo>
                    <a:pt x="1058" y="56"/>
                  </a:lnTo>
                  <a:lnTo>
                    <a:pt x="1050" y="60"/>
                  </a:lnTo>
                  <a:lnTo>
                    <a:pt x="1044" y="62"/>
                  </a:lnTo>
                  <a:lnTo>
                    <a:pt x="1034" y="64"/>
                  </a:lnTo>
                  <a:lnTo>
                    <a:pt x="1026" y="64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36" y="64"/>
                  </a:lnTo>
                  <a:lnTo>
                    <a:pt x="28" y="62"/>
                  </a:lnTo>
                  <a:lnTo>
                    <a:pt x="20" y="60"/>
                  </a:lnTo>
                  <a:lnTo>
                    <a:pt x="14" y="56"/>
                  </a:lnTo>
                  <a:lnTo>
                    <a:pt x="8" y="50"/>
                  </a:lnTo>
                  <a:lnTo>
                    <a:pt x="4" y="44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4" y="20"/>
                  </a:lnTo>
                  <a:lnTo>
                    <a:pt x="8" y="14"/>
                  </a:lnTo>
                  <a:lnTo>
                    <a:pt x="14" y="10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1026" y="0"/>
                  </a:lnTo>
                  <a:lnTo>
                    <a:pt x="1026" y="0"/>
                  </a:lnTo>
                  <a:lnTo>
                    <a:pt x="1034" y="0"/>
                  </a:lnTo>
                  <a:lnTo>
                    <a:pt x="1044" y="2"/>
                  </a:lnTo>
                  <a:lnTo>
                    <a:pt x="1050" y="4"/>
                  </a:lnTo>
                  <a:lnTo>
                    <a:pt x="1058" y="10"/>
                  </a:lnTo>
                  <a:lnTo>
                    <a:pt x="1064" y="14"/>
                  </a:lnTo>
                  <a:lnTo>
                    <a:pt x="1068" y="20"/>
                  </a:lnTo>
                  <a:lnTo>
                    <a:pt x="1070" y="26"/>
                  </a:lnTo>
                  <a:lnTo>
                    <a:pt x="1070" y="32"/>
                  </a:lnTo>
                  <a:lnTo>
                    <a:pt x="1070" y="32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AU">
                <a:cs typeface="+mn-ea"/>
                <a:sym typeface="+mn-lt"/>
              </a:endParaRPr>
            </a:p>
          </p:txBody>
        </p:sp>
        <p:sp>
          <p:nvSpPr>
            <p:cNvPr id="10" name="Freeform 11"/>
            <p:cNvSpPr/>
            <p:nvPr/>
          </p:nvSpPr>
          <p:spPr bwMode="auto">
            <a:xfrm>
              <a:off x="11306175" y="8747125"/>
              <a:ext cx="1739900" cy="165100"/>
            </a:xfrm>
            <a:custGeom>
              <a:avLst/>
              <a:gdLst>
                <a:gd name="T0" fmla="*/ 1096 w 1096"/>
                <a:gd name="T1" fmla="*/ 52 h 104"/>
                <a:gd name="T2" fmla="*/ 1096 w 1096"/>
                <a:gd name="T3" fmla="*/ 52 h 104"/>
                <a:gd name="T4" fmla="*/ 1094 w 1096"/>
                <a:gd name="T5" fmla="*/ 62 h 104"/>
                <a:gd name="T6" fmla="*/ 1092 w 1096"/>
                <a:gd name="T7" fmla="*/ 72 h 104"/>
                <a:gd name="T8" fmla="*/ 1088 w 1096"/>
                <a:gd name="T9" fmla="*/ 80 h 104"/>
                <a:gd name="T10" fmla="*/ 1082 w 1096"/>
                <a:gd name="T11" fmla="*/ 88 h 104"/>
                <a:gd name="T12" fmla="*/ 1074 w 1096"/>
                <a:gd name="T13" fmla="*/ 94 h 104"/>
                <a:gd name="T14" fmla="*/ 1066 w 1096"/>
                <a:gd name="T15" fmla="*/ 98 h 104"/>
                <a:gd name="T16" fmla="*/ 1058 w 1096"/>
                <a:gd name="T17" fmla="*/ 102 h 104"/>
                <a:gd name="T18" fmla="*/ 1048 w 1096"/>
                <a:gd name="T19" fmla="*/ 104 h 104"/>
                <a:gd name="T20" fmla="*/ 46 w 1096"/>
                <a:gd name="T21" fmla="*/ 104 h 104"/>
                <a:gd name="T22" fmla="*/ 46 w 1096"/>
                <a:gd name="T23" fmla="*/ 104 h 104"/>
                <a:gd name="T24" fmla="*/ 38 w 1096"/>
                <a:gd name="T25" fmla="*/ 102 h 104"/>
                <a:gd name="T26" fmla="*/ 28 w 1096"/>
                <a:gd name="T27" fmla="*/ 98 h 104"/>
                <a:gd name="T28" fmla="*/ 20 w 1096"/>
                <a:gd name="T29" fmla="*/ 94 h 104"/>
                <a:gd name="T30" fmla="*/ 14 w 1096"/>
                <a:gd name="T31" fmla="*/ 88 h 104"/>
                <a:gd name="T32" fmla="*/ 8 w 1096"/>
                <a:gd name="T33" fmla="*/ 80 h 104"/>
                <a:gd name="T34" fmla="*/ 4 w 1096"/>
                <a:gd name="T35" fmla="*/ 72 h 104"/>
                <a:gd name="T36" fmla="*/ 0 w 1096"/>
                <a:gd name="T37" fmla="*/ 62 h 104"/>
                <a:gd name="T38" fmla="*/ 0 w 1096"/>
                <a:gd name="T39" fmla="*/ 52 h 104"/>
                <a:gd name="T40" fmla="*/ 0 w 1096"/>
                <a:gd name="T41" fmla="*/ 52 h 104"/>
                <a:gd name="T42" fmla="*/ 0 w 1096"/>
                <a:gd name="T43" fmla="*/ 52 h 104"/>
                <a:gd name="T44" fmla="*/ 0 w 1096"/>
                <a:gd name="T45" fmla="*/ 42 h 104"/>
                <a:gd name="T46" fmla="*/ 4 w 1096"/>
                <a:gd name="T47" fmla="*/ 32 h 104"/>
                <a:gd name="T48" fmla="*/ 8 w 1096"/>
                <a:gd name="T49" fmla="*/ 22 h 104"/>
                <a:gd name="T50" fmla="*/ 14 w 1096"/>
                <a:gd name="T51" fmla="*/ 16 h 104"/>
                <a:gd name="T52" fmla="*/ 20 w 1096"/>
                <a:gd name="T53" fmla="*/ 8 h 104"/>
                <a:gd name="T54" fmla="*/ 28 w 1096"/>
                <a:gd name="T55" fmla="*/ 4 h 104"/>
                <a:gd name="T56" fmla="*/ 38 w 1096"/>
                <a:gd name="T57" fmla="*/ 2 h 104"/>
                <a:gd name="T58" fmla="*/ 46 w 1096"/>
                <a:gd name="T59" fmla="*/ 0 h 104"/>
                <a:gd name="T60" fmla="*/ 1048 w 1096"/>
                <a:gd name="T61" fmla="*/ 0 h 104"/>
                <a:gd name="T62" fmla="*/ 1048 w 1096"/>
                <a:gd name="T63" fmla="*/ 0 h 104"/>
                <a:gd name="T64" fmla="*/ 1058 w 1096"/>
                <a:gd name="T65" fmla="*/ 2 h 104"/>
                <a:gd name="T66" fmla="*/ 1066 w 1096"/>
                <a:gd name="T67" fmla="*/ 4 h 104"/>
                <a:gd name="T68" fmla="*/ 1074 w 1096"/>
                <a:gd name="T69" fmla="*/ 8 h 104"/>
                <a:gd name="T70" fmla="*/ 1082 w 1096"/>
                <a:gd name="T71" fmla="*/ 16 h 104"/>
                <a:gd name="T72" fmla="*/ 1088 w 1096"/>
                <a:gd name="T73" fmla="*/ 22 h 104"/>
                <a:gd name="T74" fmla="*/ 1092 w 1096"/>
                <a:gd name="T75" fmla="*/ 32 h 104"/>
                <a:gd name="T76" fmla="*/ 1094 w 1096"/>
                <a:gd name="T77" fmla="*/ 42 h 104"/>
                <a:gd name="T78" fmla="*/ 1096 w 1096"/>
                <a:gd name="T79" fmla="*/ 52 h 104"/>
                <a:gd name="T80" fmla="*/ 1096 w 1096"/>
                <a:gd name="T81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96" h="104">
                  <a:moveTo>
                    <a:pt x="1096" y="52"/>
                  </a:moveTo>
                  <a:lnTo>
                    <a:pt x="1096" y="52"/>
                  </a:lnTo>
                  <a:lnTo>
                    <a:pt x="1094" y="62"/>
                  </a:lnTo>
                  <a:lnTo>
                    <a:pt x="1092" y="72"/>
                  </a:lnTo>
                  <a:lnTo>
                    <a:pt x="1088" y="80"/>
                  </a:lnTo>
                  <a:lnTo>
                    <a:pt x="1082" y="88"/>
                  </a:lnTo>
                  <a:lnTo>
                    <a:pt x="1074" y="94"/>
                  </a:lnTo>
                  <a:lnTo>
                    <a:pt x="1066" y="98"/>
                  </a:lnTo>
                  <a:lnTo>
                    <a:pt x="1058" y="102"/>
                  </a:lnTo>
                  <a:lnTo>
                    <a:pt x="1048" y="104"/>
                  </a:lnTo>
                  <a:lnTo>
                    <a:pt x="46" y="104"/>
                  </a:lnTo>
                  <a:lnTo>
                    <a:pt x="46" y="104"/>
                  </a:lnTo>
                  <a:lnTo>
                    <a:pt x="38" y="102"/>
                  </a:lnTo>
                  <a:lnTo>
                    <a:pt x="28" y="98"/>
                  </a:lnTo>
                  <a:lnTo>
                    <a:pt x="20" y="94"/>
                  </a:lnTo>
                  <a:lnTo>
                    <a:pt x="14" y="88"/>
                  </a:lnTo>
                  <a:lnTo>
                    <a:pt x="8" y="80"/>
                  </a:lnTo>
                  <a:lnTo>
                    <a:pt x="4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2"/>
                  </a:lnTo>
                  <a:lnTo>
                    <a:pt x="14" y="16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8" y="2"/>
                  </a:lnTo>
                  <a:lnTo>
                    <a:pt x="46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058" y="2"/>
                  </a:lnTo>
                  <a:lnTo>
                    <a:pt x="1066" y="4"/>
                  </a:lnTo>
                  <a:lnTo>
                    <a:pt x="1074" y="8"/>
                  </a:lnTo>
                  <a:lnTo>
                    <a:pt x="1082" y="16"/>
                  </a:lnTo>
                  <a:lnTo>
                    <a:pt x="1088" y="22"/>
                  </a:lnTo>
                  <a:lnTo>
                    <a:pt x="1092" y="32"/>
                  </a:lnTo>
                  <a:lnTo>
                    <a:pt x="1094" y="42"/>
                  </a:lnTo>
                  <a:lnTo>
                    <a:pt x="1096" y="52"/>
                  </a:lnTo>
                  <a:lnTo>
                    <a:pt x="1096" y="52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AU">
                <a:cs typeface="+mn-ea"/>
                <a:sym typeface="+mn-lt"/>
              </a:endParaRPr>
            </a:p>
          </p:txBody>
        </p:sp>
        <p:sp>
          <p:nvSpPr>
            <p:cNvPr id="11" name="Freeform 12"/>
            <p:cNvSpPr/>
            <p:nvPr/>
          </p:nvSpPr>
          <p:spPr bwMode="auto">
            <a:xfrm>
              <a:off x="11547474" y="3552825"/>
              <a:ext cx="2644775" cy="1673225"/>
            </a:xfrm>
            <a:custGeom>
              <a:avLst/>
              <a:gdLst>
                <a:gd name="T0" fmla="*/ 0 w 1666"/>
                <a:gd name="T1" fmla="*/ 0 h 1054"/>
                <a:gd name="T2" fmla="*/ 1666 w 1666"/>
                <a:gd name="T3" fmla="*/ 1054 h 1054"/>
                <a:gd name="T4" fmla="*/ 1348 w 1666"/>
                <a:gd name="T5" fmla="*/ 370 h 1054"/>
                <a:gd name="T6" fmla="*/ 622 w 1666"/>
                <a:gd name="T7" fmla="*/ 0 h 1054"/>
                <a:gd name="T8" fmla="*/ 0 w 1666"/>
                <a:gd name="T9" fmla="*/ 0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6" h="1054">
                  <a:moveTo>
                    <a:pt x="0" y="0"/>
                  </a:moveTo>
                  <a:lnTo>
                    <a:pt x="1666" y="1054"/>
                  </a:lnTo>
                  <a:lnTo>
                    <a:pt x="1348" y="370"/>
                  </a:lnTo>
                  <a:lnTo>
                    <a:pt x="6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AU">
                <a:cs typeface="+mn-ea"/>
                <a:sym typeface="+mn-lt"/>
              </a:endParaRPr>
            </a:p>
          </p:txBody>
        </p:sp>
        <p:sp>
          <p:nvSpPr>
            <p:cNvPr id="12" name="Freeform 13"/>
            <p:cNvSpPr/>
            <p:nvPr/>
          </p:nvSpPr>
          <p:spPr bwMode="auto">
            <a:xfrm>
              <a:off x="11547475" y="3552825"/>
              <a:ext cx="2644775" cy="1673225"/>
            </a:xfrm>
            <a:custGeom>
              <a:avLst/>
              <a:gdLst>
                <a:gd name="T0" fmla="*/ 0 w 1666"/>
                <a:gd name="T1" fmla="*/ 0 h 1054"/>
                <a:gd name="T2" fmla="*/ 1666 w 1666"/>
                <a:gd name="T3" fmla="*/ 1054 h 1054"/>
                <a:gd name="T4" fmla="*/ 1348 w 1666"/>
                <a:gd name="T5" fmla="*/ 370 h 1054"/>
                <a:gd name="T6" fmla="*/ 622 w 1666"/>
                <a:gd name="T7" fmla="*/ 0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66" h="1054">
                  <a:moveTo>
                    <a:pt x="0" y="0"/>
                  </a:moveTo>
                  <a:lnTo>
                    <a:pt x="1666" y="1054"/>
                  </a:lnTo>
                  <a:lnTo>
                    <a:pt x="1348" y="370"/>
                  </a:lnTo>
                  <a:lnTo>
                    <a:pt x="6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AU">
                <a:cs typeface="+mn-ea"/>
                <a:sym typeface="+mn-lt"/>
              </a:endParaRPr>
            </a:p>
          </p:txBody>
        </p:sp>
        <p:sp>
          <p:nvSpPr>
            <p:cNvPr id="13" name="Freeform 14"/>
            <p:cNvSpPr/>
            <p:nvPr/>
          </p:nvSpPr>
          <p:spPr bwMode="auto">
            <a:xfrm>
              <a:off x="10185400" y="4918075"/>
              <a:ext cx="4006850" cy="1181100"/>
            </a:xfrm>
            <a:custGeom>
              <a:avLst/>
              <a:gdLst>
                <a:gd name="T0" fmla="*/ 0 w 2524"/>
                <a:gd name="T1" fmla="*/ 0 h 744"/>
                <a:gd name="T2" fmla="*/ 2524 w 2524"/>
                <a:gd name="T3" fmla="*/ 318 h 744"/>
                <a:gd name="T4" fmla="*/ 2498 w 2524"/>
                <a:gd name="T5" fmla="*/ 662 h 744"/>
                <a:gd name="T6" fmla="*/ 0 w 2524"/>
                <a:gd name="T7" fmla="*/ 744 h 744"/>
                <a:gd name="T8" fmla="*/ 0 w 2524"/>
                <a:gd name="T9" fmla="*/ 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4" h="744">
                  <a:moveTo>
                    <a:pt x="0" y="0"/>
                  </a:moveTo>
                  <a:lnTo>
                    <a:pt x="2524" y="318"/>
                  </a:lnTo>
                  <a:lnTo>
                    <a:pt x="2498" y="662"/>
                  </a:lnTo>
                  <a:lnTo>
                    <a:pt x="0" y="7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AU">
                <a:cs typeface="+mn-ea"/>
                <a:sym typeface="+mn-lt"/>
              </a:endParaRPr>
            </a:p>
          </p:txBody>
        </p:sp>
        <p:sp>
          <p:nvSpPr>
            <p:cNvPr id="14" name="Freeform 15"/>
            <p:cNvSpPr/>
            <p:nvPr/>
          </p:nvSpPr>
          <p:spPr bwMode="auto">
            <a:xfrm>
              <a:off x="10493375" y="4140200"/>
              <a:ext cx="3698875" cy="2911475"/>
            </a:xfrm>
            <a:custGeom>
              <a:avLst/>
              <a:gdLst>
                <a:gd name="T0" fmla="*/ 2012 w 2330"/>
                <a:gd name="T1" fmla="*/ 0 h 1834"/>
                <a:gd name="T2" fmla="*/ 0 w 2330"/>
                <a:gd name="T3" fmla="*/ 1674 h 1834"/>
                <a:gd name="T4" fmla="*/ 88 w 2330"/>
                <a:gd name="T5" fmla="*/ 1834 h 1834"/>
                <a:gd name="T6" fmla="*/ 2330 w 2330"/>
                <a:gd name="T7" fmla="*/ 684 h 1834"/>
                <a:gd name="T8" fmla="*/ 2012 w 2330"/>
                <a:gd name="T9" fmla="*/ 0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0" h="1834">
                  <a:moveTo>
                    <a:pt x="2012" y="0"/>
                  </a:moveTo>
                  <a:lnTo>
                    <a:pt x="0" y="1674"/>
                  </a:lnTo>
                  <a:lnTo>
                    <a:pt x="88" y="1834"/>
                  </a:lnTo>
                  <a:lnTo>
                    <a:pt x="2330" y="684"/>
                  </a:lnTo>
                  <a:lnTo>
                    <a:pt x="20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AU" dirty="0">
                <a:cs typeface="+mn-ea"/>
                <a:sym typeface="+mn-lt"/>
              </a:endParaRPr>
            </a:p>
          </p:txBody>
        </p:sp>
        <p:sp>
          <p:nvSpPr>
            <p:cNvPr id="15" name="Freeform 16"/>
            <p:cNvSpPr/>
            <p:nvPr/>
          </p:nvSpPr>
          <p:spPr bwMode="auto">
            <a:xfrm>
              <a:off x="10493375" y="4140200"/>
              <a:ext cx="3698875" cy="2911475"/>
            </a:xfrm>
            <a:custGeom>
              <a:avLst/>
              <a:gdLst>
                <a:gd name="T0" fmla="*/ 2012 w 2330"/>
                <a:gd name="T1" fmla="*/ 0 h 1834"/>
                <a:gd name="T2" fmla="*/ 0 w 2330"/>
                <a:gd name="T3" fmla="*/ 1674 h 1834"/>
                <a:gd name="T4" fmla="*/ 88 w 2330"/>
                <a:gd name="T5" fmla="*/ 1834 h 1834"/>
                <a:gd name="T6" fmla="*/ 2330 w 2330"/>
                <a:gd name="T7" fmla="*/ 684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834">
                  <a:moveTo>
                    <a:pt x="2012" y="0"/>
                  </a:moveTo>
                  <a:lnTo>
                    <a:pt x="0" y="1674"/>
                  </a:lnTo>
                  <a:lnTo>
                    <a:pt x="88" y="1834"/>
                  </a:lnTo>
                  <a:lnTo>
                    <a:pt x="2330" y="6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AU">
                <a:cs typeface="+mn-ea"/>
                <a:sym typeface="+mn-lt"/>
              </a:endParaRPr>
            </a:p>
          </p:txBody>
        </p:sp>
        <p:sp>
          <p:nvSpPr>
            <p:cNvPr id="16" name="Freeform 17"/>
            <p:cNvSpPr/>
            <p:nvPr/>
          </p:nvSpPr>
          <p:spPr bwMode="auto">
            <a:xfrm>
              <a:off x="10493375" y="6797675"/>
              <a:ext cx="2978150" cy="1190625"/>
            </a:xfrm>
            <a:custGeom>
              <a:avLst/>
              <a:gdLst>
                <a:gd name="T0" fmla="*/ 0 w 1876"/>
                <a:gd name="T1" fmla="*/ 0 h 750"/>
                <a:gd name="T2" fmla="*/ 1876 w 1876"/>
                <a:gd name="T3" fmla="*/ 400 h 750"/>
                <a:gd name="T4" fmla="*/ 1768 w 1876"/>
                <a:gd name="T5" fmla="*/ 750 h 750"/>
                <a:gd name="T6" fmla="*/ 88 w 1876"/>
                <a:gd name="T7" fmla="*/ 160 h 750"/>
                <a:gd name="T8" fmla="*/ 0 w 1876"/>
                <a:gd name="T9" fmla="*/ 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6" h="750">
                  <a:moveTo>
                    <a:pt x="0" y="0"/>
                  </a:moveTo>
                  <a:lnTo>
                    <a:pt x="1876" y="400"/>
                  </a:lnTo>
                  <a:lnTo>
                    <a:pt x="1768" y="750"/>
                  </a:lnTo>
                  <a:lnTo>
                    <a:pt x="88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AU" dirty="0">
                <a:cs typeface="+mn-ea"/>
                <a:sym typeface="+mn-lt"/>
              </a:endParaRPr>
            </a:p>
          </p:txBody>
        </p:sp>
        <p:sp>
          <p:nvSpPr>
            <p:cNvPr id="17" name="Freeform 18"/>
            <p:cNvSpPr/>
            <p:nvPr/>
          </p:nvSpPr>
          <p:spPr bwMode="auto">
            <a:xfrm>
              <a:off x="10902950" y="5422900"/>
              <a:ext cx="3289300" cy="2397125"/>
            </a:xfrm>
            <a:custGeom>
              <a:avLst/>
              <a:gdLst>
                <a:gd name="T0" fmla="*/ 2072 w 2072"/>
                <a:gd name="T1" fmla="*/ 0 h 1510"/>
                <a:gd name="T2" fmla="*/ 0 w 2072"/>
                <a:gd name="T3" fmla="*/ 1336 h 1510"/>
                <a:gd name="T4" fmla="*/ 48 w 2072"/>
                <a:gd name="T5" fmla="*/ 1510 h 1510"/>
                <a:gd name="T6" fmla="*/ 2046 w 2072"/>
                <a:gd name="T7" fmla="*/ 344 h 1510"/>
                <a:gd name="T8" fmla="*/ 2072 w 2072"/>
                <a:gd name="T9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1510">
                  <a:moveTo>
                    <a:pt x="2072" y="0"/>
                  </a:moveTo>
                  <a:lnTo>
                    <a:pt x="0" y="1336"/>
                  </a:lnTo>
                  <a:lnTo>
                    <a:pt x="48" y="1510"/>
                  </a:lnTo>
                  <a:lnTo>
                    <a:pt x="2046" y="344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AU" dirty="0">
                <a:cs typeface="+mn-ea"/>
                <a:sym typeface="+mn-lt"/>
              </a:endParaRPr>
            </a:p>
          </p:txBody>
        </p:sp>
        <p:sp>
          <p:nvSpPr>
            <p:cNvPr id="18" name="Freeform 19"/>
            <p:cNvSpPr/>
            <p:nvPr/>
          </p:nvSpPr>
          <p:spPr bwMode="auto">
            <a:xfrm>
              <a:off x="10902950" y="5422900"/>
              <a:ext cx="3289300" cy="2397125"/>
            </a:xfrm>
            <a:custGeom>
              <a:avLst/>
              <a:gdLst>
                <a:gd name="T0" fmla="*/ 2072 w 2072"/>
                <a:gd name="T1" fmla="*/ 0 h 1510"/>
                <a:gd name="T2" fmla="*/ 0 w 2072"/>
                <a:gd name="T3" fmla="*/ 1336 h 1510"/>
                <a:gd name="T4" fmla="*/ 48 w 2072"/>
                <a:gd name="T5" fmla="*/ 1510 h 1510"/>
                <a:gd name="T6" fmla="*/ 2046 w 2072"/>
                <a:gd name="T7" fmla="*/ 344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2" h="1510">
                  <a:moveTo>
                    <a:pt x="2072" y="0"/>
                  </a:moveTo>
                  <a:lnTo>
                    <a:pt x="0" y="1336"/>
                  </a:lnTo>
                  <a:lnTo>
                    <a:pt x="48" y="1510"/>
                  </a:lnTo>
                  <a:lnTo>
                    <a:pt x="2046" y="3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AU">
                <a:cs typeface="+mn-ea"/>
                <a:sym typeface="+mn-lt"/>
              </a:endParaRPr>
            </a:p>
          </p:txBody>
        </p:sp>
        <p:sp>
          <p:nvSpPr>
            <p:cNvPr id="19" name="Freeform 20"/>
            <p:cNvSpPr/>
            <p:nvPr/>
          </p:nvSpPr>
          <p:spPr bwMode="auto">
            <a:xfrm>
              <a:off x="10902950" y="7543800"/>
              <a:ext cx="2251075" cy="1050925"/>
            </a:xfrm>
            <a:custGeom>
              <a:avLst/>
              <a:gdLst>
                <a:gd name="T0" fmla="*/ 0 w 1418"/>
                <a:gd name="T1" fmla="*/ 0 h 662"/>
                <a:gd name="T2" fmla="*/ 1418 w 1418"/>
                <a:gd name="T3" fmla="*/ 562 h 662"/>
                <a:gd name="T4" fmla="*/ 1342 w 1418"/>
                <a:gd name="T5" fmla="*/ 662 h 662"/>
                <a:gd name="T6" fmla="*/ 48 w 1418"/>
                <a:gd name="T7" fmla="*/ 174 h 662"/>
                <a:gd name="T8" fmla="*/ 0 w 1418"/>
                <a:gd name="T9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8" h="662">
                  <a:moveTo>
                    <a:pt x="0" y="0"/>
                  </a:moveTo>
                  <a:lnTo>
                    <a:pt x="1418" y="562"/>
                  </a:lnTo>
                  <a:lnTo>
                    <a:pt x="1342" y="662"/>
                  </a:lnTo>
                  <a:lnTo>
                    <a:pt x="48" y="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AU" dirty="0">
                <a:cs typeface="+mn-ea"/>
                <a:sym typeface="+mn-lt"/>
              </a:endParaRPr>
            </a:p>
          </p:txBody>
        </p:sp>
        <p:sp>
          <p:nvSpPr>
            <p:cNvPr id="20" name="Freeform 21"/>
            <p:cNvSpPr/>
            <p:nvPr/>
          </p:nvSpPr>
          <p:spPr bwMode="auto">
            <a:xfrm>
              <a:off x="10185400" y="3552825"/>
              <a:ext cx="2349500" cy="2546350"/>
            </a:xfrm>
            <a:custGeom>
              <a:avLst/>
              <a:gdLst>
                <a:gd name="T0" fmla="*/ 858 w 1480"/>
                <a:gd name="T1" fmla="*/ 0 h 1604"/>
                <a:gd name="T2" fmla="*/ 0 w 1480"/>
                <a:gd name="T3" fmla="*/ 860 h 1604"/>
                <a:gd name="T4" fmla="*/ 0 w 1480"/>
                <a:gd name="T5" fmla="*/ 1604 h 1604"/>
                <a:gd name="T6" fmla="*/ 1480 w 1480"/>
                <a:gd name="T7" fmla="*/ 0 h 1604"/>
                <a:gd name="T8" fmla="*/ 858 w 1480"/>
                <a:gd name="T9" fmla="*/ 0 h 1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0" h="1604">
                  <a:moveTo>
                    <a:pt x="858" y="0"/>
                  </a:moveTo>
                  <a:lnTo>
                    <a:pt x="0" y="860"/>
                  </a:lnTo>
                  <a:lnTo>
                    <a:pt x="0" y="1604"/>
                  </a:lnTo>
                  <a:lnTo>
                    <a:pt x="1480" y="0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AU">
                <a:cs typeface="+mn-ea"/>
                <a:sym typeface="+mn-lt"/>
              </a:endParaRPr>
            </a:p>
          </p:txBody>
        </p:sp>
        <p:sp>
          <p:nvSpPr>
            <p:cNvPr id="21" name="Freeform 22"/>
            <p:cNvSpPr/>
            <p:nvPr/>
          </p:nvSpPr>
          <p:spPr bwMode="auto">
            <a:xfrm>
              <a:off x="11201400" y="7432675"/>
              <a:ext cx="2270125" cy="1162050"/>
            </a:xfrm>
            <a:custGeom>
              <a:avLst/>
              <a:gdLst>
                <a:gd name="T0" fmla="*/ 90 w 1430"/>
                <a:gd name="T1" fmla="*/ 732 h 732"/>
                <a:gd name="T2" fmla="*/ 1322 w 1430"/>
                <a:gd name="T3" fmla="*/ 350 h 732"/>
                <a:gd name="T4" fmla="*/ 1430 w 1430"/>
                <a:gd name="T5" fmla="*/ 0 h 732"/>
                <a:gd name="T6" fmla="*/ 0 w 1430"/>
                <a:gd name="T7" fmla="*/ 646 h 732"/>
                <a:gd name="T8" fmla="*/ 90 w 1430"/>
                <a:gd name="T9" fmla="*/ 73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0" h="732">
                  <a:moveTo>
                    <a:pt x="90" y="732"/>
                  </a:moveTo>
                  <a:lnTo>
                    <a:pt x="1322" y="350"/>
                  </a:lnTo>
                  <a:lnTo>
                    <a:pt x="1430" y="0"/>
                  </a:lnTo>
                  <a:lnTo>
                    <a:pt x="0" y="646"/>
                  </a:lnTo>
                  <a:lnTo>
                    <a:pt x="90" y="7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AU" dirty="0">
                <a:cs typeface="+mn-ea"/>
                <a:sym typeface="+mn-lt"/>
              </a:endParaRPr>
            </a:p>
          </p:txBody>
        </p:sp>
        <p:sp>
          <p:nvSpPr>
            <p:cNvPr id="22" name="Freeform 23"/>
            <p:cNvSpPr/>
            <p:nvPr/>
          </p:nvSpPr>
          <p:spPr bwMode="auto">
            <a:xfrm>
              <a:off x="11201400" y="8435975"/>
              <a:ext cx="1952625" cy="158750"/>
            </a:xfrm>
            <a:custGeom>
              <a:avLst/>
              <a:gdLst>
                <a:gd name="T0" fmla="*/ 0 w 1230"/>
                <a:gd name="T1" fmla="*/ 14 h 100"/>
                <a:gd name="T2" fmla="*/ 1230 w 1230"/>
                <a:gd name="T3" fmla="*/ 0 h 100"/>
                <a:gd name="T4" fmla="*/ 1154 w 1230"/>
                <a:gd name="T5" fmla="*/ 100 h 100"/>
                <a:gd name="T6" fmla="*/ 90 w 1230"/>
                <a:gd name="T7" fmla="*/ 100 h 100"/>
                <a:gd name="T8" fmla="*/ 0 w 1230"/>
                <a:gd name="T9" fmla="*/ 1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0" h="100">
                  <a:moveTo>
                    <a:pt x="0" y="14"/>
                  </a:moveTo>
                  <a:lnTo>
                    <a:pt x="1230" y="0"/>
                  </a:lnTo>
                  <a:lnTo>
                    <a:pt x="1154" y="100"/>
                  </a:lnTo>
                  <a:lnTo>
                    <a:pt x="90" y="10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AU">
                <a:cs typeface="+mn-ea"/>
                <a:sym typeface="+mn-lt"/>
              </a:endParaRPr>
            </a:p>
          </p:txBody>
        </p:sp>
      </p:grpSp>
      <p:sp>
        <p:nvSpPr>
          <p:cNvPr id="23" name="TextBox 27"/>
          <p:cNvSpPr txBox="true"/>
          <p:nvPr/>
        </p:nvSpPr>
        <p:spPr>
          <a:xfrm>
            <a:off x="799473" y="2562907"/>
            <a:ext cx="172239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d-ID" sz="4000" dirty="0">
                <a:solidFill>
                  <a:srgbClr val="1D2088"/>
                </a:solidFill>
                <a:cs typeface="+mn-ea"/>
                <a:sym typeface="+mn-lt"/>
              </a:rPr>
              <a:t>70</a:t>
            </a:r>
            <a:r>
              <a:rPr lang="id-ID" sz="4000" dirty="0">
                <a:solidFill>
                  <a:srgbClr val="1D2088"/>
                </a:solidFill>
                <a:cs typeface="+mn-ea"/>
                <a:sym typeface="+mn-lt"/>
              </a:rPr>
              <a:t>%</a:t>
            </a:r>
            <a:endParaRPr lang="id-ID" sz="4000" dirty="0">
              <a:solidFill>
                <a:srgbClr val="1D2088"/>
              </a:solidFill>
              <a:cs typeface="+mn-ea"/>
              <a:sym typeface="+mn-lt"/>
            </a:endParaRPr>
          </a:p>
        </p:txBody>
      </p:sp>
      <p:grpSp>
        <p:nvGrpSpPr>
          <p:cNvPr id="24" name="Group 29"/>
          <p:cNvGrpSpPr/>
          <p:nvPr/>
        </p:nvGrpSpPr>
        <p:grpSpPr>
          <a:xfrm flipH="true" flipV="true">
            <a:off x="8308732" y="1876496"/>
            <a:ext cx="500420" cy="427840"/>
            <a:chOff x="1985980" y="2906793"/>
            <a:chExt cx="999502" cy="854537"/>
          </a:xfrm>
        </p:grpSpPr>
        <p:sp>
          <p:nvSpPr>
            <p:cNvPr id="25" name="Shape 147"/>
            <p:cNvSpPr/>
            <p:nvPr/>
          </p:nvSpPr>
          <p:spPr>
            <a:xfrm rot="16200000">
              <a:off x="2485716" y="2974323"/>
              <a:ext cx="567296" cy="432236"/>
            </a:xfrm>
            <a:custGeom>
              <a:avLst/>
              <a:gdLst>
                <a:gd name="connsiteX0" fmla="*/ 21491 w 21512"/>
                <a:gd name="connsiteY0" fmla="*/ 18617 h 18617"/>
                <a:gd name="connsiteX1" fmla="*/ 21491 w 21512"/>
                <a:gd name="connsiteY1" fmla="*/ 8998 h 18617"/>
                <a:gd name="connsiteX2" fmla="*/ 20624 w 21512"/>
                <a:gd name="connsiteY2" fmla="*/ 2969 h 18617"/>
                <a:gd name="connsiteX3" fmla="*/ 17238 w 21512"/>
                <a:gd name="connsiteY3" fmla="*/ 40 h 18617"/>
                <a:gd name="connsiteX4" fmla="*/ 0 w 21512"/>
                <a:gd name="connsiteY4" fmla="*/ 40 h 18617"/>
                <a:gd name="connsiteX0-1" fmla="*/ 71254 w 71275"/>
                <a:gd name="connsiteY0-2" fmla="*/ 18749 h 18749"/>
                <a:gd name="connsiteX1-3" fmla="*/ 71254 w 71275"/>
                <a:gd name="connsiteY1-4" fmla="*/ 9130 h 18749"/>
                <a:gd name="connsiteX2-5" fmla="*/ 70387 w 71275"/>
                <a:gd name="connsiteY2-6" fmla="*/ 3101 h 18749"/>
                <a:gd name="connsiteX3-7" fmla="*/ 67001 w 71275"/>
                <a:gd name="connsiteY3-8" fmla="*/ 172 h 18749"/>
                <a:gd name="connsiteX4-9" fmla="*/ 0 w 71275"/>
                <a:gd name="connsiteY4-10" fmla="*/ 0 h 18749"/>
                <a:gd name="connsiteX0-11" fmla="*/ 11522 w 11543"/>
                <a:gd name="connsiteY0-12" fmla="*/ 18618 h 18618"/>
                <a:gd name="connsiteX1-13" fmla="*/ 11522 w 11543"/>
                <a:gd name="connsiteY1-14" fmla="*/ 8999 h 18618"/>
                <a:gd name="connsiteX2-15" fmla="*/ 10655 w 11543"/>
                <a:gd name="connsiteY2-16" fmla="*/ 2970 h 18618"/>
                <a:gd name="connsiteX3-17" fmla="*/ 7269 w 11543"/>
                <a:gd name="connsiteY3-18" fmla="*/ 41 h 18618"/>
                <a:gd name="connsiteX4-19" fmla="*/ 0 w 11543"/>
                <a:gd name="connsiteY4-20" fmla="*/ 41 h 18618"/>
                <a:gd name="connsiteX0-21" fmla="*/ 15199 w 15220"/>
                <a:gd name="connsiteY0-22" fmla="*/ 18618 h 18618"/>
                <a:gd name="connsiteX1-23" fmla="*/ 15199 w 15220"/>
                <a:gd name="connsiteY1-24" fmla="*/ 8999 h 18618"/>
                <a:gd name="connsiteX2-25" fmla="*/ 14332 w 15220"/>
                <a:gd name="connsiteY2-26" fmla="*/ 2970 h 18618"/>
                <a:gd name="connsiteX3-27" fmla="*/ 10946 w 15220"/>
                <a:gd name="connsiteY3-28" fmla="*/ 41 h 18618"/>
                <a:gd name="connsiteX4-29" fmla="*/ 0 w 15220"/>
                <a:gd name="connsiteY4-30" fmla="*/ 41 h 18618"/>
                <a:gd name="connsiteX0-31" fmla="*/ 15199 w 15220"/>
                <a:gd name="connsiteY0-32" fmla="*/ 16065 h 16065"/>
                <a:gd name="connsiteX1-33" fmla="*/ 15199 w 15220"/>
                <a:gd name="connsiteY1-34" fmla="*/ 8999 h 16065"/>
                <a:gd name="connsiteX2-35" fmla="*/ 14332 w 15220"/>
                <a:gd name="connsiteY2-36" fmla="*/ 2970 h 16065"/>
                <a:gd name="connsiteX3-37" fmla="*/ 10946 w 15220"/>
                <a:gd name="connsiteY3-38" fmla="*/ 41 h 16065"/>
                <a:gd name="connsiteX4-39" fmla="*/ 0 w 15220"/>
                <a:gd name="connsiteY4-40" fmla="*/ 41 h 16065"/>
                <a:gd name="connsiteX0-41" fmla="*/ 34728 w 34749"/>
                <a:gd name="connsiteY0-42" fmla="*/ 16194 h 16194"/>
                <a:gd name="connsiteX1-43" fmla="*/ 34728 w 34749"/>
                <a:gd name="connsiteY1-44" fmla="*/ 9128 h 16194"/>
                <a:gd name="connsiteX2-45" fmla="*/ 33861 w 34749"/>
                <a:gd name="connsiteY2-46" fmla="*/ 3099 h 16194"/>
                <a:gd name="connsiteX3-47" fmla="*/ 30475 w 34749"/>
                <a:gd name="connsiteY3-48" fmla="*/ 170 h 16194"/>
                <a:gd name="connsiteX4-49" fmla="*/ 0 w 34749"/>
                <a:gd name="connsiteY4-50" fmla="*/ 0 h 16194"/>
                <a:gd name="connsiteX0-51" fmla="*/ 34728 w 34749"/>
                <a:gd name="connsiteY0-52" fmla="*/ 16065 h 16065"/>
                <a:gd name="connsiteX1-53" fmla="*/ 34728 w 34749"/>
                <a:gd name="connsiteY1-54" fmla="*/ 8999 h 16065"/>
                <a:gd name="connsiteX2-55" fmla="*/ 33861 w 34749"/>
                <a:gd name="connsiteY2-56" fmla="*/ 2970 h 16065"/>
                <a:gd name="connsiteX3-57" fmla="*/ 30475 w 34749"/>
                <a:gd name="connsiteY3-58" fmla="*/ 41 h 16065"/>
                <a:gd name="connsiteX4-59" fmla="*/ 0 w 34749"/>
                <a:gd name="connsiteY4-60" fmla="*/ 382 h 16065"/>
                <a:gd name="connsiteX0-61" fmla="*/ 34401 w 34422"/>
                <a:gd name="connsiteY0-62" fmla="*/ 16065 h 16065"/>
                <a:gd name="connsiteX1-63" fmla="*/ 34401 w 34422"/>
                <a:gd name="connsiteY1-64" fmla="*/ 8999 h 16065"/>
                <a:gd name="connsiteX2-65" fmla="*/ 33534 w 34422"/>
                <a:gd name="connsiteY2-66" fmla="*/ 2970 h 16065"/>
                <a:gd name="connsiteX3-67" fmla="*/ 30148 w 34422"/>
                <a:gd name="connsiteY3-68" fmla="*/ 41 h 16065"/>
                <a:gd name="connsiteX4-69" fmla="*/ 0 w 34422"/>
                <a:gd name="connsiteY4-70" fmla="*/ 42 h 16065"/>
                <a:gd name="connsiteX0-71" fmla="*/ 34401 w 34422"/>
                <a:gd name="connsiteY0-72" fmla="*/ 23043 h 23043"/>
                <a:gd name="connsiteX1-73" fmla="*/ 34401 w 34422"/>
                <a:gd name="connsiteY1-74" fmla="*/ 8999 h 23043"/>
                <a:gd name="connsiteX2-75" fmla="*/ 33534 w 34422"/>
                <a:gd name="connsiteY2-76" fmla="*/ 2970 h 23043"/>
                <a:gd name="connsiteX3-77" fmla="*/ 30148 w 34422"/>
                <a:gd name="connsiteY3-78" fmla="*/ 41 h 23043"/>
                <a:gd name="connsiteX4-79" fmla="*/ 0 w 34422"/>
                <a:gd name="connsiteY4-80" fmla="*/ 42 h 23043"/>
                <a:gd name="connsiteX0-81" fmla="*/ 47182 w 47203"/>
                <a:gd name="connsiteY0-82" fmla="*/ 23043 h 23043"/>
                <a:gd name="connsiteX1-83" fmla="*/ 47182 w 47203"/>
                <a:gd name="connsiteY1-84" fmla="*/ 8999 h 23043"/>
                <a:gd name="connsiteX2-85" fmla="*/ 46315 w 47203"/>
                <a:gd name="connsiteY2-86" fmla="*/ 2970 h 23043"/>
                <a:gd name="connsiteX3-87" fmla="*/ 42929 w 47203"/>
                <a:gd name="connsiteY3-88" fmla="*/ 41 h 23043"/>
                <a:gd name="connsiteX4-89" fmla="*/ 0 w 47203"/>
                <a:gd name="connsiteY4-90" fmla="*/ 42 h 23043"/>
                <a:gd name="connsiteX0-91" fmla="*/ 39338 w 39359"/>
                <a:gd name="connsiteY0-92" fmla="*/ 23043 h 23043"/>
                <a:gd name="connsiteX1-93" fmla="*/ 39338 w 39359"/>
                <a:gd name="connsiteY1-94" fmla="*/ 8999 h 23043"/>
                <a:gd name="connsiteX2-95" fmla="*/ 38471 w 39359"/>
                <a:gd name="connsiteY2-96" fmla="*/ 2970 h 23043"/>
                <a:gd name="connsiteX3-97" fmla="*/ 35085 w 39359"/>
                <a:gd name="connsiteY3-98" fmla="*/ 41 h 23043"/>
                <a:gd name="connsiteX4-99" fmla="*/ 0 w 39359"/>
                <a:gd name="connsiteY4-100" fmla="*/ 42 h 23043"/>
                <a:gd name="connsiteX0-101" fmla="*/ 14579 w 14600"/>
                <a:gd name="connsiteY0-102" fmla="*/ 23171 h 23171"/>
                <a:gd name="connsiteX1-103" fmla="*/ 14579 w 14600"/>
                <a:gd name="connsiteY1-104" fmla="*/ 9127 h 23171"/>
                <a:gd name="connsiteX2-105" fmla="*/ 13712 w 14600"/>
                <a:gd name="connsiteY2-106" fmla="*/ 3098 h 23171"/>
                <a:gd name="connsiteX3-107" fmla="*/ 10326 w 14600"/>
                <a:gd name="connsiteY3-108" fmla="*/ 169 h 23171"/>
                <a:gd name="connsiteX4-109" fmla="*/ 0 w 14600"/>
                <a:gd name="connsiteY4-110" fmla="*/ 0 h 23171"/>
              </a:gdLst>
              <a:ahLst/>
              <a:cxnLst>
                <a:cxn ang="0">
                  <a:pos x="connsiteX0-101" y="connsiteY0-102"/>
                </a:cxn>
                <a:cxn ang="0">
                  <a:pos x="connsiteX1-103" y="connsiteY1-104"/>
                </a:cxn>
                <a:cxn ang="0">
                  <a:pos x="connsiteX2-105" y="connsiteY2-106"/>
                </a:cxn>
                <a:cxn ang="0">
                  <a:pos x="connsiteX3-107" y="connsiteY3-108"/>
                </a:cxn>
                <a:cxn ang="0">
                  <a:pos x="connsiteX4-109" y="connsiteY4-110"/>
                </a:cxn>
              </a:cxnLst>
              <a:rect l="l" t="t" r="r" b="b"/>
              <a:pathLst>
                <a:path w="14600" h="23171" extrusionOk="false">
                  <a:moveTo>
                    <a:pt x="14579" y="23171"/>
                  </a:moveTo>
                  <a:lnTo>
                    <a:pt x="14579" y="9127"/>
                  </a:lnTo>
                  <a:cubicBezTo>
                    <a:pt x="14688" y="6953"/>
                    <a:pt x="14375" y="4779"/>
                    <a:pt x="13712" y="3098"/>
                  </a:cubicBezTo>
                  <a:cubicBezTo>
                    <a:pt x="12885" y="997"/>
                    <a:pt x="11616" y="-100"/>
                    <a:pt x="10326" y="169"/>
                  </a:cubicBezTo>
                  <a:lnTo>
                    <a:pt x="0" y="0"/>
                  </a:lnTo>
                </a:path>
              </a:pathLst>
            </a:custGeom>
            <a:ln w="6350" cmpd="sng">
              <a:solidFill>
                <a:schemeClr val="tx1"/>
              </a:solidFill>
              <a:prstDash val="dash"/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2400"/>
              </a:pPr>
              <a:endParaRPr sz="3600">
                <a:cs typeface="+mn-ea"/>
                <a:sym typeface="+mn-lt"/>
              </a:endParaRPr>
            </a:p>
          </p:txBody>
        </p:sp>
        <p:sp>
          <p:nvSpPr>
            <p:cNvPr id="26" name="Shape 147"/>
            <p:cNvSpPr/>
            <p:nvPr/>
          </p:nvSpPr>
          <p:spPr>
            <a:xfrm rot="10800000" flipH="true">
              <a:off x="1987241" y="3469623"/>
              <a:ext cx="567296" cy="244911"/>
            </a:xfrm>
            <a:custGeom>
              <a:avLst/>
              <a:gdLst>
                <a:gd name="connsiteX0" fmla="*/ 21491 w 21512"/>
                <a:gd name="connsiteY0" fmla="*/ 18617 h 18617"/>
                <a:gd name="connsiteX1" fmla="*/ 21491 w 21512"/>
                <a:gd name="connsiteY1" fmla="*/ 8998 h 18617"/>
                <a:gd name="connsiteX2" fmla="*/ 20624 w 21512"/>
                <a:gd name="connsiteY2" fmla="*/ 2969 h 18617"/>
                <a:gd name="connsiteX3" fmla="*/ 17238 w 21512"/>
                <a:gd name="connsiteY3" fmla="*/ 40 h 18617"/>
                <a:gd name="connsiteX4" fmla="*/ 0 w 21512"/>
                <a:gd name="connsiteY4" fmla="*/ 40 h 18617"/>
                <a:gd name="connsiteX0-1" fmla="*/ 71254 w 71275"/>
                <a:gd name="connsiteY0-2" fmla="*/ 18749 h 18749"/>
                <a:gd name="connsiteX1-3" fmla="*/ 71254 w 71275"/>
                <a:gd name="connsiteY1-4" fmla="*/ 9130 h 18749"/>
                <a:gd name="connsiteX2-5" fmla="*/ 70387 w 71275"/>
                <a:gd name="connsiteY2-6" fmla="*/ 3101 h 18749"/>
                <a:gd name="connsiteX3-7" fmla="*/ 67001 w 71275"/>
                <a:gd name="connsiteY3-8" fmla="*/ 172 h 18749"/>
                <a:gd name="connsiteX4-9" fmla="*/ 0 w 71275"/>
                <a:gd name="connsiteY4-10" fmla="*/ 0 h 18749"/>
                <a:gd name="connsiteX0-11" fmla="*/ 11522 w 11543"/>
                <a:gd name="connsiteY0-12" fmla="*/ 18618 h 18618"/>
                <a:gd name="connsiteX1-13" fmla="*/ 11522 w 11543"/>
                <a:gd name="connsiteY1-14" fmla="*/ 8999 h 18618"/>
                <a:gd name="connsiteX2-15" fmla="*/ 10655 w 11543"/>
                <a:gd name="connsiteY2-16" fmla="*/ 2970 h 18618"/>
                <a:gd name="connsiteX3-17" fmla="*/ 7269 w 11543"/>
                <a:gd name="connsiteY3-18" fmla="*/ 41 h 18618"/>
                <a:gd name="connsiteX4-19" fmla="*/ 0 w 11543"/>
                <a:gd name="connsiteY4-20" fmla="*/ 41 h 18618"/>
                <a:gd name="connsiteX0-21" fmla="*/ 15199 w 15220"/>
                <a:gd name="connsiteY0-22" fmla="*/ 18618 h 18618"/>
                <a:gd name="connsiteX1-23" fmla="*/ 15199 w 15220"/>
                <a:gd name="connsiteY1-24" fmla="*/ 8999 h 18618"/>
                <a:gd name="connsiteX2-25" fmla="*/ 14332 w 15220"/>
                <a:gd name="connsiteY2-26" fmla="*/ 2970 h 18618"/>
                <a:gd name="connsiteX3-27" fmla="*/ 10946 w 15220"/>
                <a:gd name="connsiteY3-28" fmla="*/ 41 h 18618"/>
                <a:gd name="connsiteX4-29" fmla="*/ 0 w 15220"/>
                <a:gd name="connsiteY4-30" fmla="*/ 41 h 18618"/>
                <a:gd name="connsiteX0-31" fmla="*/ 15199 w 15220"/>
                <a:gd name="connsiteY0-32" fmla="*/ 16065 h 16065"/>
                <a:gd name="connsiteX1-33" fmla="*/ 15199 w 15220"/>
                <a:gd name="connsiteY1-34" fmla="*/ 8999 h 16065"/>
                <a:gd name="connsiteX2-35" fmla="*/ 14332 w 15220"/>
                <a:gd name="connsiteY2-36" fmla="*/ 2970 h 16065"/>
                <a:gd name="connsiteX3-37" fmla="*/ 10946 w 15220"/>
                <a:gd name="connsiteY3-38" fmla="*/ 41 h 16065"/>
                <a:gd name="connsiteX4-39" fmla="*/ 0 w 15220"/>
                <a:gd name="connsiteY4-40" fmla="*/ 41 h 16065"/>
                <a:gd name="connsiteX0-41" fmla="*/ 34728 w 34749"/>
                <a:gd name="connsiteY0-42" fmla="*/ 16194 h 16194"/>
                <a:gd name="connsiteX1-43" fmla="*/ 34728 w 34749"/>
                <a:gd name="connsiteY1-44" fmla="*/ 9128 h 16194"/>
                <a:gd name="connsiteX2-45" fmla="*/ 33861 w 34749"/>
                <a:gd name="connsiteY2-46" fmla="*/ 3099 h 16194"/>
                <a:gd name="connsiteX3-47" fmla="*/ 30475 w 34749"/>
                <a:gd name="connsiteY3-48" fmla="*/ 170 h 16194"/>
                <a:gd name="connsiteX4-49" fmla="*/ 0 w 34749"/>
                <a:gd name="connsiteY4-50" fmla="*/ 0 h 16194"/>
                <a:gd name="connsiteX0-51" fmla="*/ 34728 w 34749"/>
                <a:gd name="connsiteY0-52" fmla="*/ 16065 h 16065"/>
                <a:gd name="connsiteX1-53" fmla="*/ 34728 w 34749"/>
                <a:gd name="connsiteY1-54" fmla="*/ 8999 h 16065"/>
                <a:gd name="connsiteX2-55" fmla="*/ 33861 w 34749"/>
                <a:gd name="connsiteY2-56" fmla="*/ 2970 h 16065"/>
                <a:gd name="connsiteX3-57" fmla="*/ 30475 w 34749"/>
                <a:gd name="connsiteY3-58" fmla="*/ 41 h 16065"/>
                <a:gd name="connsiteX4-59" fmla="*/ 0 w 34749"/>
                <a:gd name="connsiteY4-60" fmla="*/ 382 h 16065"/>
                <a:gd name="connsiteX0-61" fmla="*/ 34401 w 34422"/>
                <a:gd name="connsiteY0-62" fmla="*/ 16065 h 16065"/>
                <a:gd name="connsiteX1-63" fmla="*/ 34401 w 34422"/>
                <a:gd name="connsiteY1-64" fmla="*/ 8999 h 16065"/>
                <a:gd name="connsiteX2-65" fmla="*/ 33534 w 34422"/>
                <a:gd name="connsiteY2-66" fmla="*/ 2970 h 16065"/>
                <a:gd name="connsiteX3-67" fmla="*/ 30148 w 34422"/>
                <a:gd name="connsiteY3-68" fmla="*/ 41 h 16065"/>
                <a:gd name="connsiteX4-69" fmla="*/ 0 w 34422"/>
                <a:gd name="connsiteY4-70" fmla="*/ 42 h 16065"/>
                <a:gd name="connsiteX0-71" fmla="*/ 34401 w 34422"/>
                <a:gd name="connsiteY0-72" fmla="*/ 23043 h 23043"/>
                <a:gd name="connsiteX1-73" fmla="*/ 34401 w 34422"/>
                <a:gd name="connsiteY1-74" fmla="*/ 8999 h 23043"/>
                <a:gd name="connsiteX2-75" fmla="*/ 33534 w 34422"/>
                <a:gd name="connsiteY2-76" fmla="*/ 2970 h 23043"/>
                <a:gd name="connsiteX3-77" fmla="*/ 30148 w 34422"/>
                <a:gd name="connsiteY3-78" fmla="*/ 41 h 23043"/>
                <a:gd name="connsiteX4-79" fmla="*/ 0 w 34422"/>
                <a:gd name="connsiteY4-80" fmla="*/ 42 h 23043"/>
                <a:gd name="connsiteX0-81" fmla="*/ 47182 w 47203"/>
                <a:gd name="connsiteY0-82" fmla="*/ 23043 h 23043"/>
                <a:gd name="connsiteX1-83" fmla="*/ 47182 w 47203"/>
                <a:gd name="connsiteY1-84" fmla="*/ 8999 h 23043"/>
                <a:gd name="connsiteX2-85" fmla="*/ 46315 w 47203"/>
                <a:gd name="connsiteY2-86" fmla="*/ 2970 h 23043"/>
                <a:gd name="connsiteX3-87" fmla="*/ 42929 w 47203"/>
                <a:gd name="connsiteY3-88" fmla="*/ 41 h 23043"/>
                <a:gd name="connsiteX4-89" fmla="*/ 0 w 47203"/>
                <a:gd name="connsiteY4-90" fmla="*/ 42 h 23043"/>
                <a:gd name="connsiteX0-91" fmla="*/ 39338 w 39359"/>
                <a:gd name="connsiteY0-92" fmla="*/ 23043 h 23043"/>
                <a:gd name="connsiteX1-93" fmla="*/ 39338 w 39359"/>
                <a:gd name="connsiteY1-94" fmla="*/ 8999 h 23043"/>
                <a:gd name="connsiteX2-95" fmla="*/ 38471 w 39359"/>
                <a:gd name="connsiteY2-96" fmla="*/ 2970 h 23043"/>
                <a:gd name="connsiteX3-97" fmla="*/ 35085 w 39359"/>
                <a:gd name="connsiteY3-98" fmla="*/ 41 h 23043"/>
                <a:gd name="connsiteX4-99" fmla="*/ 0 w 39359"/>
                <a:gd name="connsiteY4-100" fmla="*/ 42 h 23043"/>
                <a:gd name="connsiteX0-101" fmla="*/ 14579 w 14600"/>
                <a:gd name="connsiteY0-102" fmla="*/ 23171 h 23171"/>
                <a:gd name="connsiteX1-103" fmla="*/ 14579 w 14600"/>
                <a:gd name="connsiteY1-104" fmla="*/ 9127 h 23171"/>
                <a:gd name="connsiteX2-105" fmla="*/ 13712 w 14600"/>
                <a:gd name="connsiteY2-106" fmla="*/ 3098 h 23171"/>
                <a:gd name="connsiteX3-107" fmla="*/ 10326 w 14600"/>
                <a:gd name="connsiteY3-108" fmla="*/ 169 h 23171"/>
                <a:gd name="connsiteX4-109" fmla="*/ 0 w 14600"/>
                <a:gd name="connsiteY4-110" fmla="*/ 0 h 23171"/>
                <a:gd name="connsiteX0-111" fmla="*/ 14579 w 14600"/>
                <a:gd name="connsiteY0-112" fmla="*/ 13129 h 13129"/>
                <a:gd name="connsiteX1-113" fmla="*/ 14579 w 14600"/>
                <a:gd name="connsiteY1-114" fmla="*/ 9127 h 13129"/>
                <a:gd name="connsiteX2-115" fmla="*/ 13712 w 14600"/>
                <a:gd name="connsiteY2-116" fmla="*/ 3098 h 13129"/>
                <a:gd name="connsiteX3-117" fmla="*/ 10326 w 14600"/>
                <a:gd name="connsiteY3-118" fmla="*/ 169 h 13129"/>
                <a:gd name="connsiteX4-119" fmla="*/ 0 w 14600"/>
                <a:gd name="connsiteY4-120" fmla="*/ 0 h 13129"/>
              </a:gdLst>
              <a:ahLst/>
              <a:cxnLst>
                <a:cxn ang="0">
                  <a:pos x="connsiteX0-111" y="connsiteY0-112"/>
                </a:cxn>
                <a:cxn ang="0">
                  <a:pos x="connsiteX1-113" y="connsiteY1-114"/>
                </a:cxn>
                <a:cxn ang="0">
                  <a:pos x="connsiteX2-115" y="connsiteY2-116"/>
                </a:cxn>
                <a:cxn ang="0">
                  <a:pos x="connsiteX3-117" y="connsiteY3-118"/>
                </a:cxn>
                <a:cxn ang="0">
                  <a:pos x="connsiteX4-119" y="connsiteY4-120"/>
                </a:cxn>
              </a:cxnLst>
              <a:rect l="l" t="t" r="r" b="b"/>
              <a:pathLst>
                <a:path w="14600" h="13129" extrusionOk="false">
                  <a:moveTo>
                    <a:pt x="14579" y="13129"/>
                  </a:moveTo>
                  <a:lnTo>
                    <a:pt x="14579" y="9127"/>
                  </a:lnTo>
                  <a:cubicBezTo>
                    <a:pt x="14688" y="6953"/>
                    <a:pt x="14375" y="4779"/>
                    <a:pt x="13712" y="3098"/>
                  </a:cubicBezTo>
                  <a:cubicBezTo>
                    <a:pt x="12885" y="997"/>
                    <a:pt x="11616" y="-100"/>
                    <a:pt x="10326" y="169"/>
                  </a:cubicBezTo>
                  <a:lnTo>
                    <a:pt x="0" y="0"/>
                  </a:lnTo>
                </a:path>
              </a:pathLst>
            </a:custGeom>
            <a:ln w="6350" cmpd="sng">
              <a:solidFill>
                <a:schemeClr val="tx1"/>
              </a:solidFill>
              <a:prstDash val="dash"/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2400"/>
              </a:pPr>
              <a:endParaRPr sz="3600">
                <a:cs typeface="+mn-ea"/>
                <a:sym typeface="+mn-lt"/>
              </a:endParaRPr>
            </a:p>
          </p:txBody>
        </p:sp>
        <p:sp>
          <p:nvSpPr>
            <p:cNvPr id="27" name="Oval 32"/>
            <p:cNvSpPr/>
            <p:nvPr/>
          </p:nvSpPr>
          <p:spPr>
            <a:xfrm>
              <a:off x="1985980" y="3666390"/>
              <a:ext cx="94942" cy="9494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+mn-ea"/>
                <a:sym typeface="+mn-lt"/>
              </a:endParaRPr>
            </a:p>
          </p:txBody>
        </p:sp>
      </p:grpSp>
      <p:grpSp>
        <p:nvGrpSpPr>
          <p:cNvPr id="28" name="Group 33"/>
          <p:cNvGrpSpPr/>
          <p:nvPr/>
        </p:nvGrpSpPr>
        <p:grpSpPr>
          <a:xfrm flipH="true">
            <a:off x="8300868" y="4920123"/>
            <a:ext cx="500420" cy="427840"/>
            <a:chOff x="1985980" y="2906793"/>
            <a:chExt cx="999502" cy="854537"/>
          </a:xfrm>
        </p:grpSpPr>
        <p:sp>
          <p:nvSpPr>
            <p:cNvPr id="29" name="Shape 147"/>
            <p:cNvSpPr/>
            <p:nvPr/>
          </p:nvSpPr>
          <p:spPr>
            <a:xfrm rot="16200000">
              <a:off x="2485716" y="2974323"/>
              <a:ext cx="567296" cy="432236"/>
            </a:xfrm>
            <a:custGeom>
              <a:avLst/>
              <a:gdLst>
                <a:gd name="connsiteX0" fmla="*/ 21491 w 21512"/>
                <a:gd name="connsiteY0" fmla="*/ 18617 h 18617"/>
                <a:gd name="connsiteX1" fmla="*/ 21491 w 21512"/>
                <a:gd name="connsiteY1" fmla="*/ 8998 h 18617"/>
                <a:gd name="connsiteX2" fmla="*/ 20624 w 21512"/>
                <a:gd name="connsiteY2" fmla="*/ 2969 h 18617"/>
                <a:gd name="connsiteX3" fmla="*/ 17238 w 21512"/>
                <a:gd name="connsiteY3" fmla="*/ 40 h 18617"/>
                <a:gd name="connsiteX4" fmla="*/ 0 w 21512"/>
                <a:gd name="connsiteY4" fmla="*/ 40 h 18617"/>
                <a:gd name="connsiteX0-1" fmla="*/ 71254 w 71275"/>
                <a:gd name="connsiteY0-2" fmla="*/ 18749 h 18749"/>
                <a:gd name="connsiteX1-3" fmla="*/ 71254 w 71275"/>
                <a:gd name="connsiteY1-4" fmla="*/ 9130 h 18749"/>
                <a:gd name="connsiteX2-5" fmla="*/ 70387 w 71275"/>
                <a:gd name="connsiteY2-6" fmla="*/ 3101 h 18749"/>
                <a:gd name="connsiteX3-7" fmla="*/ 67001 w 71275"/>
                <a:gd name="connsiteY3-8" fmla="*/ 172 h 18749"/>
                <a:gd name="connsiteX4-9" fmla="*/ 0 w 71275"/>
                <a:gd name="connsiteY4-10" fmla="*/ 0 h 18749"/>
                <a:gd name="connsiteX0-11" fmla="*/ 11522 w 11543"/>
                <a:gd name="connsiteY0-12" fmla="*/ 18618 h 18618"/>
                <a:gd name="connsiteX1-13" fmla="*/ 11522 w 11543"/>
                <a:gd name="connsiteY1-14" fmla="*/ 8999 h 18618"/>
                <a:gd name="connsiteX2-15" fmla="*/ 10655 w 11543"/>
                <a:gd name="connsiteY2-16" fmla="*/ 2970 h 18618"/>
                <a:gd name="connsiteX3-17" fmla="*/ 7269 w 11543"/>
                <a:gd name="connsiteY3-18" fmla="*/ 41 h 18618"/>
                <a:gd name="connsiteX4-19" fmla="*/ 0 w 11543"/>
                <a:gd name="connsiteY4-20" fmla="*/ 41 h 18618"/>
                <a:gd name="connsiteX0-21" fmla="*/ 15199 w 15220"/>
                <a:gd name="connsiteY0-22" fmla="*/ 18618 h 18618"/>
                <a:gd name="connsiteX1-23" fmla="*/ 15199 w 15220"/>
                <a:gd name="connsiteY1-24" fmla="*/ 8999 h 18618"/>
                <a:gd name="connsiteX2-25" fmla="*/ 14332 w 15220"/>
                <a:gd name="connsiteY2-26" fmla="*/ 2970 h 18618"/>
                <a:gd name="connsiteX3-27" fmla="*/ 10946 w 15220"/>
                <a:gd name="connsiteY3-28" fmla="*/ 41 h 18618"/>
                <a:gd name="connsiteX4-29" fmla="*/ 0 w 15220"/>
                <a:gd name="connsiteY4-30" fmla="*/ 41 h 18618"/>
                <a:gd name="connsiteX0-31" fmla="*/ 15199 w 15220"/>
                <a:gd name="connsiteY0-32" fmla="*/ 16065 h 16065"/>
                <a:gd name="connsiteX1-33" fmla="*/ 15199 w 15220"/>
                <a:gd name="connsiteY1-34" fmla="*/ 8999 h 16065"/>
                <a:gd name="connsiteX2-35" fmla="*/ 14332 w 15220"/>
                <a:gd name="connsiteY2-36" fmla="*/ 2970 h 16065"/>
                <a:gd name="connsiteX3-37" fmla="*/ 10946 w 15220"/>
                <a:gd name="connsiteY3-38" fmla="*/ 41 h 16065"/>
                <a:gd name="connsiteX4-39" fmla="*/ 0 w 15220"/>
                <a:gd name="connsiteY4-40" fmla="*/ 41 h 16065"/>
                <a:gd name="connsiteX0-41" fmla="*/ 34728 w 34749"/>
                <a:gd name="connsiteY0-42" fmla="*/ 16194 h 16194"/>
                <a:gd name="connsiteX1-43" fmla="*/ 34728 w 34749"/>
                <a:gd name="connsiteY1-44" fmla="*/ 9128 h 16194"/>
                <a:gd name="connsiteX2-45" fmla="*/ 33861 w 34749"/>
                <a:gd name="connsiteY2-46" fmla="*/ 3099 h 16194"/>
                <a:gd name="connsiteX3-47" fmla="*/ 30475 w 34749"/>
                <a:gd name="connsiteY3-48" fmla="*/ 170 h 16194"/>
                <a:gd name="connsiteX4-49" fmla="*/ 0 w 34749"/>
                <a:gd name="connsiteY4-50" fmla="*/ 0 h 16194"/>
                <a:gd name="connsiteX0-51" fmla="*/ 34728 w 34749"/>
                <a:gd name="connsiteY0-52" fmla="*/ 16065 h 16065"/>
                <a:gd name="connsiteX1-53" fmla="*/ 34728 w 34749"/>
                <a:gd name="connsiteY1-54" fmla="*/ 8999 h 16065"/>
                <a:gd name="connsiteX2-55" fmla="*/ 33861 w 34749"/>
                <a:gd name="connsiteY2-56" fmla="*/ 2970 h 16065"/>
                <a:gd name="connsiteX3-57" fmla="*/ 30475 w 34749"/>
                <a:gd name="connsiteY3-58" fmla="*/ 41 h 16065"/>
                <a:gd name="connsiteX4-59" fmla="*/ 0 w 34749"/>
                <a:gd name="connsiteY4-60" fmla="*/ 382 h 16065"/>
                <a:gd name="connsiteX0-61" fmla="*/ 34401 w 34422"/>
                <a:gd name="connsiteY0-62" fmla="*/ 16065 h 16065"/>
                <a:gd name="connsiteX1-63" fmla="*/ 34401 w 34422"/>
                <a:gd name="connsiteY1-64" fmla="*/ 8999 h 16065"/>
                <a:gd name="connsiteX2-65" fmla="*/ 33534 w 34422"/>
                <a:gd name="connsiteY2-66" fmla="*/ 2970 h 16065"/>
                <a:gd name="connsiteX3-67" fmla="*/ 30148 w 34422"/>
                <a:gd name="connsiteY3-68" fmla="*/ 41 h 16065"/>
                <a:gd name="connsiteX4-69" fmla="*/ 0 w 34422"/>
                <a:gd name="connsiteY4-70" fmla="*/ 42 h 16065"/>
                <a:gd name="connsiteX0-71" fmla="*/ 34401 w 34422"/>
                <a:gd name="connsiteY0-72" fmla="*/ 23043 h 23043"/>
                <a:gd name="connsiteX1-73" fmla="*/ 34401 w 34422"/>
                <a:gd name="connsiteY1-74" fmla="*/ 8999 h 23043"/>
                <a:gd name="connsiteX2-75" fmla="*/ 33534 w 34422"/>
                <a:gd name="connsiteY2-76" fmla="*/ 2970 h 23043"/>
                <a:gd name="connsiteX3-77" fmla="*/ 30148 w 34422"/>
                <a:gd name="connsiteY3-78" fmla="*/ 41 h 23043"/>
                <a:gd name="connsiteX4-79" fmla="*/ 0 w 34422"/>
                <a:gd name="connsiteY4-80" fmla="*/ 42 h 23043"/>
                <a:gd name="connsiteX0-81" fmla="*/ 47182 w 47203"/>
                <a:gd name="connsiteY0-82" fmla="*/ 23043 h 23043"/>
                <a:gd name="connsiteX1-83" fmla="*/ 47182 w 47203"/>
                <a:gd name="connsiteY1-84" fmla="*/ 8999 h 23043"/>
                <a:gd name="connsiteX2-85" fmla="*/ 46315 w 47203"/>
                <a:gd name="connsiteY2-86" fmla="*/ 2970 h 23043"/>
                <a:gd name="connsiteX3-87" fmla="*/ 42929 w 47203"/>
                <a:gd name="connsiteY3-88" fmla="*/ 41 h 23043"/>
                <a:gd name="connsiteX4-89" fmla="*/ 0 w 47203"/>
                <a:gd name="connsiteY4-90" fmla="*/ 42 h 23043"/>
                <a:gd name="connsiteX0-91" fmla="*/ 39338 w 39359"/>
                <a:gd name="connsiteY0-92" fmla="*/ 23043 h 23043"/>
                <a:gd name="connsiteX1-93" fmla="*/ 39338 w 39359"/>
                <a:gd name="connsiteY1-94" fmla="*/ 8999 h 23043"/>
                <a:gd name="connsiteX2-95" fmla="*/ 38471 w 39359"/>
                <a:gd name="connsiteY2-96" fmla="*/ 2970 h 23043"/>
                <a:gd name="connsiteX3-97" fmla="*/ 35085 w 39359"/>
                <a:gd name="connsiteY3-98" fmla="*/ 41 h 23043"/>
                <a:gd name="connsiteX4-99" fmla="*/ 0 w 39359"/>
                <a:gd name="connsiteY4-100" fmla="*/ 42 h 23043"/>
                <a:gd name="connsiteX0-101" fmla="*/ 14579 w 14600"/>
                <a:gd name="connsiteY0-102" fmla="*/ 23171 h 23171"/>
                <a:gd name="connsiteX1-103" fmla="*/ 14579 w 14600"/>
                <a:gd name="connsiteY1-104" fmla="*/ 9127 h 23171"/>
                <a:gd name="connsiteX2-105" fmla="*/ 13712 w 14600"/>
                <a:gd name="connsiteY2-106" fmla="*/ 3098 h 23171"/>
                <a:gd name="connsiteX3-107" fmla="*/ 10326 w 14600"/>
                <a:gd name="connsiteY3-108" fmla="*/ 169 h 23171"/>
                <a:gd name="connsiteX4-109" fmla="*/ 0 w 14600"/>
                <a:gd name="connsiteY4-110" fmla="*/ 0 h 23171"/>
              </a:gdLst>
              <a:ahLst/>
              <a:cxnLst>
                <a:cxn ang="0">
                  <a:pos x="connsiteX0-101" y="connsiteY0-102"/>
                </a:cxn>
                <a:cxn ang="0">
                  <a:pos x="connsiteX1-103" y="connsiteY1-104"/>
                </a:cxn>
                <a:cxn ang="0">
                  <a:pos x="connsiteX2-105" y="connsiteY2-106"/>
                </a:cxn>
                <a:cxn ang="0">
                  <a:pos x="connsiteX3-107" y="connsiteY3-108"/>
                </a:cxn>
                <a:cxn ang="0">
                  <a:pos x="connsiteX4-109" y="connsiteY4-110"/>
                </a:cxn>
              </a:cxnLst>
              <a:rect l="l" t="t" r="r" b="b"/>
              <a:pathLst>
                <a:path w="14600" h="23171" extrusionOk="false">
                  <a:moveTo>
                    <a:pt x="14579" y="23171"/>
                  </a:moveTo>
                  <a:lnTo>
                    <a:pt x="14579" y="9127"/>
                  </a:lnTo>
                  <a:cubicBezTo>
                    <a:pt x="14688" y="6953"/>
                    <a:pt x="14375" y="4779"/>
                    <a:pt x="13712" y="3098"/>
                  </a:cubicBezTo>
                  <a:cubicBezTo>
                    <a:pt x="12885" y="997"/>
                    <a:pt x="11616" y="-100"/>
                    <a:pt x="10326" y="169"/>
                  </a:cubicBezTo>
                  <a:lnTo>
                    <a:pt x="0" y="0"/>
                  </a:lnTo>
                </a:path>
              </a:pathLst>
            </a:custGeom>
            <a:ln w="6350" cmpd="sng">
              <a:solidFill>
                <a:schemeClr val="tx1"/>
              </a:solidFill>
              <a:prstDash val="dash"/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2400"/>
              </a:pPr>
              <a:endParaRPr sz="3600">
                <a:cs typeface="+mn-ea"/>
                <a:sym typeface="+mn-lt"/>
              </a:endParaRPr>
            </a:p>
          </p:txBody>
        </p:sp>
        <p:sp>
          <p:nvSpPr>
            <p:cNvPr id="30" name="Shape 147"/>
            <p:cNvSpPr/>
            <p:nvPr/>
          </p:nvSpPr>
          <p:spPr>
            <a:xfrm rot="10800000" flipH="true">
              <a:off x="1987241" y="3469623"/>
              <a:ext cx="567296" cy="244911"/>
            </a:xfrm>
            <a:custGeom>
              <a:avLst/>
              <a:gdLst>
                <a:gd name="connsiteX0" fmla="*/ 21491 w 21512"/>
                <a:gd name="connsiteY0" fmla="*/ 18617 h 18617"/>
                <a:gd name="connsiteX1" fmla="*/ 21491 w 21512"/>
                <a:gd name="connsiteY1" fmla="*/ 8998 h 18617"/>
                <a:gd name="connsiteX2" fmla="*/ 20624 w 21512"/>
                <a:gd name="connsiteY2" fmla="*/ 2969 h 18617"/>
                <a:gd name="connsiteX3" fmla="*/ 17238 w 21512"/>
                <a:gd name="connsiteY3" fmla="*/ 40 h 18617"/>
                <a:gd name="connsiteX4" fmla="*/ 0 w 21512"/>
                <a:gd name="connsiteY4" fmla="*/ 40 h 18617"/>
                <a:gd name="connsiteX0-1" fmla="*/ 71254 w 71275"/>
                <a:gd name="connsiteY0-2" fmla="*/ 18749 h 18749"/>
                <a:gd name="connsiteX1-3" fmla="*/ 71254 w 71275"/>
                <a:gd name="connsiteY1-4" fmla="*/ 9130 h 18749"/>
                <a:gd name="connsiteX2-5" fmla="*/ 70387 w 71275"/>
                <a:gd name="connsiteY2-6" fmla="*/ 3101 h 18749"/>
                <a:gd name="connsiteX3-7" fmla="*/ 67001 w 71275"/>
                <a:gd name="connsiteY3-8" fmla="*/ 172 h 18749"/>
                <a:gd name="connsiteX4-9" fmla="*/ 0 w 71275"/>
                <a:gd name="connsiteY4-10" fmla="*/ 0 h 18749"/>
                <a:gd name="connsiteX0-11" fmla="*/ 11522 w 11543"/>
                <a:gd name="connsiteY0-12" fmla="*/ 18618 h 18618"/>
                <a:gd name="connsiteX1-13" fmla="*/ 11522 w 11543"/>
                <a:gd name="connsiteY1-14" fmla="*/ 8999 h 18618"/>
                <a:gd name="connsiteX2-15" fmla="*/ 10655 w 11543"/>
                <a:gd name="connsiteY2-16" fmla="*/ 2970 h 18618"/>
                <a:gd name="connsiteX3-17" fmla="*/ 7269 w 11543"/>
                <a:gd name="connsiteY3-18" fmla="*/ 41 h 18618"/>
                <a:gd name="connsiteX4-19" fmla="*/ 0 w 11543"/>
                <a:gd name="connsiteY4-20" fmla="*/ 41 h 18618"/>
                <a:gd name="connsiteX0-21" fmla="*/ 15199 w 15220"/>
                <a:gd name="connsiteY0-22" fmla="*/ 18618 h 18618"/>
                <a:gd name="connsiteX1-23" fmla="*/ 15199 w 15220"/>
                <a:gd name="connsiteY1-24" fmla="*/ 8999 h 18618"/>
                <a:gd name="connsiteX2-25" fmla="*/ 14332 w 15220"/>
                <a:gd name="connsiteY2-26" fmla="*/ 2970 h 18618"/>
                <a:gd name="connsiteX3-27" fmla="*/ 10946 w 15220"/>
                <a:gd name="connsiteY3-28" fmla="*/ 41 h 18618"/>
                <a:gd name="connsiteX4-29" fmla="*/ 0 w 15220"/>
                <a:gd name="connsiteY4-30" fmla="*/ 41 h 18618"/>
                <a:gd name="connsiteX0-31" fmla="*/ 15199 w 15220"/>
                <a:gd name="connsiteY0-32" fmla="*/ 16065 h 16065"/>
                <a:gd name="connsiteX1-33" fmla="*/ 15199 w 15220"/>
                <a:gd name="connsiteY1-34" fmla="*/ 8999 h 16065"/>
                <a:gd name="connsiteX2-35" fmla="*/ 14332 w 15220"/>
                <a:gd name="connsiteY2-36" fmla="*/ 2970 h 16065"/>
                <a:gd name="connsiteX3-37" fmla="*/ 10946 w 15220"/>
                <a:gd name="connsiteY3-38" fmla="*/ 41 h 16065"/>
                <a:gd name="connsiteX4-39" fmla="*/ 0 w 15220"/>
                <a:gd name="connsiteY4-40" fmla="*/ 41 h 16065"/>
                <a:gd name="connsiteX0-41" fmla="*/ 34728 w 34749"/>
                <a:gd name="connsiteY0-42" fmla="*/ 16194 h 16194"/>
                <a:gd name="connsiteX1-43" fmla="*/ 34728 w 34749"/>
                <a:gd name="connsiteY1-44" fmla="*/ 9128 h 16194"/>
                <a:gd name="connsiteX2-45" fmla="*/ 33861 w 34749"/>
                <a:gd name="connsiteY2-46" fmla="*/ 3099 h 16194"/>
                <a:gd name="connsiteX3-47" fmla="*/ 30475 w 34749"/>
                <a:gd name="connsiteY3-48" fmla="*/ 170 h 16194"/>
                <a:gd name="connsiteX4-49" fmla="*/ 0 w 34749"/>
                <a:gd name="connsiteY4-50" fmla="*/ 0 h 16194"/>
                <a:gd name="connsiteX0-51" fmla="*/ 34728 w 34749"/>
                <a:gd name="connsiteY0-52" fmla="*/ 16065 h 16065"/>
                <a:gd name="connsiteX1-53" fmla="*/ 34728 w 34749"/>
                <a:gd name="connsiteY1-54" fmla="*/ 8999 h 16065"/>
                <a:gd name="connsiteX2-55" fmla="*/ 33861 w 34749"/>
                <a:gd name="connsiteY2-56" fmla="*/ 2970 h 16065"/>
                <a:gd name="connsiteX3-57" fmla="*/ 30475 w 34749"/>
                <a:gd name="connsiteY3-58" fmla="*/ 41 h 16065"/>
                <a:gd name="connsiteX4-59" fmla="*/ 0 w 34749"/>
                <a:gd name="connsiteY4-60" fmla="*/ 382 h 16065"/>
                <a:gd name="connsiteX0-61" fmla="*/ 34401 w 34422"/>
                <a:gd name="connsiteY0-62" fmla="*/ 16065 h 16065"/>
                <a:gd name="connsiteX1-63" fmla="*/ 34401 w 34422"/>
                <a:gd name="connsiteY1-64" fmla="*/ 8999 h 16065"/>
                <a:gd name="connsiteX2-65" fmla="*/ 33534 w 34422"/>
                <a:gd name="connsiteY2-66" fmla="*/ 2970 h 16065"/>
                <a:gd name="connsiteX3-67" fmla="*/ 30148 w 34422"/>
                <a:gd name="connsiteY3-68" fmla="*/ 41 h 16065"/>
                <a:gd name="connsiteX4-69" fmla="*/ 0 w 34422"/>
                <a:gd name="connsiteY4-70" fmla="*/ 42 h 16065"/>
                <a:gd name="connsiteX0-71" fmla="*/ 34401 w 34422"/>
                <a:gd name="connsiteY0-72" fmla="*/ 23043 h 23043"/>
                <a:gd name="connsiteX1-73" fmla="*/ 34401 w 34422"/>
                <a:gd name="connsiteY1-74" fmla="*/ 8999 h 23043"/>
                <a:gd name="connsiteX2-75" fmla="*/ 33534 w 34422"/>
                <a:gd name="connsiteY2-76" fmla="*/ 2970 h 23043"/>
                <a:gd name="connsiteX3-77" fmla="*/ 30148 w 34422"/>
                <a:gd name="connsiteY3-78" fmla="*/ 41 h 23043"/>
                <a:gd name="connsiteX4-79" fmla="*/ 0 w 34422"/>
                <a:gd name="connsiteY4-80" fmla="*/ 42 h 23043"/>
                <a:gd name="connsiteX0-81" fmla="*/ 47182 w 47203"/>
                <a:gd name="connsiteY0-82" fmla="*/ 23043 h 23043"/>
                <a:gd name="connsiteX1-83" fmla="*/ 47182 w 47203"/>
                <a:gd name="connsiteY1-84" fmla="*/ 8999 h 23043"/>
                <a:gd name="connsiteX2-85" fmla="*/ 46315 w 47203"/>
                <a:gd name="connsiteY2-86" fmla="*/ 2970 h 23043"/>
                <a:gd name="connsiteX3-87" fmla="*/ 42929 w 47203"/>
                <a:gd name="connsiteY3-88" fmla="*/ 41 h 23043"/>
                <a:gd name="connsiteX4-89" fmla="*/ 0 w 47203"/>
                <a:gd name="connsiteY4-90" fmla="*/ 42 h 23043"/>
                <a:gd name="connsiteX0-91" fmla="*/ 39338 w 39359"/>
                <a:gd name="connsiteY0-92" fmla="*/ 23043 h 23043"/>
                <a:gd name="connsiteX1-93" fmla="*/ 39338 w 39359"/>
                <a:gd name="connsiteY1-94" fmla="*/ 8999 h 23043"/>
                <a:gd name="connsiteX2-95" fmla="*/ 38471 w 39359"/>
                <a:gd name="connsiteY2-96" fmla="*/ 2970 h 23043"/>
                <a:gd name="connsiteX3-97" fmla="*/ 35085 w 39359"/>
                <a:gd name="connsiteY3-98" fmla="*/ 41 h 23043"/>
                <a:gd name="connsiteX4-99" fmla="*/ 0 w 39359"/>
                <a:gd name="connsiteY4-100" fmla="*/ 42 h 23043"/>
                <a:gd name="connsiteX0-101" fmla="*/ 14579 w 14600"/>
                <a:gd name="connsiteY0-102" fmla="*/ 23171 h 23171"/>
                <a:gd name="connsiteX1-103" fmla="*/ 14579 w 14600"/>
                <a:gd name="connsiteY1-104" fmla="*/ 9127 h 23171"/>
                <a:gd name="connsiteX2-105" fmla="*/ 13712 w 14600"/>
                <a:gd name="connsiteY2-106" fmla="*/ 3098 h 23171"/>
                <a:gd name="connsiteX3-107" fmla="*/ 10326 w 14600"/>
                <a:gd name="connsiteY3-108" fmla="*/ 169 h 23171"/>
                <a:gd name="connsiteX4-109" fmla="*/ 0 w 14600"/>
                <a:gd name="connsiteY4-110" fmla="*/ 0 h 23171"/>
                <a:gd name="connsiteX0-111" fmla="*/ 14579 w 14600"/>
                <a:gd name="connsiteY0-112" fmla="*/ 13129 h 13129"/>
                <a:gd name="connsiteX1-113" fmla="*/ 14579 w 14600"/>
                <a:gd name="connsiteY1-114" fmla="*/ 9127 h 13129"/>
                <a:gd name="connsiteX2-115" fmla="*/ 13712 w 14600"/>
                <a:gd name="connsiteY2-116" fmla="*/ 3098 h 13129"/>
                <a:gd name="connsiteX3-117" fmla="*/ 10326 w 14600"/>
                <a:gd name="connsiteY3-118" fmla="*/ 169 h 13129"/>
                <a:gd name="connsiteX4-119" fmla="*/ 0 w 14600"/>
                <a:gd name="connsiteY4-120" fmla="*/ 0 h 13129"/>
              </a:gdLst>
              <a:ahLst/>
              <a:cxnLst>
                <a:cxn ang="0">
                  <a:pos x="connsiteX0-111" y="connsiteY0-112"/>
                </a:cxn>
                <a:cxn ang="0">
                  <a:pos x="connsiteX1-113" y="connsiteY1-114"/>
                </a:cxn>
                <a:cxn ang="0">
                  <a:pos x="connsiteX2-115" y="connsiteY2-116"/>
                </a:cxn>
                <a:cxn ang="0">
                  <a:pos x="connsiteX3-117" y="connsiteY3-118"/>
                </a:cxn>
                <a:cxn ang="0">
                  <a:pos x="connsiteX4-119" y="connsiteY4-120"/>
                </a:cxn>
              </a:cxnLst>
              <a:rect l="l" t="t" r="r" b="b"/>
              <a:pathLst>
                <a:path w="14600" h="13129" extrusionOk="false">
                  <a:moveTo>
                    <a:pt x="14579" y="13129"/>
                  </a:moveTo>
                  <a:lnTo>
                    <a:pt x="14579" y="9127"/>
                  </a:lnTo>
                  <a:cubicBezTo>
                    <a:pt x="14688" y="6953"/>
                    <a:pt x="14375" y="4779"/>
                    <a:pt x="13712" y="3098"/>
                  </a:cubicBezTo>
                  <a:cubicBezTo>
                    <a:pt x="12885" y="997"/>
                    <a:pt x="11616" y="-100"/>
                    <a:pt x="10326" y="169"/>
                  </a:cubicBezTo>
                  <a:lnTo>
                    <a:pt x="0" y="0"/>
                  </a:lnTo>
                </a:path>
              </a:pathLst>
            </a:custGeom>
            <a:ln w="6350" cmpd="sng">
              <a:solidFill>
                <a:schemeClr val="tx1"/>
              </a:solidFill>
              <a:prstDash val="dash"/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2400"/>
              </a:pPr>
              <a:endParaRPr sz="3600">
                <a:cs typeface="+mn-ea"/>
                <a:sym typeface="+mn-lt"/>
              </a:endParaRPr>
            </a:p>
          </p:txBody>
        </p:sp>
        <p:sp>
          <p:nvSpPr>
            <p:cNvPr id="31" name="Oval 36"/>
            <p:cNvSpPr/>
            <p:nvPr/>
          </p:nvSpPr>
          <p:spPr>
            <a:xfrm>
              <a:off x="1985980" y="3666390"/>
              <a:ext cx="94942" cy="9494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+mn-ea"/>
                <a:sym typeface="+mn-lt"/>
              </a:endParaRPr>
            </a:p>
          </p:txBody>
        </p:sp>
      </p:grpSp>
      <p:grpSp>
        <p:nvGrpSpPr>
          <p:cNvPr id="32" name="Group 37"/>
          <p:cNvGrpSpPr/>
          <p:nvPr/>
        </p:nvGrpSpPr>
        <p:grpSpPr>
          <a:xfrm flipH="true">
            <a:off x="8313407" y="3037985"/>
            <a:ext cx="505213" cy="47534"/>
            <a:chOff x="3647186" y="3784583"/>
            <a:chExt cx="1009075" cy="94940"/>
          </a:xfrm>
        </p:grpSpPr>
        <p:cxnSp>
          <p:nvCxnSpPr>
            <p:cNvPr id="33" name="Straight Connector 38"/>
            <p:cNvCxnSpPr/>
            <p:nvPr/>
          </p:nvCxnSpPr>
          <p:spPr>
            <a:xfrm flipH="true">
              <a:off x="3647186" y="3834651"/>
              <a:ext cx="1009075" cy="0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9"/>
            <p:cNvSpPr/>
            <p:nvPr/>
          </p:nvSpPr>
          <p:spPr>
            <a:xfrm>
              <a:off x="3653536" y="3784583"/>
              <a:ext cx="94942" cy="9494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+mn-ea"/>
                <a:sym typeface="+mn-lt"/>
              </a:endParaRPr>
            </a:p>
          </p:txBody>
        </p:sp>
      </p:grpSp>
      <p:grpSp>
        <p:nvGrpSpPr>
          <p:cNvPr id="35" name="Group 40"/>
          <p:cNvGrpSpPr/>
          <p:nvPr/>
        </p:nvGrpSpPr>
        <p:grpSpPr>
          <a:xfrm flipH="true">
            <a:off x="8308732" y="4102260"/>
            <a:ext cx="505213" cy="47534"/>
            <a:chOff x="3647186" y="3784583"/>
            <a:chExt cx="1009075" cy="94940"/>
          </a:xfrm>
        </p:grpSpPr>
        <p:cxnSp>
          <p:nvCxnSpPr>
            <p:cNvPr id="36" name="Straight Connector 41"/>
            <p:cNvCxnSpPr/>
            <p:nvPr/>
          </p:nvCxnSpPr>
          <p:spPr>
            <a:xfrm flipH="true">
              <a:off x="3647186" y="3834651"/>
              <a:ext cx="1009075" cy="0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42"/>
            <p:cNvSpPr/>
            <p:nvPr/>
          </p:nvSpPr>
          <p:spPr>
            <a:xfrm>
              <a:off x="3653536" y="3784583"/>
              <a:ext cx="94942" cy="9494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+mn-ea"/>
                <a:sym typeface="+mn-lt"/>
              </a:endParaRPr>
            </a:p>
          </p:txBody>
        </p:sp>
      </p:grpSp>
      <p:sp>
        <p:nvSpPr>
          <p:cNvPr id="38" name="TextBox 5"/>
          <p:cNvSpPr txBox="true"/>
          <p:nvPr/>
        </p:nvSpPr>
        <p:spPr>
          <a:xfrm>
            <a:off x="768281" y="1890626"/>
            <a:ext cx="3837123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defTabSz="1828165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项目构建时使用的工具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TextBox 216"/>
          <p:cNvSpPr txBox="true"/>
          <p:nvPr/>
        </p:nvSpPr>
        <p:spPr>
          <a:xfrm>
            <a:off x="9045645" y="1522489"/>
            <a:ext cx="2333555" cy="3537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Go/HTML/Bash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TextBox 217"/>
          <p:cNvSpPr txBox="true"/>
          <p:nvPr/>
        </p:nvSpPr>
        <p:spPr>
          <a:xfrm>
            <a:off x="9045646" y="1916026"/>
            <a:ext cx="2168454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Go语言编写后端处理程序， HTML编写前端程序， Bash编写脚本</a:t>
            </a:r>
            <a:endParaRPr lang="en-US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TextBox 216"/>
          <p:cNvSpPr txBox="true"/>
          <p:nvPr/>
        </p:nvSpPr>
        <p:spPr>
          <a:xfrm>
            <a:off x="9045645" y="2854329"/>
            <a:ext cx="2333555" cy="3537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Gin/HTTPRouter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TextBox 217"/>
          <p:cNvSpPr txBox="true"/>
          <p:nvPr/>
        </p:nvSpPr>
        <p:spPr>
          <a:xfrm>
            <a:off x="9045646" y="3207861"/>
            <a:ext cx="216845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采用Gin和HHTTProuter等框架</a:t>
            </a:r>
            <a:endParaRPr lang="en-US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TextBox 216"/>
          <p:cNvSpPr txBox="true"/>
          <p:nvPr/>
        </p:nvSpPr>
        <p:spPr>
          <a:xfrm>
            <a:off x="9045645" y="4011435"/>
            <a:ext cx="2333555" cy="3537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Linux 5.10.34 MANJARO i3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TextBox 216"/>
          <p:cNvSpPr txBox="true"/>
          <p:nvPr/>
        </p:nvSpPr>
        <p:spPr>
          <a:xfrm>
            <a:off x="9045645" y="5261638"/>
            <a:ext cx="2333555" cy="3537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Goland/Vim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4165600" y="277508"/>
            <a:ext cx="3860800" cy="460375"/>
            <a:chOff x="4165600" y="226708"/>
            <a:chExt cx="3860800" cy="460375"/>
          </a:xfrm>
        </p:grpSpPr>
        <p:sp>
          <p:nvSpPr>
            <p:cNvPr id="54" name="文本框 53"/>
            <p:cNvSpPr txBox="true"/>
            <p:nvPr/>
          </p:nvSpPr>
          <p:spPr>
            <a:xfrm>
              <a:off x="4165600" y="226708"/>
              <a:ext cx="38608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+mj-ea"/>
                  <a:ea typeface="+mj-ea"/>
                </a:rPr>
                <a:t>项目概述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4800600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897351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"/>
          <p:cNvSpPr txBox="true"/>
          <p:nvPr/>
        </p:nvSpPr>
        <p:spPr>
          <a:xfrm>
            <a:off x="2719070" y="3427730"/>
            <a:ext cx="20815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/>
              <a:t>HTML</a:t>
            </a:r>
            <a:endParaRPr lang="en-US" altLang="en-US" sz="3200"/>
          </a:p>
        </p:txBody>
      </p:sp>
      <p:sp>
        <p:nvSpPr>
          <p:cNvPr id="50" name="TextBox 27"/>
          <p:cNvSpPr txBox="true"/>
          <p:nvPr/>
        </p:nvSpPr>
        <p:spPr>
          <a:xfrm>
            <a:off x="799473" y="4224702"/>
            <a:ext cx="172239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 dirty="0">
                <a:solidFill>
                  <a:srgbClr val="1D2088"/>
                </a:solidFill>
                <a:cs typeface="+mn-ea"/>
                <a:sym typeface="+mn-lt"/>
              </a:rPr>
              <a:t>1</a:t>
            </a:r>
            <a:r>
              <a:rPr lang="en-US" altLang="id-ID" sz="4000" dirty="0">
                <a:solidFill>
                  <a:srgbClr val="1D2088"/>
                </a:solidFill>
                <a:cs typeface="+mn-ea"/>
                <a:sym typeface="+mn-lt"/>
              </a:rPr>
              <a:t>0</a:t>
            </a:r>
            <a:r>
              <a:rPr lang="id-ID" sz="4000" dirty="0">
                <a:solidFill>
                  <a:srgbClr val="1D2088"/>
                </a:solidFill>
                <a:cs typeface="+mn-ea"/>
                <a:sym typeface="+mn-lt"/>
              </a:rPr>
              <a:t>%</a:t>
            </a:r>
            <a:endParaRPr lang="id-ID" sz="4000" dirty="0">
              <a:solidFill>
                <a:srgbClr val="1D2088"/>
              </a:solidFill>
              <a:cs typeface="+mn-ea"/>
              <a:sym typeface="+mn-lt"/>
            </a:endParaRPr>
          </a:p>
        </p:txBody>
      </p:sp>
      <p:sp>
        <p:nvSpPr>
          <p:cNvPr id="51" name="Text Box 50"/>
          <p:cNvSpPr txBox="true"/>
          <p:nvPr/>
        </p:nvSpPr>
        <p:spPr>
          <a:xfrm>
            <a:off x="2719070" y="2624455"/>
            <a:ext cx="20815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/>
              <a:t>Golang</a:t>
            </a:r>
            <a:endParaRPr lang="en-US" altLang="en-US" sz="3200"/>
          </a:p>
        </p:txBody>
      </p:sp>
      <p:sp>
        <p:nvSpPr>
          <p:cNvPr id="52" name="TextBox 27"/>
          <p:cNvSpPr txBox="true"/>
          <p:nvPr/>
        </p:nvSpPr>
        <p:spPr>
          <a:xfrm>
            <a:off x="799473" y="3366182"/>
            <a:ext cx="172239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 dirty="0">
                <a:solidFill>
                  <a:srgbClr val="1D2088"/>
                </a:solidFill>
                <a:cs typeface="+mn-ea"/>
                <a:sym typeface="+mn-lt"/>
              </a:rPr>
              <a:t>2</a:t>
            </a:r>
            <a:r>
              <a:rPr lang="en-US" altLang="id-ID" sz="4000" dirty="0">
                <a:solidFill>
                  <a:srgbClr val="1D2088"/>
                </a:solidFill>
                <a:cs typeface="+mn-ea"/>
                <a:sym typeface="+mn-lt"/>
              </a:rPr>
              <a:t>0</a:t>
            </a:r>
            <a:r>
              <a:rPr lang="id-ID" sz="4000" dirty="0">
                <a:solidFill>
                  <a:srgbClr val="1D2088"/>
                </a:solidFill>
                <a:cs typeface="+mn-ea"/>
                <a:sym typeface="+mn-lt"/>
              </a:rPr>
              <a:t>%</a:t>
            </a:r>
            <a:endParaRPr lang="id-ID" sz="4000" dirty="0">
              <a:solidFill>
                <a:srgbClr val="1D2088"/>
              </a:solidFill>
              <a:cs typeface="+mn-ea"/>
              <a:sym typeface="+mn-lt"/>
            </a:endParaRPr>
          </a:p>
        </p:txBody>
      </p:sp>
      <p:sp>
        <p:nvSpPr>
          <p:cNvPr id="60" name="Text Box 59"/>
          <p:cNvSpPr txBox="true"/>
          <p:nvPr/>
        </p:nvSpPr>
        <p:spPr>
          <a:xfrm>
            <a:off x="2719070" y="4286250"/>
            <a:ext cx="20815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/>
              <a:t>Bash</a:t>
            </a:r>
            <a:endParaRPr lang="en-US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true"/>
          <p:nvPr/>
        </p:nvSpPr>
        <p:spPr>
          <a:xfrm>
            <a:off x="5151120" y="2721079"/>
            <a:ext cx="1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5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169352" y="2769955"/>
            <a:ext cx="3325090" cy="825578"/>
            <a:chOff x="6169352" y="2738001"/>
            <a:chExt cx="3325090" cy="825578"/>
          </a:xfrm>
        </p:grpSpPr>
        <p:sp>
          <p:nvSpPr>
            <p:cNvPr id="19" name="文本框 18"/>
            <p:cNvSpPr txBox="true"/>
            <p:nvPr/>
          </p:nvSpPr>
          <p:spPr>
            <a:xfrm>
              <a:off x="6169352" y="2738001"/>
              <a:ext cx="332509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r>
                <a:rPr lang="zh-CN" altLang="en-US" sz="32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过程及方法</a:t>
              </a:r>
              <a:endParaRPr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true"/>
            <p:nvPr/>
          </p:nvSpPr>
          <p:spPr>
            <a:xfrm>
              <a:off x="6213348" y="3255802"/>
              <a:ext cx="3188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PROCESS AND METHODS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/>
        </p:nvSpPr>
        <p:spPr>
          <a:xfrm>
            <a:off x="991827" y="4070160"/>
            <a:ext cx="2582567" cy="6167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991827" y="4070160"/>
            <a:ext cx="567391" cy="616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TextBox 8"/>
          <p:cNvSpPr txBox="true"/>
          <p:nvPr/>
        </p:nvSpPr>
        <p:spPr>
          <a:xfrm>
            <a:off x="1637791" y="4203480"/>
            <a:ext cx="7467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Baidu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38801" y="2942523"/>
            <a:ext cx="888618" cy="1072901"/>
            <a:chOff x="1540440" y="2977921"/>
            <a:chExt cx="937472" cy="1131886"/>
          </a:xfrm>
          <a:solidFill>
            <a:srgbClr val="0868B8"/>
          </a:solidFill>
        </p:grpSpPr>
        <p:sp>
          <p:nvSpPr>
            <p:cNvPr id="8" name="Freeform 5"/>
            <p:cNvSpPr>
              <a:spLocks noEditPoints="true"/>
            </p:cNvSpPr>
            <p:nvPr/>
          </p:nvSpPr>
          <p:spPr bwMode="auto">
            <a:xfrm>
              <a:off x="2072390" y="2977921"/>
              <a:ext cx="255240" cy="252855"/>
            </a:xfrm>
            <a:custGeom>
              <a:avLst/>
              <a:gdLst>
                <a:gd name="T0" fmla="*/ 90 w 90"/>
                <a:gd name="T1" fmla="*/ 45 h 89"/>
                <a:gd name="T2" fmla="*/ 45 w 90"/>
                <a:gd name="T3" fmla="*/ 89 h 89"/>
                <a:gd name="T4" fmla="*/ 0 w 90"/>
                <a:gd name="T5" fmla="*/ 45 h 89"/>
                <a:gd name="T6" fmla="*/ 45 w 90"/>
                <a:gd name="T7" fmla="*/ 0 h 89"/>
                <a:gd name="T8" fmla="*/ 90 w 90"/>
                <a:gd name="T9" fmla="*/ 45 h 89"/>
                <a:gd name="T10" fmla="*/ 90 w 90"/>
                <a:gd name="T11" fmla="*/ 45 h 89"/>
                <a:gd name="T12" fmla="*/ 90 w 90"/>
                <a:gd name="T13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89">
                  <a:moveTo>
                    <a:pt x="90" y="45"/>
                  </a:moveTo>
                  <a:cubicBezTo>
                    <a:pt x="90" y="69"/>
                    <a:pt x="70" y="89"/>
                    <a:pt x="45" y="89"/>
                  </a:cubicBezTo>
                  <a:cubicBezTo>
                    <a:pt x="20" y="89"/>
                    <a:pt x="0" y="69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70" y="0"/>
                    <a:pt x="90" y="20"/>
                    <a:pt x="90" y="45"/>
                  </a:cubicBezTo>
                  <a:close/>
                  <a:moveTo>
                    <a:pt x="90" y="45"/>
                  </a:moveTo>
                  <a:cubicBezTo>
                    <a:pt x="90" y="45"/>
                    <a:pt x="90" y="45"/>
                    <a:pt x="90" y="4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6"/>
            <p:cNvSpPr>
              <a:spLocks noEditPoints="true"/>
            </p:cNvSpPr>
            <p:nvPr/>
          </p:nvSpPr>
          <p:spPr bwMode="auto">
            <a:xfrm>
              <a:off x="1540440" y="3214079"/>
              <a:ext cx="937472" cy="895728"/>
            </a:xfrm>
            <a:custGeom>
              <a:avLst/>
              <a:gdLst>
                <a:gd name="T0" fmla="*/ 299 w 330"/>
                <a:gd name="T1" fmla="*/ 45 h 316"/>
                <a:gd name="T2" fmla="*/ 237 w 330"/>
                <a:gd name="T3" fmla="*/ 32 h 316"/>
                <a:gd name="T4" fmla="*/ 218 w 330"/>
                <a:gd name="T5" fmla="*/ 8 h 316"/>
                <a:gd name="T6" fmla="*/ 209 w 330"/>
                <a:gd name="T7" fmla="*/ 3 h 316"/>
                <a:gd name="T8" fmla="*/ 198 w 330"/>
                <a:gd name="T9" fmla="*/ 1 h 316"/>
                <a:gd name="T10" fmla="*/ 124 w 330"/>
                <a:gd name="T11" fmla="*/ 18 h 316"/>
                <a:gd name="T12" fmla="*/ 76 w 330"/>
                <a:gd name="T13" fmla="*/ 75 h 316"/>
                <a:gd name="T14" fmla="*/ 67 w 330"/>
                <a:gd name="T15" fmla="*/ 81 h 316"/>
                <a:gd name="T16" fmla="*/ 0 w 330"/>
                <a:gd name="T17" fmla="*/ 107 h 316"/>
                <a:gd name="T18" fmla="*/ 110 w 330"/>
                <a:gd name="T19" fmla="*/ 127 h 316"/>
                <a:gd name="T20" fmla="*/ 96 w 330"/>
                <a:gd name="T21" fmla="*/ 103 h 316"/>
                <a:gd name="T22" fmla="*/ 110 w 330"/>
                <a:gd name="T23" fmla="*/ 83 h 316"/>
                <a:gd name="T24" fmla="*/ 152 w 330"/>
                <a:gd name="T25" fmla="*/ 43 h 316"/>
                <a:gd name="T26" fmla="*/ 127 w 330"/>
                <a:gd name="T27" fmla="*/ 132 h 316"/>
                <a:gd name="T28" fmla="*/ 57 w 330"/>
                <a:gd name="T29" fmla="*/ 180 h 316"/>
                <a:gd name="T30" fmla="*/ 58 w 330"/>
                <a:gd name="T31" fmla="*/ 221 h 316"/>
                <a:gd name="T32" fmla="*/ 126 w 330"/>
                <a:gd name="T33" fmla="*/ 217 h 316"/>
                <a:gd name="T34" fmla="*/ 159 w 330"/>
                <a:gd name="T35" fmla="*/ 165 h 316"/>
                <a:gd name="T36" fmla="*/ 191 w 330"/>
                <a:gd name="T37" fmla="*/ 205 h 316"/>
                <a:gd name="T38" fmla="*/ 182 w 330"/>
                <a:gd name="T39" fmla="*/ 316 h 316"/>
                <a:gd name="T40" fmla="*/ 208 w 330"/>
                <a:gd name="T41" fmla="*/ 301 h 316"/>
                <a:gd name="T42" fmla="*/ 230 w 330"/>
                <a:gd name="T43" fmla="*/ 189 h 316"/>
                <a:gd name="T44" fmla="*/ 206 w 330"/>
                <a:gd name="T45" fmla="*/ 144 h 316"/>
                <a:gd name="T46" fmla="*/ 251 w 330"/>
                <a:gd name="T47" fmla="*/ 84 h 316"/>
                <a:gd name="T48" fmla="*/ 322 w 330"/>
                <a:gd name="T49" fmla="*/ 72 h 316"/>
                <a:gd name="T50" fmla="*/ 93 w 330"/>
                <a:gd name="T51" fmla="*/ 100 h 316"/>
                <a:gd name="T52" fmla="*/ 70 w 330"/>
                <a:gd name="T53" fmla="*/ 84 h 316"/>
                <a:gd name="T54" fmla="*/ 76 w 330"/>
                <a:gd name="T55" fmla="*/ 80 h 316"/>
                <a:gd name="T56" fmla="*/ 89 w 330"/>
                <a:gd name="T57" fmla="*/ 96 h 316"/>
                <a:gd name="T58" fmla="*/ 91 w 330"/>
                <a:gd name="T59" fmla="*/ 96 h 316"/>
                <a:gd name="T60" fmla="*/ 93 w 330"/>
                <a:gd name="T61" fmla="*/ 100 h 316"/>
                <a:gd name="T62" fmla="*/ 93 w 330"/>
                <a:gd name="T63" fmla="*/ 10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0" h="316">
                  <a:moveTo>
                    <a:pt x="324" y="47"/>
                  </a:moveTo>
                  <a:cubicBezTo>
                    <a:pt x="317" y="40"/>
                    <a:pt x="306" y="39"/>
                    <a:pt x="299" y="45"/>
                  </a:cubicBezTo>
                  <a:cubicBezTo>
                    <a:pt x="291" y="52"/>
                    <a:pt x="275" y="54"/>
                    <a:pt x="261" y="50"/>
                  </a:cubicBezTo>
                  <a:cubicBezTo>
                    <a:pt x="249" y="47"/>
                    <a:pt x="240" y="40"/>
                    <a:pt x="237" y="32"/>
                  </a:cubicBezTo>
                  <a:cubicBezTo>
                    <a:pt x="237" y="32"/>
                    <a:pt x="237" y="31"/>
                    <a:pt x="237" y="30"/>
                  </a:cubicBezTo>
                  <a:cubicBezTo>
                    <a:pt x="234" y="21"/>
                    <a:pt x="226" y="13"/>
                    <a:pt x="218" y="8"/>
                  </a:cubicBezTo>
                  <a:cubicBezTo>
                    <a:pt x="217" y="6"/>
                    <a:pt x="214" y="5"/>
                    <a:pt x="212" y="4"/>
                  </a:cubicBezTo>
                  <a:cubicBezTo>
                    <a:pt x="211" y="4"/>
                    <a:pt x="210" y="3"/>
                    <a:pt x="209" y="3"/>
                  </a:cubicBezTo>
                  <a:cubicBezTo>
                    <a:pt x="204" y="1"/>
                    <a:pt x="199" y="1"/>
                    <a:pt x="199" y="1"/>
                  </a:cubicBezTo>
                  <a:cubicBezTo>
                    <a:pt x="198" y="1"/>
                    <a:pt x="198" y="1"/>
                    <a:pt x="198" y="1"/>
                  </a:cubicBezTo>
                  <a:cubicBezTo>
                    <a:pt x="196" y="1"/>
                    <a:pt x="194" y="1"/>
                    <a:pt x="191" y="1"/>
                  </a:cubicBezTo>
                  <a:cubicBezTo>
                    <a:pt x="170" y="0"/>
                    <a:pt x="145" y="6"/>
                    <a:pt x="124" y="18"/>
                  </a:cubicBezTo>
                  <a:cubicBezTo>
                    <a:pt x="100" y="32"/>
                    <a:pt x="83" y="52"/>
                    <a:pt x="77" y="74"/>
                  </a:cubicBezTo>
                  <a:cubicBezTo>
                    <a:pt x="77" y="75"/>
                    <a:pt x="77" y="75"/>
                    <a:pt x="76" y="75"/>
                  </a:cubicBezTo>
                  <a:cubicBezTo>
                    <a:pt x="75" y="75"/>
                    <a:pt x="73" y="75"/>
                    <a:pt x="71" y="7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1" y="172"/>
                    <a:pt x="61" y="172"/>
                    <a:pt x="61" y="172"/>
                  </a:cubicBezTo>
                  <a:cubicBezTo>
                    <a:pt x="110" y="127"/>
                    <a:pt x="110" y="127"/>
                    <a:pt x="110" y="127"/>
                  </a:cubicBezTo>
                  <a:cubicBezTo>
                    <a:pt x="91" y="107"/>
                    <a:pt x="91" y="107"/>
                    <a:pt x="91" y="107"/>
                  </a:cubicBezTo>
                  <a:cubicBezTo>
                    <a:pt x="96" y="103"/>
                    <a:pt x="96" y="103"/>
                    <a:pt x="96" y="103"/>
                  </a:cubicBezTo>
                  <a:cubicBezTo>
                    <a:pt x="98" y="101"/>
                    <a:pt x="98" y="98"/>
                    <a:pt x="97" y="96"/>
                  </a:cubicBezTo>
                  <a:cubicBezTo>
                    <a:pt x="103" y="95"/>
                    <a:pt x="109" y="90"/>
                    <a:pt x="110" y="83"/>
                  </a:cubicBezTo>
                  <a:cubicBezTo>
                    <a:pt x="114" y="70"/>
                    <a:pt x="125" y="58"/>
                    <a:pt x="141" y="48"/>
                  </a:cubicBezTo>
                  <a:cubicBezTo>
                    <a:pt x="145" y="46"/>
                    <a:pt x="148" y="45"/>
                    <a:pt x="152" y="43"/>
                  </a:cubicBezTo>
                  <a:cubicBezTo>
                    <a:pt x="128" y="118"/>
                    <a:pt x="128" y="118"/>
                    <a:pt x="128" y="118"/>
                  </a:cubicBezTo>
                  <a:cubicBezTo>
                    <a:pt x="127" y="123"/>
                    <a:pt x="126" y="128"/>
                    <a:pt x="127" y="132"/>
                  </a:cubicBezTo>
                  <a:cubicBezTo>
                    <a:pt x="110" y="177"/>
                    <a:pt x="110" y="177"/>
                    <a:pt x="110" y="177"/>
                  </a:cubicBezTo>
                  <a:cubicBezTo>
                    <a:pt x="57" y="180"/>
                    <a:pt x="57" y="180"/>
                    <a:pt x="57" y="180"/>
                  </a:cubicBezTo>
                  <a:cubicBezTo>
                    <a:pt x="46" y="180"/>
                    <a:pt x="37" y="190"/>
                    <a:pt x="38" y="201"/>
                  </a:cubicBezTo>
                  <a:cubicBezTo>
                    <a:pt x="38" y="212"/>
                    <a:pt x="47" y="221"/>
                    <a:pt x="58" y="221"/>
                  </a:cubicBezTo>
                  <a:cubicBezTo>
                    <a:pt x="59" y="221"/>
                    <a:pt x="59" y="221"/>
                    <a:pt x="59" y="221"/>
                  </a:cubicBezTo>
                  <a:cubicBezTo>
                    <a:pt x="126" y="217"/>
                    <a:pt x="126" y="217"/>
                    <a:pt x="126" y="217"/>
                  </a:cubicBezTo>
                  <a:cubicBezTo>
                    <a:pt x="134" y="217"/>
                    <a:pt x="141" y="212"/>
                    <a:pt x="144" y="204"/>
                  </a:cubicBezTo>
                  <a:cubicBezTo>
                    <a:pt x="159" y="165"/>
                    <a:pt x="159" y="165"/>
                    <a:pt x="159" y="165"/>
                  </a:cubicBezTo>
                  <a:cubicBezTo>
                    <a:pt x="160" y="165"/>
                    <a:pt x="162" y="166"/>
                    <a:pt x="164" y="166"/>
                  </a:cubicBezTo>
                  <a:cubicBezTo>
                    <a:pt x="191" y="205"/>
                    <a:pt x="191" y="205"/>
                    <a:pt x="191" y="205"/>
                  </a:cubicBezTo>
                  <a:cubicBezTo>
                    <a:pt x="168" y="290"/>
                    <a:pt x="168" y="290"/>
                    <a:pt x="168" y="290"/>
                  </a:cubicBezTo>
                  <a:cubicBezTo>
                    <a:pt x="165" y="301"/>
                    <a:pt x="171" y="313"/>
                    <a:pt x="182" y="316"/>
                  </a:cubicBezTo>
                  <a:cubicBezTo>
                    <a:pt x="184" y="316"/>
                    <a:pt x="186" y="316"/>
                    <a:pt x="188" y="316"/>
                  </a:cubicBezTo>
                  <a:cubicBezTo>
                    <a:pt x="197" y="316"/>
                    <a:pt x="205" y="310"/>
                    <a:pt x="208" y="301"/>
                  </a:cubicBezTo>
                  <a:cubicBezTo>
                    <a:pt x="233" y="206"/>
                    <a:pt x="233" y="206"/>
                    <a:pt x="233" y="206"/>
                  </a:cubicBezTo>
                  <a:cubicBezTo>
                    <a:pt x="235" y="200"/>
                    <a:pt x="234" y="194"/>
                    <a:pt x="230" y="189"/>
                  </a:cubicBezTo>
                  <a:cubicBezTo>
                    <a:pt x="203" y="150"/>
                    <a:pt x="203" y="150"/>
                    <a:pt x="203" y="150"/>
                  </a:cubicBezTo>
                  <a:cubicBezTo>
                    <a:pt x="205" y="148"/>
                    <a:pt x="206" y="146"/>
                    <a:pt x="206" y="144"/>
                  </a:cubicBezTo>
                  <a:cubicBezTo>
                    <a:pt x="229" y="74"/>
                    <a:pt x="229" y="74"/>
                    <a:pt x="229" y="74"/>
                  </a:cubicBezTo>
                  <a:cubicBezTo>
                    <a:pt x="235" y="78"/>
                    <a:pt x="243" y="81"/>
                    <a:pt x="251" y="84"/>
                  </a:cubicBezTo>
                  <a:cubicBezTo>
                    <a:pt x="259" y="86"/>
                    <a:pt x="267" y="87"/>
                    <a:pt x="275" y="87"/>
                  </a:cubicBezTo>
                  <a:cubicBezTo>
                    <a:pt x="293" y="87"/>
                    <a:pt x="310" y="82"/>
                    <a:pt x="322" y="72"/>
                  </a:cubicBezTo>
                  <a:cubicBezTo>
                    <a:pt x="329" y="65"/>
                    <a:pt x="330" y="54"/>
                    <a:pt x="324" y="47"/>
                  </a:cubicBezTo>
                  <a:close/>
                  <a:moveTo>
                    <a:pt x="93" y="100"/>
                  </a:moveTo>
                  <a:cubicBezTo>
                    <a:pt x="88" y="104"/>
                    <a:pt x="88" y="104"/>
                    <a:pt x="88" y="104"/>
                  </a:cubicBezTo>
                  <a:cubicBezTo>
                    <a:pt x="70" y="84"/>
                    <a:pt x="70" y="84"/>
                    <a:pt x="70" y="84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5" y="80"/>
                    <a:pt x="75" y="80"/>
                    <a:pt x="76" y="80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7" y="88"/>
                    <a:pt x="82" y="94"/>
                    <a:pt x="89" y="96"/>
                  </a:cubicBezTo>
                  <a:cubicBezTo>
                    <a:pt x="89" y="96"/>
                    <a:pt x="90" y="96"/>
                    <a:pt x="91" y="96"/>
                  </a:cubicBezTo>
                  <a:cubicBezTo>
                    <a:pt x="91" y="96"/>
                    <a:pt x="91" y="96"/>
                    <a:pt x="91" y="96"/>
                  </a:cubicBezTo>
                  <a:cubicBezTo>
                    <a:pt x="93" y="98"/>
                    <a:pt x="93" y="98"/>
                    <a:pt x="93" y="98"/>
                  </a:cubicBezTo>
                  <a:cubicBezTo>
                    <a:pt x="93" y="99"/>
                    <a:pt x="93" y="99"/>
                    <a:pt x="93" y="100"/>
                  </a:cubicBezTo>
                  <a:close/>
                  <a:moveTo>
                    <a:pt x="93" y="100"/>
                  </a:moveTo>
                  <a:cubicBezTo>
                    <a:pt x="93" y="100"/>
                    <a:pt x="93" y="100"/>
                    <a:pt x="93" y="10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Arc 12"/>
          <p:cNvSpPr/>
          <p:nvPr/>
        </p:nvSpPr>
        <p:spPr>
          <a:xfrm rot="13265014">
            <a:off x="7864673" y="1762310"/>
            <a:ext cx="1153642" cy="1153642"/>
          </a:xfrm>
          <a:prstGeom prst="arc">
            <a:avLst>
              <a:gd name="adj1" fmla="val 16200000"/>
              <a:gd name="adj2" fmla="val 7096491"/>
            </a:avLst>
          </a:prstGeom>
          <a:ln w="22225">
            <a:solidFill>
              <a:schemeClr val="tx2">
                <a:lumMod val="60000"/>
                <a:lumOff val="40000"/>
              </a:schemeClr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cs typeface="+mn-ea"/>
              <a:sym typeface="+mn-lt"/>
            </a:endParaRPr>
          </a:p>
        </p:txBody>
      </p:sp>
      <p:sp>
        <p:nvSpPr>
          <p:cNvPr id="11" name="Arc 13"/>
          <p:cNvSpPr/>
          <p:nvPr/>
        </p:nvSpPr>
        <p:spPr>
          <a:xfrm rot="13265014">
            <a:off x="5282107" y="2373671"/>
            <a:ext cx="1153642" cy="1153642"/>
          </a:xfrm>
          <a:prstGeom prst="arc">
            <a:avLst>
              <a:gd name="adj1" fmla="val 16200000"/>
              <a:gd name="adj2" fmla="val 7096491"/>
            </a:avLst>
          </a:prstGeom>
          <a:ln w="22225">
            <a:solidFill>
              <a:schemeClr val="tx2">
                <a:lumMod val="60000"/>
                <a:lumOff val="40000"/>
              </a:schemeClr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cs typeface="+mn-ea"/>
              <a:sym typeface="+mn-lt"/>
            </a:endParaRPr>
          </a:p>
        </p:txBody>
      </p:sp>
      <p:sp>
        <p:nvSpPr>
          <p:cNvPr id="12" name="Rectangle 15"/>
          <p:cNvSpPr/>
          <p:nvPr/>
        </p:nvSpPr>
        <p:spPr>
          <a:xfrm>
            <a:off x="3574394" y="3453436"/>
            <a:ext cx="2582567" cy="6167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Rectangle 16"/>
          <p:cNvSpPr/>
          <p:nvPr/>
        </p:nvSpPr>
        <p:spPr>
          <a:xfrm>
            <a:off x="3574394" y="3453436"/>
            <a:ext cx="567391" cy="616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TextBox 17"/>
          <p:cNvSpPr txBox="true"/>
          <p:nvPr/>
        </p:nvSpPr>
        <p:spPr>
          <a:xfrm>
            <a:off x="4222559" y="3574691"/>
            <a:ext cx="8820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Google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Rectangle 20"/>
          <p:cNvSpPr/>
          <p:nvPr/>
        </p:nvSpPr>
        <p:spPr>
          <a:xfrm>
            <a:off x="6156960" y="2836712"/>
            <a:ext cx="2582567" cy="6167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Rectangle 21"/>
          <p:cNvSpPr/>
          <p:nvPr/>
        </p:nvSpPr>
        <p:spPr>
          <a:xfrm>
            <a:off x="6156960" y="2836712"/>
            <a:ext cx="567391" cy="616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TextBox 22"/>
          <p:cNvSpPr txBox="true"/>
          <p:nvPr/>
        </p:nvSpPr>
        <p:spPr>
          <a:xfrm>
            <a:off x="6820949" y="2970031"/>
            <a:ext cx="8369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Github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Rectangle 25"/>
          <p:cNvSpPr/>
          <p:nvPr/>
        </p:nvSpPr>
        <p:spPr>
          <a:xfrm>
            <a:off x="8739527" y="2219988"/>
            <a:ext cx="2582567" cy="6167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Rectangle 26"/>
          <p:cNvSpPr/>
          <p:nvPr/>
        </p:nvSpPr>
        <p:spPr>
          <a:xfrm>
            <a:off x="8739527" y="2219988"/>
            <a:ext cx="567391" cy="616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TextBox 27"/>
          <p:cNvSpPr txBox="true"/>
          <p:nvPr/>
        </p:nvSpPr>
        <p:spPr>
          <a:xfrm>
            <a:off x="9379150" y="2353307"/>
            <a:ext cx="7258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GB" sz="1600" b="1" dirty="0">
                <a:solidFill>
                  <a:schemeClr val="bg1"/>
                </a:solidFill>
                <a:cs typeface="+mn-ea"/>
                <a:sym typeface="+mn-lt"/>
              </a:rPr>
              <a:t>Gitter</a:t>
            </a:r>
            <a:endParaRPr lang="en-US" altLang="en-GB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Rectangle 30"/>
          <p:cNvSpPr/>
          <p:nvPr/>
        </p:nvSpPr>
        <p:spPr>
          <a:xfrm>
            <a:off x="3831049" y="4212577"/>
            <a:ext cx="229309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搜索HTTP服务器设计实例</a:t>
            </a:r>
            <a:endParaRPr lang="en-US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Rectangle 31"/>
          <p:cNvSpPr/>
          <p:nvPr/>
        </p:nvSpPr>
        <p:spPr>
          <a:xfrm>
            <a:off x="6375785" y="3630778"/>
            <a:ext cx="229309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搜索优秀的开源框架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Rectangle 32"/>
          <p:cNvSpPr/>
          <p:nvPr/>
        </p:nvSpPr>
        <p:spPr>
          <a:xfrm>
            <a:off x="8887705" y="2948354"/>
            <a:ext cx="229309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在处理Session的时候遇到一个严重的BUG， 在Gitter上得以解决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165600" y="277508"/>
            <a:ext cx="3860800" cy="460375"/>
            <a:chOff x="4165600" y="226708"/>
            <a:chExt cx="3860800" cy="460375"/>
          </a:xfrm>
        </p:grpSpPr>
        <p:sp>
          <p:nvSpPr>
            <p:cNvPr id="32" name="文本框 31"/>
            <p:cNvSpPr txBox="true"/>
            <p:nvPr/>
          </p:nvSpPr>
          <p:spPr>
            <a:xfrm>
              <a:off x="4165600" y="226708"/>
              <a:ext cx="38608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+mj-ea"/>
                  <a:ea typeface="+mj-ea"/>
                </a:rPr>
                <a:t>设计</a:t>
              </a:r>
              <a:r>
                <a:rPr lang="zh-CN" altLang="en-US" sz="2400" b="1" dirty="0">
                  <a:latin typeface="+mj-ea"/>
                  <a:ea typeface="+mj-ea"/>
                </a:rPr>
                <a:t>过程及方法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4419600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7231380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30"/>
          <p:cNvSpPr/>
          <p:nvPr/>
        </p:nvSpPr>
        <p:spPr>
          <a:xfrm>
            <a:off x="1281524" y="4917427"/>
            <a:ext cx="2293095" cy="30670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搜索相关文档 </a:t>
            </a:r>
            <a:endParaRPr lang="en-US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301"/>
          <p:cNvSpPr>
            <a:spLocks noChangeArrowheads="true"/>
          </p:cNvSpPr>
          <p:nvPr/>
        </p:nvSpPr>
        <p:spPr bwMode="auto">
          <a:xfrm>
            <a:off x="5056188" y="2760028"/>
            <a:ext cx="20955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/>
            <a:endParaRPr lang="zh-CN" altLang="zh-CN" sz="2400" dirty="0">
              <a:cs typeface="+mn-ea"/>
              <a:sym typeface="+mn-lt"/>
            </a:endParaRPr>
          </a:p>
        </p:txBody>
      </p:sp>
      <p:sp>
        <p:nvSpPr>
          <p:cNvPr id="4" name="Shape 1302"/>
          <p:cNvSpPr/>
          <p:nvPr/>
        </p:nvSpPr>
        <p:spPr bwMode="auto">
          <a:xfrm>
            <a:off x="6580188" y="1660525"/>
            <a:ext cx="952500" cy="952500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false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1pPr>
            <a:lvl2pPr defTabSz="5842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2pPr>
            <a:lvl3pPr defTabSz="5842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3pPr>
            <a:lvl4pPr defTabSz="5842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4pPr>
            <a:lvl5pPr defTabSz="5842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5pPr>
            <a:lvl6pPr marL="22847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6pPr>
            <a:lvl7pPr marL="27419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7pPr>
            <a:lvl8pPr marL="31991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8pPr>
            <a:lvl9pPr marL="36563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zh-CN" altLang="zh-CN" sz="24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zh-CN" altLang="zh-CN" sz="2400" b="1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Group 1311"/>
          <p:cNvGrpSpPr/>
          <p:nvPr/>
        </p:nvGrpSpPr>
        <p:grpSpPr bwMode="auto">
          <a:xfrm>
            <a:off x="4260852" y="1862138"/>
            <a:ext cx="3686175" cy="3860800"/>
            <a:chOff x="0" y="0"/>
            <a:chExt cx="6699936" cy="7019889"/>
          </a:xfrm>
        </p:grpSpPr>
        <p:sp>
          <p:nvSpPr>
            <p:cNvPr id="6" name="Shape 1305"/>
            <p:cNvSpPr/>
            <p:nvPr/>
          </p:nvSpPr>
          <p:spPr>
            <a:xfrm>
              <a:off x="2746916" y="0"/>
              <a:ext cx="1220530" cy="54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1563" extrusionOk="false">
                  <a:moveTo>
                    <a:pt x="0" y="11209"/>
                  </a:moveTo>
                  <a:cubicBezTo>
                    <a:pt x="9045" y="-10037"/>
                    <a:pt x="18106" y="4094"/>
                    <a:pt x="21600" y="11563"/>
                  </a:cubicBezTo>
                </a:path>
              </a:pathLst>
            </a:custGeom>
            <a:noFill/>
            <a:ln w="38100" cap="flat">
              <a:solidFill>
                <a:schemeClr val="bg1">
                  <a:lumMod val="65000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lIns="0" tIns="0" rIns="0" bIns="0" anchor="ctr"/>
            <a:lstStyle/>
            <a:p>
              <a:pPr algn="ctr" defTabSz="292100">
                <a:lnSpc>
                  <a:spcPct val="110000"/>
                </a:lnSpc>
                <a:spcBef>
                  <a:spcPts val="1500"/>
                </a:spcBef>
                <a:defRPr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" name="Shape 1306"/>
            <p:cNvSpPr/>
            <p:nvPr/>
          </p:nvSpPr>
          <p:spPr>
            <a:xfrm rot="7172730">
              <a:off x="5764839" y="5207197"/>
              <a:ext cx="1220975" cy="54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1563" extrusionOk="false">
                  <a:moveTo>
                    <a:pt x="0" y="11209"/>
                  </a:moveTo>
                  <a:cubicBezTo>
                    <a:pt x="9045" y="-10037"/>
                    <a:pt x="18106" y="4094"/>
                    <a:pt x="21600" y="11563"/>
                  </a:cubicBezTo>
                </a:path>
              </a:pathLst>
            </a:custGeom>
            <a:noFill/>
            <a:ln w="38100" cap="flat">
              <a:solidFill>
                <a:schemeClr val="bg1">
                  <a:lumMod val="65000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lIns="0" tIns="0" rIns="0" bIns="0" anchor="ctr"/>
            <a:lstStyle/>
            <a:p>
              <a:pPr algn="ctr" defTabSz="292100">
                <a:lnSpc>
                  <a:spcPct val="110000"/>
                </a:lnSpc>
                <a:spcBef>
                  <a:spcPts val="1500"/>
                </a:spcBef>
                <a:defRPr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Shape 1307"/>
            <p:cNvSpPr/>
            <p:nvPr/>
          </p:nvSpPr>
          <p:spPr>
            <a:xfrm rot="3600000">
              <a:off x="5759068" y="1749209"/>
              <a:ext cx="1220975" cy="54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1563" extrusionOk="false">
                  <a:moveTo>
                    <a:pt x="0" y="11209"/>
                  </a:moveTo>
                  <a:cubicBezTo>
                    <a:pt x="9045" y="-10037"/>
                    <a:pt x="18106" y="4094"/>
                    <a:pt x="21600" y="11563"/>
                  </a:cubicBezTo>
                </a:path>
              </a:pathLst>
            </a:custGeom>
            <a:noFill/>
            <a:ln w="38100" cap="flat">
              <a:solidFill>
                <a:schemeClr val="bg1">
                  <a:lumMod val="65000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lIns="0" tIns="0" rIns="0" bIns="0" anchor="ctr"/>
            <a:lstStyle/>
            <a:p>
              <a:pPr algn="ctr" defTabSz="292100">
                <a:lnSpc>
                  <a:spcPct val="110000"/>
                </a:lnSpc>
                <a:spcBef>
                  <a:spcPts val="1500"/>
                </a:spcBef>
                <a:defRPr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Shape 1308"/>
            <p:cNvSpPr/>
            <p:nvPr/>
          </p:nvSpPr>
          <p:spPr>
            <a:xfrm rot="10800000">
              <a:off x="2729604" y="6965045"/>
              <a:ext cx="1223416" cy="54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1563" extrusionOk="false">
                  <a:moveTo>
                    <a:pt x="0" y="11209"/>
                  </a:moveTo>
                  <a:cubicBezTo>
                    <a:pt x="9045" y="-10037"/>
                    <a:pt x="18106" y="4094"/>
                    <a:pt x="21600" y="11563"/>
                  </a:cubicBezTo>
                </a:path>
              </a:pathLst>
            </a:custGeom>
            <a:noFill/>
            <a:ln w="38100" cap="flat">
              <a:solidFill>
                <a:schemeClr val="bg1">
                  <a:lumMod val="65000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lIns="0" tIns="0" rIns="0" bIns="0" anchor="ctr"/>
            <a:lstStyle/>
            <a:p>
              <a:pPr algn="ctr" defTabSz="292100">
                <a:lnSpc>
                  <a:spcPct val="110000"/>
                </a:lnSpc>
                <a:spcBef>
                  <a:spcPts val="1500"/>
                </a:spcBef>
                <a:defRPr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Shape 1309"/>
            <p:cNvSpPr/>
            <p:nvPr/>
          </p:nvSpPr>
          <p:spPr>
            <a:xfrm rot="18000000">
              <a:off x="-274337" y="1734776"/>
              <a:ext cx="1223862" cy="51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1563" extrusionOk="false">
                  <a:moveTo>
                    <a:pt x="0" y="11209"/>
                  </a:moveTo>
                  <a:cubicBezTo>
                    <a:pt x="9045" y="-10037"/>
                    <a:pt x="18106" y="4094"/>
                    <a:pt x="21600" y="11563"/>
                  </a:cubicBezTo>
                </a:path>
              </a:pathLst>
            </a:custGeom>
            <a:noFill/>
            <a:ln w="38100" cap="flat">
              <a:solidFill>
                <a:schemeClr val="bg1">
                  <a:lumMod val="65000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lIns="0" tIns="0" rIns="0" bIns="0" anchor="ctr"/>
            <a:lstStyle/>
            <a:p>
              <a:pPr algn="ctr" defTabSz="292100">
                <a:lnSpc>
                  <a:spcPct val="110000"/>
                </a:lnSpc>
                <a:spcBef>
                  <a:spcPts val="1500"/>
                </a:spcBef>
                <a:defRPr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Shape 1310"/>
            <p:cNvSpPr/>
            <p:nvPr/>
          </p:nvSpPr>
          <p:spPr>
            <a:xfrm rot="14400000">
              <a:off x="-280109" y="5215856"/>
              <a:ext cx="1220977" cy="54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1563" extrusionOk="false">
                  <a:moveTo>
                    <a:pt x="0" y="11209"/>
                  </a:moveTo>
                  <a:cubicBezTo>
                    <a:pt x="9045" y="-10037"/>
                    <a:pt x="18106" y="4094"/>
                    <a:pt x="21600" y="11563"/>
                  </a:cubicBezTo>
                </a:path>
              </a:pathLst>
            </a:custGeom>
            <a:noFill/>
            <a:ln w="38100" cap="flat">
              <a:solidFill>
                <a:schemeClr val="bg1">
                  <a:lumMod val="65000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lIns="0" tIns="0" rIns="0" bIns="0" anchor="ctr"/>
            <a:lstStyle/>
            <a:p>
              <a:pPr algn="ctr" defTabSz="292100">
                <a:lnSpc>
                  <a:spcPct val="110000"/>
                </a:lnSpc>
                <a:spcBef>
                  <a:spcPts val="1500"/>
                </a:spcBef>
                <a:defRPr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Shape 1312"/>
          <p:cNvSpPr/>
          <p:nvPr/>
        </p:nvSpPr>
        <p:spPr bwMode="auto">
          <a:xfrm>
            <a:off x="7535863" y="3305176"/>
            <a:ext cx="952500" cy="950913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false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/>
          <a:lstStyle/>
          <a:p>
            <a:pPr algn="ctr" defTabSz="584200"/>
            <a:r>
              <a:rPr lang="en-US" altLang="zh-CN" sz="2400" b="1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zh-CN" altLang="zh-CN" sz="2400" b="1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zh-CN" sz="2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Shape 1315"/>
          <p:cNvSpPr/>
          <p:nvPr/>
        </p:nvSpPr>
        <p:spPr bwMode="auto">
          <a:xfrm>
            <a:off x="3721101" y="3305176"/>
            <a:ext cx="950912" cy="950913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false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0" tIns="0" rIns="0" bIns="0" anchor="ctr"/>
          <a:lstStyle/>
          <a:p>
            <a:pPr algn="ctr" defTabSz="584200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zh-CN" altLang="zh-CN" sz="2400" b="1" dirty="0">
                <a:solidFill>
                  <a:schemeClr val="bg1"/>
                </a:solidFill>
                <a:cs typeface="+mn-ea"/>
                <a:sym typeface="+mn-lt"/>
              </a:rPr>
              <a:t>6</a:t>
            </a:r>
            <a:endParaRPr lang="zh-CN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Shape 1318"/>
          <p:cNvSpPr/>
          <p:nvPr/>
        </p:nvSpPr>
        <p:spPr bwMode="auto">
          <a:xfrm>
            <a:off x="4673601" y="1660525"/>
            <a:ext cx="952500" cy="952500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false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1pPr>
            <a:lvl2pPr defTabSz="5842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2pPr>
            <a:lvl3pPr defTabSz="5842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3pPr>
            <a:lvl4pPr defTabSz="5842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4pPr>
            <a:lvl5pPr defTabSz="5842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5pPr>
            <a:lvl6pPr marL="22847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6pPr>
            <a:lvl7pPr marL="27419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7pPr>
            <a:lvl8pPr marL="31991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8pPr>
            <a:lvl9pPr marL="36563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zh-CN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Shape 1321"/>
          <p:cNvSpPr/>
          <p:nvPr/>
        </p:nvSpPr>
        <p:spPr bwMode="auto">
          <a:xfrm>
            <a:off x="4673601" y="4957763"/>
            <a:ext cx="952500" cy="952500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false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/>
          <a:lstStyle/>
          <a:p>
            <a:pPr algn="ctr" defTabSz="584200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zh-CN" altLang="zh-CN" sz="2400" b="1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zh-CN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Shape 1324"/>
          <p:cNvSpPr/>
          <p:nvPr/>
        </p:nvSpPr>
        <p:spPr bwMode="auto">
          <a:xfrm>
            <a:off x="6581776" y="4957763"/>
            <a:ext cx="952500" cy="952500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false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0" tIns="0" rIns="0" bIns="0" anchor="ctr"/>
          <a:lstStyle/>
          <a:p>
            <a:pPr algn="ctr" defTabSz="584200"/>
            <a:r>
              <a:rPr lang="en-US" altLang="zh-CN" sz="2400" b="1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zh-CN" altLang="zh-CN" sz="2400" b="1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zh-CN" sz="2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Subtitle 2"/>
          <p:cNvSpPr txBox="true"/>
          <p:nvPr/>
        </p:nvSpPr>
        <p:spPr bwMode="auto">
          <a:xfrm>
            <a:off x="7708902" y="2001839"/>
            <a:ext cx="3127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9pPr>
          </a:lstStyle>
          <a:p>
            <a:pPr algn="just">
              <a:lnSpc>
                <a:spcPts val="1700"/>
              </a:lnSpc>
            </a:pPr>
            <a:r>
              <a:rPr lang="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使用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Gin框架处理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Subtitle 2"/>
          <p:cNvSpPr txBox="true"/>
          <p:nvPr/>
        </p:nvSpPr>
        <p:spPr bwMode="auto">
          <a:xfrm>
            <a:off x="8599489" y="3671889"/>
            <a:ext cx="3127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9pPr>
          </a:lstStyle>
          <a:p>
            <a:pPr algn="just">
              <a:lnSpc>
                <a:spcPts val="17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使用HTTPRouter框架注册相应函数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TextBox 46"/>
          <p:cNvSpPr txBox="true">
            <a:spLocks noChangeArrowheads="true"/>
          </p:cNvSpPr>
          <p:nvPr/>
        </p:nvSpPr>
        <p:spPr bwMode="auto">
          <a:xfrm>
            <a:off x="8604251" y="3335338"/>
            <a:ext cx="23304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URL路由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Subtitle 2"/>
          <p:cNvSpPr txBox="true"/>
          <p:nvPr/>
        </p:nvSpPr>
        <p:spPr bwMode="auto">
          <a:xfrm>
            <a:off x="7680327" y="5427664"/>
            <a:ext cx="3127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9pPr>
          </a:lstStyle>
          <a:p>
            <a:pPr algn="just">
              <a:lnSpc>
                <a:spcPts val="17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处理登录和过滤一些安全问题等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TextBox 46"/>
          <p:cNvSpPr txBox="true">
            <a:spLocks noChangeArrowheads="true"/>
          </p:cNvSpPr>
          <p:nvPr/>
        </p:nvSpPr>
        <p:spPr bwMode="auto">
          <a:xfrm>
            <a:off x="7685088" y="5091113"/>
            <a:ext cx="23304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中间件处理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TextBox 46"/>
          <p:cNvSpPr txBox="true">
            <a:spLocks noChangeArrowheads="true"/>
          </p:cNvSpPr>
          <p:nvPr/>
        </p:nvSpPr>
        <p:spPr bwMode="auto">
          <a:xfrm>
            <a:off x="2151063" y="1555750"/>
            <a:ext cx="23304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等待客户端连接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Subtitle 2"/>
          <p:cNvSpPr txBox="true"/>
          <p:nvPr/>
        </p:nvSpPr>
        <p:spPr bwMode="auto">
          <a:xfrm>
            <a:off x="463552" y="3732214"/>
            <a:ext cx="3127375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9pPr>
          </a:lstStyle>
          <a:p>
            <a:pPr algn="r">
              <a:lnSpc>
                <a:spcPts val="17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单击此处编辑您要的内容，建议您在展示时采用微软雅黑字体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TextBox 46"/>
          <p:cNvSpPr txBox="true">
            <a:spLocks noChangeArrowheads="true"/>
          </p:cNvSpPr>
          <p:nvPr/>
        </p:nvSpPr>
        <p:spPr bwMode="auto">
          <a:xfrm>
            <a:off x="1249363" y="3395663"/>
            <a:ext cx="23304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返回给客户端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Subtitle 2"/>
          <p:cNvSpPr txBox="true"/>
          <p:nvPr/>
        </p:nvSpPr>
        <p:spPr bwMode="auto">
          <a:xfrm>
            <a:off x="1365252" y="5427664"/>
            <a:ext cx="3127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9pPr>
          </a:lstStyle>
          <a:p>
            <a:pPr algn="r">
              <a:lnSpc>
                <a:spcPts val="17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使用Gin框架的HTML模板渲染HTML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extBox 46"/>
          <p:cNvSpPr txBox="true">
            <a:spLocks noChangeArrowheads="true"/>
          </p:cNvSpPr>
          <p:nvPr/>
        </p:nvSpPr>
        <p:spPr bwMode="auto">
          <a:xfrm>
            <a:off x="2151063" y="5091113"/>
            <a:ext cx="23304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HTML渲染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165600" y="277508"/>
            <a:ext cx="3860800" cy="460375"/>
            <a:chOff x="4165600" y="226708"/>
            <a:chExt cx="3860800" cy="460375"/>
          </a:xfrm>
        </p:grpSpPr>
        <p:sp>
          <p:nvSpPr>
            <p:cNvPr id="37" name="文本框 36"/>
            <p:cNvSpPr txBox="true"/>
            <p:nvPr/>
          </p:nvSpPr>
          <p:spPr>
            <a:xfrm>
              <a:off x="4165600" y="226708"/>
              <a:ext cx="38608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+mj-ea"/>
                  <a:ea typeface="+mj-ea"/>
                </a:rPr>
                <a:t>设计</a:t>
              </a:r>
              <a:r>
                <a:rPr lang="zh-CN" altLang="en-US" sz="2400" b="1" dirty="0">
                  <a:latin typeface="+mj-ea"/>
                  <a:ea typeface="+mj-ea"/>
                </a:rPr>
                <a:t>过程及方法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4419600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7231380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46"/>
          <p:cNvSpPr txBox="true">
            <a:spLocks noChangeArrowheads="true"/>
          </p:cNvSpPr>
          <p:nvPr/>
        </p:nvSpPr>
        <p:spPr bwMode="auto">
          <a:xfrm>
            <a:off x="8111491" y="1555433"/>
            <a:ext cx="23304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处理连接数据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Subtitle 2"/>
          <p:cNvSpPr txBox="true"/>
          <p:nvPr/>
        </p:nvSpPr>
        <p:spPr bwMode="auto">
          <a:xfrm>
            <a:off x="1134112" y="2001839"/>
            <a:ext cx="3127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itchFamily="34" charset="-128"/>
              </a:defRPr>
            </a:lvl9pPr>
          </a:lstStyle>
          <a:p>
            <a:pPr algn="r">
              <a:lnSpc>
                <a:spcPts val="17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监听制定端口, 等待数据到来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4165600" y="277508"/>
            <a:ext cx="3860800" cy="460375"/>
            <a:chOff x="4165600" y="226708"/>
            <a:chExt cx="3860800" cy="460375"/>
          </a:xfrm>
        </p:grpSpPr>
        <p:sp>
          <p:nvSpPr>
            <p:cNvPr id="32" name="文本框 31"/>
            <p:cNvSpPr txBox="true"/>
            <p:nvPr/>
          </p:nvSpPr>
          <p:spPr>
            <a:xfrm>
              <a:off x="4165600" y="226708"/>
              <a:ext cx="38608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+mj-ea"/>
                  <a:ea typeface="+mj-ea"/>
                </a:rPr>
                <a:t>设计</a:t>
              </a:r>
              <a:r>
                <a:rPr lang="zh-CN" altLang="en-US" sz="2400" b="1" dirty="0">
                  <a:latin typeface="+mj-ea"/>
                  <a:ea typeface="+mj-ea"/>
                </a:rPr>
                <a:t>过程及方法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4419600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7231380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2021-06-08-201723_464x294_scrot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756920"/>
            <a:ext cx="4419600" cy="2800350"/>
          </a:xfrm>
          <a:prstGeom prst="rect">
            <a:avLst/>
          </a:prstGeom>
        </p:spPr>
      </p:pic>
      <p:sp>
        <p:nvSpPr>
          <p:cNvPr id="15" name="Text Box 14"/>
          <p:cNvSpPr txBox="true"/>
          <p:nvPr/>
        </p:nvSpPr>
        <p:spPr>
          <a:xfrm>
            <a:off x="5996305" y="1972945"/>
            <a:ext cx="2630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/>
              <a:t>导入相应的包</a:t>
            </a:r>
            <a:endParaRPr lang="en-US" altLang="en-US" sz="3200"/>
          </a:p>
        </p:txBody>
      </p:sp>
      <p:pic>
        <p:nvPicPr>
          <p:cNvPr id="19" name="Picture 18" descr="2021-06-08-201837_1088x190_scrot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65" y="4417695"/>
            <a:ext cx="11101705" cy="1938655"/>
          </a:xfrm>
          <a:prstGeom prst="rect">
            <a:avLst/>
          </a:prstGeom>
        </p:spPr>
      </p:pic>
      <p:sp>
        <p:nvSpPr>
          <p:cNvPr id="23" name="Text Box 22"/>
          <p:cNvSpPr txBox="true"/>
          <p:nvPr/>
        </p:nvSpPr>
        <p:spPr>
          <a:xfrm>
            <a:off x="4907280" y="3834130"/>
            <a:ext cx="18764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3200"/>
              <a:t>main函数</a:t>
            </a:r>
            <a:endParaRPr lang="en-US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4165600" y="277508"/>
            <a:ext cx="3860800" cy="460375"/>
            <a:chOff x="4165600" y="226708"/>
            <a:chExt cx="3860800" cy="460375"/>
          </a:xfrm>
        </p:grpSpPr>
        <p:sp>
          <p:nvSpPr>
            <p:cNvPr id="32" name="文本框 31"/>
            <p:cNvSpPr txBox="true"/>
            <p:nvPr/>
          </p:nvSpPr>
          <p:spPr>
            <a:xfrm>
              <a:off x="4165600" y="226708"/>
              <a:ext cx="38608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+mj-ea"/>
                  <a:ea typeface="+mj-ea"/>
                </a:rPr>
                <a:t>设计</a:t>
              </a:r>
              <a:r>
                <a:rPr lang="zh-CN" altLang="en-US" sz="2400" b="1" dirty="0">
                  <a:latin typeface="+mj-ea"/>
                  <a:ea typeface="+mj-ea"/>
                </a:rPr>
                <a:t>过程及方法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4419600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7231380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 descr="2021-06-08-211742_1060x196_scrot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52170" y="2251710"/>
            <a:ext cx="10058400" cy="1859280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4419600" y="1203325"/>
            <a:ext cx="2630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/>
              <a:t>配置存储引擎</a:t>
            </a:r>
            <a:endParaRPr lang="en-US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4165600" y="277508"/>
            <a:ext cx="3860800" cy="460375"/>
            <a:chOff x="4165600" y="226708"/>
            <a:chExt cx="3860800" cy="460375"/>
          </a:xfrm>
        </p:grpSpPr>
        <p:sp>
          <p:nvSpPr>
            <p:cNvPr id="32" name="文本框 31"/>
            <p:cNvSpPr txBox="true"/>
            <p:nvPr/>
          </p:nvSpPr>
          <p:spPr>
            <a:xfrm>
              <a:off x="4165600" y="226708"/>
              <a:ext cx="38608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+mj-ea"/>
                  <a:ea typeface="+mj-ea"/>
                </a:rPr>
                <a:t>设计</a:t>
              </a:r>
              <a:r>
                <a:rPr lang="zh-CN" altLang="en-US" sz="2400" b="1" dirty="0">
                  <a:latin typeface="+mj-ea"/>
                  <a:ea typeface="+mj-ea"/>
                </a:rPr>
                <a:t>过程及方法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4419600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7231380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Box 2"/>
          <p:cNvSpPr txBox="true"/>
          <p:nvPr/>
        </p:nvSpPr>
        <p:spPr>
          <a:xfrm>
            <a:off x="4419600" y="1186815"/>
            <a:ext cx="2630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/>
              <a:t>配置路由</a:t>
            </a:r>
            <a:endParaRPr lang="en-US" altLang="en-US" sz="3200"/>
          </a:p>
        </p:txBody>
      </p:sp>
      <p:pic>
        <p:nvPicPr>
          <p:cNvPr id="4" name="Picture 3" descr="2021-06-08-212024_690x412_scrot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809875" y="1945640"/>
            <a:ext cx="6572250" cy="3924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4165600" y="277508"/>
            <a:ext cx="3860800" cy="460375"/>
            <a:chOff x="4165600" y="226708"/>
            <a:chExt cx="3860800" cy="460375"/>
          </a:xfrm>
        </p:grpSpPr>
        <p:sp>
          <p:nvSpPr>
            <p:cNvPr id="32" name="文本框 31"/>
            <p:cNvSpPr txBox="true"/>
            <p:nvPr/>
          </p:nvSpPr>
          <p:spPr>
            <a:xfrm>
              <a:off x="4165600" y="226708"/>
              <a:ext cx="38608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+mj-ea"/>
                  <a:ea typeface="+mj-ea"/>
                </a:rPr>
                <a:t>设计</a:t>
              </a:r>
              <a:r>
                <a:rPr lang="zh-CN" altLang="en-US" sz="2400" b="1" dirty="0">
                  <a:latin typeface="+mj-ea"/>
                  <a:ea typeface="+mj-ea"/>
                </a:rPr>
                <a:t>过程及方法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4419600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7231380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Box 2"/>
          <p:cNvSpPr txBox="true"/>
          <p:nvPr/>
        </p:nvSpPr>
        <p:spPr>
          <a:xfrm>
            <a:off x="4419600" y="1186815"/>
            <a:ext cx="2630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/>
              <a:t>使用中间件</a:t>
            </a:r>
            <a:endParaRPr lang="en-US" altLang="en-US" sz="3200"/>
          </a:p>
        </p:txBody>
      </p:sp>
      <p:pic>
        <p:nvPicPr>
          <p:cNvPr id="2" name="Picture 1" descr="2021-06-08-212336_809x356_scrot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43455" y="2245360"/>
            <a:ext cx="7705725" cy="3390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true"/>
          <p:nvPr/>
        </p:nvSpPr>
        <p:spPr>
          <a:xfrm>
            <a:off x="5151120" y="2721079"/>
            <a:ext cx="1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5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169352" y="2769955"/>
            <a:ext cx="3325090" cy="824506"/>
            <a:chOff x="6169352" y="2738001"/>
            <a:chExt cx="3325090" cy="824506"/>
          </a:xfrm>
        </p:grpSpPr>
        <p:sp>
          <p:nvSpPr>
            <p:cNvPr id="19" name="文本框 18"/>
            <p:cNvSpPr txBox="true"/>
            <p:nvPr/>
          </p:nvSpPr>
          <p:spPr>
            <a:xfrm>
              <a:off x="6169352" y="2738001"/>
              <a:ext cx="332509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</a:t>
              </a:r>
              <a:endParaRPr lang="en-US" altLang="zh-CN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true"/>
            <p:nvPr/>
          </p:nvSpPr>
          <p:spPr>
            <a:xfrm>
              <a:off x="6213348" y="3255802"/>
              <a:ext cx="3188208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VERIFICATION</a:t>
              </a:r>
              <a:endPara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true"/>
          <p:nvPr/>
        </p:nvSpPr>
        <p:spPr>
          <a:xfrm>
            <a:off x="3135002" y="1231289"/>
            <a:ext cx="1956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目录</a:t>
            </a:r>
            <a:endParaRPr lang="zh-CN" altLang="en-US" sz="3200" b="1" dirty="0"/>
          </a:p>
        </p:txBody>
      </p:sp>
      <p:sp>
        <p:nvSpPr>
          <p:cNvPr id="21" name="文本框 20"/>
          <p:cNvSpPr txBox="true"/>
          <p:nvPr/>
        </p:nvSpPr>
        <p:spPr>
          <a:xfrm>
            <a:off x="3181299" y="1750024"/>
            <a:ext cx="1700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/>
              <a:t>CONTENTS</a:t>
            </a:r>
            <a:endParaRPr lang="zh-CN" altLang="en-US" sz="16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135002" y="1334526"/>
            <a:ext cx="0" cy="69747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824449" y="2141041"/>
            <a:ext cx="479644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824449" y="3064552"/>
            <a:ext cx="479644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824449" y="3988063"/>
            <a:ext cx="479644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824449" y="4911575"/>
            <a:ext cx="479644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true"/>
          <p:nvPr/>
        </p:nvSpPr>
        <p:spPr>
          <a:xfrm>
            <a:off x="5824449" y="1698069"/>
            <a:ext cx="727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b="1" i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5824448" y="2604472"/>
            <a:ext cx="72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b="1" i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true"/>
          <p:nvPr/>
        </p:nvSpPr>
        <p:spPr>
          <a:xfrm>
            <a:off x="5824447" y="3527982"/>
            <a:ext cx="72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b="1" i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true"/>
          <p:nvPr/>
        </p:nvSpPr>
        <p:spPr>
          <a:xfrm>
            <a:off x="5824447" y="4451492"/>
            <a:ext cx="72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b="1" i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true"/>
          <p:nvPr/>
        </p:nvSpPr>
        <p:spPr>
          <a:xfrm>
            <a:off x="6761635" y="1720533"/>
            <a:ext cx="3325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背景及意义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true"/>
          <p:nvPr/>
        </p:nvSpPr>
        <p:spPr>
          <a:xfrm>
            <a:off x="6761635" y="2644043"/>
            <a:ext cx="3325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true"/>
          <p:nvPr/>
        </p:nvSpPr>
        <p:spPr>
          <a:xfrm>
            <a:off x="6761635" y="3567553"/>
            <a:ext cx="3325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过程及方法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true"/>
          <p:nvPr/>
        </p:nvSpPr>
        <p:spPr>
          <a:xfrm>
            <a:off x="6761635" y="4494648"/>
            <a:ext cx="3325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4165600" y="277508"/>
            <a:ext cx="3860800" cy="460375"/>
            <a:chOff x="4165600" y="226708"/>
            <a:chExt cx="3860800" cy="460375"/>
          </a:xfrm>
        </p:grpSpPr>
        <p:sp>
          <p:nvSpPr>
            <p:cNvPr id="32" name="文本框 31"/>
            <p:cNvSpPr txBox="true"/>
            <p:nvPr/>
          </p:nvSpPr>
          <p:spPr>
            <a:xfrm>
              <a:off x="4165600" y="226708"/>
              <a:ext cx="38608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+mj-ea"/>
                  <a:ea typeface="+mj-ea"/>
                </a:rPr>
                <a:t>设计</a:t>
              </a:r>
              <a:r>
                <a:rPr lang="zh-CN" altLang="en-US" sz="2400" b="1" dirty="0">
                  <a:latin typeface="+mj-ea"/>
                  <a:ea typeface="+mj-ea"/>
                </a:rPr>
                <a:t>过程及方法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4419600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7231380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Box 2"/>
          <p:cNvSpPr txBox="true"/>
          <p:nvPr/>
        </p:nvSpPr>
        <p:spPr>
          <a:xfrm>
            <a:off x="685800" y="1170305"/>
            <a:ext cx="2630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/>
              <a:t>验证加密通信</a:t>
            </a:r>
            <a:endParaRPr lang="en-US" altLang="en-US" sz="3200"/>
          </a:p>
        </p:txBody>
      </p:sp>
      <p:pic>
        <p:nvPicPr>
          <p:cNvPr id="4" name="Picture 3" descr="2021-06-08-212935_670x304_scrot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525520" y="857885"/>
            <a:ext cx="6381750" cy="2895600"/>
          </a:xfrm>
          <a:prstGeom prst="rect">
            <a:avLst/>
          </a:prstGeom>
        </p:spPr>
      </p:pic>
      <p:pic>
        <p:nvPicPr>
          <p:cNvPr id="5" name="Picture 4" descr="2021-06-08-213332_1104x324_scrot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195" y="3753485"/>
            <a:ext cx="10058400" cy="295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4165600" y="277508"/>
            <a:ext cx="3860800" cy="460375"/>
            <a:chOff x="4165600" y="226708"/>
            <a:chExt cx="3860800" cy="460375"/>
          </a:xfrm>
        </p:grpSpPr>
        <p:sp>
          <p:nvSpPr>
            <p:cNvPr id="32" name="文本框 31"/>
            <p:cNvSpPr txBox="true"/>
            <p:nvPr/>
          </p:nvSpPr>
          <p:spPr>
            <a:xfrm>
              <a:off x="4165600" y="226708"/>
              <a:ext cx="38608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+mj-ea"/>
                  <a:ea typeface="+mj-ea"/>
                </a:rPr>
                <a:t>设计</a:t>
              </a:r>
              <a:r>
                <a:rPr lang="zh-CN" altLang="en-US" sz="2400" b="1" dirty="0">
                  <a:latin typeface="+mj-ea"/>
                  <a:ea typeface="+mj-ea"/>
                </a:rPr>
                <a:t>过程及方法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4419600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7231380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Box 2"/>
          <p:cNvSpPr txBox="true"/>
          <p:nvPr/>
        </p:nvSpPr>
        <p:spPr>
          <a:xfrm>
            <a:off x="4419600" y="1186815"/>
            <a:ext cx="26308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/>
              <a:t>使用错误的密码</a:t>
            </a:r>
            <a:endParaRPr lang="en-US" altLang="en-US" sz="3200"/>
          </a:p>
        </p:txBody>
      </p:sp>
      <p:pic>
        <p:nvPicPr>
          <p:cNvPr id="4" name="Picture 3" descr="2021-06-08-213626_446x189_scrot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201920" y="3122295"/>
            <a:ext cx="6784975" cy="2875280"/>
          </a:xfrm>
          <a:prstGeom prst="rect">
            <a:avLst/>
          </a:prstGeom>
        </p:spPr>
      </p:pic>
      <p:pic>
        <p:nvPicPr>
          <p:cNvPr id="5" name="Picture 4" descr="2021-06-08-213446_520x435_scrot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" y="2133600"/>
            <a:ext cx="4953000" cy="4143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4165600" y="277508"/>
            <a:ext cx="3860800" cy="460375"/>
            <a:chOff x="4165600" y="226708"/>
            <a:chExt cx="3860800" cy="460375"/>
          </a:xfrm>
        </p:grpSpPr>
        <p:sp>
          <p:nvSpPr>
            <p:cNvPr id="32" name="文本框 31"/>
            <p:cNvSpPr txBox="true"/>
            <p:nvPr/>
          </p:nvSpPr>
          <p:spPr>
            <a:xfrm>
              <a:off x="4165600" y="226708"/>
              <a:ext cx="38608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+mj-ea"/>
                  <a:ea typeface="+mj-ea"/>
                </a:rPr>
                <a:t>设计</a:t>
              </a:r>
              <a:r>
                <a:rPr lang="zh-CN" altLang="en-US" sz="2400" b="1" dirty="0">
                  <a:latin typeface="+mj-ea"/>
                  <a:ea typeface="+mj-ea"/>
                </a:rPr>
                <a:t>过程及方法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4419600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7231380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Box 2"/>
          <p:cNvSpPr txBox="true"/>
          <p:nvPr/>
        </p:nvSpPr>
        <p:spPr>
          <a:xfrm>
            <a:off x="4419600" y="1153795"/>
            <a:ext cx="2630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/>
              <a:t>登录</a:t>
            </a:r>
            <a:endParaRPr lang="en-US" altLang="en-US" sz="3200"/>
          </a:p>
        </p:txBody>
      </p:sp>
      <p:pic>
        <p:nvPicPr>
          <p:cNvPr id="2" name="Picture 1" descr="2021-06-08-213446_520x435_scrot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66420" y="1836420"/>
            <a:ext cx="4953000" cy="4143375"/>
          </a:xfrm>
          <a:prstGeom prst="rect">
            <a:avLst/>
          </a:prstGeom>
        </p:spPr>
      </p:pic>
      <p:pic>
        <p:nvPicPr>
          <p:cNvPr id="6" name="Picture 5" descr="2021-06-08-213537_426x234_scrot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280" y="1836420"/>
            <a:ext cx="7180580" cy="4144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4165600" y="277508"/>
            <a:ext cx="3860800" cy="460375"/>
            <a:chOff x="4165600" y="226708"/>
            <a:chExt cx="3860800" cy="460375"/>
          </a:xfrm>
        </p:grpSpPr>
        <p:sp>
          <p:nvSpPr>
            <p:cNvPr id="32" name="文本框 31"/>
            <p:cNvSpPr txBox="true"/>
            <p:nvPr/>
          </p:nvSpPr>
          <p:spPr>
            <a:xfrm>
              <a:off x="4165600" y="226708"/>
              <a:ext cx="38608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+mj-ea"/>
                  <a:ea typeface="+mj-ea"/>
                </a:rPr>
                <a:t>设计</a:t>
              </a:r>
              <a:r>
                <a:rPr lang="zh-CN" altLang="en-US" sz="2400" b="1" dirty="0">
                  <a:latin typeface="+mj-ea"/>
                  <a:ea typeface="+mj-ea"/>
                </a:rPr>
                <a:t>过程及方法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4419600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7231380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Box 2"/>
          <p:cNvSpPr txBox="true"/>
          <p:nvPr/>
        </p:nvSpPr>
        <p:spPr>
          <a:xfrm>
            <a:off x="4419600" y="1186815"/>
            <a:ext cx="2630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/>
              <a:t>创建用户</a:t>
            </a:r>
            <a:endParaRPr lang="en-US" altLang="en-US" sz="3200"/>
          </a:p>
        </p:txBody>
      </p:sp>
      <p:pic>
        <p:nvPicPr>
          <p:cNvPr id="4" name="Picture 3" descr="2021-06-08-213824_445x586_scrot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25120" y="869315"/>
            <a:ext cx="4238625" cy="5581650"/>
          </a:xfrm>
          <a:prstGeom prst="rect">
            <a:avLst/>
          </a:prstGeom>
        </p:spPr>
      </p:pic>
      <p:pic>
        <p:nvPicPr>
          <p:cNvPr id="5" name="Picture 4" descr="2021-06-08-213842_379x98_scrot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745" y="2466975"/>
            <a:ext cx="7442835" cy="1924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4165600" y="277508"/>
            <a:ext cx="3860800" cy="460375"/>
            <a:chOff x="4165600" y="226708"/>
            <a:chExt cx="3860800" cy="460375"/>
          </a:xfrm>
        </p:grpSpPr>
        <p:sp>
          <p:nvSpPr>
            <p:cNvPr id="32" name="文本框 31"/>
            <p:cNvSpPr txBox="true"/>
            <p:nvPr/>
          </p:nvSpPr>
          <p:spPr>
            <a:xfrm>
              <a:off x="4165600" y="226708"/>
              <a:ext cx="38608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+mj-ea"/>
                  <a:ea typeface="+mj-ea"/>
                </a:rPr>
                <a:t>设计</a:t>
              </a:r>
              <a:r>
                <a:rPr lang="zh-CN" altLang="en-US" sz="2400" b="1" dirty="0">
                  <a:latin typeface="+mj-ea"/>
                  <a:ea typeface="+mj-ea"/>
                </a:rPr>
                <a:t>过程及方法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4419600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7231380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Box 2"/>
          <p:cNvSpPr txBox="true"/>
          <p:nvPr/>
        </p:nvSpPr>
        <p:spPr>
          <a:xfrm>
            <a:off x="4780280" y="869315"/>
            <a:ext cx="26308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/>
              <a:t>使用不正确密码</a:t>
            </a:r>
            <a:endParaRPr lang="en-US" altLang="en-US" sz="3200"/>
          </a:p>
        </p:txBody>
      </p:sp>
      <p:pic>
        <p:nvPicPr>
          <p:cNvPr id="2" name="Picture 1" descr="2021-06-08-213946_422x407_scrot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0" y="1490980"/>
            <a:ext cx="4019550" cy="3876675"/>
          </a:xfrm>
          <a:prstGeom prst="rect">
            <a:avLst/>
          </a:prstGeom>
        </p:spPr>
      </p:pic>
      <p:pic>
        <p:nvPicPr>
          <p:cNvPr id="6" name="Picture 5" descr="2021-06-08-214000_420x112_scrot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565" y="2409190"/>
            <a:ext cx="7433310" cy="2040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4165600" y="277508"/>
            <a:ext cx="3860800" cy="460375"/>
            <a:chOff x="4165600" y="226708"/>
            <a:chExt cx="3860800" cy="460375"/>
          </a:xfrm>
        </p:grpSpPr>
        <p:sp>
          <p:nvSpPr>
            <p:cNvPr id="32" name="文本框 31"/>
            <p:cNvSpPr txBox="true"/>
            <p:nvPr/>
          </p:nvSpPr>
          <p:spPr>
            <a:xfrm>
              <a:off x="4165600" y="226708"/>
              <a:ext cx="38608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+mj-ea"/>
                  <a:ea typeface="+mj-ea"/>
                </a:rPr>
                <a:t>设计</a:t>
              </a:r>
              <a:r>
                <a:rPr lang="zh-CN" altLang="en-US" sz="2400" b="1" dirty="0">
                  <a:latin typeface="+mj-ea"/>
                  <a:ea typeface="+mj-ea"/>
                </a:rPr>
                <a:t>过程及方法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4419600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7231380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Box 2"/>
          <p:cNvSpPr txBox="true"/>
          <p:nvPr/>
        </p:nvSpPr>
        <p:spPr>
          <a:xfrm>
            <a:off x="4780280" y="869315"/>
            <a:ext cx="26308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/>
              <a:t>使用不正确密码</a:t>
            </a:r>
            <a:endParaRPr lang="en-US" altLang="en-US" sz="3200"/>
          </a:p>
        </p:txBody>
      </p:sp>
      <p:pic>
        <p:nvPicPr>
          <p:cNvPr id="4" name="Picture 3" descr="2021-06-08-214050_413x414_scrot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1775" y="1457325"/>
            <a:ext cx="3933825" cy="3943350"/>
          </a:xfrm>
          <a:prstGeom prst="rect">
            <a:avLst/>
          </a:prstGeom>
        </p:spPr>
      </p:pic>
      <p:pic>
        <p:nvPicPr>
          <p:cNvPr id="5" name="Picture 4" descr="2021-06-08-214112_443x138_scrot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835" y="2201545"/>
            <a:ext cx="7880350" cy="2454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4165600" y="277508"/>
            <a:ext cx="3860800" cy="460375"/>
            <a:chOff x="4165600" y="226708"/>
            <a:chExt cx="3860800" cy="460375"/>
          </a:xfrm>
        </p:grpSpPr>
        <p:sp>
          <p:nvSpPr>
            <p:cNvPr id="32" name="文本框 31"/>
            <p:cNvSpPr txBox="true"/>
            <p:nvPr/>
          </p:nvSpPr>
          <p:spPr>
            <a:xfrm>
              <a:off x="4165600" y="226708"/>
              <a:ext cx="38608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+mj-ea"/>
                  <a:ea typeface="+mj-ea"/>
                </a:rPr>
                <a:t>设计</a:t>
              </a:r>
              <a:r>
                <a:rPr lang="zh-CN" altLang="en-US" sz="2400" b="1" dirty="0">
                  <a:latin typeface="+mj-ea"/>
                  <a:ea typeface="+mj-ea"/>
                </a:rPr>
                <a:t>过程及方法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4419600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7231380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Box 2"/>
          <p:cNvSpPr txBox="true"/>
          <p:nvPr/>
        </p:nvSpPr>
        <p:spPr>
          <a:xfrm>
            <a:off x="4907280" y="1137285"/>
            <a:ext cx="2630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/>
              <a:t>上传文件</a:t>
            </a:r>
            <a:endParaRPr lang="en-US" altLang="en-US" sz="3200"/>
          </a:p>
        </p:txBody>
      </p:sp>
      <p:pic>
        <p:nvPicPr>
          <p:cNvPr id="2" name="Picture 1" descr="2021-06-08-214140_541x417_scrot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" y="1442720"/>
            <a:ext cx="5153025" cy="3971925"/>
          </a:xfrm>
          <a:prstGeom prst="rect">
            <a:avLst/>
          </a:prstGeom>
        </p:spPr>
      </p:pic>
      <p:pic>
        <p:nvPicPr>
          <p:cNvPr id="6" name="Picture 5" descr="2021-06-08-214233_437x152_scrot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280" y="4617085"/>
            <a:ext cx="6043295" cy="2101850"/>
          </a:xfrm>
          <a:prstGeom prst="rect">
            <a:avLst/>
          </a:prstGeom>
        </p:spPr>
      </p:pic>
      <p:pic>
        <p:nvPicPr>
          <p:cNvPr id="7" name="Picture 6" descr="2021-06-08-214316_452x203_scrot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280" y="1867535"/>
            <a:ext cx="6122035" cy="2749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4165600" y="277508"/>
            <a:ext cx="3860800" cy="460375"/>
            <a:chOff x="4165600" y="226708"/>
            <a:chExt cx="3860800" cy="460375"/>
          </a:xfrm>
        </p:grpSpPr>
        <p:sp>
          <p:nvSpPr>
            <p:cNvPr id="32" name="文本框 31"/>
            <p:cNvSpPr txBox="true"/>
            <p:nvPr/>
          </p:nvSpPr>
          <p:spPr>
            <a:xfrm>
              <a:off x="4165600" y="226708"/>
              <a:ext cx="38608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+mj-ea"/>
                  <a:ea typeface="+mj-ea"/>
                </a:rPr>
                <a:t>设计</a:t>
              </a:r>
              <a:r>
                <a:rPr lang="zh-CN" altLang="en-US" sz="2400" b="1" dirty="0">
                  <a:latin typeface="+mj-ea"/>
                  <a:ea typeface="+mj-ea"/>
                </a:rPr>
                <a:t>过程及方法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4419600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7231380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Box 2"/>
          <p:cNvSpPr txBox="true"/>
          <p:nvPr/>
        </p:nvSpPr>
        <p:spPr>
          <a:xfrm>
            <a:off x="4780280" y="869315"/>
            <a:ext cx="26308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/>
              <a:t>查看上传的文件</a:t>
            </a:r>
            <a:endParaRPr lang="en-US" altLang="en-US" sz="3200"/>
          </a:p>
        </p:txBody>
      </p:sp>
      <p:pic>
        <p:nvPicPr>
          <p:cNvPr id="2" name="Picture 1" descr="2021-06-08-214536_868x105_scrot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150" y="2052955"/>
            <a:ext cx="8267700" cy="1000125"/>
          </a:xfrm>
          <a:prstGeom prst="rect">
            <a:avLst/>
          </a:prstGeom>
        </p:spPr>
      </p:pic>
      <p:pic>
        <p:nvPicPr>
          <p:cNvPr id="6" name="Picture 5" descr="2021-06-08-214616_447x312_scrot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390" y="3201670"/>
            <a:ext cx="4934585" cy="3444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4165600" y="277508"/>
            <a:ext cx="3860800" cy="460375"/>
            <a:chOff x="4165600" y="226708"/>
            <a:chExt cx="3860800" cy="460375"/>
          </a:xfrm>
        </p:grpSpPr>
        <p:sp>
          <p:nvSpPr>
            <p:cNvPr id="32" name="文本框 31"/>
            <p:cNvSpPr txBox="true"/>
            <p:nvPr/>
          </p:nvSpPr>
          <p:spPr>
            <a:xfrm>
              <a:off x="4165600" y="226708"/>
              <a:ext cx="38608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+mj-ea"/>
                  <a:ea typeface="+mj-ea"/>
                </a:rPr>
                <a:t>设计</a:t>
              </a:r>
              <a:r>
                <a:rPr lang="zh-CN" altLang="en-US" sz="2400" b="1" dirty="0">
                  <a:latin typeface="+mj-ea"/>
                  <a:ea typeface="+mj-ea"/>
                </a:rPr>
                <a:t>过程及方法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4419600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7231380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Box 2"/>
          <p:cNvSpPr txBox="true"/>
          <p:nvPr/>
        </p:nvSpPr>
        <p:spPr>
          <a:xfrm>
            <a:off x="4780280" y="869315"/>
            <a:ext cx="2630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/>
              <a:t>Webshell</a:t>
            </a:r>
            <a:endParaRPr lang="en-US" altLang="en-US" sz="3200"/>
          </a:p>
        </p:txBody>
      </p:sp>
      <p:pic>
        <p:nvPicPr>
          <p:cNvPr id="4" name="Picture 3" descr="2021-06-08-214813_415x221_scrot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66725" y="1452880"/>
            <a:ext cx="3952875" cy="2105025"/>
          </a:xfrm>
          <a:prstGeom prst="rect">
            <a:avLst/>
          </a:prstGeom>
        </p:spPr>
      </p:pic>
      <p:pic>
        <p:nvPicPr>
          <p:cNvPr id="5" name="Picture 4" descr="2021-06-08-214857_670x564_scrot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775" y="1452880"/>
            <a:ext cx="6381750" cy="5372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4165600" y="277508"/>
            <a:ext cx="3860800" cy="460375"/>
            <a:chOff x="4165600" y="226708"/>
            <a:chExt cx="3860800" cy="460375"/>
          </a:xfrm>
        </p:grpSpPr>
        <p:sp>
          <p:nvSpPr>
            <p:cNvPr id="32" name="文本框 31"/>
            <p:cNvSpPr txBox="true"/>
            <p:nvPr/>
          </p:nvSpPr>
          <p:spPr>
            <a:xfrm>
              <a:off x="4165600" y="226708"/>
              <a:ext cx="38608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+mj-ea"/>
                  <a:ea typeface="+mj-ea"/>
                </a:rPr>
                <a:t>设计</a:t>
              </a:r>
              <a:r>
                <a:rPr lang="zh-CN" altLang="en-US" sz="2400" b="1" dirty="0">
                  <a:latin typeface="+mj-ea"/>
                  <a:ea typeface="+mj-ea"/>
                </a:rPr>
                <a:t>过程及方法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4419600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7231380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Box 2"/>
          <p:cNvSpPr txBox="true"/>
          <p:nvPr/>
        </p:nvSpPr>
        <p:spPr>
          <a:xfrm>
            <a:off x="4780280" y="869315"/>
            <a:ext cx="2630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/>
              <a:t>查重截图</a:t>
            </a:r>
            <a:endParaRPr lang="en-US" altLang="en-US" sz="3200"/>
          </a:p>
        </p:txBody>
      </p:sp>
      <p:pic>
        <p:nvPicPr>
          <p:cNvPr id="7" name="Picture 6" descr="2021-06-08-215839_404x287_scrot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700" y="1583690"/>
            <a:ext cx="7085965" cy="5033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true"/>
          <p:nvPr/>
        </p:nvSpPr>
        <p:spPr>
          <a:xfrm>
            <a:off x="5151120" y="2721079"/>
            <a:ext cx="1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5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169352" y="2769955"/>
            <a:ext cx="3325090" cy="825578"/>
            <a:chOff x="6169352" y="2738001"/>
            <a:chExt cx="3325090" cy="825578"/>
          </a:xfrm>
        </p:grpSpPr>
        <p:sp>
          <p:nvSpPr>
            <p:cNvPr id="19" name="文本框 18"/>
            <p:cNvSpPr txBox="true"/>
            <p:nvPr/>
          </p:nvSpPr>
          <p:spPr>
            <a:xfrm>
              <a:off x="6169352" y="2738001"/>
              <a:ext cx="332509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r>
                <a:rPr lang="zh-CN" altLang="en-US" sz="32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背景及意义</a:t>
              </a:r>
              <a:endParaRPr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true"/>
            <p:nvPr/>
          </p:nvSpPr>
          <p:spPr>
            <a:xfrm>
              <a:off x="6213348" y="3255802"/>
              <a:ext cx="3188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BACKGROUND AND MEANING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true"/>
          <p:nvPr/>
        </p:nvSpPr>
        <p:spPr>
          <a:xfrm>
            <a:off x="3173755" y="2518800"/>
            <a:ext cx="745394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kumimoji="1" lang="zh-CN" altLang="en-US" sz="4000" dirty="0">
                <a:ln w="38100">
                  <a:noFill/>
                </a:ln>
                <a:solidFill>
                  <a:srgbClr val="231F20"/>
                </a:solidFill>
                <a:latin typeface="+mn-ea"/>
                <a:sym typeface="Wingdings" panose="05000000000000000000" pitchFamily="2" charset="2"/>
              </a:rPr>
              <a:t>致谢</a:t>
            </a:r>
            <a:endParaRPr kumimoji="1" lang="zh-CN" altLang="en-US" sz="4000" dirty="0">
              <a:ln w="38100">
                <a:noFill/>
              </a:ln>
              <a:solidFill>
                <a:srgbClr val="231F20"/>
              </a:solidFill>
              <a:latin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4027989" y="3171030"/>
            <a:ext cx="5745480" cy="433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kumimoji="1" lang="zh-CN" altLang="en-US" sz="2400" dirty="0">
                <a:ln w="38100">
                  <a:noFill/>
                </a:ln>
                <a:solidFill>
                  <a:srgbClr val="231F20"/>
                </a:solidFill>
                <a:latin typeface="+mn-ea"/>
              </a:rPr>
              <a:t>语大义之方， 论万物之理 。受益终身</a:t>
            </a:r>
            <a:r>
              <a:rPr kumimoji="1" lang="en-US" altLang="zh-CN" sz="2400" dirty="0">
                <a:ln w="38100">
                  <a:noFill/>
                </a:ln>
                <a:solidFill>
                  <a:srgbClr val="231F20"/>
                </a:solidFill>
                <a:latin typeface="+mn-ea"/>
              </a:rPr>
              <a:t>! </a:t>
            </a:r>
            <a:endParaRPr kumimoji="1" lang="zh-CN" altLang="en-US" sz="2400" dirty="0">
              <a:ln w="38100">
                <a:noFill/>
              </a:ln>
              <a:solidFill>
                <a:srgbClr val="231F20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4165600" y="277508"/>
            <a:ext cx="3860800" cy="460375"/>
            <a:chOff x="4165600" y="226708"/>
            <a:chExt cx="3860800" cy="460375"/>
          </a:xfrm>
        </p:grpSpPr>
        <p:sp>
          <p:nvSpPr>
            <p:cNvPr id="6" name="文本框 5"/>
            <p:cNvSpPr txBox="true"/>
            <p:nvPr/>
          </p:nvSpPr>
          <p:spPr>
            <a:xfrm>
              <a:off x="4165600" y="226708"/>
              <a:ext cx="38608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+mj-ea"/>
                  <a:ea typeface="+mj-ea"/>
                </a:rPr>
                <a:t>设计</a:t>
              </a:r>
              <a:r>
                <a:rPr lang="zh-CN" altLang="en-US" sz="2400" b="1" dirty="0">
                  <a:latin typeface="+mj-ea"/>
                  <a:ea typeface="+mj-ea"/>
                </a:rPr>
                <a:t>背景及意义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419600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231380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 Box 99"/>
          <p:cNvSpPr txBox="true"/>
          <p:nvPr/>
        </p:nvSpPr>
        <p:spPr>
          <a:xfrm>
            <a:off x="2317115" y="2280285"/>
            <a:ext cx="755840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04800" algn="l"/>
            <a:r>
              <a:rPr lang="zh-CN" sz="2400" b="0">
                <a:latin typeface="+mn-ea"/>
                <a:cs typeface="+mn-ea"/>
              </a:rPr>
              <a:t>随着社会的快速发展，</a:t>
            </a:r>
            <a:r>
              <a:rPr lang="en-US" sz="2400" b="0">
                <a:latin typeface="+mn-ea"/>
                <a:cs typeface="+mn-ea"/>
              </a:rPr>
              <a:t> </a:t>
            </a:r>
            <a:r>
              <a:rPr lang="zh-CN" sz="2400" b="0">
                <a:latin typeface="+mn-ea"/>
                <a:cs typeface="+mn-ea"/>
              </a:rPr>
              <a:t>人们越来越依赖互联网的高效与便捷。</a:t>
            </a:r>
            <a:r>
              <a:rPr lang="" altLang="zh-CN" sz="2400" b="0">
                <a:latin typeface="+mn-ea"/>
                <a:cs typeface="+mn-ea"/>
              </a:rPr>
              <a:t>人们所产生的所有</a:t>
            </a:r>
            <a:r>
              <a:rPr lang="zh-CN" sz="2400" b="0">
                <a:latin typeface="+mn-ea"/>
                <a:cs typeface="+mn-ea"/>
              </a:rPr>
              <a:t>其中大部分流量都交给</a:t>
            </a:r>
            <a:r>
              <a:rPr lang="en-US" sz="2400" b="0">
                <a:latin typeface="+mn-ea"/>
                <a:cs typeface="+mn-ea"/>
              </a:rPr>
              <a:t>HTTP</a:t>
            </a:r>
            <a:r>
              <a:rPr lang="zh-CN" sz="2400" b="0">
                <a:latin typeface="+mn-ea"/>
                <a:cs typeface="+mn-ea"/>
              </a:rPr>
              <a:t>服务器来处理</a:t>
            </a:r>
            <a:r>
              <a:rPr lang="en-US" altLang="zh-CN" sz="2400" b="0">
                <a:latin typeface="+mn-ea"/>
                <a:cs typeface="+mn-ea"/>
              </a:rPr>
              <a:t>。 </a:t>
            </a:r>
            <a:r>
              <a:rPr lang="en-US" sz="2400" b="0">
                <a:latin typeface="+mn-ea"/>
                <a:cs typeface="+mn-ea"/>
              </a:rPr>
              <a:t>HTTP</a:t>
            </a:r>
            <a:r>
              <a:rPr lang="zh-CN" sz="2400" b="0">
                <a:latin typeface="+mn-ea"/>
                <a:cs typeface="+mn-ea"/>
              </a:rPr>
              <a:t>服务器在整个互联网上起着至关重要的作用。</a:t>
            </a:r>
            <a:endParaRPr lang="en-US" sz="240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5"/>
          <p:cNvSpPr/>
          <p:nvPr/>
        </p:nvSpPr>
        <p:spPr>
          <a:xfrm>
            <a:off x="4891501" y="1910793"/>
            <a:ext cx="2297750" cy="229834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Sinkin Sans 300 Light" charset="0"/>
              <a:ea typeface="Sinkin Sans 300 Light" charset="0"/>
              <a:cs typeface="Sinkin Sans 300 Light" charset="0"/>
            </a:endParaRPr>
          </a:p>
        </p:txBody>
      </p:sp>
      <p:sp>
        <p:nvSpPr>
          <p:cNvPr id="7" name="Oval 58"/>
          <p:cNvSpPr/>
          <p:nvPr/>
        </p:nvSpPr>
        <p:spPr>
          <a:xfrm>
            <a:off x="2130957" y="2161784"/>
            <a:ext cx="1787242" cy="17877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Sinkin Sans 300 Light" charset="0"/>
              <a:ea typeface="Sinkin Sans 300 Light" charset="0"/>
              <a:cs typeface="Sinkin Sans 300 Light" charset="0"/>
            </a:endParaRPr>
          </a:p>
        </p:txBody>
      </p:sp>
      <p:sp>
        <p:nvSpPr>
          <p:cNvPr id="8" name="Oval 61"/>
          <p:cNvSpPr/>
          <p:nvPr/>
        </p:nvSpPr>
        <p:spPr>
          <a:xfrm>
            <a:off x="8226481" y="2161784"/>
            <a:ext cx="1787242" cy="17877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Sinkin Sans 300 Light" charset="0"/>
              <a:ea typeface="Sinkin Sans 300 Light" charset="0"/>
              <a:cs typeface="Sinkin Sans 300 Light" charset="0"/>
            </a:endParaRPr>
          </a:p>
        </p:txBody>
      </p:sp>
      <p:sp>
        <p:nvSpPr>
          <p:cNvPr id="9" name="Freeform 72"/>
          <p:cNvSpPr>
            <a:spLocks noEditPoints="true"/>
          </p:cNvSpPr>
          <p:nvPr/>
        </p:nvSpPr>
        <p:spPr bwMode="auto">
          <a:xfrm>
            <a:off x="5511065" y="2464833"/>
            <a:ext cx="1144012" cy="1071144"/>
          </a:xfrm>
          <a:custGeom>
            <a:avLst/>
            <a:gdLst>
              <a:gd name="T0" fmla="*/ 73 w 73"/>
              <a:gd name="T1" fmla="*/ 14 h 68"/>
              <a:gd name="T2" fmla="*/ 73 w 73"/>
              <a:gd name="T3" fmla="*/ 19 h 68"/>
              <a:gd name="T4" fmla="*/ 68 w 73"/>
              <a:gd name="T5" fmla="*/ 19 h 68"/>
              <a:gd name="T6" fmla="*/ 65 w 73"/>
              <a:gd name="T7" fmla="*/ 22 h 68"/>
              <a:gd name="T8" fmla="*/ 7 w 73"/>
              <a:gd name="T9" fmla="*/ 22 h 68"/>
              <a:gd name="T10" fmla="*/ 5 w 73"/>
              <a:gd name="T11" fmla="*/ 19 h 68"/>
              <a:gd name="T12" fmla="*/ 0 w 73"/>
              <a:gd name="T13" fmla="*/ 19 h 68"/>
              <a:gd name="T14" fmla="*/ 0 w 73"/>
              <a:gd name="T15" fmla="*/ 14 h 68"/>
              <a:gd name="T16" fmla="*/ 36 w 73"/>
              <a:gd name="T17" fmla="*/ 0 h 68"/>
              <a:gd name="T18" fmla="*/ 73 w 73"/>
              <a:gd name="T19" fmla="*/ 14 h 68"/>
              <a:gd name="T20" fmla="*/ 73 w 73"/>
              <a:gd name="T21" fmla="*/ 63 h 68"/>
              <a:gd name="T22" fmla="*/ 73 w 73"/>
              <a:gd name="T23" fmla="*/ 68 h 68"/>
              <a:gd name="T24" fmla="*/ 0 w 73"/>
              <a:gd name="T25" fmla="*/ 68 h 68"/>
              <a:gd name="T26" fmla="*/ 0 w 73"/>
              <a:gd name="T27" fmla="*/ 63 h 68"/>
              <a:gd name="T28" fmla="*/ 2 w 73"/>
              <a:gd name="T29" fmla="*/ 60 h 68"/>
              <a:gd name="T30" fmla="*/ 70 w 73"/>
              <a:gd name="T31" fmla="*/ 60 h 68"/>
              <a:gd name="T32" fmla="*/ 73 w 73"/>
              <a:gd name="T33" fmla="*/ 63 h 68"/>
              <a:gd name="T34" fmla="*/ 19 w 73"/>
              <a:gd name="T35" fmla="*/ 24 h 68"/>
              <a:gd name="T36" fmla="*/ 19 w 73"/>
              <a:gd name="T37" fmla="*/ 53 h 68"/>
              <a:gd name="T38" fmla="*/ 24 w 73"/>
              <a:gd name="T39" fmla="*/ 53 h 68"/>
              <a:gd name="T40" fmla="*/ 24 w 73"/>
              <a:gd name="T41" fmla="*/ 24 h 68"/>
              <a:gd name="T42" fmla="*/ 34 w 73"/>
              <a:gd name="T43" fmla="*/ 24 h 68"/>
              <a:gd name="T44" fmla="*/ 34 w 73"/>
              <a:gd name="T45" fmla="*/ 53 h 68"/>
              <a:gd name="T46" fmla="*/ 39 w 73"/>
              <a:gd name="T47" fmla="*/ 53 h 68"/>
              <a:gd name="T48" fmla="*/ 39 w 73"/>
              <a:gd name="T49" fmla="*/ 24 h 68"/>
              <a:gd name="T50" fmla="*/ 48 w 73"/>
              <a:gd name="T51" fmla="*/ 24 h 68"/>
              <a:gd name="T52" fmla="*/ 48 w 73"/>
              <a:gd name="T53" fmla="*/ 53 h 68"/>
              <a:gd name="T54" fmla="*/ 53 w 73"/>
              <a:gd name="T55" fmla="*/ 53 h 68"/>
              <a:gd name="T56" fmla="*/ 53 w 73"/>
              <a:gd name="T57" fmla="*/ 24 h 68"/>
              <a:gd name="T58" fmla="*/ 63 w 73"/>
              <a:gd name="T59" fmla="*/ 24 h 68"/>
              <a:gd name="T60" fmla="*/ 63 w 73"/>
              <a:gd name="T61" fmla="*/ 53 h 68"/>
              <a:gd name="T62" fmla="*/ 65 w 73"/>
              <a:gd name="T63" fmla="*/ 53 h 68"/>
              <a:gd name="T64" fmla="*/ 68 w 73"/>
              <a:gd name="T65" fmla="*/ 56 h 68"/>
              <a:gd name="T66" fmla="*/ 68 w 73"/>
              <a:gd name="T67" fmla="*/ 58 h 68"/>
              <a:gd name="T68" fmla="*/ 5 w 73"/>
              <a:gd name="T69" fmla="*/ 58 h 68"/>
              <a:gd name="T70" fmla="*/ 5 w 73"/>
              <a:gd name="T71" fmla="*/ 56 h 68"/>
              <a:gd name="T72" fmla="*/ 7 w 73"/>
              <a:gd name="T73" fmla="*/ 53 h 68"/>
              <a:gd name="T74" fmla="*/ 9 w 73"/>
              <a:gd name="T75" fmla="*/ 53 h 68"/>
              <a:gd name="T76" fmla="*/ 9 w 73"/>
              <a:gd name="T77" fmla="*/ 24 h 68"/>
              <a:gd name="T78" fmla="*/ 19 w 73"/>
              <a:gd name="T79" fmla="*/ 24 h 6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73" h="68">
                <a:moveTo>
                  <a:pt x="73" y="14"/>
                </a:moveTo>
                <a:cubicBezTo>
                  <a:pt x="73" y="19"/>
                  <a:pt x="73" y="19"/>
                  <a:pt x="73" y="19"/>
                </a:cubicBezTo>
                <a:cubicBezTo>
                  <a:pt x="68" y="19"/>
                  <a:pt x="68" y="19"/>
                  <a:pt x="68" y="19"/>
                </a:cubicBezTo>
                <a:cubicBezTo>
                  <a:pt x="68" y="20"/>
                  <a:pt x="67" y="22"/>
                  <a:pt x="65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6" y="22"/>
                  <a:pt x="5" y="20"/>
                  <a:pt x="5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4"/>
                  <a:pt x="0" y="14"/>
                  <a:pt x="0" y="14"/>
                </a:cubicBezTo>
                <a:cubicBezTo>
                  <a:pt x="36" y="0"/>
                  <a:pt x="36" y="0"/>
                  <a:pt x="36" y="0"/>
                </a:cubicBezTo>
                <a:lnTo>
                  <a:pt x="73" y="14"/>
                </a:lnTo>
                <a:close/>
                <a:moveTo>
                  <a:pt x="73" y="63"/>
                </a:moveTo>
                <a:cubicBezTo>
                  <a:pt x="73" y="68"/>
                  <a:pt x="73" y="68"/>
                  <a:pt x="73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2"/>
                  <a:pt x="1" y="60"/>
                  <a:pt x="2" y="60"/>
                </a:cubicBezTo>
                <a:cubicBezTo>
                  <a:pt x="70" y="60"/>
                  <a:pt x="70" y="60"/>
                  <a:pt x="70" y="60"/>
                </a:cubicBezTo>
                <a:cubicBezTo>
                  <a:pt x="71" y="60"/>
                  <a:pt x="73" y="62"/>
                  <a:pt x="73" y="63"/>
                </a:cubicBezTo>
                <a:close/>
                <a:moveTo>
                  <a:pt x="19" y="24"/>
                </a:moveTo>
                <a:cubicBezTo>
                  <a:pt x="19" y="53"/>
                  <a:pt x="19" y="53"/>
                  <a:pt x="19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4" y="24"/>
                  <a:pt x="24" y="24"/>
                  <a:pt x="24" y="24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53"/>
                  <a:pt x="34" y="53"/>
                  <a:pt x="34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24"/>
                  <a:pt x="39" y="24"/>
                  <a:pt x="39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53"/>
                  <a:pt x="48" y="53"/>
                  <a:pt x="48" y="53"/>
                </a:cubicBezTo>
                <a:cubicBezTo>
                  <a:pt x="53" y="53"/>
                  <a:pt x="53" y="53"/>
                  <a:pt x="53" y="53"/>
                </a:cubicBezTo>
                <a:cubicBezTo>
                  <a:pt x="53" y="24"/>
                  <a:pt x="53" y="24"/>
                  <a:pt x="5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3" y="53"/>
                  <a:pt x="63" y="53"/>
                  <a:pt x="63" y="53"/>
                </a:cubicBezTo>
                <a:cubicBezTo>
                  <a:pt x="65" y="53"/>
                  <a:pt x="65" y="53"/>
                  <a:pt x="65" y="53"/>
                </a:cubicBezTo>
                <a:cubicBezTo>
                  <a:pt x="67" y="53"/>
                  <a:pt x="68" y="54"/>
                  <a:pt x="68" y="56"/>
                </a:cubicBezTo>
                <a:cubicBezTo>
                  <a:pt x="68" y="58"/>
                  <a:pt x="68" y="58"/>
                  <a:pt x="68" y="58"/>
                </a:cubicBezTo>
                <a:cubicBezTo>
                  <a:pt x="5" y="58"/>
                  <a:pt x="5" y="58"/>
                  <a:pt x="5" y="58"/>
                </a:cubicBezTo>
                <a:cubicBezTo>
                  <a:pt x="5" y="56"/>
                  <a:pt x="5" y="56"/>
                  <a:pt x="5" y="56"/>
                </a:cubicBezTo>
                <a:cubicBezTo>
                  <a:pt x="5" y="54"/>
                  <a:pt x="6" y="53"/>
                  <a:pt x="7" y="53"/>
                </a:cubicBezTo>
                <a:cubicBezTo>
                  <a:pt x="9" y="53"/>
                  <a:pt x="9" y="53"/>
                  <a:pt x="9" y="53"/>
                </a:cubicBezTo>
                <a:cubicBezTo>
                  <a:pt x="9" y="24"/>
                  <a:pt x="9" y="24"/>
                  <a:pt x="9" y="24"/>
                </a:cubicBezTo>
                <a:lnTo>
                  <a:pt x="19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 sz="9600" dirty="0">
              <a:latin typeface="Sinkin Sans 300 Light" charset="0"/>
            </a:endParaRPr>
          </a:p>
        </p:txBody>
      </p:sp>
      <p:sp>
        <p:nvSpPr>
          <p:cNvPr id="10" name="Freeform 158"/>
          <p:cNvSpPr>
            <a:spLocks noEditPoints="true"/>
          </p:cNvSpPr>
          <p:nvPr/>
        </p:nvSpPr>
        <p:spPr bwMode="auto">
          <a:xfrm>
            <a:off x="2699606" y="2770597"/>
            <a:ext cx="665095" cy="570082"/>
          </a:xfrm>
          <a:custGeom>
            <a:avLst/>
            <a:gdLst>
              <a:gd name="T0" fmla="*/ 68 w 68"/>
              <a:gd name="T1" fmla="*/ 30 h 58"/>
              <a:gd name="T2" fmla="*/ 0 w 68"/>
              <a:gd name="T3" fmla="*/ 30 h 58"/>
              <a:gd name="T4" fmla="*/ 0 w 68"/>
              <a:gd name="T5" fmla="*/ 15 h 58"/>
              <a:gd name="T6" fmla="*/ 7 w 68"/>
              <a:gd name="T7" fmla="*/ 9 h 58"/>
              <a:gd name="T8" fmla="*/ 20 w 68"/>
              <a:gd name="T9" fmla="*/ 9 h 58"/>
              <a:gd name="T10" fmla="*/ 20 w 68"/>
              <a:gd name="T11" fmla="*/ 3 h 58"/>
              <a:gd name="T12" fmla="*/ 24 w 68"/>
              <a:gd name="T13" fmla="*/ 0 h 58"/>
              <a:gd name="T14" fmla="*/ 45 w 68"/>
              <a:gd name="T15" fmla="*/ 0 h 58"/>
              <a:gd name="T16" fmla="*/ 49 w 68"/>
              <a:gd name="T17" fmla="*/ 3 h 58"/>
              <a:gd name="T18" fmla="*/ 49 w 68"/>
              <a:gd name="T19" fmla="*/ 9 h 58"/>
              <a:gd name="T20" fmla="*/ 62 w 68"/>
              <a:gd name="T21" fmla="*/ 9 h 58"/>
              <a:gd name="T22" fmla="*/ 68 w 68"/>
              <a:gd name="T23" fmla="*/ 15 h 58"/>
              <a:gd name="T24" fmla="*/ 68 w 68"/>
              <a:gd name="T25" fmla="*/ 30 h 58"/>
              <a:gd name="T26" fmla="*/ 68 w 68"/>
              <a:gd name="T27" fmla="*/ 52 h 58"/>
              <a:gd name="T28" fmla="*/ 62 w 68"/>
              <a:gd name="T29" fmla="*/ 58 h 58"/>
              <a:gd name="T30" fmla="*/ 7 w 68"/>
              <a:gd name="T31" fmla="*/ 58 h 58"/>
              <a:gd name="T32" fmla="*/ 0 w 68"/>
              <a:gd name="T33" fmla="*/ 52 h 58"/>
              <a:gd name="T34" fmla="*/ 0 w 68"/>
              <a:gd name="T35" fmla="*/ 34 h 58"/>
              <a:gd name="T36" fmla="*/ 26 w 68"/>
              <a:gd name="T37" fmla="*/ 34 h 58"/>
              <a:gd name="T38" fmla="*/ 26 w 68"/>
              <a:gd name="T39" fmla="*/ 40 h 58"/>
              <a:gd name="T40" fmla="*/ 28 w 68"/>
              <a:gd name="T41" fmla="*/ 42 h 58"/>
              <a:gd name="T42" fmla="*/ 41 w 68"/>
              <a:gd name="T43" fmla="*/ 42 h 58"/>
              <a:gd name="T44" fmla="*/ 43 w 68"/>
              <a:gd name="T45" fmla="*/ 40 h 58"/>
              <a:gd name="T46" fmla="*/ 43 w 68"/>
              <a:gd name="T47" fmla="*/ 34 h 58"/>
              <a:gd name="T48" fmla="*/ 68 w 68"/>
              <a:gd name="T49" fmla="*/ 34 h 58"/>
              <a:gd name="T50" fmla="*/ 68 w 68"/>
              <a:gd name="T51" fmla="*/ 52 h 58"/>
              <a:gd name="T52" fmla="*/ 44 w 68"/>
              <a:gd name="T53" fmla="*/ 9 h 58"/>
              <a:gd name="T54" fmla="*/ 44 w 68"/>
              <a:gd name="T55" fmla="*/ 5 h 58"/>
              <a:gd name="T56" fmla="*/ 25 w 68"/>
              <a:gd name="T57" fmla="*/ 5 h 58"/>
              <a:gd name="T58" fmla="*/ 25 w 68"/>
              <a:gd name="T59" fmla="*/ 9 h 58"/>
              <a:gd name="T60" fmla="*/ 44 w 68"/>
              <a:gd name="T61" fmla="*/ 9 h 58"/>
              <a:gd name="T62" fmla="*/ 39 w 68"/>
              <a:gd name="T63" fmla="*/ 39 h 58"/>
              <a:gd name="T64" fmla="*/ 30 w 68"/>
              <a:gd name="T65" fmla="*/ 39 h 58"/>
              <a:gd name="T66" fmla="*/ 30 w 68"/>
              <a:gd name="T67" fmla="*/ 34 h 58"/>
              <a:gd name="T68" fmla="*/ 39 w 68"/>
              <a:gd name="T69" fmla="*/ 34 h 58"/>
              <a:gd name="T70" fmla="*/ 39 w 68"/>
              <a:gd name="T71" fmla="*/ 39 h 5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8" h="58">
                <a:moveTo>
                  <a:pt x="68" y="30"/>
                </a:move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3" y="9"/>
                  <a:pt x="7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1"/>
                  <a:pt x="22" y="0"/>
                  <a:pt x="2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9"/>
                  <a:pt x="49" y="9"/>
                  <a:pt x="49" y="9"/>
                </a:cubicBezTo>
                <a:cubicBezTo>
                  <a:pt x="62" y="9"/>
                  <a:pt x="62" y="9"/>
                  <a:pt x="62" y="9"/>
                </a:cubicBezTo>
                <a:cubicBezTo>
                  <a:pt x="66" y="9"/>
                  <a:pt x="68" y="12"/>
                  <a:pt x="68" y="15"/>
                </a:cubicBezTo>
                <a:lnTo>
                  <a:pt x="68" y="30"/>
                </a:lnTo>
                <a:close/>
                <a:moveTo>
                  <a:pt x="68" y="52"/>
                </a:moveTo>
                <a:cubicBezTo>
                  <a:pt x="68" y="55"/>
                  <a:pt x="66" y="58"/>
                  <a:pt x="62" y="58"/>
                </a:cubicBezTo>
                <a:cubicBezTo>
                  <a:pt x="7" y="58"/>
                  <a:pt x="7" y="58"/>
                  <a:pt x="7" y="58"/>
                </a:cubicBezTo>
                <a:cubicBezTo>
                  <a:pt x="3" y="58"/>
                  <a:pt x="0" y="55"/>
                  <a:pt x="0" y="52"/>
                </a:cubicBezTo>
                <a:cubicBezTo>
                  <a:pt x="0" y="34"/>
                  <a:pt x="0" y="34"/>
                  <a:pt x="0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1"/>
                  <a:pt x="27" y="42"/>
                  <a:pt x="28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2" y="42"/>
                  <a:pt x="43" y="41"/>
                  <a:pt x="43" y="40"/>
                </a:cubicBezTo>
                <a:cubicBezTo>
                  <a:pt x="43" y="34"/>
                  <a:pt x="43" y="34"/>
                  <a:pt x="43" y="34"/>
                </a:cubicBezTo>
                <a:cubicBezTo>
                  <a:pt x="68" y="34"/>
                  <a:pt x="68" y="34"/>
                  <a:pt x="68" y="34"/>
                </a:cubicBezTo>
                <a:lnTo>
                  <a:pt x="68" y="52"/>
                </a:lnTo>
                <a:close/>
                <a:moveTo>
                  <a:pt x="44" y="9"/>
                </a:moveTo>
                <a:cubicBezTo>
                  <a:pt x="44" y="5"/>
                  <a:pt x="44" y="5"/>
                  <a:pt x="44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9"/>
                  <a:pt x="25" y="9"/>
                  <a:pt x="25" y="9"/>
                </a:cubicBezTo>
                <a:lnTo>
                  <a:pt x="44" y="9"/>
                </a:lnTo>
                <a:close/>
                <a:moveTo>
                  <a:pt x="39" y="39"/>
                </a:moveTo>
                <a:cubicBezTo>
                  <a:pt x="30" y="39"/>
                  <a:pt x="30" y="39"/>
                  <a:pt x="30" y="39"/>
                </a:cubicBezTo>
                <a:cubicBezTo>
                  <a:pt x="30" y="34"/>
                  <a:pt x="30" y="34"/>
                  <a:pt x="30" y="34"/>
                </a:cubicBezTo>
                <a:cubicBezTo>
                  <a:pt x="39" y="34"/>
                  <a:pt x="39" y="34"/>
                  <a:pt x="39" y="34"/>
                </a:cubicBezTo>
                <a:lnTo>
                  <a:pt x="39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 sz="9600" dirty="0">
              <a:latin typeface="Sinkin Sans 300 Light" charset="0"/>
            </a:endParaRPr>
          </a:p>
        </p:txBody>
      </p:sp>
      <p:sp>
        <p:nvSpPr>
          <p:cNvPr id="11" name="Freeform 226"/>
          <p:cNvSpPr>
            <a:spLocks noEditPoints="true"/>
          </p:cNvSpPr>
          <p:nvPr/>
        </p:nvSpPr>
        <p:spPr bwMode="auto">
          <a:xfrm>
            <a:off x="8707943" y="2825437"/>
            <a:ext cx="850598" cy="570082"/>
          </a:xfrm>
          <a:custGeom>
            <a:avLst/>
            <a:gdLst>
              <a:gd name="T0" fmla="*/ 86 w 87"/>
              <a:gd name="T1" fmla="*/ 15 h 58"/>
              <a:gd name="T2" fmla="*/ 44 w 87"/>
              <a:gd name="T3" fmla="*/ 29 h 58"/>
              <a:gd name="T4" fmla="*/ 43 w 87"/>
              <a:gd name="T5" fmla="*/ 29 h 58"/>
              <a:gd name="T6" fmla="*/ 43 w 87"/>
              <a:gd name="T7" fmla="*/ 29 h 58"/>
              <a:gd name="T8" fmla="*/ 18 w 87"/>
              <a:gd name="T9" fmla="*/ 21 h 58"/>
              <a:gd name="T10" fmla="*/ 14 w 87"/>
              <a:gd name="T11" fmla="*/ 32 h 58"/>
              <a:gd name="T12" fmla="*/ 17 w 87"/>
              <a:gd name="T13" fmla="*/ 36 h 58"/>
              <a:gd name="T14" fmla="*/ 15 w 87"/>
              <a:gd name="T15" fmla="*/ 40 h 58"/>
              <a:gd name="T16" fmla="*/ 17 w 87"/>
              <a:gd name="T17" fmla="*/ 56 h 58"/>
              <a:gd name="T18" fmla="*/ 16 w 87"/>
              <a:gd name="T19" fmla="*/ 57 h 58"/>
              <a:gd name="T20" fmla="*/ 16 w 87"/>
              <a:gd name="T21" fmla="*/ 58 h 58"/>
              <a:gd name="T22" fmla="*/ 8 w 87"/>
              <a:gd name="T23" fmla="*/ 58 h 58"/>
              <a:gd name="T24" fmla="*/ 7 w 87"/>
              <a:gd name="T25" fmla="*/ 57 h 58"/>
              <a:gd name="T26" fmla="*/ 7 w 87"/>
              <a:gd name="T27" fmla="*/ 56 h 58"/>
              <a:gd name="T28" fmla="*/ 9 w 87"/>
              <a:gd name="T29" fmla="*/ 40 h 58"/>
              <a:gd name="T30" fmla="*/ 7 w 87"/>
              <a:gd name="T31" fmla="*/ 36 h 58"/>
              <a:gd name="T32" fmla="*/ 10 w 87"/>
              <a:gd name="T33" fmla="*/ 32 h 58"/>
              <a:gd name="T34" fmla="*/ 13 w 87"/>
              <a:gd name="T35" fmla="*/ 19 h 58"/>
              <a:gd name="T36" fmla="*/ 1 w 87"/>
              <a:gd name="T37" fmla="*/ 15 h 58"/>
              <a:gd name="T38" fmla="*/ 0 w 87"/>
              <a:gd name="T39" fmla="*/ 14 h 58"/>
              <a:gd name="T40" fmla="*/ 1 w 87"/>
              <a:gd name="T41" fmla="*/ 13 h 58"/>
              <a:gd name="T42" fmla="*/ 43 w 87"/>
              <a:gd name="T43" fmla="*/ 0 h 58"/>
              <a:gd name="T44" fmla="*/ 43 w 87"/>
              <a:gd name="T45" fmla="*/ 0 h 58"/>
              <a:gd name="T46" fmla="*/ 44 w 87"/>
              <a:gd name="T47" fmla="*/ 0 h 58"/>
              <a:gd name="T48" fmla="*/ 86 w 87"/>
              <a:gd name="T49" fmla="*/ 13 h 58"/>
              <a:gd name="T50" fmla="*/ 87 w 87"/>
              <a:gd name="T51" fmla="*/ 14 h 58"/>
              <a:gd name="T52" fmla="*/ 86 w 87"/>
              <a:gd name="T53" fmla="*/ 15 h 58"/>
              <a:gd name="T54" fmla="*/ 68 w 87"/>
              <a:gd name="T55" fmla="*/ 38 h 58"/>
              <a:gd name="T56" fmla="*/ 43 w 87"/>
              <a:gd name="T57" fmla="*/ 48 h 58"/>
              <a:gd name="T58" fmla="*/ 19 w 87"/>
              <a:gd name="T59" fmla="*/ 38 h 58"/>
              <a:gd name="T60" fmla="*/ 20 w 87"/>
              <a:gd name="T61" fmla="*/ 26 h 58"/>
              <a:gd name="T62" fmla="*/ 42 w 87"/>
              <a:gd name="T63" fmla="*/ 33 h 58"/>
              <a:gd name="T64" fmla="*/ 43 w 87"/>
              <a:gd name="T65" fmla="*/ 34 h 58"/>
              <a:gd name="T66" fmla="*/ 45 w 87"/>
              <a:gd name="T67" fmla="*/ 33 h 58"/>
              <a:gd name="T68" fmla="*/ 67 w 87"/>
              <a:gd name="T69" fmla="*/ 26 h 58"/>
              <a:gd name="T70" fmla="*/ 68 w 87"/>
              <a:gd name="T71" fmla="*/ 38 h 5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7" h="58">
                <a:moveTo>
                  <a:pt x="86" y="15"/>
                </a:move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3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18" y="21"/>
                  <a:pt x="18" y="21"/>
                  <a:pt x="18" y="21"/>
                </a:cubicBezTo>
                <a:cubicBezTo>
                  <a:pt x="16" y="23"/>
                  <a:pt x="15" y="27"/>
                  <a:pt x="14" y="32"/>
                </a:cubicBezTo>
                <a:cubicBezTo>
                  <a:pt x="16" y="33"/>
                  <a:pt x="17" y="34"/>
                  <a:pt x="17" y="36"/>
                </a:cubicBezTo>
                <a:cubicBezTo>
                  <a:pt x="17" y="38"/>
                  <a:pt x="16" y="39"/>
                  <a:pt x="15" y="40"/>
                </a:cubicBezTo>
                <a:cubicBezTo>
                  <a:pt x="17" y="56"/>
                  <a:pt x="17" y="56"/>
                  <a:pt x="17" y="56"/>
                </a:cubicBezTo>
                <a:cubicBezTo>
                  <a:pt x="17" y="57"/>
                  <a:pt x="17" y="57"/>
                  <a:pt x="16" y="57"/>
                </a:cubicBezTo>
                <a:cubicBezTo>
                  <a:pt x="16" y="58"/>
                  <a:pt x="16" y="58"/>
                  <a:pt x="16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8" y="58"/>
                  <a:pt x="7" y="57"/>
                </a:cubicBezTo>
                <a:cubicBezTo>
                  <a:pt x="7" y="57"/>
                  <a:pt x="7" y="57"/>
                  <a:pt x="7" y="56"/>
                </a:cubicBezTo>
                <a:cubicBezTo>
                  <a:pt x="9" y="40"/>
                  <a:pt x="9" y="40"/>
                  <a:pt x="9" y="40"/>
                </a:cubicBezTo>
                <a:cubicBezTo>
                  <a:pt x="8" y="39"/>
                  <a:pt x="7" y="38"/>
                  <a:pt x="7" y="36"/>
                </a:cubicBezTo>
                <a:cubicBezTo>
                  <a:pt x="7" y="34"/>
                  <a:pt x="8" y="33"/>
                  <a:pt x="10" y="32"/>
                </a:cubicBezTo>
                <a:cubicBezTo>
                  <a:pt x="10" y="27"/>
                  <a:pt x="11" y="23"/>
                  <a:pt x="13" y="19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5"/>
                  <a:pt x="0" y="15"/>
                  <a:pt x="0" y="14"/>
                </a:cubicBezTo>
                <a:cubicBezTo>
                  <a:pt x="0" y="14"/>
                  <a:pt x="0" y="13"/>
                  <a:pt x="1" y="13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86" y="13"/>
                  <a:pt x="86" y="13"/>
                  <a:pt x="86" y="13"/>
                </a:cubicBezTo>
                <a:cubicBezTo>
                  <a:pt x="87" y="13"/>
                  <a:pt x="87" y="14"/>
                  <a:pt x="87" y="14"/>
                </a:cubicBezTo>
                <a:cubicBezTo>
                  <a:pt x="87" y="15"/>
                  <a:pt x="87" y="15"/>
                  <a:pt x="86" y="15"/>
                </a:cubicBezTo>
                <a:close/>
                <a:moveTo>
                  <a:pt x="68" y="38"/>
                </a:moveTo>
                <a:cubicBezTo>
                  <a:pt x="68" y="44"/>
                  <a:pt x="57" y="48"/>
                  <a:pt x="43" y="48"/>
                </a:cubicBezTo>
                <a:cubicBezTo>
                  <a:pt x="30" y="48"/>
                  <a:pt x="19" y="44"/>
                  <a:pt x="19" y="38"/>
                </a:cubicBezTo>
                <a:cubicBezTo>
                  <a:pt x="20" y="26"/>
                  <a:pt x="20" y="26"/>
                  <a:pt x="20" y="26"/>
                </a:cubicBezTo>
                <a:cubicBezTo>
                  <a:pt x="42" y="33"/>
                  <a:pt x="42" y="33"/>
                  <a:pt x="42" y="33"/>
                </a:cubicBezTo>
                <a:cubicBezTo>
                  <a:pt x="42" y="33"/>
                  <a:pt x="43" y="34"/>
                  <a:pt x="43" y="34"/>
                </a:cubicBezTo>
                <a:cubicBezTo>
                  <a:pt x="44" y="34"/>
                  <a:pt x="45" y="33"/>
                  <a:pt x="45" y="33"/>
                </a:cubicBezTo>
                <a:cubicBezTo>
                  <a:pt x="67" y="26"/>
                  <a:pt x="67" y="26"/>
                  <a:pt x="67" y="26"/>
                </a:cubicBezTo>
                <a:lnTo>
                  <a:pt x="68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 sz="9600" dirty="0">
              <a:latin typeface="Sinkin Sans 300 Light" charset="0"/>
            </a:endParaRPr>
          </a:p>
        </p:txBody>
      </p:sp>
      <p:sp>
        <p:nvSpPr>
          <p:cNvPr id="12" name="TextBox 5"/>
          <p:cNvSpPr txBox="true"/>
          <p:nvPr/>
        </p:nvSpPr>
        <p:spPr>
          <a:xfrm>
            <a:off x="2130957" y="4402993"/>
            <a:ext cx="1835071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zh-CN" sz="1600" b="1" dirty="0"/>
              <a:t>商业</a:t>
            </a:r>
            <a:endParaRPr lang="en-US" altLang="zh-CN" sz="1600" b="1" dirty="0"/>
          </a:p>
        </p:txBody>
      </p:sp>
      <p:sp>
        <p:nvSpPr>
          <p:cNvPr id="14" name="TextBox 5"/>
          <p:cNvSpPr txBox="true"/>
          <p:nvPr/>
        </p:nvSpPr>
        <p:spPr>
          <a:xfrm>
            <a:off x="5075464" y="4416328"/>
            <a:ext cx="1835071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" altLang="en-US" sz="1600" b="1" dirty="0"/>
              <a:t>个人 </a:t>
            </a:r>
            <a:endParaRPr lang="" altLang="en-US" sz="1600" b="1" dirty="0"/>
          </a:p>
        </p:txBody>
      </p:sp>
      <p:sp>
        <p:nvSpPr>
          <p:cNvPr id="16" name="TextBox 5"/>
          <p:cNvSpPr txBox="true"/>
          <p:nvPr/>
        </p:nvSpPr>
        <p:spPr>
          <a:xfrm>
            <a:off x="8226603" y="4416328"/>
            <a:ext cx="1835071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zh-CN" sz="1600" b="1" dirty="0"/>
              <a:t>资源</a:t>
            </a:r>
            <a:endParaRPr lang="en-US" altLang="zh-CN" sz="1600" b="1" dirty="0"/>
          </a:p>
        </p:txBody>
      </p:sp>
      <p:grpSp>
        <p:nvGrpSpPr>
          <p:cNvPr id="21" name="组合 20"/>
          <p:cNvGrpSpPr/>
          <p:nvPr/>
        </p:nvGrpSpPr>
        <p:grpSpPr>
          <a:xfrm>
            <a:off x="4165600" y="277508"/>
            <a:ext cx="3860800" cy="460375"/>
            <a:chOff x="4165600" y="226708"/>
            <a:chExt cx="3860800" cy="460375"/>
          </a:xfrm>
        </p:grpSpPr>
        <p:sp>
          <p:nvSpPr>
            <p:cNvPr id="22" name="文本框 21"/>
            <p:cNvSpPr txBox="true"/>
            <p:nvPr/>
          </p:nvSpPr>
          <p:spPr>
            <a:xfrm>
              <a:off x="4165600" y="226708"/>
              <a:ext cx="38608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+mj-ea"/>
                  <a:ea typeface="+mj-ea"/>
                </a:rPr>
                <a:t>设计</a:t>
              </a:r>
              <a:r>
                <a:rPr lang="zh-CN" altLang="en-US" sz="2400" b="1" dirty="0">
                  <a:latin typeface="+mj-ea"/>
                  <a:ea typeface="+mj-ea"/>
                </a:rPr>
                <a:t>背景及意义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4419600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7231380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"/>
          <p:cNvSpPr/>
          <p:nvPr/>
        </p:nvSpPr>
        <p:spPr>
          <a:xfrm>
            <a:off x="2483041" y="3266123"/>
            <a:ext cx="2360236" cy="2360236"/>
          </a:xfrm>
          <a:prstGeom prst="leftCircularArrow">
            <a:avLst>
              <a:gd name="adj1" fmla="val 2872"/>
              <a:gd name="adj2" fmla="val 351158"/>
              <a:gd name="adj3" fmla="val 2126668"/>
              <a:gd name="adj4" fmla="val 9024489"/>
              <a:gd name="adj5" fmla="val 3351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5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1396834" y="2903403"/>
            <a:ext cx="1937153" cy="1597745"/>
          </a:xfrm>
          <a:custGeom>
            <a:avLst/>
            <a:gdLst>
              <a:gd name="connsiteX0" fmla="*/ 0 w 1281166"/>
              <a:gd name="connsiteY0" fmla="*/ 105669 h 1056694"/>
              <a:gd name="connsiteX1" fmla="*/ 105669 w 1281166"/>
              <a:gd name="connsiteY1" fmla="*/ 0 h 1056694"/>
              <a:gd name="connsiteX2" fmla="*/ 1175497 w 1281166"/>
              <a:gd name="connsiteY2" fmla="*/ 0 h 1056694"/>
              <a:gd name="connsiteX3" fmla="*/ 1281166 w 1281166"/>
              <a:gd name="connsiteY3" fmla="*/ 105669 h 1056694"/>
              <a:gd name="connsiteX4" fmla="*/ 1281166 w 1281166"/>
              <a:gd name="connsiteY4" fmla="*/ 951025 h 1056694"/>
              <a:gd name="connsiteX5" fmla="*/ 1175497 w 1281166"/>
              <a:gd name="connsiteY5" fmla="*/ 1056694 h 1056694"/>
              <a:gd name="connsiteX6" fmla="*/ 105669 w 1281166"/>
              <a:gd name="connsiteY6" fmla="*/ 1056694 h 1056694"/>
              <a:gd name="connsiteX7" fmla="*/ 0 w 1281166"/>
              <a:gd name="connsiteY7" fmla="*/ 951025 h 1056694"/>
              <a:gd name="connsiteX8" fmla="*/ 0 w 1281166"/>
              <a:gd name="connsiteY8" fmla="*/ 105669 h 1056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1166" h="1056694">
                <a:moveTo>
                  <a:pt x="0" y="105669"/>
                </a:moveTo>
                <a:cubicBezTo>
                  <a:pt x="0" y="47310"/>
                  <a:pt x="47310" y="0"/>
                  <a:pt x="105669" y="0"/>
                </a:cubicBezTo>
                <a:lnTo>
                  <a:pt x="1175497" y="0"/>
                </a:lnTo>
                <a:cubicBezTo>
                  <a:pt x="1233856" y="0"/>
                  <a:pt x="1281166" y="47310"/>
                  <a:pt x="1281166" y="105669"/>
                </a:cubicBezTo>
                <a:lnTo>
                  <a:pt x="1281166" y="951025"/>
                </a:lnTo>
                <a:cubicBezTo>
                  <a:pt x="1281166" y="1009384"/>
                  <a:pt x="1233856" y="1056694"/>
                  <a:pt x="1175497" y="1056694"/>
                </a:cubicBezTo>
                <a:lnTo>
                  <a:pt x="105669" y="1056694"/>
                </a:lnTo>
                <a:cubicBezTo>
                  <a:pt x="47310" y="1056694"/>
                  <a:pt x="0" y="1009384"/>
                  <a:pt x="0" y="951025"/>
                </a:cubicBezTo>
                <a:lnTo>
                  <a:pt x="0" y="105669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66227" rIns="66227" bIns="91440" numCol="1" spcCol="1270" anchor="t" anchorCtr="false">
            <a:noAutofit/>
          </a:bodyPr>
          <a:lstStyle/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endParaRPr lang="en-US" kern="1200" dirty="0">
              <a:cs typeface="+mn-ea"/>
              <a:sym typeface="+mn-lt"/>
            </a:endParaRPr>
          </a:p>
        </p:txBody>
      </p:sp>
      <p:sp>
        <p:nvSpPr>
          <p:cNvPr id="9" name="Freeform 4"/>
          <p:cNvSpPr/>
          <p:nvPr/>
        </p:nvSpPr>
        <p:spPr>
          <a:xfrm>
            <a:off x="1827313" y="4152193"/>
            <a:ext cx="1721914" cy="684748"/>
          </a:xfrm>
          <a:custGeom>
            <a:avLst/>
            <a:gdLst>
              <a:gd name="connsiteX0" fmla="*/ 0 w 1138814"/>
              <a:gd name="connsiteY0" fmla="*/ 45287 h 452869"/>
              <a:gd name="connsiteX1" fmla="*/ 45287 w 1138814"/>
              <a:gd name="connsiteY1" fmla="*/ 0 h 452869"/>
              <a:gd name="connsiteX2" fmla="*/ 1093527 w 1138814"/>
              <a:gd name="connsiteY2" fmla="*/ 0 h 452869"/>
              <a:gd name="connsiteX3" fmla="*/ 1138814 w 1138814"/>
              <a:gd name="connsiteY3" fmla="*/ 45287 h 452869"/>
              <a:gd name="connsiteX4" fmla="*/ 1138814 w 1138814"/>
              <a:gd name="connsiteY4" fmla="*/ 407582 h 452869"/>
              <a:gd name="connsiteX5" fmla="*/ 1093527 w 1138814"/>
              <a:gd name="connsiteY5" fmla="*/ 452869 h 452869"/>
              <a:gd name="connsiteX6" fmla="*/ 45287 w 1138814"/>
              <a:gd name="connsiteY6" fmla="*/ 452869 h 452869"/>
              <a:gd name="connsiteX7" fmla="*/ 0 w 1138814"/>
              <a:gd name="connsiteY7" fmla="*/ 407582 h 452869"/>
              <a:gd name="connsiteX8" fmla="*/ 0 w 1138814"/>
              <a:gd name="connsiteY8" fmla="*/ 45287 h 45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814" h="452869">
                <a:moveTo>
                  <a:pt x="0" y="45287"/>
                </a:moveTo>
                <a:cubicBezTo>
                  <a:pt x="0" y="20276"/>
                  <a:pt x="20276" y="0"/>
                  <a:pt x="45287" y="0"/>
                </a:cubicBezTo>
                <a:lnTo>
                  <a:pt x="1093527" y="0"/>
                </a:lnTo>
                <a:cubicBezTo>
                  <a:pt x="1118538" y="0"/>
                  <a:pt x="1138814" y="20276"/>
                  <a:pt x="1138814" y="45287"/>
                </a:cubicBezTo>
                <a:lnTo>
                  <a:pt x="1138814" y="407582"/>
                </a:lnTo>
                <a:cubicBezTo>
                  <a:pt x="1138814" y="432593"/>
                  <a:pt x="1118538" y="452869"/>
                  <a:pt x="1093527" y="452869"/>
                </a:cubicBezTo>
                <a:lnTo>
                  <a:pt x="45287" y="452869"/>
                </a:lnTo>
                <a:cubicBezTo>
                  <a:pt x="20276" y="452869"/>
                  <a:pt x="0" y="432593"/>
                  <a:pt x="0" y="407582"/>
                </a:cubicBezTo>
                <a:lnTo>
                  <a:pt x="0" y="45287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889" tIns="45014" rIns="60889" bIns="45014" numCol="1" spcCol="1270" anchor="ctr" anchorCtr="false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kern="1200" dirty="0">
              <a:cs typeface="+mn-ea"/>
              <a:sym typeface="+mn-lt"/>
            </a:endParaRPr>
          </a:p>
        </p:txBody>
      </p:sp>
      <p:sp>
        <p:nvSpPr>
          <p:cNvPr id="10" name="Circular Arrow 5"/>
          <p:cNvSpPr/>
          <p:nvPr/>
        </p:nvSpPr>
        <p:spPr>
          <a:xfrm>
            <a:off x="4806597" y="1612318"/>
            <a:ext cx="2641470" cy="2641470"/>
          </a:xfrm>
          <a:prstGeom prst="circularArrow">
            <a:avLst>
              <a:gd name="adj1" fmla="val 2567"/>
              <a:gd name="adj2" fmla="val 311540"/>
              <a:gd name="adj3" fmla="val 19512949"/>
              <a:gd name="adj4" fmla="val 12575511"/>
              <a:gd name="adj5" fmla="val 2994"/>
            </a:avLst>
          </a:prstGeom>
          <a:solidFill>
            <a:schemeClr val="accent2"/>
          </a:solidFill>
        </p:spPr>
        <p:style>
          <a:lnRef idx="0">
            <a:schemeClr val="accent5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>
          <a:xfrm>
            <a:off x="3864961" y="2902421"/>
            <a:ext cx="1937153" cy="1597748"/>
          </a:xfrm>
          <a:custGeom>
            <a:avLst/>
            <a:gdLst>
              <a:gd name="connsiteX0" fmla="*/ 0 w 1281166"/>
              <a:gd name="connsiteY0" fmla="*/ 105669 h 1056694"/>
              <a:gd name="connsiteX1" fmla="*/ 105669 w 1281166"/>
              <a:gd name="connsiteY1" fmla="*/ 0 h 1056694"/>
              <a:gd name="connsiteX2" fmla="*/ 1175497 w 1281166"/>
              <a:gd name="connsiteY2" fmla="*/ 0 h 1056694"/>
              <a:gd name="connsiteX3" fmla="*/ 1281166 w 1281166"/>
              <a:gd name="connsiteY3" fmla="*/ 105669 h 1056694"/>
              <a:gd name="connsiteX4" fmla="*/ 1281166 w 1281166"/>
              <a:gd name="connsiteY4" fmla="*/ 951025 h 1056694"/>
              <a:gd name="connsiteX5" fmla="*/ 1175497 w 1281166"/>
              <a:gd name="connsiteY5" fmla="*/ 1056694 h 1056694"/>
              <a:gd name="connsiteX6" fmla="*/ 105669 w 1281166"/>
              <a:gd name="connsiteY6" fmla="*/ 1056694 h 1056694"/>
              <a:gd name="connsiteX7" fmla="*/ 0 w 1281166"/>
              <a:gd name="connsiteY7" fmla="*/ 951025 h 1056694"/>
              <a:gd name="connsiteX8" fmla="*/ 0 w 1281166"/>
              <a:gd name="connsiteY8" fmla="*/ 105669 h 1056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1166" h="1056694">
                <a:moveTo>
                  <a:pt x="0" y="105669"/>
                </a:moveTo>
                <a:cubicBezTo>
                  <a:pt x="0" y="47310"/>
                  <a:pt x="47310" y="0"/>
                  <a:pt x="105669" y="0"/>
                </a:cubicBezTo>
                <a:lnTo>
                  <a:pt x="1175497" y="0"/>
                </a:lnTo>
                <a:cubicBezTo>
                  <a:pt x="1233856" y="0"/>
                  <a:pt x="1281166" y="47310"/>
                  <a:pt x="1281166" y="105669"/>
                </a:cubicBezTo>
                <a:lnTo>
                  <a:pt x="1281166" y="951025"/>
                </a:lnTo>
                <a:cubicBezTo>
                  <a:pt x="1281166" y="1009384"/>
                  <a:pt x="1233856" y="1056694"/>
                  <a:pt x="1175497" y="1056694"/>
                </a:cubicBezTo>
                <a:lnTo>
                  <a:pt x="105669" y="1056694"/>
                </a:lnTo>
                <a:cubicBezTo>
                  <a:pt x="47310" y="1056694"/>
                  <a:pt x="0" y="1009384"/>
                  <a:pt x="0" y="951025"/>
                </a:cubicBezTo>
                <a:lnTo>
                  <a:pt x="0" y="105669"/>
                </a:lnTo>
                <a:close/>
              </a:path>
            </a:pathLst>
          </a:custGeom>
          <a:ln>
            <a:solidFill>
              <a:schemeClr val="accent2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6227" tIns="292662" rIns="66227" bIns="66226" numCol="1" spcCol="1270" anchor="b" anchorCtr="false">
            <a:noAutofit/>
          </a:bodyPr>
          <a:lstStyle/>
          <a:p>
            <a:pPr marL="228600" lvl="1" indent="-22860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 startAt="3"/>
            </a:pPr>
            <a:endParaRPr lang="en-US" kern="1200" dirty="0">
              <a:cs typeface="+mn-ea"/>
              <a:sym typeface="+mn-lt"/>
            </a:endParaRPr>
          </a:p>
        </p:txBody>
      </p:sp>
      <p:sp>
        <p:nvSpPr>
          <p:cNvPr id="12" name="Freeform 8"/>
          <p:cNvSpPr/>
          <p:nvPr/>
        </p:nvSpPr>
        <p:spPr>
          <a:xfrm>
            <a:off x="4295440" y="2559812"/>
            <a:ext cx="1721914" cy="684749"/>
          </a:xfrm>
          <a:custGeom>
            <a:avLst/>
            <a:gdLst>
              <a:gd name="connsiteX0" fmla="*/ 0 w 1138814"/>
              <a:gd name="connsiteY0" fmla="*/ 45287 h 452869"/>
              <a:gd name="connsiteX1" fmla="*/ 45287 w 1138814"/>
              <a:gd name="connsiteY1" fmla="*/ 0 h 452869"/>
              <a:gd name="connsiteX2" fmla="*/ 1093527 w 1138814"/>
              <a:gd name="connsiteY2" fmla="*/ 0 h 452869"/>
              <a:gd name="connsiteX3" fmla="*/ 1138814 w 1138814"/>
              <a:gd name="connsiteY3" fmla="*/ 45287 h 452869"/>
              <a:gd name="connsiteX4" fmla="*/ 1138814 w 1138814"/>
              <a:gd name="connsiteY4" fmla="*/ 407582 h 452869"/>
              <a:gd name="connsiteX5" fmla="*/ 1093527 w 1138814"/>
              <a:gd name="connsiteY5" fmla="*/ 452869 h 452869"/>
              <a:gd name="connsiteX6" fmla="*/ 45287 w 1138814"/>
              <a:gd name="connsiteY6" fmla="*/ 452869 h 452869"/>
              <a:gd name="connsiteX7" fmla="*/ 0 w 1138814"/>
              <a:gd name="connsiteY7" fmla="*/ 407582 h 452869"/>
              <a:gd name="connsiteX8" fmla="*/ 0 w 1138814"/>
              <a:gd name="connsiteY8" fmla="*/ 45287 h 45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814" h="452869">
                <a:moveTo>
                  <a:pt x="0" y="45287"/>
                </a:moveTo>
                <a:cubicBezTo>
                  <a:pt x="0" y="20276"/>
                  <a:pt x="20276" y="0"/>
                  <a:pt x="45287" y="0"/>
                </a:cubicBezTo>
                <a:lnTo>
                  <a:pt x="1093527" y="0"/>
                </a:lnTo>
                <a:cubicBezTo>
                  <a:pt x="1118538" y="0"/>
                  <a:pt x="1138814" y="20276"/>
                  <a:pt x="1138814" y="45287"/>
                </a:cubicBezTo>
                <a:lnTo>
                  <a:pt x="1138814" y="407582"/>
                </a:lnTo>
                <a:cubicBezTo>
                  <a:pt x="1138814" y="432593"/>
                  <a:pt x="1118538" y="452869"/>
                  <a:pt x="1093527" y="452869"/>
                </a:cubicBezTo>
                <a:lnTo>
                  <a:pt x="45287" y="452869"/>
                </a:lnTo>
                <a:cubicBezTo>
                  <a:pt x="20276" y="452869"/>
                  <a:pt x="0" y="432593"/>
                  <a:pt x="0" y="407582"/>
                </a:cubicBezTo>
                <a:lnTo>
                  <a:pt x="0" y="45287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889" tIns="45014" rIns="60889" bIns="45014" numCol="1" spcCol="1270" anchor="ctr" anchorCtr="false">
            <a:noAutofit/>
          </a:bodyPr>
          <a:lstStyle/>
          <a:p>
            <a:pPr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13" name="Freeform 10"/>
          <p:cNvSpPr/>
          <p:nvPr/>
        </p:nvSpPr>
        <p:spPr>
          <a:xfrm>
            <a:off x="6284916" y="2920094"/>
            <a:ext cx="1937153" cy="1597746"/>
          </a:xfrm>
          <a:custGeom>
            <a:avLst/>
            <a:gdLst>
              <a:gd name="connsiteX0" fmla="*/ 0 w 1281166"/>
              <a:gd name="connsiteY0" fmla="*/ 105669 h 1056694"/>
              <a:gd name="connsiteX1" fmla="*/ 105669 w 1281166"/>
              <a:gd name="connsiteY1" fmla="*/ 0 h 1056694"/>
              <a:gd name="connsiteX2" fmla="*/ 1175497 w 1281166"/>
              <a:gd name="connsiteY2" fmla="*/ 0 h 1056694"/>
              <a:gd name="connsiteX3" fmla="*/ 1281166 w 1281166"/>
              <a:gd name="connsiteY3" fmla="*/ 105669 h 1056694"/>
              <a:gd name="connsiteX4" fmla="*/ 1281166 w 1281166"/>
              <a:gd name="connsiteY4" fmla="*/ 951025 h 1056694"/>
              <a:gd name="connsiteX5" fmla="*/ 1175497 w 1281166"/>
              <a:gd name="connsiteY5" fmla="*/ 1056694 h 1056694"/>
              <a:gd name="connsiteX6" fmla="*/ 105669 w 1281166"/>
              <a:gd name="connsiteY6" fmla="*/ 1056694 h 1056694"/>
              <a:gd name="connsiteX7" fmla="*/ 0 w 1281166"/>
              <a:gd name="connsiteY7" fmla="*/ 951025 h 1056694"/>
              <a:gd name="connsiteX8" fmla="*/ 0 w 1281166"/>
              <a:gd name="connsiteY8" fmla="*/ 105669 h 1056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1166" h="1056694">
                <a:moveTo>
                  <a:pt x="0" y="105669"/>
                </a:moveTo>
                <a:cubicBezTo>
                  <a:pt x="0" y="47310"/>
                  <a:pt x="47310" y="0"/>
                  <a:pt x="105669" y="0"/>
                </a:cubicBezTo>
                <a:lnTo>
                  <a:pt x="1175497" y="0"/>
                </a:lnTo>
                <a:cubicBezTo>
                  <a:pt x="1233856" y="0"/>
                  <a:pt x="1281166" y="47310"/>
                  <a:pt x="1281166" y="105669"/>
                </a:cubicBezTo>
                <a:lnTo>
                  <a:pt x="1281166" y="951025"/>
                </a:lnTo>
                <a:cubicBezTo>
                  <a:pt x="1281166" y="1009384"/>
                  <a:pt x="1233856" y="1056694"/>
                  <a:pt x="1175497" y="1056694"/>
                </a:cubicBezTo>
                <a:lnTo>
                  <a:pt x="105669" y="1056694"/>
                </a:lnTo>
                <a:cubicBezTo>
                  <a:pt x="47310" y="1056694"/>
                  <a:pt x="0" y="1009384"/>
                  <a:pt x="0" y="951025"/>
                </a:cubicBezTo>
                <a:lnTo>
                  <a:pt x="0" y="105669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66227" rIns="66227" bIns="91440" numCol="1" spcCol="1270" anchor="t" anchorCtr="false">
            <a:noAutofit/>
          </a:bodyPr>
          <a:lstStyle/>
          <a:p>
            <a:pPr marL="228600" lvl="1" indent="-22860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endParaRPr lang="en-US" dirty="0">
              <a:cs typeface="+mn-ea"/>
              <a:sym typeface="+mn-lt"/>
            </a:endParaRPr>
          </a:p>
        </p:txBody>
      </p:sp>
      <p:sp>
        <p:nvSpPr>
          <p:cNvPr id="14" name="Freeform 11"/>
          <p:cNvSpPr/>
          <p:nvPr/>
        </p:nvSpPr>
        <p:spPr>
          <a:xfrm>
            <a:off x="6747145" y="4174644"/>
            <a:ext cx="1721914" cy="684749"/>
          </a:xfrm>
          <a:custGeom>
            <a:avLst/>
            <a:gdLst>
              <a:gd name="connsiteX0" fmla="*/ 0 w 1138814"/>
              <a:gd name="connsiteY0" fmla="*/ 45287 h 452869"/>
              <a:gd name="connsiteX1" fmla="*/ 45287 w 1138814"/>
              <a:gd name="connsiteY1" fmla="*/ 0 h 452869"/>
              <a:gd name="connsiteX2" fmla="*/ 1093527 w 1138814"/>
              <a:gd name="connsiteY2" fmla="*/ 0 h 452869"/>
              <a:gd name="connsiteX3" fmla="*/ 1138814 w 1138814"/>
              <a:gd name="connsiteY3" fmla="*/ 45287 h 452869"/>
              <a:gd name="connsiteX4" fmla="*/ 1138814 w 1138814"/>
              <a:gd name="connsiteY4" fmla="*/ 407582 h 452869"/>
              <a:gd name="connsiteX5" fmla="*/ 1093527 w 1138814"/>
              <a:gd name="connsiteY5" fmla="*/ 452869 h 452869"/>
              <a:gd name="connsiteX6" fmla="*/ 45287 w 1138814"/>
              <a:gd name="connsiteY6" fmla="*/ 452869 h 452869"/>
              <a:gd name="connsiteX7" fmla="*/ 0 w 1138814"/>
              <a:gd name="connsiteY7" fmla="*/ 407582 h 452869"/>
              <a:gd name="connsiteX8" fmla="*/ 0 w 1138814"/>
              <a:gd name="connsiteY8" fmla="*/ 45287 h 45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814" h="452869">
                <a:moveTo>
                  <a:pt x="0" y="45287"/>
                </a:moveTo>
                <a:cubicBezTo>
                  <a:pt x="0" y="20276"/>
                  <a:pt x="20276" y="0"/>
                  <a:pt x="45287" y="0"/>
                </a:cubicBezTo>
                <a:lnTo>
                  <a:pt x="1093527" y="0"/>
                </a:lnTo>
                <a:cubicBezTo>
                  <a:pt x="1118538" y="0"/>
                  <a:pt x="1138814" y="20276"/>
                  <a:pt x="1138814" y="45287"/>
                </a:cubicBezTo>
                <a:lnTo>
                  <a:pt x="1138814" y="407582"/>
                </a:lnTo>
                <a:cubicBezTo>
                  <a:pt x="1138814" y="432593"/>
                  <a:pt x="1118538" y="452869"/>
                  <a:pt x="1093527" y="452869"/>
                </a:cubicBezTo>
                <a:lnTo>
                  <a:pt x="45287" y="452869"/>
                </a:lnTo>
                <a:cubicBezTo>
                  <a:pt x="20276" y="452869"/>
                  <a:pt x="0" y="432593"/>
                  <a:pt x="0" y="407582"/>
                </a:cubicBezTo>
                <a:lnTo>
                  <a:pt x="0" y="45287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889" tIns="45014" rIns="60889" bIns="45014" numCol="1" spcCol="1270" anchor="ctr" anchorCtr="false">
            <a:noAutofit/>
          </a:bodyPr>
          <a:lstStyle/>
          <a:p>
            <a:pPr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15" name="Shape 16"/>
          <p:cNvSpPr/>
          <p:nvPr/>
        </p:nvSpPr>
        <p:spPr>
          <a:xfrm>
            <a:off x="7283066" y="3256441"/>
            <a:ext cx="2360236" cy="2360236"/>
          </a:xfrm>
          <a:prstGeom prst="leftCircularArrow">
            <a:avLst>
              <a:gd name="adj1" fmla="val 2872"/>
              <a:gd name="adj2" fmla="val 351158"/>
              <a:gd name="adj3" fmla="val 2126668"/>
              <a:gd name="adj4" fmla="val 9024489"/>
              <a:gd name="adj5" fmla="val 3351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5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8"/>
          <p:cNvSpPr/>
          <p:nvPr/>
        </p:nvSpPr>
        <p:spPr>
          <a:xfrm>
            <a:off x="8768372" y="2920384"/>
            <a:ext cx="1937152" cy="1597747"/>
          </a:xfrm>
          <a:custGeom>
            <a:avLst/>
            <a:gdLst>
              <a:gd name="connsiteX0" fmla="*/ 0 w 1281166"/>
              <a:gd name="connsiteY0" fmla="*/ 105669 h 1056694"/>
              <a:gd name="connsiteX1" fmla="*/ 105669 w 1281166"/>
              <a:gd name="connsiteY1" fmla="*/ 0 h 1056694"/>
              <a:gd name="connsiteX2" fmla="*/ 1175497 w 1281166"/>
              <a:gd name="connsiteY2" fmla="*/ 0 h 1056694"/>
              <a:gd name="connsiteX3" fmla="*/ 1281166 w 1281166"/>
              <a:gd name="connsiteY3" fmla="*/ 105669 h 1056694"/>
              <a:gd name="connsiteX4" fmla="*/ 1281166 w 1281166"/>
              <a:gd name="connsiteY4" fmla="*/ 951025 h 1056694"/>
              <a:gd name="connsiteX5" fmla="*/ 1175497 w 1281166"/>
              <a:gd name="connsiteY5" fmla="*/ 1056694 h 1056694"/>
              <a:gd name="connsiteX6" fmla="*/ 105669 w 1281166"/>
              <a:gd name="connsiteY6" fmla="*/ 1056694 h 1056694"/>
              <a:gd name="connsiteX7" fmla="*/ 0 w 1281166"/>
              <a:gd name="connsiteY7" fmla="*/ 951025 h 1056694"/>
              <a:gd name="connsiteX8" fmla="*/ 0 w 1281166"/>
              <a:gd name="connsiteY8" fmla="*/ 105669 h 1056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1166" h="1056694">
                <a:moveTo>
                  <a:pt x="0" y="105669"/>
                </a:moveTo>
                <a:cubicBezTo>
                  <a:pt x="0" y="47310"/>
                  <a:pt x="47310" y="0"/>
                  <a:pt x="105669" y="0"/>
                </a:cubicBezTo>
                <a:lnTo>
                  <a:pt x="1175497" y="0"/>
                </a:lnTo>
                <a:cubicBezTo>
                  <a:pt x="1233856" y="0"/>
                  <a:pt x="1281166" y="47310"/>
                  <a:pt x="1281166" y="105669"/>
                </a:cubicBezTo>
                <a:lnTo>
                  <a:pt x="1281166" y="951025"/>
                </a:lnTo>
                <a:cubicBezTo>
                  <a:pt x="1281166" y="1009384"/>
                  <a:pt x="1233856" y="1056694"/>
                  <a:pt x="1175497" y="1056694"/>
                </a:cubicBezTo>
                <a:lnTo>
                  <a:pt x="105669" y="1056694"/>
                </a:lnTo>
                <a:cubicBezTo>
                  <a:pt x="47310" y="1056694"/>
                  <a:pt x="0" y="1009384"/>
                  <a:pt x="0" y="951025"/>
                </a:cubicBezTo>
                <a:lnTo>
                  <a:pt x="0" y="105669"/>
                </a:lnTo>
                <a:close/>
              </a:path>
            </a:pathLst>
          </a:custGeom>
          <a:ln>
            <a:solidFill>
              <a:schemeClr val="accent2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6227" tIns="292662" rIns="66227" bIns="66226" numCol="1" spcCol="1270" anchor="b" anchorCtr="false">
            <a:noAutofit/>
          </a:bodyPr>
          <a:lstStyle/>
          <a:p>
            <a:pPr marL="228600" lvl="1" indent="-22860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 startAt="3"/>
            </a:pPr>
            <a:endParaRPr lang="en-US" dirty="0">
              <a:cs typeface="+mn-ea"/>
              <a:sym typeface="+mn-lt"/>
            </a:endParaRPr>
          </a:p>
        </p:txBody>
      </p:sp>
      <p:sp>
        <p:nvSpPr>
          <p:cNvPr id="17" name="Freeform 19"/>
          <p:cNvSpPr/>
          <p:nvPr/>
        </p:nvSpPr>
        <p:spPr>
          <a:xfrm>
            <a:off x="9198851" y="2571693"/>
            <a:ext cx="1721912" cy="684749"/>
          </a:xfrm>
          <a:custGeom>
            <a:avLst/>
            <a:gdLst>
              <a:gd name="connsiteX0" fmla="*/ 0 w 1138814"/>
              <a:gd name="connsiteY0" fmla="*/ 45287 h 452869"/>
              <a:gd name="connsiteX1" fmla="*/ 45287 w 1138814"/>
              <a:gd name="connsiteY1" fmla="*/ 0 h 452869"/>
              <a:gd name="connsiteX2" fmla="*/ 1093527 w 1138814"/>
              <a:gd name="connsiteY2" fmla="*/ 0 h 452869"/>
              <a:gd name="connsiteX3" fmla="*/ 1138814 w 1138814"/>
              <a:gd name="connsiteY3" fmla="*/ 45287 h 452869"/>
              <a:gd name="connsiteX4" fmla="*/ 1138814 w 1138814"/>
              <a:gd name="connsiteY4" fmla="*/ 407582 h 452869"/>
              <a:gd name="connsiteX5" fmla="*/ 1093527 w 1138814"/>
              <a:gd name="connsiteY5" fmla="*/ 452869 h 452869"/>
              <a:gd name="connsiteX6" fmla="*/ 45287 w 1138814"/>
              <a:gd name="connsiteY6" fmla="*/ 452869 h 452869"/>
              <a:gd name="connsiteX7" fmla="*/ 0 w 1138814"/>
              <a:gd name="connsiteY7" fmla="*/ 407582 h 452869"/>
              <a:gd name="connsiteX8" fmla="*/ 0 w 1138814"/>
              <a:gd name="connsiteY8" fmla="*/ 45287 h 45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814" h="452869">
                <a:moveTo>
                  <a:pt x="0" y="45287"/>
                </a:moveTo>
                <a:cubicBezTo>
                  <a:pt x="0" y="20276"/>
                  <a:pt x="20276" y="0"/>
                  <a:pt x="45287" y="0"/>
                </a:cubicBezTo>
                <a:lnTo>
                  <a:pt x="1093527" y="0"/>
                </a:lnTo>
                <a:cubicBezTo>
                  <a:pt x="1118538" y="0"/>
                  <a:pt x="1138814" y="20276"/>
                  <a:pt x="1138814" y="45287"/>
                </a:cubicBezTo>
                <a:lnTo>
                  <a:pt x="1138814" y="407582"/>
                </a:lnTo>
                <a:cubicBezTo>
                  <a:pt x="1138814" y="432593"/>
                  <a:pt x="1118538" y="452869"/>
                  <a:pt x="1093527" y="452869"/>
                </a:cubicBezTo>
                <a:lnTo>
                  <a:pt x="45287" y="452869"/>
                </a:lnTo>
                <a:cubicBezTo>
                  <a:pt x="20276" y="452869"/>
                  <a:pt x="0" y="432593"/>
                  <a:pt x="0" y="407582"/>
                </a:cubicBezTo>
                <a:lnTo>
                  <a:pt x="0" y="45287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889" tIns="45014" rIns="60889" bIns="45014" numCol="1" spcCol="1270" anchor="ctr" anchorCtr="false">
            <a:noAutofit/>
          </a:bodyPr>
          <a:lstStyle/>
          <a:p>
            <a:pPr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18" name="文本框 17"/>
          <p:cNvSpPr txBox="true"/>
          <p:nvPr/>
        </p:nvSpPr>
        <p:spPr>
          <a:xfrm>
            <a:off x="2056364" y="4263735"/>
            <a:ext cx="126508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b="1" dirty="0">
                <a:solidFill>
                  <a:schemeClr val="bg1"/>
                </a:solidFill>
                <a:cs typeface="+mn-ea"/>
                <a:sym typeface="+mn-lt"/>
              </a:rPr>
              <a:t> 便捷</a:t>
            </a:r>
            <a:endParaRPr lang="en-US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true"/>
          <p:nvPr/>
        </p:nvSpPr>
        <p:spPr>
          <a:xfrm>
            <a:off x="4560472" y="2671354"/>
            <a:ext cx="1191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简单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true"/>
          <p:nvPr/>
        </p:nvSpPr>
        <p:spPr>
          <a:xfrm>
            <a:off x="6993550" y="4286186"/>
            <a:ext cx="122910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快速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9386488" y="2683235"/>
            <a:ext cx="134663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灵活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559526" y="3430964"/>
            <a:ext cx="1612700" cy="257810"/>
          </a:xfrm>
          <a:prstGeom prst="rect">
            <a:avLst/>
          </a:prstGeom>
          <a:noFill/>
        </p:spPr>
        <p:txBody>
          <a:bodyPr wrap="square" lIns="0" tIns="0" rIns="0" bIns="0" rtlCol="0" anchor="t" anchorCtr="false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en-US" sz="1400" dirty="0">
                <a:cs typeface="+mn-ea"/>
                <a:sym typeface="+mn-lt"/>
              </a:rPr>
              <a:t>只需要浏览器即可</a:t>
            </a:r>
            <a:endParaRPr lang="en-US" altLang="en-US" sz="1400" dirty="0"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097325" y="3427878"/>
            <a:ext cx="1577117" cy="516255"/>
          </a:xfrm>
          <a:prstGeom prst="rect">
            <a:avLst/>
          </a:prstGeom>
          <a:noFill/>
        </p:spPr>
        <p:txBody>
          <a:bodyPr wrap="square" lIns="0" tIns="0" rIns="0" bIns="0" rtlCol="0" anchor="t" anchorCtr="false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en-US" sz="1400" dirty="0">
                <a:cs typeface="+mn-ea"/>
                <a:sym typeface="+mn-lt"/>
              </a:rPr>
              <a:t>GET，POST， DELETE， PUT</a:t>
            </a:r>
            <a:endParaRPr lang="en-US" altLang="en-US" sz="1400" dirty="0"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519193" y="3431181"/>
            <a:ext cx="1601924" cy="257810"/>
          </a:xfrm>
          <a:prstGeom prst="rect">
            <a:avLst/>
          </a:prstGeom>
          <a:noFill/>
        </p:spPr>
        <p:txBody>
          <a:bodyPr wrap="square" lIns="0" tIns="0" rIns="0" bIns="0" rtlCol="0" anchor="t" anchorCtr="false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19191" y="3127434"/>
            <a:ext cx="1601925" cy="1033145"/>
          </a:xfrm>
          <a:prstGeom prst="rect">
            <a:avLst/>
          </a:prstGeom>
          <a:noFill/>
        </p:spPr>
        <p:txBody>
          <a:bodyPr wrap="square" lIns="0" tIns="0" rIns="0" bIns="0" rtlCol="0" anchor="t" anchorCtr="false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en-US" sz="1400" dirty="0">
                <a:cs typeface="+mn-ea"/>
                <a:sym typeface="+mn-lt"/>
              </a:rPr>
              <a:t>HTTP协议简单， 使得HTTP服务器的程序规模小，因而通信速度很快。</a:t>
            </a:r>
            <a:endParaRPr lang="en-US" altLang="en-US" sz="1400" dirty="0"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993804" y="3427878"/>
            <a:ext cx="1567102" cy="516255"/>
          </a:xfrm>
          <a:prstGeom prst="rect">
            <a:avLst/>
          </a:prstGeom>
          <a:noFill/>
        </p:spPr>
        <p:txBody>
          <a:bodyPr wrap="square" lIns="0" tIns="0" rIns="0" bIns="0" rtlCol="0" anchor="t" anchorCtr="false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sz="1400" dirty="0">
                <a:cs typeface="+mn-ea"/>
                <a:sym typeface="+mn-lt"/>
              </a:rPr>
              <a:t>HTTP允许传输任意类型的数据对象</a:t>
            </a:r>
            <a:endParaRPr sz="1400" dirty="0">
              <a:cs typeface="+mn-ea"/>
              <a:sym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4165600" y="277508"/>
            <a:ext cx="3860800" cy="460375"/>
            <a:chOff x="4165600" y="226708"/>
            <a:chExt cx="3860800" cy="460375"/>
          </a:xfrm>
        </p:grpSpPr>
        <p:sp>
          <p:nvSpPr>
            <p:cNvPr id="47" name="文本框 46"/>
            <p:cNvSpPr txBox="true"/>
            <p:nvPr/>
          </p:nvSpPr>
          <p:spPr>
            <a:xfrm>
              <a:off x="4165600" y="226708"/>
              <a:ext cx="38608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+mj-ea"/>
                  <a:ea typeface="+mj-ea"/>
                </a:rPr>
                <a:t>设计</a:t>
              </a:r>
              <a:r>
                <a:rPr lang="zh-CN" altLang="en-US" sz="2400" b="1" dirty="0">
                  <a:latin typeface="+mj-ea"/>
                  <a:ea typeface="+mj-ea"/>
                </a:rPr>
                <a:t>背景及意义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4419600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7231380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true"/>
          <p:nvPr/>
        </p:nvSpPr>
        <p:spPr>
          <a:xfrm>
            <a:off x="5151120" y="2721079"/>
            <a:ext cx="1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5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169352" y="2769955"/>
            <a:ext cx="3325090" cy="824506"/>
            <a:chOff x="6169352" y="2738001"/>
            <a:chExt cx="3325090" cy="824506"/>
          </a:xfrm>
        </p:grpSpPr>
        <p:sp>
          <p:nvSpPr>
            <p:cNvPr id="19" name="文本框 18"/>
            <p:cNvSpPr txBox="true"/>
            <p:nvPr/>
          </p:nvSpPr>
          <p:spPr>
            <a:xfrm>
              <a:off x="6169352" y="2738001"/>
              <a:ext cx="332509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项目概述</a:t>
              </a:r>
              <a:endParaRPr lang="en-US" altLang="zh-CN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true"/>
            <p:nvPr/>
          </p:nvSpPr>
          <p:spPr>
            <a:xfrm>
              <a:off x="6213348" y="3255802"/>
              <a:ext cx="3188208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SUMMARY OF THE </a:t>
              </a:r>
              <a:r>
                <a:rPr lang="en-US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</a:t>
              </a:r>
              <a:endParaRPr lang="en-US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4165600" y="277508"/>
            <a:ext cx="3860800" cy="460375"/>
            <a:chOff x="4165600" y="226708"/>
            <a:chExt cx="3860800" cy="460375"/>
          </a:xfrm>
        </p:grpSpPr>
        <p:sp>
          <p:nvSpPr>
            <p:cNvPr id="54" name="文本框 53"/>
            <p:cNvSpPr txBox="true"/>
            <p:nvPr/>
          </p:nvSpPr>
          <p:spPr>
            <a:xfrm>
              <a:off x="4165600" y="226708"/>
              <a:ext cx="38608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+mj-ea"/>
                  <a:ea typeface="+mj-ea"/>
                </a:rPr>
                <a:t>项目概述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4800600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897351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" name="Picture 49" descr="2021-06-08-193640_685x415_scrot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833370" y="1452245"/>
            <a:ext cx="6524625" cy="3952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4165600" y="277508"/>
            <a:ext cx="3860800" cy="460375"/>
            <a:chOff x="4165600" y="226708"/>
            <a:chExt cx="3860800" cy="460375"/>
          </a:xfrm>
        </p:grpSpPr>
        <p:sp>
          <p:nvSpPr>
            <p:cNvPr id="54" name="文本框 53"/>
            <p:cNvSpPr txBox="true"/>
            <p:nvPr/>
          </p:nvSpPr>
          <p:spPr>
            <a:xfrm>
              <a:off x="4165600" y="226708"/>
              <a:ext cx="38608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+mj-ea"/>
                  <a:ea typeface="+mj-ea"/>
                </a:rPr>
                <a:t>项目概述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4800600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897351" y="457541"/>
              <a:ext cx="487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Picture 39" descr="2021-06-08-200334_1365x767_scrot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737870"/>
            <a:ext cx="10058400" cy="5651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5C0EE"/>
      </a:accent1>
      <a:accent2>
        <a:srgbClr val="231F20"/>
      </a:accent2>
      <a:accent3>
        <a:srgbClr val="55C0EE"/>
      </a:accent3>
      <a:accent4>
        <a:srgbClr val="231F2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模板专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5C0EE"/>
    </a:accent1>
    <a:accent2>
      <a:srgbClr val="231F20"/>
    </a:accent2>
    <a:accent3>
      <a:srgbClr val="55C0EE"/>
    </a:accent3>
    <a:accent4>
      <a:srgbClr val="231F2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5C0EE"/>
    </a:accent1>
    <a:accent2>
      <a:srgbClr val="231F20"/>
    </a:accent2>
    <a:accent3>
      <a:srgbClr val="55C0EE"/>
    </a:accent3>
    <a:accent4>
      <a:srgbClr val="231F2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5C0EE"/>
    </a:accent1>
    <a:accent2>
      <a:srgbClr val="231F20"/>
    </a:accent2>
    <a:accent3>
      <a:srgbClr val="55C0EE"/>
    </a:accent3>
    <a:accent4>
      <a:srgbClr val="231F2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5C0EE"/>
    </a:accent1>
    <a:accent2>
      <a:srgbClr val="231F20"/>
    </a:accent2>
    <a:accent3>
      <a:srgbClr val="55C0EE"/>
    </a:accent3>
    <a:accent4>
      <a:srgbClr val="231F2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5C0EE"/>
    </a:accent1>
    <a:accent2>
      <a:srgbClr val="231F20"/>
    </a:accent2>
    <a:accent3>
      <a:srgbClr val="55C0EE"/>
    </a:accent3>
    <a:accent4>
      <a:srgbClr val="231F2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5C0EE"/>
    </a:accent1>
    <a:accent2>
      <a:srgbClr val="231F20"/>
    </a:accent2>
    <a:accent3>
      <a:srgbClr val="55C0EE"/>
    </a:accent3>
    <a:accent4>
      <a:srgbClr val="231F2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5C0EE"/>
    </a:accent1>
    <a:accent2>
      <a:srgbClr val="231F20"/>
    </a:accent2>
    <a:accent3>
      <a:srgbClr val="55C0EE"/>
    </a:accent3>
    <a:accent4>
      <a:srgbClr val="231F2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1002</Words>
  <Application>WPS Presentation</Application>
  <PresentationFormat>自定义</PresentationFormat>
  <Paragraphs>232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6" baseType="lpstr">
      <vt:lpstr>Arial</vt:lpstr>
      <vt:lpstr>SimSun</vt:lpstr>
      <vt:lpstr>Wingdings</vt:lpstr>
      <vt:lpstr>微软雅黑</vt:lpstr>
      <vt:lpstr>Sinkin Sans 300 Light</vt:lpstr>
      <vt:lpstr>Lato Light</vt:lpstr>
      <vt:lpstr>East Syriac Adiabene</vt:lpstr>
      <vt:lpstr>MS PGothic</vt:lpstr>
      <vt:lpstr>文泉驿微米黑</vt:lpstr>
      <vt:lpstr>Helvetica Neue Light</vt:lpstr>
      <vt:lpstr>Arial Unicode MS</vt:lpstr>
      <vt:lpstr>等线</vt:lpstr>
      <vt:lpstr>Calibri</vt:lpstr>
      <vt:lpstr>Helvetica Neue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coolder</cp:lastModifiedBy>
  <cp:revision>11</cp:revision>
  <dcterms:created xsi:type="dcterms:W3CDTF">2021-06-09T10:13:07Z</dcterms:created>
  <dcterms:modified xsi:type="dcterms:W3CDTF">2021-06-09T10:13:07Z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